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3" r:id="rId7"/>
    <p:sldId id="258" r:id="rId8"/>
    <p:sldId id="265" r:id="rId9"/>
    <p:sldId id="261" r:id="rId10"/>
    <p:sldId id="262" r:id="rId11"/>
    <p:sldId id="260" r:id="rId12"/>
    <p:sldId id="264" r:id="rId13"/>
    <p:sldId id="259" r:id="rId14"/>
    <p:sldId id="266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C21AF-C9A1-4837-B297-5B7BA9EDF68B}" v="741" dt="2020-09-28T08:01:47.224"/>
    <p1510:client id="{0A8325C7-182A-4097-8685-A435C22BF5F9}" v="36" dt="2020-09-28T07:22:10.248"/>
    <p1510:client id="{103CE5C5-AF2D-470B-AD52-29D6D34DB1B1}" v="114" dt="2020-09-21T09:54:10.139"/>
    <p1510:client id="{13F5CE26-9B44-4ED2-AA0F-8B9739B63C87}" v="23" dt="2020-09-21T09:32:34.427"/>
    <p1510:client id="{2F3B9E81-8A7D-4772-A19C-A21EC9C69379}" v="1419" dt="2020-09-21T09:32:38.828"/>
    <p1510:client id="{32FC6ADA-E9CA-47E5-B42F-0416951C0827}" v="7" dt="2020-09-21T08:49:17.730"/>
    <p1510:client id="{4F690A1C-3043-4F65-BDFE-4E1BEE80DB2F}" v="72" dt="2020-09-28T08:26:45.694"/>
    <p1510:client id="{6BAB4E2E-A007-46F0-9A6F-DDA9532A67A6}" v="324" dt="2020-09-21T09:23:07.553"/>
    <p1510:client id="{96E1D072-409E-4334-85DE-6EC5B2E11EF7}" v="6" dt="2020-09-21T08:48:36.373"/>
    <p1510:client id="{AAFD79C0-9F2A-41AD-AF0D-8A850B41CC0E}" v="11" dt="2020-09-23T10:31:12.159"/>
    <p1510:client id="{B8FB1952-46B1-4797-826D-6BF9012B4C6A}" v="261" dt="2020-09-28T07:56:30.234"/>
    <p1510:client id="{BB7BC1C3-C6C9-4F7C-BC82-1FDF0F31CED9}" v="2186" dt="2020-09-21T09:44:44.005"/>
    <p1510:client id="{C24ACC72-095E-4AB4-B27C-9E11FA5826F6}" v="1" dt="2020-09-28T08:33:55.281"/>
    <p1510:client id="{C9EAE2A3-025B-4ADD-B2B8-F09CEDD9FD4F}" v="184" dt="2020-09-28T08:12:26.055"/>
    <p1510:client id="{F086FF4B-1A2D-4746-B57E-6C72E474B447}" v="74" dt="2020-09-28T08:36:29.741"/>
    <p1510:client id="{FB5F7C95-C1E6-4AD8-A3A3-2AE85EB1E110}" v="569" dt="2020-09-21T09:46:27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uk Selen (1009198)" userId="S::1009198@hr.nl::ade36cc8-7aed-4955-bb28-97df32dac7f9" providerId="AD" clId="Web-{32FC6ADA-E9CA-47E5-B42F-0416951C0827}"/>
    <pc:docChg chg="modSld">
      <pc:chgData name="Luuk Selen (1009198)" userId="S::1009198@hr.nl::ade36cc8-7aed-4955-bb28-97df32dac7f9" providerId="AD" clId="Web-{32FC6ADA-E9CA-47E5-B42F-0416951C0827}" dt="2020-09-21T08:49:15.464" v="5" actId="20577"/>
      <pc:docMkLst>
        <pc:docMk/>
      </pc:docMkLst>
      <pc:sldChg chg="modSp">
        <pc:chgData name="Luuk Selen (1009198)" userId="S::1009198@hr.nl::ade36cc8-7aed-4955-bb28-97df32dac7f9" providerId="AD" clId="Web-{32FC6ADA-E9CA-47E5-B42F-0416951C0827}" dt="2020-09-21T08:49:14.917" v="3" actId="20577"/>
        <pc:sldMkLst>
          <pc:docMk/>
          <pc:sldMk cId="109857222" sldId="256"/>
        </pc:sldMkLst>
        <pc:spChg chg="mod">
          <ac:chgData name="Luuk Selen (1009198)" userId="S::1009198@hr.nl::ade36cc8-7aed-4955-bb28-97df32dac7f9" providerId="AD" clId="Web-{32FC6ADA-E9CA-47E5-B42F-0416951C0827}" dt="2020-09-21T08:49:14.917" v="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Bruno van der Stel (1005978)" userId="S::1005978@hr.nl::5b4d83ed-7065-4e9d-858e-ba438d305de6" providerId="AD" clId="Web-{AAFD79C0-9F2A-41AD-AF0D-8A850B41CC0E}"/>
    <pc:docChg chg="modSld">
      <pc:chgData name="Bruno van der Stel (1005978)" userId="S::1005978@hr.nl::5b4d83ed-7065-4e9d-858e-ba438d305de6" providerId="AD" clId="Web-{AAFD79C0-9F2A-41AD-AF0D-8A850B41CC0E}" dt="2020-09-23T10:31:12.159" v="10" actId="20577"/>
      <pc:docMkLst>
        <pc:docMk/>
      </pc:docMkLst>
      <pc:sldChg chg="modSp">
        <pc:chgData name="Bruno van der Stel (1005978)" userId="S::1005978@hr.nl::5b4d83ed-7065-4e9d-858e-ba438d305de6" providerId="AD" clId="Web-{AAFD79C0-9F2A-41AD-AF0D-8A850B41CC0E}" dt="2020-09-23T10:30:20.283" v="0" actId="20577"/>
        <pc:sldMkLst>
          <pc:docMk/>
          <pc:sldMk cId="2289901013" sldId="260"/>
        </pc:sldMkLst>
        <pc:spChg chg="mod">
          <ac:chgData name="Bruno van der Stel (1005978)" userId="S::1005978@hr.nl::5b4d83ed-7065-4e9d-858e-ba438d305de6" providerId="AD" clId="Web-{AAFD79C0-9F2A-41AD-AF0D-8A850B41CC0E}" dt="2020-09-23T10:30:20.283" v="0" actId="20577"/>
          <ac:spMkLst>
            <pc:docMk/>
            <pc:sldMk cId="2289901013" sldId="260"/>
            <ac:spMk id="2" creationId="{AAF3E740-CE64-46B2-87EB-AEB1A3618EB9}"/>
          </ac:spMkLst>
        </pc:spChg>
      </pc:sldChg>
      <pc:sldChg chg="modSp">
        <pc:chgData name="Bruno van der Stel (1005978)" userId="S::1005978@hr.nl::5b4d83ed-7065-4e9d-858e-ba438d305de6" providerId="AD" clId="Web-{AAFD79C0-9F2A-41AD-AF0D-8A850B41CC0E}" dt="2020-09-23T10:31:12.159" v="10" actId="20577"/>
        <pc:sldMkLst>
          <pc:docMk/>
          <pc:sldMk cId="1460720014" sldId="264"/>
        </pc:sldMkLst>
        <pc:graphicFrameChg chg="modGraphic">
          <ac:chgData name="Bruno van der Stel (1005978)" userId="S::1005978@hr.nl::5b4d83ed-7065-4e9d-858e-ba438d305de6" providerId="AD" clId="Web-{AAFD79C0-9F2A-41AD-AF0D-8A850B41CC0E}" dt="2020-09-23T10:31:12.159" v="10" actId="20577"/>
          <ac:graphicFrameMkLst>
            <pc:docMk/>
            <pc:sldMk cId="1460720014" sldId="264"/>
            <ac:graphicFrameMk id="4" creationId="{D81CBE37-C53E-4D0A-B9FD-892A86915EF4}"/>
          </ac:graphicFrameMkLst>
        </pc:graphicFrameChg>
      </pc:sldChg>
    </pc:docChg>
  </pc:docChgLst>
  <pc:docChgLst>
    <pc:chgData name="Luuk Selen (1009198)" userId="S::1009198@hr.nl::ade36cc8-7aed-4955-bb28-97df32dac7f9" providerId="AD" clId="Web-{4F690A1C-3043-4F65-BDFE-4E1BEE80DB2F}"/>
    <pc:docChg chg="modSld">
      <pc:chgData name="Luuk Selen (1009198)" userId="S::1009198@hr.nl::ade36cc8-7aed-4955-bb28-97df32dac7f9" providerId="AD" clId="Web-{4F690A1C-3043-4F65-BDFE-4E1BEE80DB2F}" dt="2020-09-28T08:26:45.694" v="71"/>
      <pc:docMkLst>
        <pc:docMk/>
      </pc:docMkLst>
      <pc:sldChg chg="modSp">
        <pc:chgData name="Luuk Selen (1009198)" userId="S::1009198@hr.nl::ade36cc8-7aed-4955-bb28-97df32dac7f9" providerId="AD" clId="Web-{4F690A1C-3043-4F65-BDFE-4E1BEE80DB2F}" dt="2020-09-28T08:22:19.920" v="66" actId="20577"/>
        <pc:sldMkLst>
          <pc:docMk/>
          <pc:sldMk cId="195950938" sldId="258"/>
        </pc:sldMkLst>
        <pc:spChg chg="mod">
          <ac:chgData name="Luuk Selen (1009198)" userId="S::1009198@hr.nl::ade36cc8-7aed-4955-bb28-97df32dac7f9" providerId="AD" clId="Web-{4F690A1C-3043-4F65-BDFE-4E1BEE80DB2F}" dt="2020-09-28T08:22:19.920" v="66" actId="20577"/>
          <ac:spMkLst>
            <pc:docMk/>
            <pc:sldMk cId="195950938" sldId="258"/>
            <ac:spMk id="3" creationId="{C3E8DCEF-FB79-45B0-854C-803773E949B0}"/>
          </ac:spMkLst>
        </pc:spChg>
      </pc:sldChg>
      <pc:sldChg chg="addSp delSp">
        <pc:chgData name="Luuk Selen (1009198)" userId="S::1009198@hr.nl::ade36cc8-7aed-4955-bb28-97df32dac7f9" providerId="AD" clId="Web-{4F690A1C-3043-4F65-BDFE-4E1BEE80DB2F}" dt="2020-09-28T08:26:45.694" v="71"/>
        <pc:sldMkLst>
          <pc:docMk/>
          <pc:sldMk cId="2289901013" sldId="260"/>
        </pc:sldMkLst>
        <pc:inkChg chg="add del">
          <ac:chgData name="Luuk Selen (1009198)" userId="S::1009198@hr.nl::ade36cc8-7aed-4955-bb28-97df32dac7f9" providerId="AD" clId="Web-{4F690A1C-3043-4F65-BDFE-4E1BEE80DB2F}" dt="2020-09-28T08:26:45.694" v="71"/>
          <ac:inkMkLst>
            <pc:docMk/>
            <pc:sldMk cId="2289901013" sldId="260"/>
            <ac:inkMk id="2" creationId="{14F2DF94-7545-49C4-BC16-D0130541C2DF}"/>
          </ac:inkMkLst>
        </pc:inkChg>
        <pc:inkChg chg="add del">
          <ac:chgData name="Luuk Selen (1009198)" userId="S::1009198@hr.nl::ade36cc8-7aed-4955-bb28-97df32dac7f9" providerId="AD" clId="Web-{4F690A1C-3043-4F65-BDFE-4E1BEE80DB2F}" dt="2020-09-28T08:26:44.678" v="70"/>
          <ac:inkMkLst>
            <pc:docMk/>
            <pc:sldMk cId="2289901013" sldId="260"/>
            <ac:inkMk id="3" creationId="{E99C0963-5FD1-44AA-9976-93B77DD0CBB1}"/>
          </ac:inkMkLst>
        </pc:inkChg>
      </pc:sldChg>
    </pc:docChg>
  </pc:docChgLst>
  <pc:docChgLst>
    <pc:chgData name="Luuk Selen (1009198)" userId="S::1009198@hr.nl::ade36cc8-7aed-4955-bb28-97df32dac7f9" providerId="AD" clId="Web-{96E1D072-409E-4334-85DE-6EC5B2E11EF7}"/>
    <pc:docChg chg="modSld">
      <pc:chgData name="Luuk Selen (1009198)" userId="S::1009198@hr.nl::ade36cc8-7aed-4955-bb28-97df32dac7f9" providerId="AD" clId="Web-{96E1D072-409E-4334-85DE-6EC5B2E11EF7}" dt="2020-09-21T08:48:36.373" v="5" actId="20577"/>
      <pc:docMkLst>
        <pc:docMk/>
      </pc:docMkLst>
      <pc:sldChg chg="modSp">
        <pc:chgData name="Luuk Selen (1009198)" userId="S::1009198@hr.nl::ade36cc8-7aed-4955-bb28-97df32dac7f9" providerId="AD" clId="Web-{96E1D072-409E-4334-85DE-6EC5B2E11EF7}" dt="2020-09-21T08:48:36.372" v="4" actId="20577"/>
        <pc:sldMkLst>
          <pc:docMk/>
          <pc:sldMk cId="109857222" sldId="256"/>
        </pc:sldMkLst>
        <pc:spChg chg="mod">
          <ac:chgData name="Luuk Selen (1009198)" userId="S::1009198@hr.nl::ade36cc8-7aed-4955-bb28-97df32dac7f9" providerId="AD" clId="Web-{96E1D072-409E-4334-85DE-6EC5B2E11EF7}" dt="2020-09-21T08:48:36.372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ike Jansen (1003769)" userId="S::1003769@hr.nl::438ffd87-e854-4b6a-9acb-550602d746b1" providerId="AD" clId="Web-{0A8325C7-182A-4097-8685-A435C22BF5F9}"/>
    <pc:docChg chg="modSld">
      <pc:chgData name="Mike Jansen (1003769)" userId="S::1003769@hr.nl::438ffd87-e854-4b6a-9acb-550602d746b1" providerId="AD" clId="Web-{0A8325C7-182A-4097-8685-A435C22BF5F9}" dt="2020-09-28T07:22:10.248" v="35" actId="20577"/>
      <pc:docMkLst>
        <pc:docMk/>
      </pc:docMkLst>
      <pc:sldChg chg="modSp">
        <pc:chgData name="Mike Jansen (1003769)" userId="S::1003769@hr.nl::438ffd87-e854-4b6a-9acb-550602d746b1" providerId="AD" clId="Web-{0A8325C7-182A-4097-8685-A435C22BF5F9}" dt="2020-09-28T07:22:10.248" v="34" actId="20577"/>
        <pc:sldMkLst>
          <pc:docMk/>
          <pc:sldMk cId="701885944" sldId="266"/>
        </pc:sldMkLst>
        <pc:spChg chg="mod">
          <ac:chgData name="Mike Jansen (1003769)" userId="S::1003769@hr.nl::438ffd87-e854-4b6a-9acb-550602d746b1" providerId="AD" clId="Web-{0A8325C7-182A-4097-8685-A435C22BF5F9}" dt="2020-09-28T07:22:10.248" v="34" actId="20577"/>
          <ac:spMkLst>
            <pc:docMk/>
            <pc:sldMk cId="701885944" sldId="266"/>
            <ac:spMk id="3" creationId="{173A5798-881C-40AB-85F7-61A80146D09A}"/>
          </ac:spMkLst>
        </pc:spChg>
      </pc:sldChg>
    </pc:docChg>
  </pc:docChgLst>
  <pc:docChgLst>
    <pc:chgData name="Luuk Selen (1009198)" userId="S::1009198@hr.nl::ade36cc8-7aed-4955-bb28-97df32dac7f9" providerId="AD" clId="Web-{0A3C21AF-C9A1-4837-B297-5B7BA9EDF68B}"/>
    <pc:docChg chg="modSld">
      <pc:chgData name="Luuk Selen (1009198)" userId="S::1009198@hr.nl::ade36cc8-7aed-4955-bb28-97df32dac7f9" providerId="AD" clId="Web-{0A3C21AF-C9A1-4837-B297-5B7BA9EDF68B}" dt="2020-09-28T08:01:47.224" v="737" actId="20577"/>
      <pc:docMkLst>
        <pc:docMk/>
      </pc:docMkLst>
      <pc:sldChg chg="modSp">
        <pc:chgData name="Luuk Selen (1009198)" userId="S::1009198@hr.nl::ade36cc8-7aed-4955-bb28-97df32dac7f9" providerId="AD" clId="Web-{0A3C21AF-C9A1-4837-B297-5B7BA9EDF68B}" dt="2020-09-28T07:57:16.533" v="45" actId="20577"/>
        <pc:sldMkLst>
          <pc:docMk/>
          <pc:sldMk cId="195950938" sldId="258"/>
        </pc:sldMkLst>
        <pc:spChg chg="mod">
          <ac:chgData name="Luuk Selen (1009198)" userId="S::1009198@hr.nl::ade36cc8-7aed-4955-bb28-97df32dac7f9" providerId="AD" clId="Web-{0A3C21AF-C9A1-4837-B297-5B7BA9EDF68B}" dt="2020-09-28T07:57:16.533" v="45" actId="20577"/>
          <ac:spMkLst>
            <pc:docMk/>
            <pc:sldMk cId="195950938" sldId="258"/>
            <ac:spMk id="3" creationId="{C3E8DCEF-FB79-45B0-854C-803773E949B0}"/>
          </ac:spMkLst>
        </pc:spChg>
      </pc:sldChg>
      <pc:sldChg chg="modSp">
        <pc:chgData name="Luuk Selen (1009198)" userId="S::1009198@hr.nl::ade36cc8-7aed-4955-bb28-97df32dac7f9" providerId="AD" clId="Web-{0A3C21AF-C9A1-4837-B297-5B7BA9EDF68B}" dt="2020-09-28T08:01:47.224" v="736" actId="20577"/>
        <pc:sldMkLst>
          <pc:docMk/>
          <pc:sldMk cId="2518363911" sldId="261"/>
        </pc:sldMkLst>
        <pc:spChg chg="mod">
          <ac:chgData name="Luuk Selen (1009198)" userId="S::1009198@hr.nl::ade36cc8-7aed-4955-bb28-97df32dac7f9" providerId="AD" clId="Web-{0A3C21AF-C9A1-4837-B297-5B7BA9EDF68B}" dt="2020-09-28T08:01:47.224" v="736" actId="20577"/>
          <ac:spMkLst>
            <pc:docMk/>
            <pc:sldMk cId="2518363911" sldId="261"/>
            <ac:spMk id="3" creationId="{869DC3BE-8A98-4612-8C2E-707423912AEF}"/>
          </ac:spMkLst>
        </pc:spChg>
      </pc:sldChg>
      <pc:sldChg chg="modSp">
        <pc:chgData name="Luuk Selen (1009198)" userId="S::1009198@hr.nl::ade36cc8-7aed-4955-bb28-97df32dac7f9" providerId="AD" clId="Web-{0A3C21AF-C9A1-4837-B297-5B7BA9EDF68B}" dt="2020-09-28T08:01:18.505" v="706" actId="20577"/>
        <pc:sldMkLst>
          <pc:docMk/>
          <pc:sldMk cId="163219034" sldId="265"/>
        </pc:sldMkLst>
        <pc:spChg chg="mod">
          <ac:chgData name="Luuk Selen (1009198)" userId="S::1009198@hr.nl::ade36cc8-7aed-4955-bb28-97df32dac7f9" providerId="AD" clId="Web-{0A3C21AF-C9A1-4837-B297-5B7BA9EDF68B}" dt="2020-09-28T08:01:18.505" v="706" actId="20577"/>
          <ac:spMkLst>
            <pc:docMk/>
            <pc:sldMk cId="163219034" sldId="265"/>
            <ac:spMk id="5" creationId="{C979A6B1-0C8A-4B24-87C0-4A6400DD6C28}"/>
          </ac:spMkLst>
        </pc:spChg>
      </pc:sldChg>
    </pc:docChg>
  </pc:docChgLst>
  <pc:docChgLst>
    <pc:chgData name="Luuk Selen (1009198)" userId="S::1009198@hr.nl::ade36cc8-7aed-4955-bb28-97df32dac7f9" providerId="AD" clId="Web-{B8FB1952-46B1-4797-826D-6BF9012B4C6A}"/>
    <pc:docChg chg="modSld">
      <pc:chgData name="Luuk Selen (1009198)" userId="S::1009198@hr.nl::ade36cc8-7aed-4955-bb28-97df32dac7f9" providerId="AD" clId="Web-{B8FB1952-46B1-4797-826D-6BF9012B4C6A}" dt="2020-09-28T07:56:30.234" v="260" actId="20577"/>
      <pc:docMkLst>
        <pc:docMk/>
      </pc:docMkLst>
      <pc:sldChg chg="modSp">
        <pc:chgData name="Luuk Selen (1009198)" userId="S::1009198@hr.nl::ade36cc8-7aed-4955-bb28-97df32dac7f9" providerId="AD" clId="Web-{B8FB1952-46B1-4797-826D-6BF9012B4C6A}" dt="2020-09-28T07:56:30.234" v="259" actId="20577"/>
        <pc:sldMkLst>
          <pc:docMk/>
          <pc:sldMk cId="195950938" sldId="258"/>
        </pc:sldMkLst>
        <pc:spChg chg="mod">
          <ac:chgData name="Luuk Selen (1009198)" userId="S::1009198@hr.nl::ade36cc8-7aed-4955-bb28-97df32dac7f9" providerId="AD" clId="Web-{B8FB1952-46B1-4797-826D-6BF9012B4C6A}" dt="2020-09-28T07:56:30.234" v="259" actId="20577"/>
          <ac:spMkLst>
            <pc:docMk/>
            <pc:sldMk cId="195950938" sldId="258"/>
            <ac:spMk id="3" creationId="{C3E8DCEF-FB79-45B0-854C-803773E949B0}"/>
          </ac:spMkLst>
        </pc:spChg>
      </pc:sldChg>
    </pc:docChg>
  </pc:docChgLst>
  <pc:docChgLst>
    <pc:chgData name="Bruno van der Stel (1005978)" userId="S::1005978@hr.nl::5b4d83ed-7065-4e9d-858e-ba438d305de6" providerId="AD" clId="Web-{2F3B9E81-8A7D-4772-A19C-A21EC9C69379}"/>
    <pc:docChg chg="addSld modSld sldOrd">
      <pc:chgData name="Bruno van der Stel (1005978)" userId="S::1005978@hr.nl::5b4d83ed-7065-4e9d-858e-ba438d305de6" providerId="AD" clId="Web-{2F3B9E81-8A7D-4772-A19C-A21EC9C69379}" dt="2020-09-21T09:32:38.828" v="1405" actId="20577"/>
      <pc:docMkLst>
        <pc:docMk/>
      </pc:docMkLst>
      <pc:sldChg chg="modSp">
        <pc:chgData name="Bruno van der Stel (1005978)" userId="S::1005978@hr.nl::5b4d83ed-7065-4e9d-858e-ba438d305de6" providerId="AD" clId="Web-{2F3B9E81-8A7D-4772-A19C-A21EC9C69379}" dt="2020-09-21T08:50:52.615" v="95" actId="1076"/>
        <pc:sldMkLst>
          <pc:docMk/>
          <pc:sldMk cId="109857222" sldId="256"/>
        </pc:sldMkLst>
        <pc:spChg chg="mod">
          <ac:chgData name="Bruno van der Stel (1005978)" userId="S::1005978@hr.nl::5b4d83ed-7065-4e9d-858e-ba438d305de6" providerId="AD" clId="Web-{2F3B9E81-8A7D-4772-A19C-A21EC9C69379}" dt="2020-09-21T08:50:52.615" v="95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uno van der Stel (1005978)" userId="S::1005978@hr.nl::5b4d83ed-7065-4e9d-858e-ba438d305de6" providerId="AD" clId="Web-{2F3B9E81-8A7D-4772-A19C-A21EC9C69379}" dt="2020-09-21T08:50:39.428" v="8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Bruno van der Stel (1005978)" userId="S::1005978@hr.nl::5b4d83ed-7065-4e9d-858e-ba438d305de6" providerId="AD" clId="Web-{2F3B9E81-8A7D-4772-A19C-A21EC9C69379}" dt="2020-09-21T09:30:26.296" v="1334" actId="20577"/>
        <pc:sldMkLst>
          <pc:docMk/>
          <pc:sldMk cId="1324972535" sldId="257"/>
        </pc:sldMkLst>
        <pc:spChg chg="mod">
          <ac:chgData name="Bruno van der Stel (1005978)" userId="S::1005978@hr.nl::5b4d83ed-7065-4e9d-858e-ba438d305de6" providerId="AD" clId="Web-{2F3B9E81-8A7D-4772-A19C-A21EC9C69379}" dt="2020-09-21T09:30:26.296" v="1334" actId="20577"/>
          <ac:spMkLst>
            <pc:docMk/>
            <pc:sldMk cId="1324972535" sldId="257"/>
            <ac:spMk id="3" creationId="{0F36830F-3CE7-4055-830A-E13877FABF84}"/>
          </ac:spMkLst>
        </pc:spChg>
      </pc:sldChg>
      <pc:sldChg chg="modSp">
        <pc:chgData name="Bruno van der Stel (1005978)" userId="S::1005978@hr.nl::5b4d83ed-7065-4e9d-858e-ba438d305de6" providerId="AD" clId="Web-{2F3B9E81-8A7D-4772-A19C-A21EC9C69379}" dt="2020-09-21T09:27:53.716" v="1326" actId="20577"/>
        <pc:sldMkLst>
          <pc:docMk/>
          <pc:sldMk cId="195950938" sldId="258"/>
        </pc:sldMkLst>
        <pc:spChg chg="mod">
          <ac:chgData name="Bruno van der Stel (1005978)" userId="S::1005978@hr.nl::5b4d83ed-7065-4e9d-858e-ba438d305de6" providerId="AD" clId="Web-{2F3B9E81-8A7D-4772-A19C-A21EC9C69379}" dt="2020-09-21T09:27:53.716" v="1326" actId="20577"/>
          <ac:spMkLst>
            <pc:docMk/>
            <pc:sldMk cId="195950938" sldId="258"/>
            <ac:spMk id="3" creationId="{C3E8DCEF-FB79-45B0-854C-803773E949B0}"/>
          </ac:spMkLst>
        </pc:spChg>
      </pc:sldChg>
      <pc:sldChg chg="addSp delSp modSp ord">
        <pc:chgData name="Bruno van der Stel (1005978)" userId="S::1005978@hr.nl::5b4d83ed-7065-4e9d-858e-ba438d305de6" providerId="AD" clId="Web-{2F3B9E81-8A7D-4772-A19C-A21EC9C69379}" dt="2020-09-21T09:22:58.667" v="1320" actId="20577"/>
        <pc:sldMkLst>
          <pc:docMk/>
          <pc:sldMk cId="2723779609" sldId="259"/>
        </pc:sldMkLst>
        <pc:spChg chg="mod">
          <ac:chgData name="Bruno van der Stel (1005978)" userId="S::1005978@hr.nl::5b4d83ed-7065-4e9d-858e-ba438d305de6" providerId="AD" clId="Web-{2F3B9E81-8A7D-4772-A19C-A21EC9C69379}" dt="2020-09-21T09:10:12.627" v="493" actId="20577"/>
          <ac:spMkLst>
            <pc:docMk/>
            <pc:sldMk cId="2723779609" sldId="259"/>
            <ac:spMk id="2" creationId="{322A74F1-3FAA-49BB-8C23-652FE756860F}"/>
          </ac:spMkLst>
        </pc:spChg>
        <pc:spChg chg="del">
          <ac:chgData name="Bruno van der Stel (1005978)" userId="S::1005978@hr.nl::5b4d83ed-7065-4e9d-858e-ba438d305de6" providerId="AD" clId="Web-{2F3B9E81-8A7D-4772-A19C-A21EC9C69379}" dt="2020-09-21T09:06:08.172" v="110"/>
          <ac:spMkLst>
            <pc:docMk/>
            <pc:sldMk cId="2723779609" sldId="259"/>
            <ac:spMk id="3" creationId="{0D18BCA3-5AD9-4918-8850-8FE6734242F0}"/>
          </ac:spMkLst>
        </pc:spChg>
        <pc:spChg chg="add mod">
          <ac:chgData name="Bruno van der Stel (1005978)" userId="S::1005978@hr.nl::5b4d83ed-7065-4e9d-858e-ba438d305de6" providerId="AD" clId="Web-{2F3B9E81-8A7D-4772-A19C-A21EC9C69379}" dt="2020-09-21T09:22:58.667" v="1320" actId="20577"/>
          <ac:spMkLst>
            <pc:docMk/>
            <pc:sldMk cId="2723779609" sldId="259"/>
            <ac:spMk id="5" creationId="{A4A0ED43-A113-4573-A40E-966CD4D2E3CA}"/>
          </ac:spMkLst>
        </pc:spChg>
        <pc:picChg chg="add mod ord">
          <ac:chgData name="Bruno van der Stel (1005978)" userId="S::1005978@hr.nl::5b4d83ed-7065-4e9d-858e-ba438d305de6" providerId="AD" clId="Web-{2F3B9E81-8A7D-4772-A19C-A21EC9C69379}" dt="2020-09-21T09:13:08.879" v="585" actId="1076"/>
          <ac:picMkLst>
            <pc:docMk/>
            <pc:sldMk cId="2723779609" sldId="259"/>
            <ac:picMk id="4" creationId="{F41AA31F-C064-484C-811B-1ECB5D113A5F}"/>
          </ac:picMkLst>
        </pc:picChg>
        <pc:picChg chg="add del mod">
          <ac:chgData name="Bruno van der Stel (1005978)" userId="S::1005978@hr.nl::5b4d83ed-7065-4e9d-858e-ba438d305de6" providerId="AD" clId="Web-{2F3B9E81-8A7D-4772-A19C-A21EC9C69379}" dt="2020-09-21T09:18:25.164" v="1001"/>
          <ac:picMkLst>
            <pc:docMk/>
            <pc:sldMk cId="2723779609" sldId="259"/>
            <ac:picMk id="6" creationId="{6EE486DF-7DA4-4361-8ADF-4F56E682EF03}"/>
          </ac:picMkLst>
        </pc:picChg>
        <pc:picChg chg="add del mod">
          <ac:chgData name="Bruno van der Stel (1005978)" userId="S::1005978@hr.nl::5b4d83ed-7065-4e9d-858e-ba438d305de6" providerId="AD" clId="Web-{2F3B9E81-8A7D-4772-A19C-A21EC9C69379}" dt="2020-09-21T09:18:19.148" v="999"/>
          <ac:picMkLst>
            <pc:docMk/>
            <pc:sldMk cId="2723779609" sldId="259"/>
            <ac:picMk id="7" creationId="{34BBF5EF-FE91-4558-8E59-912D97CE6894}"/>
          </ac:picMkLst>
        </pc:picChg>
      </pc:sldChg>
      <pc:sldChg chg="addSp delSp modSp mod setBg">
        <pc:chgData name="Bruno van der Stel (1005978)" userId="S::1005978@hr.nl::5b4d83ed-7065-4e9d-858e-ba438d305de6" providerId="AD" clId="Web-{2F3B9E81-8A7D-4772-A19C-A21EC9C69379}" dt="2020-09-21T09:23:23.729" v="1323" actId="20577"/>
        <pc:sldMkLst>
          <pc:docMk/>
          <pc:sldMk cId="1460720014" sldId="264"/>
        </pc:sldMkLst>
        <pc:spChg chg="mod">
          <ac:chgData name="Bruno van der Stel (1005978)" userId="S::1005978@hr.nl::5b4d83ed-7065-4e9d-858e-ba438d305de6" providerId="AD" clId="Web-{2F3B9E81-8A7D-4772-A19C-A21EC9C69379}" dt="2020-09-21T09:06:50.953" v="148" actId="20577"/>
          <ac:spMkLst>
            <pc:docMk/>
            <pc:sldMk cId="1460720014" sldId="264"/>
            <ac:spMk id="2" creationId="{A7309E18-D33C-4E6B-8F06-5D038DC23BDB}"/>
          </ac:spMkLst>
        </pc:spChg>
        <pc:spChg chg="del mod">
          <ac:chgData name="Bruno van der Stel (1005978)" userId="S::1005978@hr.nl::5b4d83ed-7065-4e9d-858e-ba438d305de6" providerId="AD" clId="Web-{2F3B9E81-8A7D-4772-A19C-A21EC9C69379}" dt="2020-09-21T09:10:26.581" v="496"/>
          <ac:spMkLst>
            <pc:docMk/>
            <pc:sldMk cId="1460720014" sldId="264"/>
            <ac:spMk id="3" creationId="{699470D2-FE50-4F1A-9999-54CB370A9687}"/>
          </ac:spMkLst>
        </pc:spChg>
        <pc:graphicFrameChg chg="add modGraphic">
          <ac:chgData name="Bruno van der Stel (1005978)" userId="S::1005978@hr.nl::5b4d83ed-7065-4e9d-858e-ba438d305de6" providerId="AD" clId="Web-{2F3B9E81-8A7D-4772-A19C-A21EC9C69379}" dt="2020-09-21T09:23:23.729" v="1323" actId="20577"/>
          <ac:graphicFrameMkLst>
            <pc:docMk/>
            <pc:sldMk cId="1460720014" sldId="264"/>
            <ac:graphicFrameMk id="4" creationId="{D81CBE37-C53E-4D0A-B9FD-892A86915EF4}"/>
          </ac:graphicFrameMkLst>
        </pc:graphicFrameChg>
        <pc:picChg chg="add">
          <ac:chgData name="Bruno van der Stel (1005978)" userId="S::1005978@hr.nl::5b4d83ed-7065-4e9d-858e-ba438d305de6" providerId="AD" clId="Web-{2F3B9E81-8A7D-4772-A19C-A21EC9C69379}" dt="2020-09-21T09:11:00.112" v="497"/>
          <ac:picMkLst>
            <pc:docMk/>
            <pc:sldMk cId="1460720014" sldId="264"/>
            <ac:picMk id="9" creationId="{CB607B98-7700-4DC9-8BE8-A876255F9C52}"/>
          </ac:picMkLst>
        </pc:picChg>
      </pc:sldChg>
      <pc:sldChg chg="modSp new">
        <pc:chgData name="Bruno van der Stel (1005978)" userId="S::1005978@hr.nl::5b4d83ed-7065-4e9d-858e-ba438d305de6" providerId="AD" clId="Web-{2F3B9E81-8A7D-4772-A19C-A21EC9C69379}" dt="2020-09-21T09:32:38.828" v="1404" actId="20577"/>
        <pc:sldMkLst>
          <pc:docMk/>
          <pc:sldMk cId="701885944" sldId="266"/>
        </pc:sldMkLst>
        <pc:spChg chg="mod">
          <ac:chgData name="Bruno van der Stel (1005978)" userId="S::1005978@hr.nl::5b4d83ed-7065-4e9d-858e-ba438d305de6" providerId="AD" clId="Web-{2F3B9E81-8A7D-4772-A19C-A21EC9C69379}" dt="2020-09-21T09:32:26.797" v="1357" actId="20577"/>
          <ac:spMkLst>
            <pc:docMk/>
            <pc:sldMk cId="701885944" sldId="266"/>
            <ac:spMk id="2" creationId="{C2E3B18D-A356-43C5-9F89-22D0A9DAF30A}"/>
          </ac:spMkLst>
        </pc:spChg>
        <pc:spChg chg="mod">
          <ac:chgData name="Bruno van der Stel (1005978)" userId="S::1005978@hr.nl::5b4d83ed-7065-4e9d-858e-ba438d305de6" providerId="AD" clId="Web-{2F3B9E81-8A7D-4772-A19C-A21EC9C69379}" dt="2020-09-21T09:32:38.828" v="1404" actId="20577"/>
          <ac:spMkLst>
            <pc:docMk/>
            <pc:sldMk cId="701885944" sldId="266"/>
            <ac:spMk id="3" creationId="{173A5798-881C-40AB-85F7-61A80146D09A}"/>
          </ac:spMkLst>
        </pc:spChg>
      </pc:sldChg>
    </pc:docChg>
  </pc:docChgLst>
  <pc:docChgLst>
    <pc:chgData name="Mike Jansen (1003769)" userId="S::1003769@hr.nl::438ffd87-e854-4b6a-9acb-550602d746b1" providerId="AD" clId="Web-{6BAB4E2E-A007-46F0-9A6F-DDA9532A67A6}"/>
    <pc:docChg chg="modSld addMainMaster delMainMaster">
      <pc:chgData name="Mike Jansen (1003769)" userId="S::1003769@hr.nl::438ffd87-e854-4b6a-9acb-550602d746b1" providerId="AD" clId="Web-{6BAB4E2E-A007-46F0-9A6F-DDA9532A67A6}" dt="2020-09-21T09:23:07.553" v="307" actId="20577"/>
      <pc:docMkLst>
        <pc:docMk/>
      </pc:docMkLst>
      <pc:sldChg chg="addSp delSp modSp mod modClrScheme delDesignElem chgLayout">
        <pc:chgData name="Mike Jansen (1003769)" userId="S::1003769@hr.nl::438ffd87-e854-4b6a-9acb-550602d746b1" providerId="AD" clId="Web-{6BAB4E2E-A007-46F0-9A6F-DDA9532A67A6}" dt="2020-09-21T09:07:54.320" v="1"/>
        <pc:sldMkLst>
          <pc:docMk/>
          <pc:sldMk cId="109857222" sldId="256"/>
        </pc:sldMkLst>
        <pc:spChg chg="mod ord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109857222" sldId="256"/>
            <ac:spMk id="8" creationId="{3EDD119B-6BFA-4C3F-90CE-97DAFD604ECC}"/>
          </ac:spMkLst>
        </pc:spChg>
        <pc:cxnChg chg="add del">
          <ac:chgData name="Mike Jansen (1003769)" userId="S::1003769@hr.nl::438ffd87-e854-4b6a-9acb-550602d746b1" providerId="AD" clId="Web-{6BAB4E2E-A007-46F0-9A6F-DDA9532A67A6}" dt="2020-09-21T09:07:54.320" v="1"/>
          <ac:cxnSpMkLst>
            <pc:docMk/>
            <pc:sldMk cId="109857222" sldId="256"/>
            <ac:cxnSpMk id="10" creationId="{DC1572D0-F0FD-4D84-8F82-DC59140EB9BB}"/>
          </ac:cxnSpMkLst>
        </pc:cxnChg>
      </pc:sldChg>
      <pc:sldChg chg="modSp mod modClrScheme chgLayout">
        <pc:chgData name="Mike Jansen (1003769)" userId="S::1003769@hr.nl::438ffd87-e854-4b6a-9acb-550602d746b1" providerId="AD" clId="Web-{6BAB4E2E-A007-46F0-9A6F-DDA9532A67A6}" dt="2020-09-21T09:23:00.366" v="297" actId="20577"/>
        <pc:sldMkLst>
          <pc:docMk/>
          <pc:sldMk cId="1324972535" sldId="257"/>
        </pc:sldMkLst>
        <pc:spChg chg="mod ord">
          <ac:chgData name="Mike Jansen (1003769)" userId="S::1003769@hr.nl::438ffd87-e854-4b6a-9acb-550602d746b1" providerId="AD" clId="Web-{6BAB4E2E-A007-46F0-9A6F-DDA9532A67A6}" dt="2020-09-21T09:21:03.299" v="99" actId="20577"/>
          <ac:spMkLst>
            <pc:docMk/>
            <pc:sldMk cId="1324972535" sldId="257"/>
            <ac:spMk id="2" creationId="{07CF3451-D14B-4101-8873-C99BA89AC88D}"/>
          </ac:spMkLst>
        </pc:spChg>
        <pc:spChg chg="mod ord">
          <ac:chgData name="Mike Jansen (1003769)" userId="S::1003769@hr.nl::438ffd87-e854-4b6a-9acb-550602d746b1" providerId="AD" clId="Web-{6BAB4E2E-A007-46F0-9A6F-DDA9532A67A6}" dt="2020-09-21T09:23:00.366" v="297" actId="20577"/>
          <ac:spMkLst>
            <pc:docMk/>
            <pc:sldMk cId="1324972535" sldId="257"/>
            <ac:spMk id="3" creationId="{0F36830F-3CE7-4055-830A-E13877FABF84}"/>
          </ac:spMkLst>
        </pc:spChg>
      </pc:sldChg>
      <pc:sldChg chg="modSp mod modClrScheme chgLayout">
        <pc:chgData name="Mike Jansen (1003769)" userId="S::1003769@hr.nl::438ffd87-e854-4b6a-9acb-550602d746b1" providerId="AD" clId="Web-{6BAB4E2E-A007-46F0-9A6F-DDA9532A67A6}" dt="2020-09-21T09:07:54.320" v="1"/>
        <pc:sldMkLst>
          <pc:docMk/>
          <pc:sldMk cId="195950938" sldId="258"/>
        </pc:sldMkLst>
        <pc:spChg chg="mod ord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195950938" sldId="258"/>
            <ac:spMk id="2" creationId="{40BD98BB-C7E2-4F2F-8456-E2B02F6CEA8B}"/>
          </ac:spMkLst>
        </pc:spChg>
        <pc:spChg chg="mod ord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195950938" sldId="258"/>
            <ac:spMk id="3" creationId="{C3E8DCEF-FB79-45B0-854C-803773E949B0}"/>
          </ac:spMkLst>
        </pc:spChg>
      </pc:sldChg>
      <pc:sldChg chg="modSp mod modClrScheme chgLayout">
        <pc:chgData name="Mike Jansen (1003769)" userId="S::1003769@hr.nl::438ffd87-e854-4b6a-9acb-550602d746b1" providerId="AD" clId="Web-{6BAB4E2E-A007-46F0-9A6F-DDA9532A67A6}" dt="2020-09-21T09:07:54.320" v="1"/>
        <pc:sldMkLst>
          <pc:docMk/>
          <pc:sldMk cId="2723779609" sldId="259"/>
        </pc:sldMkLst>
        <pc:spChg chg="mod ord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2723779609" sldId="259"/>
            <ac:spMk id="2" creationId="{322A74F1-3FAA-49BB-8C23-652FE756860F}"/>
          </ac:spMkLst>
        </pc:spChg>
        <pc:picChg chg="mod ord">
          <ac:chgData name="Mike Jansen (1003769)" userId="S::1003769@hr.nl::438ffd87-e854-4b6a-9acb-550602d746b1" providerId="AD" clId="Web-{6BAB4E2E-A007-46F0-9A6F-DDA9532A67A6}" dt="2020-09-21T09:07:54.320" v="1"/>
          <ac:picMkLst>
            <pc:docMk/>
            <pc:sldMk cId="2723779609" sldId="259"/>
            <ac:picMk id="4" creationId="{F41AA31F-C064-484C-811B-1ECB5D113A5F}"/>
          </ac:picMkLst>
        </pc:picChg>
      </pc:sldChg>
      <pc:sldChg chg="addSp delSp modSp mod modClrScheme delDesignElem chgLayout">
        <pc:chgData name="Mike Jansen (1003769)" userId="S::1003769@hr.nl::438ffd87-e854-4b6a-9acb-550602d746b1" providerId="AD" clId="Web-{6BAB4E2E-A007-46F0-9A6F-DDA9532A67A6}" dt="2020-09-21T09:07:54.320" v="1"/>
        <pc:sldMkLst>
          <pc:docMk/>
          <pc:sldMk cId="2289901013" sldId="260"/>
        </pc:sldMkLst>
        <pc:spChg chg="mod ord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2289901013" sldId="260"/>
            <ac:spMk id="2" creationId="{AAF3E740-CE64-46B2-87EB-AEB1A3618EB9}"/>
          </ac:spMkLst>
        </pc:spChg>
        <pc:spChg chg="add del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2289901013" sldId="260"/>
            <ac:spMk id="9" creationId="{16C5FA50-8D52-4617-AF91-5C7B1C8352F1}"/>
          </ac:spMkLst>
        </pc:spChg>
        <pc:spChg chg="add del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2289901013" sldId="260"/>
            <ac:spMk id="11" creationId="{E223798C-12AD-4B0C-A50C-D676347D67CF}"/>
          </ac:spMkLst>
        </pc:spChg>
        <pc:picChg chg="mod ord">
          <ac:chgData name="Mike Jansen (1003769)" userId="S::1003769@hr.nl::438ffd87-e854-4b6a-9acb-550602d746b1" providerId="AD" clId="Web-{6BAB4E2E-A007-46F0-9A6F-DDA9532A67A6}" dt="2020-09-21T09:07:54.320" v="1"/>
          <ac:picMkLst>
            <pc:docMk/>
            <pc:sldMk cId="2289901013" sldId="260"/>
            <ac:picMk id="4" creationId="{73E3D336-4910-416D-8D85-1A7BFA9BAF7E}"/>
          </ac:picMkLst>
        </pc:picChg>
      </pc:sldChg>
      <pc:sldChg chg="modSp mod modClrScheme chgLayout">
        <pc:chgData name="Mike Jansen (1003769)" userId="S::1003769@hr.nl::438ffd87-e854-4b6a-9acb-550602d746b1" providerId="AD" clId="Web-{6BAB4E2E-A007-46F0-9A6F-DDA9532A67A6}" dt="2020-09-21T09:07:54.320" v="1"/>
        <pc:sldMkLst>
          <pc:docMk/>
          <pc:sldMk cId="2518363911" sldId="261"/>
        </pc:sldMkLst>
        <pc:spChg chg="mod ord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2518363911" sldId="261"/>
            <ac:spMk id="2" creationId="{9944AE57-B11A-4BFC-A657-BD4DBF86B6F3}"/>
          </ac:spMkLst>
        </pc:spChg>
        <pc:spChg chg="mod ord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2518363911" sldId="261"/>
            <ac:spMk id="3" creationId="{869DC3BE-8A98-4612-8C2E-707423912AEF}"/>
          </ac:spMkLst>
        </pc:spChg>
      </pc:sldChg>
      <pc:sldChg chg="modSp mod modClrScheme chgLayout">
        <pc:chgData name="Mike Jansen (1003769)" userId="S::1003769@hr.nl::438ffd87-e854-4b6a-9acb-550602d746b1" providerId="AD" clId="Web-{6BAB4E2E-A007-46F0-9A6F-DDA9532A67A6}" dt="2020-09-21T09:07:54.320" v="1"/>
        <pc:sldMkLst>
          <pc:docMk/>
          <pc:sldMk cId="3503333269" sldId="262"/>
        </pc:sldMkLst>
        <pc:spChg chg="mod ord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3503333269" sldId="262"/>
            <ac:spMk id="2" creationId="{E723861E-7889-4EDC-BE6D-1DA8083A14D9}"/>
          </ac:spMkLst>
        </pc:spChg>
        <pc:spChg chg="mod ord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3503333269" sldId="262"/>
            <ac:spMk id="3" creationId="{F1E9254F-218B-410D-B29E-CC5678BC10DF}"/>
          </ac:spMkLst>
        </pc:spChg>
      </pc:sldChg>
      <pc:sldChg chg="addSp modSp mod modClrScheme chgLayout">
        <pc:chgData name="Mike Jansen (1003769)" userId="S::1003769@hr.nl::438ffd87-e854-4b6a-9acb-550602d746b1" providerId="AD" clId="Web-{6BAB4E2E-A007-46F0-9A6F-DDA9532A67A6}" dt="2020-09-21T09:23:06.726" v="305" actId="20577"/>
        <pc:sldMkLst>
          <pc:docMk/>
          <pc:sldMk cId="1868664299" sldId="263"/>
        </pc:sldMkLst>
        <pc:spChg chg="mod ord">
          <ac:chgData name="Mike Jansen (1003769)" userId="S::1003769@hr.nl::438ffd87-e854-4b6a-9acb-550602d746b1" providerId="AD" clId="Web-{6BAB4E2E-A007-46F0-9A6F-DDA9532A67A6}" dt="2020-09-21T09:23:06.726" v="305" actId="20577"/>
          <ac:spMkLst>
            <pc:docMk/>
            <pc:sldMk cId="1868664299" sldId="263"/>
            <ac:spMk id="2" creationId="{D9686E15-15FC-4AD8-B4A4-1C0C0B9CD781}"/>
          </ac:spMkLst>
        </pc:spChg>
        <pc:spChg chg="mod ord">
          <ac:chgData name="Mike Jansen (1003769)" userId="S::1003769@hr.nl::438ffd87-e854-4b6a-9acb-550602d746b1" providerId="AD" clId="Web-{6BAB4E2E-A007-46F0-9A6F-DDA9532A67A6}" dt="2020-09-21T09:23:03.741" v="301" actId="20577"/>
          <ac:spMkLst>
            <pc:docMk/>
            <pc:sldMk cId="1868664299" sldId="263"/>
            <ac:spMk id="3" creationId="{632EC8D3-B13D-45ED-9093-5D6DE64F2487}"/>
          </ac:spMkLst>
        </pc:spChg>
        <pc:spChg chg="add">
          <ac:chgData name="Mike Jansen (1003769)" userId="S::1003769@hr.nl::438ffd87-e854-4b6a-9acb-550602d746b1" providerId="AD" clId="Web-{6BAB4E2E-A007-46F0-9A6F-DDA9532A67A6}" dt="2020-09-21T09:23:05.319" v="304"/>
          <ac:spMkLst>
            <pc:docMk/>
            <pc:sldMk cId="1868664299" sldId="263"/>
            <ac:spMk id="4" creationId="{9CAD8992-D3E0-4388-8EDE-B59D16B24F21}"/>
          </ac:spMkLst>
        </pc:spChg>
      </pc:sldChg>
      <pc:sldChg chg="modSp mod modClrScheme chgLayout">
        <pc:chgData name="Mike Jansen (1003769)" userId="S::1003769@hr.nl::438ffd87-e854-4b6a-9acb-550602d746b1" providerId="AD" clId="Web-{6BAB4E2E-A007-46F0-9A6F-DDA9532A67A6}" dt="2020-09-21T09:07:54.320" v="1"/>
        <pc:sldMkLst>
          <pc:docMk/>
          <pc:sldMk cId="1460720014" sldId="264"/>
        </pc:sldMkLst>
        <pc:spChg chg="mod ord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1460720014" sldId="264"/>
            <ac:spMk id="2" creationId="{A7309E18-D33C-4E6B-8F06-5D038DC23BDB}"/>
          </ac:spMkLst>
        </pc:spChg>
        <pc:spChg chg="mod ord">
          <ac:chgData name="Mike Jansen (1003769)" userId="S::1003769@hr.nl::438ffd87-e854-4b6a-9acb-550602d746b1" providerId="AD" clId="Web-{6BAB4E2E-A007-46F0-9A6F-DDA9532A67A6}" dt="2020-09-21T09:07:54.320" v="1"/>
          <ac:spMkLst>
            <pc:docMk/>
            <pc:sldMk cId="1460720014" sldId="264"/>
            <ac:spMk id="3" creationId="{699470D2-FE50-4F1A-9999-54CB370A9687}"/>
          </ac:spMkLst>
        </pc:spChg>
      </pc:sldChg>
      <pc:sldMasterChg chg="add del addSldLayout delSldLayout">
        <pc:chgData name="Mike Jansen (1003769)" userId="S::1003769@hr.nl::438ffd87-e854-4b6a-9acb-550602d746b1" providerId="AD" clId="Web-{6BAB4E2E-A007-46F0-9A6F-DDA9532A67A6}" dt="2020-09-21T09:07:54.320" v="1"/>
        <pc:sldMasterMkLst>
          <pc:docMk/>
          <pc:sldMasterMk cId="2460954070" sldId="2147483660"/>
        </pc:sldMasterMkLst>
        <pc:sldLayoutChg chg="add del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ike Jansen (1003769)" userId="S::1003769@hr.nl::438ffd87-e854-4b6a-9acb-550602d746b1" providerId="AD" clId="Web-{6BAB4E2E-A007-46F0-9A6F-DDA9532A67A6}" dt="2020-09-21T09:07:54.320" v="1"/>
        <pc:sldMasterMkLst>
          <pc:docMk/>
          <pc:sldMasterMk cId="2940468284" sldId="2147483672"/>
        </pc:sldMasterMkLst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3039258702" sldId="2147483673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3968015933" sldId="2147483674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1555374464" sldId="2147483675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1300984788" sldId="2147483676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336649952" sldId="2147483677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1628624174" sldId="2147483678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4066054436" sldId="2147483679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189943935" sldId="2147483680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1269335290" sldId="2147483681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2825593326" sldId="2147483682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3900857979" sldId="2147483683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661331485" sldId="2147483684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2266430312" sldId="2147483685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691035733" sldId="2147483686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1558051242" sldId="2147483687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2357667404" sldId="2147483688"/>
          </pc:sldLayoutMkLst>
        </pc:sldLayoutChg>
        <pc:sldLayoutChg chg="add del mod replId">
          <pc:chgData name="Mike Jansen (1003769)" userId="S::1003769@hr.nl::438ffd87-e854-4b6a-9acb-550602d746b1" providerId="AD" clId="Web-{6BAB4E2E-A007-46F0-9A6F-DDA9532A67A6}" dt="2020-09-21T09:07:54.320" v="1"/>
          <pc:sldLayoutMkLst>
            <pc:docMk/>
            <pc:sldMasterMk cId="2940468284" sldId="2147483672"/>
            <pc:sldLayoutMk cId="2589509270" sldId="2147483689"/>
          </pc:sldLayoutMkLst>
        </pc:sldLayoutChg>
      </pc:sldMasterChg>
    </pc:docChg>
  </pc:docChgLst>
  <pc:docChgLst>
    <pc:chgData name="Luuk Selen (1009198)" userId="S::1009198@hr.nl::ade36cc8-7aed-4955-bb28-97df32dac7f9" providerId="AD" clId="Web-{C9EAE2A3-025B-4ADD-B2B8-F09CEDD9FD4F}"/>
    <pc:docChg chg="modSld">
      <pc:chgData name="Luuk Selen (1009198)" userId="S::1009198@hr.nl::ade36cc8-7aed-4955-bb28-97df32dac7f9" providerId="AD" clId="Web-{C9EAE2A3-025B-4ADD-B2B8-F09CEDD9FD4F}" dt="2020-09-28T08:12:26.055" v="182"/>
      <pc:docMkLst>
        <pc:docMk/>
      </pc:docMkLst>
      <pc:sldChg chg="addSp delSp modSp mod setBg">
        <pc:chgData name="Luuk Selen (1009198)" userId="S::1009198@hr.nl::ade36cc8-7aed-4955-bb28-97df32dac7f9" providerId="AD" clId="Web-{C9EAE2A3-025B-4ADD-B2B8-F09CEDD9FD4F}" dt="2020-09-28T08:12:26.055" v="182"/>
        <pc:sldMkLst>
          <pc:docMk/>
          <pc:sldMk cId="2289901013" sldId="260"/>
        </pc:sldMkLst>
        <pc:spChg chg="del mod">
          <ac:chgData name="Luuk Selen (1009198)" userId="S::1009198@hr.nl::ade36cc8-7aed-4955-bb28-97df32dac7f9" providerId="AD" clId="Web-{C9EAE2A3-025B-4ADD-B2B8-F09CEDD9FD4F}" dt="2020-09-28T08:11:49.648" v="171"/>
          <ac:spMkLst>
            <pc:docMk/>
            <pc:sldMk cId="2289901013" sldId="260"/>
            <ac:spMk id="2" creationId="{AAF3E740-CE64-46B2-87EB-AEB1A3618EB9}"/>
          </ac:spMkLst>
        </pc:spChg>
        <pc:spChg chg="add del mod">
          <ac:chgData name="Luuk Selen (1009198)" userId="S::1009198@hr.nl::ade36cc8-7aed-4955-bb28-97df32dac7f9" providerId="AD" clId="Web-{C9EAE2A3-025B-4ADD-B2B8-F09CEDD9FD4F}" dt="2020-09-28T08:11:18.632" v="136"/>
          <ac:spMkLst>
            <pc:docMk/>
            <pc:sldMk cId="2289901013" sldId="260"/>
            <ac:spMk id="4" creationId="{3E3E7C91-A4AD-4B9F-A67F-4EDBF380A516}"/>
          </ac:spMkLst>
        </pc:spChg>
        <pc:spChg chg="add del mod">
          <ac:chgData name="Luuk Selen (1009198)" userId="S::1009198@hr.nl::ade36cc8-7aed-4955-bb28-97df32dac7f9" providerId="AD" clId="Web-{C9EAE2A3-025B-4ADD-B2B8-F09CEDD9FD4F}" dt="2020-09-28T08:11:58.351" v="176"/>
          <ac:spMkLst>
            <pc:docMk/>
            <pc:sldMk cId="2289901013" sldId="260"/>
            <ac:spMk id="8" creationId="{438E7B69-83C0-47CB-A676-3DF516896D62}"/>
          </ac:spMkLst>
        </pc:spChg>
        <pc:spChg chg="del">
          <ac:chgData name="Luuk Selen (1009198)" userId="S::1009198@hr.nl::ade36cc8-7aed-4955-bb28-97df32dac7f9" providerId="AD" clId="Web-{C9EAE2A3-025B-4ADD-B2B8-F09CEDD9FD4F}" dt="2020-09-28T08:11:49.648" v="171"/>
          <ac:spMkLst>
            <pc:docMk/>
            <pc:sldMk cId="2289901013" sldId="260"/>
            <ac:spMk id="9" creationId="{16C5FA50-8D52-4617-AF91-5C7B1C8352F1}"/>
          </ac:spMkLst>
        </pc:spChg>
        <pc:spChg chg="del">
          <ac:chgData name="Luuk Selen (1009198)" userId="S::1009198@hr.nl::ade36cc8-7aed-4955-bb28-97df32dac7f9" providerId="AD" clId="Web-{C9EAE2A3-025B-4ADD-B2B8-F09CEDD9FD4F}" dt="2020-09-28T08:11:49.648" v="171"/>
          <ac:spMkLst>
            <pc:docMk/>
            <pc:sldMk cId="2289901013" sldId="260"/>
            <ac:spMk id="11" creationId="{E223798C-12AD-4B0C-A50C-D676347D67CF}"/>
          </ac:spMkLst>
        </pc:spChg>
        <pc:spChg chg="add">
          <ac:chgData name="Luuk Selen (1009198)" userId="S::1009198@hr.nl::ade36cc8-7aed-4955-bb28-97df32dac7f9" providerId="AD" clId="Web-{C9EAE2A3-025B-4ADD-B2B8-F09CEDD9FD4F}" dt="2020-09-28T08:11:49.648" v="171"/>
          <ac:spMkLst>
            <pc:docMk/>
            <pc:sldMk cId="2289901013" sldId="260"/>
            <ac:spMk id="16" creationId="{42A4FC2C-047E-45A5-965D-8E1E3BF09BC6}"/>
          </ac:spMkLst>
        </pc:spChg>
        <pc:picChg chg="add del mod ord">
          <ac:chgData name="Luuk Selen (1009198)" userId="S::1009198@hr.nl::ade36cc8-7aed-4955-bb28-97df32dac7f9" providerId="AD" clId="Web-{C9EAE2A3-025B-4ADD-B2B8-F09CEDD9FD4F}" dt="2020-09-28T08:11:56.398" v="175"/>
          <ac:picMkLst>
            <pc:docMk/>
            <pc:sldMk cId="2289901013" sldId="260"/>
            <ac:picMk id="5" creationId="{54F082AA-197D-432B-8757-941C1185E54D}"/>
          </ac:picMkLst>
        </pc:picChg>
        <pc:picChg chg="del">
          <ac:chgData name="Luuk Selen (1009198)" userId="S::1009198@hr.nl::ade36cc8-7aed-4955-bb28-97df32dac7f9" providerId="AD" clId="Web-{C9EAE2A3-025B-4ADD-B2B8-F09CEDD9FD4F}" dt="2020-09-28T08:11:17.304" v="135"/>
          <ac:picMkLst>
            <pc:docMk/>
            <pc:sldMk cId="2289901013" sldId="260"/>
            <ac:picMk id="7" creationId="{C68B4879-926D-45A2-ADF9-EF2B5361C654}"/>
          </ac:picMkLst>
        </pc:picChg>
        <pc:picChg chg="add mod ord">
          <ac:chgData name="Luuk Selen (1009198)" userId="S::1009198@hr.nl::ade36cc8-7aed-4955-bb28-97df32dac7f9" providerId="AD" clId="Web-{C9EAE2A3-025B-4ADD-B2B8-F09CEDD9FD4F}" dt="2020-09-28T08:12:18.523" v="179" actId="1076"/>
          <ac:picMkLst>
            <pc:docMk/>
            <pc:sldMk cId="2289901013" sldId="260"/>
            <ac:picMk id="10" creationId="{BB047306-258B-4F2B-B8E0-3BF5BB753741}"/>
          </ac:picMkLst>
        </pc:picChg>
        <pc:inkChg chg="add del">
          <ac:chgData name="Luuk Selen (1009198)" userId="S::1009198@hr.nl::ade36cc8-7aed-4955-bb28-97df32dac7f9" providerId="AD" clId="Web-{C9EAE2A3-025B-4ADD-B2B8-F09CEDD9FD4F}" dt="2020-09-28T08:12:24.680" v="181"/>
          <ac:inkMkLst>
            <pc:docMk/>
            <pc:sldMk cId="2289901013" sldId="260"/>
            <ac:inkMk id="12" creationId="{3FD1CD12-25BB-4319-83EF-F38BE7A9A2E6}"/>
          </ac:inkMkLst>
        </pc:inkChg>
        <pc:inkChg chg="add">
          <ac:chgData name="Luuk Selen (1009198)" userId="S::1009198@hr.nl::ade36cc8-7aed-4955-bb28-97df32dac7f9" providerId="AD" clId="Web-{C9EAE2A3-025B-4ADD-B2B8-F09CEDD9FD4F}" dt="2020-09-28T08:12:26.055" v="182"/>
          <ac:inkMkLst>
            <pc:docMk/>
            <pc:sldMk cId="2289901013" sldId="260"/>
            <ac:inkMk id="13" creationId="{FFB82A1E-08FB-418F-8ECA-2AC8FE7E3CE9}"/>
          </ac:inkMkLst>
        </pc:inkChg>
      </pc:sldChg>
      <pc:sldChg chg="modSp">
        <pc:chgData name="Luuk Selen (1009198)" userId="S::1009198@hr.nl::ade36cc8-7aed-4955-bb28-97df32dac7f9" providerId="AD" clId="Web-{C9EAE2A3-025B-4ADD-B2B8-F09CEDD9FD4F}" dt="2020-09-28T08:10:24.662" v="133" actId="20577"/>
        <pc:sldMkLst>
          <pc:docMk/>
          <pc:sldMk cId="3503333269" sldId="262"/>
        </pc:sldMkLst>
        <pc:spChg chg="mod">
          <ac:chgData name="Luuk Selen (1009198)" userId="S::1009198@hr.nl::ade36cc8-7aed-4955-bb28-97df32dac7f9" providerId="AD" clId="Web-{C9EAE2A3-025B-4ADD-B2B8-F09CEDD9FD4F}" dt="2020-09-28T08:10:24.662" v="133" actId="20577"/>
          <ac:spMkLst>
            <pc:docMk/>
            <pc:sldMk cId="3503333269" sldId="262"/>
            <ac:spMk id="3" creationId="{F1E9254F-218B-410D-B29E-CC5678BC10DF}"/>
          </ac:spMkLst>
        </pc:spChg>
      </pc:sldChg>
    </pc:docChg>
  </pc:docChgLst>
  <pc:docChgLst>
    <pc:chgData name="Bassirou Konate (1011223)" userId="S::1011223@hr.nl::07b3f229-36db-4b00-87d9-2465a789b0b6" providerId="AD" clId="Web-{F086FF4B-1A2D-4746-B57E-6C72E474B447}"/>
    <pc:docChg chg="modSld">
      <pc:chgData name="Bassirou Konate (1011223)" userId="S::1011223@hr.nl::07b3f229-36db-4b00-87d9-2465a789b0b6" providerId="AD" clId="Web-{F086FF4B-1A2D-4746-B57E-6C72E474B447}" dt="2020-09-28T08:36:29.741" v="71" actId="20577"/>
      <pc:docMkLst>
        <pc:docMk/>
      </pc:docMkLst>
      <pc:sldChg chg="modSp">
        <pc:chgData name="Bassirou Konate (1011223)" userId="S::1011223@hr.nl::07b3f229-36db-4b00-87d9-2465a789b0b6" providerId="AD" clId="Web-{F086FF4B-1A2D-4746-B57E-6C72E474B447}" dt="2020-09-28T08:36:29.741" v="70" actId="20577"/>
        <pc:sldMkLst>
          <pc:docMk/>
          <pc:sldMk cId="1324972535" sldId="257"/>
        </pc:sldMkLst>
        <pc:spChg chg="mod">
          <ac:chgData name="Bassirou Konate (1011223)" userId="S::1011223@hr.nl::07b3f229-36db-4b00-87d9-2465a789b0b6" providerId="AD" clId="Web-{F086FF4B-1A2D-4746-B57E-6C72E474B447}" dt="2020-09-28T08:36:29.741" v="70" actId="20577"/>
          <ac:spMkLst>
            <pc:docMk/>
            <pc:sldMk cId="1324972535" sldId="257"/>
            <ac:spMk id="3" creationId="{0F36830F-3CE7-4055-830A-E13877FABF84}"/>
          </ac:spMkLst>
        </pc:spChg>
      </pc:sldChg>
      <pc:sldChg chg="modSp">
        <pc:chgData name="Bassirou Konate (1011223)" userId="S::1011223@hr.nl::07b3f229-36db-4b00-87d9-2465a789b0b6" providerId="AD" clId="Web-{F086FF4B-1A2D-4746-B57E-6C72E474B447}" dt="2020-09-28T08:19:42.670" v="61" actId="20577"/>
        <pc:sldMkLst>
          <pc:docMk/>
          <pc:sldMk cId="1868664299" sldId="263"/>
        </pc:sldMkLst>
        <pc:spChg chg="mod">
          <ac:chgData name="Bassirou Konate (1011223)" userId="S::1011223@hr.nl::07b3f229-36db-4b00-87d9-2465a789b0b6" providerId="AD" clId="Web-{F086FF4B-1A2D-4746-B57E-6C72E474B447}" dt="2020-09-28T08:19:42.670" v="61" actId="20577"/>
          <ac:spMkLst>
            <pc:docMk/>
            <pc:sldMk cId="1868664299" sldId="263"/>
            <ac:spMk id="3" creationId="{632EC8D3-B13D-45ED-9093-5D6DE64F2487}"/>
          </ac:spMkLst>
        </pc:spChg>
      </pc:sldChg>
    </pc:docChg>
  </pc:docChgLst>
  <pc:docChgLst>
    <pc:chgData name="Bassirou Konate (1011223)" userId="S::1011223@hr.nl::07b3f229-36db-4b00-87d9-2465a789b0b6" providerId="AD" clId="Web-{FB5F7C95-C1E6-4AD8-A3A3-2AE85EB1E110}"/>
    <pc:docChg chg="modSld">
      <pc:chgData name="Bassirou Konate (1011223)" userId="S::1011223@hr.nl::07b3f229-36db-4b00-87d9-2465a789b0b6" providerId="AD" clId="Web-{FB5F7C95-C1E6-4AD8-A3A3-2AE85EB1E110}" dt="2020-09-21T09:46:27.517" v="563" actId="20577"/>
      <pc:docMkLst>
        <pc:docMk/>
      </pc:docMkLst>
      <pc:sldChg chg="modSp">
        <pc:chgData name="Bassirou Konate (1011223)" userId="S::1011223@hr.nl::07b3f229-36db-4b00-87d9-2465a789b0b6" providerId="AD" clId="Web-{FB5F7C95-C1E6-4AD8-A3A3-2AE85EB1E110}" dt="2020-09-21T09:33:06.915" v="119" actId="1076"/>
        <pc:sldMkLst>
          <pc:docMk/>
          <pc:sldMk cId="1324972535" sldId="257"/>
        </pc:sldMkLst>
        <pc:spChg chg="mod">
          <ac:chgData name="Bassirou Konate (1011223)" userId="S::1011223@hr.nl::07b3f229-36db-4b00-87d9-2465a789b0b6" providerId="AD" clId="Web-{FB5F7C95-C1E6-4AD8-A3A3-2AE85EB1E110}" dt="2020-09-21T09:33:06.915" v="119" actId="1076"/>
          <ac:spMkLst>
            <pc:docMk/>
            <pc:sldMk cId="1324972535" sldId="257"/>
            <ac:spMk id="3" creationId="{0F36830F-3CE7-4055-830A-E13877FABF84}"/>
          </ac:spMkLst>
        </pc:spChg>
      </pc:sldChg>
      <pc:sldChg chg="modSp">
        <pc:chgData name="Bassirou Konate (1011223)" userId="S::1011223@hr.nl::07b3f229-36db-4b00-87d9-2465a789b0b6" providerId="AD" clId="Web-{FB5F7C95-C1E6-4AD8-A3A3-2AE85EB1E110}" dt="2020-09-21T09:46:27.517" v="562" actId="20577"/>
        <pc:sldMkLst>
          <pc:docMk/>
          <pc:sldMk cId="1868664299" sldId="263"/>
        </pc:sldMkLst>
        <pc:spChg chg="mod">
          <ac:chgData name="Bassirou Konate (1011223)" userId="S::1011223@hr.nl::07b3f229-36db-4b00-87d9-2465a789b0b6" providerId="AD" clId="Web-{FB5F7C95-C1E6-4AD8-A3A3-2AE85EB1E110}" dt="2020-09-21T09:32:44.352" v="103" actId="20577"/>
          <ac:spMkLst>
            <pc:docMk/>
            <pc:sldMk cId="1868664299" sldId="263"/>
            <ac:spMk id="2" creationId="{D9686E15-15FC-4AD8-B4A4-1C0C0B9CD781}"/>
          </ac:spMkLst>
        </pc:spChg>
        <pc:spChg chg="mod">
          <ac:chgData name="Bassirou Konate (1011223)" userId="S::1011223@hr.nl::07b3f229-36db-4b00-87d9-2465a789b0b6" providerId="AD" clId="Web-{FB5F7C95-C1E6-4AD8-A3A3-2AE85EB1E110}" dt="2020-09-21T09:46:27.517" v="562" actId="20577"/>
          <ac:spMkLst>
            <pc:docMk/>
            <pc:sldMk cId="1868664299" sldId="263"/>
            <ac:spMk id="3" creationId="{632EC8D3-B13D-45ED-9093-5D6DE64F2487}"/>
          </ac:spMkLst>
        </pc:spChg>
        <pc:spChg chg="mod">
          <ac:chgData name="Bassirou Konate (1011223)" userId="S::1011223@hr.nl::07b3f229-36db-4b00-87d9-2465a789b0b6" providerId="AD" clId="Web-{FB5F7C95-C1E6-4AD8-A3A3-2AE85EB1E110}" dt="2020-09-21T09:33:53.071" v="123" actId="20577"/>
          <ac:spMkLst>
            <pc:docMk/>
            <pc:sldMk cId="1868664299" sldId="263"/>
            <ac:spMk id="4" creationId="{9CAD8992-D3E0-4388-8EDE-B59D16B24F21}"/>
          </ac:spMkLst>
        </pc:spChg>
      </pc:sldChg>
    </pc:docChg>
  </pc:docChgLst>
  <pc:docChgLst>
    <pc:chgData name="Mike Jansen (1003769)" userId="S::1003769@hr.nl::438ffd87-e854-4b6a-9acb-550602d746b1" providerId="AD" clId="Web-{13F5CE26-9B44-4ED2-AA0F-8B9739B63C87}"/>
    <pc:docChg chg="modSld">
      <pc:chgData name="Mike Jansen (1003769)" userId="S::1003769@hr.nl::438ffd87-e854-4b6a-9acb-550602d746b1" providerId="AD" clId="Web-{13F5CE26-9B44-4ED2-AA0F-8B9739B63C87}" dt="2020-09-21T09:32:34.427" v="24" actId="20577"/>
      <pc:docMkLst>
        <pc:docMk/>
      </pc:docMkLst>
      <pc:sldChg chg="modSp">
        <pc:chgData name="Mike Jansen (1003769)" userId="S::1003769@hr.nl::438ffd87-e854-4b6a-9acb-550602d746b1" providerId="AD" clId="Web-{13F5CE26-9B44-4ED2-AA0F-8B9739B63C87}" dt="2020-09-21T09:32:24.411" v="22" actId="20577"/>
        <pc:sldMkLst>
          <pc:docMk/>
          <pc:sldMk cId="163219034" sldId="265"/>
        </pc:sldMkLst>
        <pc:spChg chg="mod">
          <ac:chgData name="Mike Jansen (1003769)" userId="S::1003769@hr.nl::438ffd87-e854-4b6a-9acb-550602d746b1" providerId="AD" clId="Web-{13F5CE26-9B44-4ED2-AA0F-8B9739B63C87}" dt="2020-09-21T09:32:24.411" v="22" actId="20577"/>
          <ac:spMkLst>
            <pc:docMk/>
            <pc:sldMk cId="163219034" sldId="265"/>
            <ac:spMk id="3" creationId="{8CBE37E1-71E8-484D-806F-F0861C7CAC91}"/>
          </ac:spMkLst>
        </pc:spChg>
      </pc:sldChg>
    </pc:docChg>
  </pc:docChgLst>
  <pc:docChgLst>
    <pc:chgData name="Luuk Selen (1009198)" userId="S::1009198@hr.nl::ade36cc8-7aed-4955-bb28-97df32dac7f9" providerId="AD" clId="Web-{C24ACC72-095E-4AB4-B27C-9E11FA5826F6}"/>
    <pc:docChg chg="modSld">
      <pc:chgData name="Luuk Selen (1009198)" userId="S::1009198@hr.nl::ade36cc8-7aed-4955-bb28-97df32dac7f9" providerId="AD" clId="Web-{C24ACC72-095E-4AB4-B27C-9E11FA5826F6}" dt="2020-09-28T08:33:55.281" v="0"/>
      <pc:docMkLst>
        <pc:docMk/>
      </pc:docMkLst>
      <pc:sldChg chg="addSp">
        <pc:chgData name="Luuk Selen (1009198)" userId="S::1009198@hr.nl::ade36cc8-7aed-4955-bb28-97df32dac7f9" providerId="AD" clId="Web-{C24ACC72-095E-4AB4-B27C-9E11FA5826F6}" dt="2020-09-28T08:33:55.281" v="0"/>
        <pc:sldMkLst>
          <pc:docMk/>
          <pc:sldMk cId="2289901013" sldId="260"/>
        </pc:sldMkLst>
        <pc:inkChg chg="add">
          <ac:chgData name="Luuk Selen (1009198)" userId="S::1009198@hr.nl::ade36cc8-7aed-4955-bb28-97df32dac7f9" providerId="AD" clId="Web-{C24ACC72-095E-4AB4-B27C-9E11FA5826F6}" dt="2020-09-28T08:33:55.281" v="0"/>
          <ac:inkMkLst>
            <pc:docMk/>
            <pc:sldMk cId="2289901013" sldId="260"/>
            <ac:inkMk id="2" creationId="{87C25980-19C6-4C15-BE04-4B8978D672BC}"/>
          </ac:inkMkLst>
        </pc:inkChg>
      </pc:sldChg>
    </pc:docChg>
  </pc:docChgLst>
  <pc:docChgLst>
    <pc:chgData name="Luuk Selen (1009198)" userId="S::1009198@hr.nl::ade36cc8-7aed-4955-bb28-97df32dac7f9" providerId="AD" clId="Web-{103CE5C5-AF2D-470B-AD52-29D6D34DB1B1}"/>
    <pc:docChg chg="modSld">
      <pc:chgData name="Luuk Selen (1009198)" userId="S::1009198@hr.nl::ade36cc8-7aed-4955-bb28-97df32dac7f9" providerId="AD" clId="Web-{103CE5C5-AF2D-470B-AD52-29D6D34DB1B1}" dt="2020-09-21T09:54:09.451" v="107" actId="20577"/>
      <pc:docMkLst>
        <pc:docMk/>
      </pc:docMkLst>
      <pc:sldChg chg="modSp">
        <pc:chgData name="Luuk Selen (1009198)" userId="S::1009198@hr.nl::ade36cc8-7aed-4955-bb28-97df32dac7f9" providerId="AD" clId="Web-{103CE5C5-AF2D-470B-AD52-29D6D34DB1B1}" dt="2020-09-21T09:54:09.436" v="106" actId="20577"/>
        <pc:sldMkLst>
          <pc:docMk/>
          <pc:sldMk cId="2289901013" sldId="260"/>
        </pc:sldMkLst>
        <pc:spChg chg="mod">
          <ac:chgData name="Luuk Selen (1009198)" userId="S::1009198@hr.nl::ade36cc8-7aed-4955-bb28-97df32dac7f9" providerId="AD" clId="Web-{103CE5C5-AF2D-470B-AD52-29D6D34DB1B1}" dt="2020-09-21T09:54:09.436" v="106" actId="20577"/>
          <ac:spMkLst>
            <pc:docMk/>
            <pc:sldMk cId="2289901013" sldId="260"/>
            <ac:spMk id="2" creationId="{AAF3E740-CE64-46B2-87EB-AEB1A3618EB9}"/>
          </ac:spMkLst>
        </pc:spChg>
      </pc:sldChg>
      <pc:sldChg chg="delSp modSp">
        <pc:chgData name="Luuk Selen (1009198)" userId="S::1009198@hr.nl::ade36cc8-7aed-4955-bb28-97df32dac7f9" providerId="AD" clId="Web-{103CE5C5-AF2D-470B-AD52-29D6D34DB1B1}" dt="2020-09-21T09:53:38.466" v="29" actId="20577"/>
        <pc:sldMkLst>
          <pc:docMk/>
          <pc:sldMk cId="2518363911" sldId="261"/>
        </pc:sldMkLst>
        <pc:spChg chg="mod">
          <ac:chgData name="Luuk Selen (1009198)" userId="S::1009198@hr.nl::ade36cc8-7aed-4955-bb28-97df32dac7f9" providerId="AD" clId="Web-{103CE5C5-AF2D-470B-AD52-29D6D34DB1B1}" dt="2020-09-21T09:53:38.466" v="29" actId="20577"/>
          <ac:spMkLst>
            <pc:docMk/>
            <pc:sldMk cId="2518363911" sldId="261"/>
            <ac:spMk id="3" creationId="{869DC3BE-8A98-4612-8C2E-707423912AEF}"/>
          </ac:spMkLst>
        </pc:spChg>
        <pc:spChg chg="del">
          <ac:chgData name="Luuk Selen (1009198)" userId="S::1009198@hr.nl::ade36cc8-7aed-4955-bb28-97df32dac7f9" providerId="AD" clId="Web-{103CE5C5-AF2D-470B-AD52-29D6D34DB1B1}" dt="2020-09-21T09:48:03.004" v="24"/>
          <ac:spMkLst>
            <pc:docMk/>
            <pc:sldMk cId="2518363911" sldId="261"/>
            <ac:spMk id="4" creationId="{576A9929-C3F4-4D61-A9AA-5AF92A63C472}"/>
          </ac:spMkLst>
        </pc:spChg>
      </pc:sldChg>
      <pc:sldChg chg="modSp">
        <pc:chgData name="Luuk Selen (1009198)" userId="S::1009198@hr.nl::ade36cc8-7aed-4955-bb28-97df32dac7f9" providerId="AD" clId="Web-{103CE5C5-AF2D-470B-AD52-29D6D34DB1B1}" dt="2020-09-21T09:53:52.216" v="51" actId="20577"/>
        <pc:sldMkLst>
          <pc:docMk/>
          <pc:sldMk cId="3503333269" sldId="262"/>
        </pc:sldMkLst>
        <pc:spChg chg="mod">
          <ac:chgData name="Luuk Selen (1009198)" userId="S::1009198@hr.nl::ade36cc8-7aed-4955-bb28-97df32dac7f9" providerId="AD" clId="Web-{103CE5C5-AF2D-470B-AD52-29D6D34DB1B1}" dt="2020-09-21T09:53:52.216" v="51" actId="20577"/>
          <ac:spMkLst>
            <pc:docMk/>
            <pc:sldMk cId="3503333269" sldId="262"/>
            <ac:spMk id="2" creationId="{E723861E-7889-4EDC-BE6D-1DA8083A14D9}"/>
          </ac:spMkLst>
        </pc:spChg>
      </pc:sldChg>
    </pc:docChg>
  </pc:docChgLst>
  <pc:docChgLst>
    <pc:chgData name="Luuk Selen (1009198)" userId="S::1009198@hr.nl::ade36cc8-7aed-4955-bb28-97df32dac7f9" providerId="AD" clId="Web-{BB7BC1C3-C6C9-4F7C-BC82-1FDF0F31CED9}"/>
    <pc:docChg chg="addSld modSld">
      <pc:chgData name="Luuk Selen (1009198)" userId="S::1009198@hr.nl::ade36cc8-7aed-4955-bb28-97df32dac7f9" providerId="AD" clId="Web-{BB7BC1C3-C6C9-4F7C-BC82-1FDF0F31CED9}" dt="2020-09-21T09:44:44.005" v="2167" actId="20577"/>
      <pc:docMkLst>
        <pc:docMk/>
      </pc:docMkLst>
      <pc:sldChg chg="addSp delSp modSp mod setBg">
        <pc:chgData name="Luuk Selen (1009198)" userId="S::1009198@hr.nl::ade36cc8-7aed-4955-bb28-97df32dac7f9" providerId="AD" clId="Web-{BB7BC1C3-C6C9-4F7C-BC82-1FDF0F31CED9}" dt="2020-09-21T08:56:49.696" v="152"/>
        <pc:sldMkLst>
          <pc:docMk/>
          <pc:sldMk cId="109857222" sldId="256"/>
        </pc:sldMkLst>
        <pc:spChg chg="mod">
          <ac:chgData name="Luuk Selen (1009198)" userId="S::1009198@hr.nl::ade36cc8-7aed-4955-bb28-97df32dac7f9" providerId="AD" clId="Web-{BB7BC1C3-C6C9-4F7C-BC82-1FDF0F31CED9}" dt="2020-09-21T08:56:49.696" v="15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uuk Selen (1009198)" userId="S::1009198@hr.nl::ade36cc8-7aed-4955-bb28-97df32dac7f9" providerId="AD" clId="Web-{BB7BC1C3-C6C9-4F7C-BC82-1FDF0F31CED9}" dt="2020-09-21T08:56:49.696" v="15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Luuk Selen (1009198)" userId="S::1009198@hr.nl::ade36cc8-7aed-4955-bb28-97df32dac7f9" providerId="AD" clId="Web-{BB7BC1C3-C6C9-4F7C-BC82-1FDF0F31CED9}" dt="2020-09-21T08:56:49.696" v="152"/>
          <ac:spMkLst>
            <pc:docMk/>
            <pc:sldMk cId="109857222" sldId="256"/>
            <ac:spMk id="8" creationId="{3EDD119B-6BFA-4C3F-90CE-97DAFD604ECC}"/>
          </ac:spMkLst>
        </pc:spChg>
        <pc:cxnChg chg="add del">
          <ac:chgData name="Luuk Selen (1009198)" userId="S::1009198@hr.nl::ade36cc8-7aed-4955-bb28-97df32dac7f9" providerId="AD" clId="Web-{BB7BC1C3-C6C9-4F7C-BC82-1FDF0F31CED9}" dt="2020-09-21T08:56:49.696" v="152"/>
          <ac:cxnSpMkLst>
            <pc:docMk/>
            <pc:sldMk cId="109857222" sldId="256"/>
            <ac:cxnSpMk id="10" creationId="{DC1572D0-F0FD-4D84-8F82-DC59140EB9BB}"/>
          </ac:cxnSpMkLst>
        </pc:cxnChg>
      </pc:sldChg>
      <pc:sldChg chg="modSp new">
        <pc:chgData name="Luuk Selen (1009198)" userId="S::1009198@hr.nl::ade36cc8-7aed-4955-bb28-97df32dac7f9" providerId="AD" clId="Web-{BB7BC1C3-C6C9-4F7C-BC82-1FDF0F31CED9}" dt="2020-09-21T08:50:03.438" v="43" actId="20577"/>
        <pc:sldMkLst>
          <pc:docMk/>
          <pc:sldMk cId="1324972535" sldId="257"/>
        </pc:sldMkLst>
        <pc:spChg chg="mod">
          <ac:chgData name="Luuk Selen (1009198)" userId="S::1009198@hr.nl::ade36cc8-7aed-4955-bb28-97df32dac7f9" providerId="AD" clId="Web-{BB7BC1C3-C6C9-4F7C-BC82-1FDF0F31CED9}" dt="2020-09-21T08:50:03.438" v="43" actId="20577"/>
          <ac:spMkLst>
            <pc:docMk/>
            <pc:sldMk cId="1324972535" sldId="257"/>
            <ac:spMk id="2" creationId="{07CF3451-D14B-4101-8873-C99BA89AC88D}"/>
          </ac:spMkLst>
        </pc:spChg>
      </pc:sldChg>
      <pc:sldChg chg="modSp new">
        <pc:chgData name="Luuk Selen (1009198)" userId="S::1009198@hr.nl::ade36cc8-7aed-4955-bb28-97df32dac7f9" providerId="AD" clId="Web-{BB7BC1C3-C6C9-4F7C-BC82-1FDF0F31CED9}" dt="2020-09-21T09:34:06.007" v="1286" actId="20577"/>
        <pc:sldMkLst>
          <pc:docMk/>
          <pc:sldMk cId="195950938" sldId="258"/>
        </pc:sldMkLst>
        <pc:spChg chg="mod">
          <ac:chgData name="Luuk Selen (1009198)" userId="S::1009198@hr.nl::ade36cc8-7aed-4955-bb28-97df32dac7f9" providerId="AD" clId="Web-{BB7BC1C3-C6C9-4F7C-BC82-1FDF0F31CED9}" dt="2020-09-21T09:15:11.031" v="563" actId="20577"/>
          <ac:spMkLst>
            <pc:docMk/>
            <pc:sldMk cId="195950938" sldId="258"/>
            <ac:spMk id="2" creationId="{40BD98BB-C7E2-4F2F-8456-E2B02F6CEA8B}"/>
          </ac:spMkLst>
        </pc:spChg>
        <pc:spChg chg="mod">
          <ac:chgData name="Luuk Selen (1009198)" userId="S::1009198@hr.nl::ade36cc8-7aed-4955-bb28-97df32dac7f9" providerId="AD" clId="Web-{BB7BC1C3-C6C9-4F7C-BC82-1FDF0F31CED9}" dt="2020-09-21T09:34:06.007" v="1286" actId="20577"/>
          <ac:spMkLst>
            <pc:docMk/>
            <pc:sldMk cId="195950938" sldId="258"/>
            <ac:spMk id="3" creationId="{C3E8DCEF-FB79-45B0-854C-803773E949B0}"/>
          </ac:spMkLst>
        </pc:spChg>
      </pc:sldChg>
      <pc:sldChg chg="modSp new">
        <pc:chgData name="Luuk Selen (1009198)" userId="S::1009198@hr.nl::ade36cc8-7aed-4955-bb28-97df32dac7f9" providerId="AD" clId="Web-{BB7BC1C3-C6C9-4F7C-BC82-1FDF0F31CED9}" dt="2020-09-21T08:50:44.204" v="99" actId="20577"/>
        <pc:sldMkLst>
          <pc:docMk/>
          <pc:sldMk cId="2723779609" sldId="259"/>
        </pc:sldMkLst>
        <pc:spChg chg="mod">
          <ac:chgData name="Luuk Selen (1009198)" userId="S::1009198@hr.nl::ade36cc8-7aed-4955-bb28-97df32dac7f9" providerId="AD" clId="Web-{BB7BC1C3-C6C9-4F7C-BC82-1FDF0F31CED9}" dt="2020-09-21T08:50:44.204" v="99" actId="20577"/>
          <ac:spMkLst>
            <pc:docMk/>
            <pc:sldMk cId="2723779609" sldId="259"/>
            <ac:spMk id="2" creationId="{322A74F1-3FAA-49BB-8C23-652FE756860F}"/>
          </ac:spMkLst>
        </pc:spChg>
      </pc:sldChg>
      <pc:sldChg chg="addSp delSp modSp new mod setBg setClrOvrMap">
        <pc:chgData name="Luuk Selen (1009198)" userId="S::1009198@hr.nl::ade36cc8-7aed-4955-bb28-97df32dac7f9" providerId="AD" clId="Web-{BB7BC1C3-C6C9-4F7C-BC82-1FDF0F31CED9}" dt="2020-09-21T09:08:47.070" v="360" actId="1076"/>
        <pc:sldMkLst>
          <pc:docMk/>
          <pc:sldMk cId="2289901013" sldId="260"/>
        </pc:sldMkLst>
        <pc:spChg chg="add del mod">
          <ac:chgData name="Luuk Selen (1009198)" userId="S::1009198@hr.nl::ade36cc8-7aed-4955-bb28-97df32dac7f9" providerId="AD" clId="Web-{BB7BC1C3-C6C9-4F7C-BC82-1FDF0F31CED9}" dt="2020-09-21T08:56:47.399" v="150"/>
          <ac:spMkLst>
            <pc:docMk/>
            <pc:sldMk cId="2289901013" sldId="260"/>
            <ac:spMk id="2" creationId="{AAF3E740-CE64-46B2-87EB-AEB1A3618EB9}"/>
          </ac:spMkLst>
        </pc:spChg>
        <pc:spChg chg="del">
          <ac:chgData name="Luuk Selen (1009198)" userId="S::1009198@hr.nl::ade36cc8-7aed-4955-bb28-97df32dac7f9" providerId="AD" clId="Web-{BB7BC1C3-C6C9-4F7C-BC82-1FDF0F31CED9}" dt="2020-09-21T08:54:38.647" v="123"/>
          <ac:spMkLst>
            <pc:docMk/>
            <pc:sldMk cId="2289901013" sldId="260"/>
            <ac:spMk id="3" creationId="{0EFCAB73-9DE7-426A-8A65-9705F2CA3D4F}"/>
          </ac:spMkLst>
        </pc:spChg>
        <pc:spChg chg="add del mod">
          <ac:chgData name="Luuk Selen (1009198)" userId="S::1009198@hr.nl::ade36cc8-7aed-4955-bb28-97df32dac7f9" providerId="AD" clId="Web-{BB7BC1C3-C6C9-4F7C-BC82-1FDF0F31CED9}" dt="2020-09-21T09:08:43.632" v="359"/>
          <ac:spMkLst>
            <pc:docMk/>
            <pc:sldMk cId="2289901013" sldId="260"/>
            <ac:spMk id="6" creationId="{017E5C26-C140-4B7D-B517-8A8E64B6897A}"/>
          </ac:spMkLst>
        </pc:spChg>
        <pc:spChg chg="add del">
          <ac:chgData name="Luuk Selen (1009198)" userId="S::1009198@hr.nl::ade36cc8-7aed-4955-bb28-97df32dac7f9" providerId="AD" clId="Web-{BB7BC1C3-C6C9-4F7C-BC82-1FDF0F31CED9}" dt="2020-09-21T08:56:47.399" v="150"/>
          <ac:spMkLst>
            <pc:docMk/>
            <pc:sldMk cId="2289901013" sldId="260"/>
            <ac:spMk id="9" creationId="{16C5FA50-8D52-4617-AF91-5C7B1C8352F1}"/>
          </ac:spMkLst>
        </pc:spChg>
        <pc:spChg chg="add del">
          <ac:chgData name="Luuk Selen (1009198)" userId="S::1009198@hr.nl::ade36cc8-7aed-4955-bb28-97df32dac7f9" providerId="AD" clId="Web-{BB7BC1C3-C6C9-4F7C-BC82-1FDF0F31CED9}" dt="2020-09-21T08:56:47.399" v="150"/>
          <ac:spMkLst>
            <pc:docMk/>
            <pc:sldMk cId="2289901013" sldId="260"/>
            <ac:spMk id="11" creationId="{E223798C-12AD-4B0C-A50C-D676347D67CF}"/>
          </ac:spMkLst>
        </pc:spChg>
        <pc:spChg chg="add del">
          <ac:chgData name="Luuk Selen (1009198)" userId="S::1009198@hr.nl::ade36cc8-7aed-4955-bb28-97df32dac7f9" providerId="AD" clId="Web-{BB7BC1C3-C6C9-4F7C-BC82-1FDF0F31CED9}" dt="2020-09-21T08:56:47.399" v="150"/>
          <ac:spMkLst>
            <pc:docMk/>
            <pc:sldMk cId="2289901013" sldId="260"/>
            <ac:spMk id="15" creationId="{C073B91E-E9FE-41B2-8E1E-50F4AC037370}"/>
          </ac:spMkLst>
        </pc:spChg>
        <pc:spChg chg="add del">
          <ac:chgData name="Luuk Selen (1009198)" userId="S::1009198@hr.nl::ade36cc8-7aed-4955-bb28-97df32dac7f9" providerId="AD" clId="Web-{BB7BC1C3-C6C9-4F7C-BC82-1FDF0F31CED9}" dt="2020-09-21T08:56:47.399" v="150"/>
          <ac:spMkLst>
            <pc:docMk/>
            <pc:sldMk cId="2289901013" sldId="260"/>
            <ac:spMk id="18" creationId="{233F6408-E1FB-40EE-933F-488D38CCC73F}"/>
          </ac:spMkLst>
        </pc:spChg>
        <pc:spChg chg="add del">
          <ac:chgData name="Luuk Selen (1009198)" userId="S::1009198@hr.nl::ade36cc8-7aed-4955-bb28-97df32dac7f9" providerId="AD" clId="Web-{BB7BC1C3-C6C9-4F7C-BC82-1FDF0F31CED9}" dt="2020-09-21T08:56:47.399" v="150"/>
          <ac:spMkLst>
            <pc:docMk/>
            <pc:sldMk cId="2289901013" sldId="260"/>
            <ac:spMk id="20" creationId="{F055C0C5-567C-4C02-83F3-B427BC740697}"/>
          </ac:spMkLst>
        </pc:spChg>
        <pc:spChg chg="add del">
          <ac:chgData name="Luuk Selen (1009198)" userId="S::1009198@hr.nl::ade36cc8-7aed-4955-bb28-97df32dac7f9" providerId="AD" clId="Web-{BB7BC1C3-C6C9-4F7C-BC82-1FDF0F31CED9}" dt="2020-09-21T08:56:47.399" v="150"/>
          <ac:spMkLst>
            <pc:docMk/>
            <pc:sldMk cId="2289901013" sldId="260"/>
            <ac:spMk id="22" creationId="{E48B6BD6-5DED-4B86-A4B3-D35037F68FC4}"/>
          </ac:spMkLst>
        </pc:spChg>
        <pc:picChg chg="add del mod ord">
          <ac:chgData name="Luuk Selen (1009198)" userId="S::1009198@hr.nl::ade36cc8-7aed-4955-bb28-97df32dac7f9" providerId="AD" clId="Web-{BB7BC1C3-C6C9-4F7C-BC82-1FDF0F31CED9}" dt="2020-09-21T09:08:17.476" v="358"/>
          <ac:picMkLst>
            <pc:docMk/>
            <pc:sldMk cId="2289901013" sldId="260"/>
            <ac:picMk id="4" creationId="{73E3D336-4910-416D-8D85-1A7BFA9BAF7E}"/>
          </ac:picMkLst>
        </pc:picChg>
        <pc:picChg chg="add mod ord">
          <ac:chgData name="Luuk Selen (1009198)" userId="S::1009198@hr.nl::ade36cc8-7aed-4955-bb28-97df32dac7f9" providerId="AD" clId="Web-{BB7BC1C3-C6C9-4F7C-BC82-1FDF0F31CED9}" dt="2020-09-21T09:08:47.070" v="360" actId="1076"/>
          <ac:picMkLst>
            <pc:docMk/>
            <pc:sldMk cId="2289901013" sldId="260"/>
            <ac:picMk id="7" creationId="{C68B4879-926D-45A2-ADF9-EF2B5361C654}"/>
          </ac:picMkLst>
        </pc:picChg>
      </pc:sldChg>
      <pc:sldChg chg="addSp modSp new">
        <pc:chgData name="Luuk Selen (1009198)" userId="S::1009198@hr.nl::ade36cc8-7aed-4955-bb28-97df32dac7f9" providerId="AD" clId="Web-{BB7BC1C3-C6C9-4F7C-BC82-1FDF0F31CED9}" dt="2020-09-21T09:44:44.005" v="2166" actId="20577"/>
        <pc:sldMkLst>
          <pc:docMk/>
          <pc:sldMk cId="2518363911" sldId="261"/>
        </pc:sldMkLst>
        <pc:spChg chg="mod">
          <ac:chgData name="Luuk Selen (1009198)" userId="S::1009198@hr.nl::ade36cc8-7aed-4955-bb28-97df32dac7f9" providerId="AD" clId="Web-{BB7BC1C3-C6C9-4F7C-BC82-1FDF0F31CED9}" dt="2020-09-21T09:32:44.412" v="1264" actId="20577"/>
          <ac:spMkLst>
            <pc:docMk/>
            <pc:sldMk cId="2518363911" sldId="261"/>
            <ac:spMk id="2" creationId="{9944AE57-B11A-4BFC-A657-BD4DBF86B6F3}"/>
          </ac:spMkLst>
        </pc:spChg>
        <pc:spChg chg="mod">
          <ac:chgData name="Luuk Selen (1009198)" userId="S::1009198@hr.nl::ade36cc8-7aed-4955-bb28-97df32dac7f9" providerId="AD" clId="Web-{BB7BC1C3-C6C9-4F7C-BC82-1FDF0F31CED9}" dt="2020-09-21T09:44:44.005" v="2166" actId="20577"/>
          <ac:spMkLst>
            <pc:docMk/>
            <pc:sldMk cId="2518363911" sldId="261"/>
            <ac:spMk id="3" creationId="{869DC3BE-8A98-4612-8C2E-707423912AEF}"/>
          </ac:spMkLst>
        </pc:spChg>
        <pc:spChg chg="add">
          <ac:chgData name="Luuk Selen (1009198)" userId="S::1009198@hr.nl::ade36cc8-7aed-4955-bb28-97df32dac7f9" providerId="AD" clId="Web-{BB7BC1C3-C6C9-4F7C-BC82-1FDF0F31CED9}" dt="2020-09-21T09:36:21.323" v="1308"/>
          <ac:spMkLst>
            <pc:docMk/>
            <pc:sldMk cId="2518363911" sldId="261"/>
            <ac:spMk id="4" creationId="{576A9929-C3F4-4D61-A9AA-5AF92A63C472}"/>
          </ac:spMkLst>
        </pc:spChg>
      </pc:sldChg>
      <pc:sldChg chg="modSp new">
        <pc:chgData name="Luuk Selen (1009198)" userId="S::1009198@hr.nl::ade36cc8-7aed-4955-bb28-97df32dac7f9" providerId="AD" clId="Web-{BB7BC1C3-C6C9-4F7C-BC82-1FDF0F31CED9}" dt="2020-09-21T09:17:31.315" v="625" actId="20577"/>
        <pc:sldMkLst>
          <pc:docMk/>
          <pc:sldMk cId="3503333269" sldId="262"/>
        </pc:sldMkLst>
        <pc:spChg chg="mod">
          <ac:chgData name="Luuk Selen (1009198)" userId="S::1009198@hr.nl::ade36cc8-7aed-4955-bb28-97df32dac7f9" providerId="AD" clId="Web-{BB7BC1C3-C6C9-4F7C-BC82-1FDF0F31CED9}" dt="2020-09-21T09:16:12.173" v="582" actId="20577"/>
          <ac:spMkLst>
            <pc:docMk/>
            <pc:sldMk cId="3503333269" sldId="262"/>
            <ac:spMk id="2" creationId="{E723861E-7889-4EDC-BE6D-1DA8083A14D9}"/>
          </ac:spMkLst>
        </pc:spChg>
        <pc:spChg chg="mod">
          <ac:chgData name="Luuk Selen (1009198)" userId="S::1009198@hr.nl::ade36cc8-7aed-4955-bb28-97df32dac7f9" providerId="AD" clId="Web-{BB7BC1C3-C6C9-4F7C-BC82-1FDF0F31CED9}" dt="2020-09-21T09:17:31.315" v="625" actId="20577"/>
          <ac:spMkLst>
            <pc:docMk/>
            <pc:sldMk cId="3503333269" sldId="262"/>
            <ac:spMk id="3" creationId="{F1E9254F-218B-410D-B29E-CC5678BC10DF}"/>
          </ac:spMkLst>
        </pc:spChg>
      </pc:sldChg>
      <pc:sldChg chg="new">
        <pc:chgData name="Luuk Selen (1009198)" userId="S::1009198@hr.nl::ade36cc8-7aed-4955-bb28-97df32dac7f9" providerId="AD" clId="Web-{BB7BC1C3-C6C9-4F7C-BC82-1FDF0F31CED9}" dt="2020-09-21T09:06:25.833" v="333"/>
        <pc:sldMkLst>
          <pc:docMk/>
          <pc:sldMk cId="1868664299" sldId="263"/>
        </pc:sldMkLst>
      </pc:sldChg>
      <pc:sldChg chg="new">
        <pc:chgData name="Luuk Selen (1009198)" userId="S::1009198@hr.nl::ade36cc8-7aed-4955-bb28-97df32dac7f9" providerId="AD" clId="Web-{BB7BC1C3-C6C9-4F7C-BC82-1FDF0F31CED9}" dt="2020-09-21T09:06:29.739" v="334"/>
        <pc:sldMkLst>
          <pc:docMk/>
          <pc:sldMk cId="1460720014" sldId="264"/>
        </pc:sldMkLst>
      </pc:sldChg>
      <pc:sldChg chg="addSp delSp modSp new mod modClrScheme chgLayout">
        <pc:chgData name="Luuk Selen (1009198)" userId="S::1009198@hr.nl::ade36cc8-7aed-4955-bb28-97df32dac7f9" providerId="AD" clId="Web-{BB7BC1C3-C6C9-4F7C-BC82-1FDF0F31CED9}" dt="2020-09-21T09:36:19.432" v="1306" actId="20577"/>
        <pc:sldMkLst>
          <pc:docMk/>
          <pc:sldMk cId="163219034" sldId="265"/>
        </pc:sldMkLst>
        <pc:spChg chg="mod ord">
          <ac:chgData name="Luuk Selen (1009198)" userId="S::1009198@hr.nl::ade36cc8-7aed-4955-bb28-97df32dac7f9" providerId="AD" clId="Web-{BB7BC1C3-C6C9-4F7C-BC82-1FDF0F31CED9}" dt="2020-09-21T09:34:16.257" v="1290"/>
          <ac:spMkLst>
            <pc:docMk/>
            <pc:sldMk cId="163219034" sldId="265"/>
            <ac:spMk id="2" creationId="{B7B1B399-5B2D-4F1D-A68C-82AECFF21475}"/>
          </ac:spMkLst>
        </pc:spChg>
        <pc:spChg chg="mod ord">
          <ac:chgData name="Luuk Selen (1009198)" userId="S::1009198@hr.nl::ade36cc8-7aed-4955-bb28-97df32dac7f9" providerId="AD" clId="Web-{BB7BC1C3-C6C9-4F7C-BC82-1FDF0F31CED9}" dt="2020-09-21T09:34:16.257" v="1290"/>
          <ac:spMkLst>
            <pc:docMk/>
            <pc:sldMk cId="163219034" sldId="265"/>
            <ac:spMk id="3" creationId="{8CBE37E1-71E8-484D-806F-F0861C7CAC91}"/>
          </ac:spMkLst>
        </pc:spChg>
        <pc:spChg chg="add del mod">
          <ac:chgData name="Luuk Selen (1009198)" userId="S::1009198@hr.nl::ade36cc8-7aed-4955-bb28-97df32dac7f9" providerId="AD" clId="Web-{BB7BC1C3-C6C9-4F7C-BC82-1FDF0F31CED9}" dt="2020-09-21T09:33:59.007" v="1282"/>
          <ac:spMkLst>
            <pc:docMk/>
            <pc:sldMk cId="163219034" sldId="265"/>
            <ac:spMk id="4" creationId="{86908B5C-A5EE-43C0-9155-08881E5C5C22}"/>
          </ac:spMkLst>
        </pc:spChg>
        <pc:spChg chg="add mod">
          <ac:chgData name="Luuk Selen (1009198)" userId="S::1009198@hr.nl::ade36cc8-7aed-4955-bb28-97df32dac7f9" providerId="AD" clId="Web-{BB7BC1C3-C6C9-4F7C-BC82-1FDF0F31CED9}" dt="2020-09-21T09:36:19.432" v="1306" actId="20577"/>
          <ac:spMkLst>
            <pc:docMk/>
            <pc:sldMk cId="163219034" sldId="265"/>
            <ac:spMk id="5" creationId="{C979A6B1-0C8A-4B24-87C0-4A6400DD6C2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D8A86-FCE6-4E6F-96BA-8CA5A5CEF47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nl-NL"/>
        </a:p>
      </dgm:t>
    </dgm:pt>
    <dgm:pt modelId="{98D5BDDF-AC15-43F0-A0D2-7A1425A6B535}">
      <dgm:prSet/>
      <dgm:spPr/>
      <dgm:t>
        <a:bodyPr/>
        <a:lstStyle/>
        <a:p>
          <a:pPr rtl="0"/>
          <a:r>
            <a:rPr lang="en-GB" noProof="1"/>
            <a:t>Work items</a:t>
          </a:r>
          <a:r>
            <a:rPr lang="en-GB" noProof="1">
              <a:latin typeface="Calibri Light" panose="020F0302020204030204"/>
            </a:rPr>
            <a:t> = </a:t>
          </a:r>
          <a:r>
            <a:rPr lang="en-GB" b="0" noProof="1"/>
            <a:t>verschillende onderdelen van een ontwikkelingsproces</a:t>
          </a:r>
        </a:p>
      </dgm:t>
    </dgm:pt>
    <dgm:pt modelId="{01005A88-8A4E-4001-8072-5B40200C5054}" type="parTrans" cxnId="{A11FC2D1-69A0-4933-A2E3-1D58237319AD}">
      <dgm:prSet/>
      <dgm:spPr/>
      <dgm:t>
        <a:bodyPr/>
        <a:lstStyle/>
        <a:p>
          <a:endParaRPr lang="nl-NL"/>
        </a:p>
      </dgm:t>
    </dgm:pt>
    <dgm:pt modelId="{87D0597B-58D5-4B03-8309-15D2532D883F}" type="sibTrans" cxnId="{A11FC2D1-69A0-4933-A2E3-1D58237319AD}">
      <dgm:prSet/>
      <dgm:spPr/>
      <dgm:t>
        <a:bodyPr/>
        <a:lstStyle/>
        <a:p>
          <a:endParaRPr lang="nl-NL"/>
        </a:p>
      </dgm:t>
    </dgm:pt>
    <dgm:pt modelId="{0E2AA7A4-50FC-42FD-B7D3-F83DB6C28A47}">
      <dgm:prSet/>
      <dgm:spPr/>
      <dgm:t>
        <a:bodyPr/>
        <a:lstStyle/>
        <a:p>
          <a:r>
            <a:rPr lang="en-GB" noProof="1"/>
            <a:t>Gemaakt om bepaalde facetten van ontwikkeling te catagorizeren </a:t>
          </a:r>
        </a:p>
      </dgm:t>
    </dgm:pt>
    <dgm:pt modelId="{CA82CE00-0404-419E-9135-6F3CD5DBC27F}" type="parTrans" cxnId="{F14C67E4-B411-46B7-AF28-D0B3044FAAF1}">
      <dgm:prSet/>
      <dgm:spPr/>
      <dgm:t>
        <a:bodyPr/>
        <a:lstStyle/>
        <a:p>
          <a:endParaRPr lang="nl-NL"/>
        </a:p>
      </dgm:t>
    </dgm:pt>
    <dgm:pt modelId="{91D9C2AB-46BB-4BFC-B81F-E3584ECC7E10}" type="sibTrans" cxnId="{F14C67E4-B411-46B7-AF28-D0B3044FAAF1}">
      <dgm:prSet/>
      <dgm:spPr/>
      <dgm:t>
        <a:bodyPr/>
        <a:lstStyle/>
        <a:p>
          <a:endParaRPr lang="nl-NL"/>
        </a:p>
      </dgm:t>
    </dgm:pt>
    <dgm:pt modelId="{B05669BB-660D-448F-B7B1-C80C047AAF43}">
      <dgm:prSet/>
      <dgm:spPr/>
      <dgm:t>
        <a:bodyPr/>
        <a:lstStyle/>
        <a:p>
          <a:pPr rtl="0"/>
          <a:r>
            <a:rPr lang="en-GB" noProof="1"/>
            <a:t>Voorbeelden zijn: </a:t>
          </a:r>
          <a:r>
            <a:rPr lang="en-GB" noProof="1">
              <a:latin typeface="Calibri Light" panose="020F0302020204030204"/>
            </a:rPr>
            <a:t> Defect (voor het opsporen van bugs), task (voor een bepaald stuk werk), Impediment (een potentiële verhindering van voortgang)</a:t>
          </a:r>
          <a:endParaRPr lang="en-GB" noProof="1"/>
        </a:p>
      </dgm:t>
    </dgm:pt>
    <dgm:pt modelId="{75E4CEF6-395B-4C83-ADC5-D71C31C2C198}" type="parTrans" cxnId="{9232151F-0288-4372-8622-A27D8F8657A3}">
      <dgm:prSet/>
      <dgm:spPr/>
      <dgm:t>
        <a:bodyPr/>
        <a:lstStyle/>
        <a:p>
          <a:endParaRPr lang="nl-NL"/>
        </a:p>
      </dgm:t>
    </dgm:pt>
    <dgm:pt modelId="{7F7675CE-98FA-444F-8D22-1D19DE1774E1}" type="sibTrans" cxnId="{9232151F-0288-4372-8622-A27D8F8657A3}">
      <dgm:prSet/>
      <dgm:spPr/>
      <dgm:t>
        <a:bodyPr/>
        <a:lstStyle/>
        <a:p>
          <a:endParaRPr lang="nl-NL"/>
        </a:p>
      </dgm:t>
    </dgm:pt>
    <dgm:pt modelId="{0DEB6102-F9DD-45E0-BD4F-DA80AC08EF4A}" type="pres">
      <dgm:prSet presAssocID="{4EFD8A86-FCE6-4E6F-96BA-8CA5A5CEF475}" presName="vert0" presStyleCnt="0">
        <dgm:presLayoutVars>
          <dgm:dir/>
          <dgm:animOne val="branch"/>
          <dgm:animLvl val="lvl"/>
        </dgm:presLayoutVars>
      </dgm:prSet>
      <dgm:spPr/>
    </dgm:pt>
    <dgm:pt modelId="{359CDD44-630D-4DCC-97FF-098C880EB9E0}" type="pres">
      <dgm:prSet presAssocID="{98D5BDDF-AC15-43F0-A0D2-7A1425A6B535}" presName="thickLine" presStyleLbl="alignNode1" presStyleIdx="0" presStyleCnt="3"/>
      <dgm:spPr/>
    </dgm:pt>
    <dgm:pt modelId="{57315708-59AF-44D0-9972-3ABB937E023E}" type="pres">
      <dgm:prSet presAssocID="{98D5BDDF-AC15-43F0-A0D2-7A1425A6B535}" presName="horz1" presStyleCnt="0"/>
      <dgm:spPr/>
    </dgm:pt>
    <dgm:pt modelId="{BEBF9A98-8979-47AB-8FFB-5A4BC042E279}" type="pres">
      <dgm:prSet presAssocID="{98D5BDDF-AC15-43F0-A0D2-7A1425A6B535}" presName="tx1" presStyleLbl="revTx" presStyleIdx="0" presStyleCnt="3"/>
      <dgm:spPr/>
    </dgm:pt>
    <dgm:pt modelId="{16EDFE74-176C-459D-BAC3-C6C3EB95D903}" type="pres">
      <dgm:prSet presAssocID="{98D5BDDF-AC15-43F0-A0D2-7A1425A6B535}" presName="vert1" presStyleCnt="0"/>
      <dgm:spPr/>
    </dgm:pt>
    <dgm:pt modelId="{66D465D8-3C35-429E-B292-C261DAAC11E6}" type="pres">
      <dgm:prSet presAssocID="{0E2AA7A4-50FC-42FD-B7D3-F83DB6C28A47}" presName="thickLine" presStyleLbl="alignNode1" presStyleIdx="1" presStyleCnt="3"/>
      <dgm:spPr/>
    </dgm:pt>
    <dgm:pt modelId="{838951EC-FBFF-4A5B-8FBF-2B2488F2890F}" type="pres">
      <dgm:prSet presAssocID="{0E2AA7A4-50FC-42FD-B7D3-F83DB6C28A47}" presName="horz1" presStyleCnt="0"/>
      <dgm:spPr/>
    </dgm:pt>
    <dgm:pt modelId="{67EEB96B-9B25-4F99-BEAB-C778BBF1A969}" type="pres">
      <dgm:prSet presAssocID="{0E2AA7A4-50FC-42FD-B7D3-F83DB6C28A47}" presName="tx1" presStyleLbl="revTx" presStyleIdx="1" presStyleCnt="3"/>
      <dgm:spPr/>
    </dgm:pt>
    <dgm:pt modelId="{B1BBAC7C-4331-4018-9FAA-59E914EE8D72}" type="pres">
      <dgm:prSet presAssocID="{0E2AA7A4-50FC-42FD-B7D3-F83DB6C28A47}" presName="vert1" presStyleCnt="0"/>
      <dgm:spPr/>
    </dgm:pt>
    <dgm:pt modelId="{500BA117-95A6-4D2D-97B8-B492C1E71543}" type="pres">
      <dgm:prSet presAssocID="{B05669BB-660D-448F-B7B1-C80C047AAF43}" presName="thickLine" presStyleLbl="alignNode1" presStyleIdx="2" presStyleCnt="3"/>
      <dgm:spPr/>
    </dgm:pt>
    <dgm:pt modelId="{74185A7C-240B-4F93-A459-5B70266C425B}" type="pres">
      <dgm:prSet presAssocID="{B05669BB-660D-448F-B7B1-C80C047AAF43}" presName="horz1" presStyleCnt="0"/>
      <dgm:spPr/>
    </dgm:pt>
    <dgm:pt modelId="{FBA52C82-F468-4CF4-922A-0EE3BAFD7A52}" type="pres">
      <dgm:prSet presAssocID="{B05669BB-660D-448F-B7B1-C80C047AAF43}" presName="tx1" presStyleLbl="revTx" presStyleIdx="2" presStyleCnt="3"/>
      <dgm:spPr/>
    </dgm:pt>
    <dgm:pt modelId="{6433B0D5-C90B-4ECD-8854-2BC9FAF7EFBA}" type="pres">
      <dgm:prSet presAssocID="{B05669BB-660D-448F-B7B1-C80C047AAF43}" presName="vert1" presStyleCnt="0"/>
      <dgm:spPr/>
    </dgm:pt>
  </dgm:ptLst>
  <dgm:cxnLst>
    <dgm:cxn modelId="{9232151F-0288-4372-8622-A27D8F8657A3}" srcId="{4EFD8A86-FCE6-4E6F-96BA-8CA5A5CEF475}" destId="{B05669BB-660D-448F-B7B1-C80C047AAF43}" srcOrd="2" destOrd="0" parTransId="{75E4CEF6-395B-4C83-ADC5-D71C31C2C198}" sibTransId="{7F7675CE-98FA-444F-8D22-1D19DE1774E1}"/>
    <dgm:cxn modelId="{432F127F-9130-4002-8D86-6A206D5289E3}" type="presOf" srcId="{98D5BDDF-AC15-43F0-A0D2-7A1425A6B535}" destId="{BEBF9A98-8979-47AB-8FFB-5A4BC042E279}" srcOrd="0" destOrd="0" presId="urn:microsoft.com/office/officeart/2008/layout/LinedList"/>
    <dgm:cxn modelId="{7BD80D85-9C0B-4A6E-92B8-87634D9F9760}" type="presOf" srcId="{4EFD8A86-FCE6-4E6F-96BA-8CA5A5CEF475}" destId="{0DEB6102-F9DD-45E0-BD4F-DA80AC08EF4A}" srcOrd="0" destOrd="0" presId="urn:microsoft.com/office/officeart/2008/layout/LinedList"/>
    <dgm:cxn modelId="{6472AE85-4C81-4E87-AFB5-430DE151A589}" type="presOf" srcId="{B05669BB-660D-448F-B7B1-C80C047AAF43}" destId="{FBA52C82-F468-4CF4-922A-0EE3BAFD7A52}" srcOrd="0" destOrd="0" presId="urn:microsoft.com/office/officeart/2008/layout/LinedList"/>
    <dgm:cxn modelId="{FC39B6CF-E70F-4325-B150-4F9A3ED1C25B}" type="presOf" srcId="{0E2AA7A4-50FC-42FD-B7D3-F83DB6C28A47}" destId="{67EEB96B-9B25-4F99-BEAB-C778BBF1A969}" srcOrd="0" destOrd="0" presId="urn:microsoft.com/office/officeart/2008/layout/LinedList"/>
    <dgm:cxn modelId="{A11FC2D1-69A0-4933-A2E3-1D58237319AD}" srcId="{4EFD8A86-FCE6-4E6F-96BA-8CA5A5CEF475}" destId="{98D5BDDF-AC15-43F0-A0D2-7A1425A6B535}" srcOrd="0" destOrd="0" parTransId="{01005A88-8A4E-4001-8072-5B40200C5054}" sibTransId="{87D0597B-58D5-4B03-8309-15D2532D883F}"/>
    <dgm:cxn modelId="{F14C67E4-B411-46B7-AF28-D0B3044FAAF1}" srcId="{4EFD8A86-FCE6-4E6F-96BA-8CA5A5CEF475}" destId="{0E2AA7A4-50FC-42FD-B7D3-F83DB6C28A47}" srcOrd="1" destOrd="0" parTransId="{CA82CE00-0404-419E-9135-6F3CD5DBC27F}" sibTransId="{91D9C2AB-46BB-4BFC-B81F-E3584ECC7E10}"/>
    <dgm:cxn modelId="{0469DDAF-AAA0-4803-A253-F93E8842D5E2}" type="presParOf" srcId="{0DEB6102-F9DD-45E0-BD4F-DA80AC08EF4A}" destId="{359CDD44-630D-4DCC-97FF-098C880EB9E0}" srcOrd="0" destOrd="0" presId="urn:microsoft.com/office/officeart/2008/layout/LinedList"/>
    <dgm:cxn modelId="{9C59DD2C-9317-44B5-9741-C35D0B5B6335}" type="presParOf" srcId="{0DEB6102-F9DD-45E0-BD4F-DA80AC08EF4A}" destId="{57315708-59AF-44D0-9972-3ABB937E023E}" srcOrd="1" destOrd="0" presId="urn:microsoft.com/office/officeart/2008/layout/LinedList"/>
    <dgm:cxn modelId="{CE80AA45-6F28-4CB2-AF42-417C93756CCC}" type="presParOf" srcId="{57315708-59AF-44D0-9972-3ABB937E023E}" destId="{BEBF9A98-8979-47AB-8FFB-5A4BC042E279}" srcOrd="0" destOrd="0" presId="urn:microsoft.com/office/officeart/2008/layout/LinedList"/>
    <dgm:cxn modelId="{DDD1C10C-25F4-42F7-9FF4-90288ACA6764}" type="presParOf" srcId="{57315708-59AF-44D0-9972-3ABB937E023E}" destId="{16EDFE74-176C-459D-BAC3-C6C3EB95D903}" srcOrd="1" destOrd="0" presId="urn:microsoft.com/office/officeart/2008/layout/LinedList"/>
    <dgm:cxn modelId="{600D4C73-6C20-4F61-9384-64F442D7423F}" type="presParOf" srcId="{0DEB6102-F9DD-45E0-BD4F-DA80AC08EF4A}" destId="{66D465D8-3C35-429E-B292-C261DAAC11E6}" srcOrd="2" destOrd="0" presId="urn:microsoft.com/office/officeart/2008/layout/LinedList"/>
    <dgm:cxn modelId="{82C7CA3E-976A-4145-97EB-51A471E64E43}" type="presParOf" srcId="{0DEB6102-F9DD-45E0-BD4F-DA80AC08EF4A}" destId="{838951EC-FBFF-4A5B-8FBF-2B2488F2890F}" srcOrd="3" destOrd="0" presId="urn:microsoft.com/office/officeart/2008/layout/LinedList"/>
    <dgm:cxn modelId="{8084EE8C-8B61-4DA3-96FD-75C000C255FA}" type="presParOf" srcId="{838951EC-FBFF-4A5B-8FBF-2B2488F2890F}" destId="{67EEB96B-9B25-4F99-BEAB-C778BBF1A969}" srcOrd="0" destOrd="0" presId="urn:microsoft.com/office/officeart/2008/layout/LinedList"/>
    <dgm:cxn modelId="{3CF30745-CCC9-49F3-9BE1-F69149ED80D4}" type="presParOf" srcId="{838951EC-FBFF-4A5B-8FBF-2B2488F2890F}" destId="{B1BBAC7C-4331-4018-9FAA-59E914EE8D72}" srcOrd="1" destOrd="0" presId="urn:microsoft.com/office/officeart/2008/layout/LinedList"/>
    <dgm:cxn modelId="{D04845C3-E916-4B18-AA05-A11B236E9606}" type="presParOf" srcId="{0DEB6102-F9DD-45E0-BD4F-DA80AC08EF4A}" destId="{500BA117-95A6-4D2D-97B8-B492C1E71543}" srcOrd="4" destOrd="0" presId="urn:microsoft.com/office/officeart/2008/layout/LinedList"/>
    <dgm:cxn modelId="{0431A3D0-48AC-4AC5-ABB6-F2B00591B396}" type="presParOf" srcId="{0DEB6102-F9DD-45E0-BD4F-DA80AC08EF4A}" destId="{74185A7C-240B-4F93-A459-5B70266C425B}" srcOrd="5" destOrd="0" presId="urn:microsoft.com/office/officeart/2008/layout/LinedList"/>
    <dgm:cxn modelId="{283EC157-0A61-45A4-97DA-FF52513FCFF8}" type="presParOf" srcId="{74185A7C-240B-4F93-A459-5B70266C425B}" destId="{FBA52C82-F468-4CF4-922A-0EE3BAFD7A52}" srcOrd="0" destOrd="0" presId="urn:microsoft.com/office/officeart/2008/layout/LinedList"/>
    <dgm:cxn modelId="{D495E1CF-CE49-4A6F-A690-0F38B59E55C8}" type="presParOf" srcId="{74185A7C-240B-4F93-A459-5B70266C425B}" destId="{6433B0D5-C90B-4ECD-8854-2BC9FAF7EF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CDD44-630D-4DCC-97FF-098C880EB9E0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F9A98-8979-47AB-8FFB-5A4BC042E279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noProof="1"/>
            <a:t>Work items</a:t>
          </a:r>
          <a:r>
            <a:rPr lang="en-GB" sz="2900" kern="1200" noProof="1">
              <a:latin typeface="Calibri Light" panose="020F0302020204030204"/>
            </a:rPr>
            <a:t> = </a:t>
          </a:r>
          <a:r>
            <a:rPr lang="en-GB" sz="2900" b="0" kern="1200" noProof="1"/>
            <a:t>verschillende onderdelen van een ontwikkelingsproces</a:t>
          </a:r>
        </a:p>
      </dsp:txBody>
      <dsp:txXfrm>
        <a:off x="0" y="2124"/>
        <a:ext cx="10515600" cy="1449029"/>
      </dsp:txXfrm>
    </dsp:sp>
    <dsp:sp modelId="{66D465D8-3C35-429E-B292-C261DAAC11E6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EB96B-9B25-4F99-BEAB-C778BBF1A969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noProof="1"/>
            <a:t>Gemaakt om bepaalde facetten van ontwikkeling te catagorizeren </a:t>
          </a:r>
        </a:p>
      </dsp:txBody>
      <dsp:txXfrm>
        <a:off x="0" y="1451154"/>
        <a:ext cx="10515600" cy="1449029"/>
      </dsp:txXfrm>
    </dsp:sp>
    <dsp:sp modelId="{500BA117-95A6-4D2D-97B8-B492C1E71543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52C82-F468-4CF4-922A-0EE3BAFD7A52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noProof="1"/>
            <a:t>Voorbeelden zijn: </a:t>
          </a:r>
          <a:r>
            <a:rPr lang="en-GB" sz="2900" kern="1200" noProof="1">
              <a:latin typeface="Calibri Light" panose="020F0302020204030204"/>
            </a:rPr>
            <a:t> Defect (voor het opsporen van bugs), task (voor een bepaald stuk werk), Impediment (een potentiële verhindering van voortgang)</a:t>
          </a:r>
          <a:endParaRPr lang="en-GB" sz="2900" kern="1200" noProof="1"/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08:12:39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3572 714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8T08:34:00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5494 2699 16383 0 0,'0'3'0'0'0,"0"4"0"0"0,3 10 0 0 0,1 7 0 0 0,0 13 0 0 0,-1 11 0 0 0,-4 13 0 0 0,-1 14 0 0 0,-4 12 0 0 0,-1 13 0 0 0,1 6 0 0 0,1 10 0 0 0,2 6 0 0 0,2 1 0 0 0,6-1 0 0 0,5 1 0 0 0,11-2 0 0 0,10-8 0 0 0,9-4 0 0 0,4-10 0 0 0,6-11 0 0 0,1-13 0 0 0,-6-15 0 0 0,-3-19 0 0 0,-10-12 0 0 0,-8-12 0 0 0,-3-9 0 0 0,-4-5 0 0 0,11-1 0 0 0,18 3 0 0 0,23 9 0 0 0,27 6 0 0 0,32-1 0 0 0,34-4 0 0 0,31-7 0 0 0,34-14 0 0 0,33-9 0 0 0,22-5 0 0 0,18-2 0 0 0,2 2 0 0 0,-4 3 0 0 0,-18-3 0 0 0,-23 2 0 0 0,-19 5 0 0 0,-14 1 0 0 0,-10 2 0 0 0,-10 4 0 0 0,-8 2 0 0 0,-3 2 0 0 0,-3-1 0 0 0,1-1 0 0 0,-6-3 0 0 0,1 1 0 0 0,9 0 0 0 0,7-1 0 0 0,2 1 0 0 0,-4 1 0 0 0,-14-5 0 0 0,-28 0 0 0 0,-37 1 0 0 0,-39-1 0 0 0,-31-1 0 0 0,-24-2 0 0 0,-16-2 0 0 0,-7-5 0 0 0,-5-4 0 0 0,-2-4 0 0 0,0-7 0 0 0,3-3 0 0 0,8-10 0 0 0,5-12 0 0 0,7-14 0 0 0,8-12 0 0 0,4-7 0 0 0,-2 1 0 0 0,-3 4 0 0 0,-2 2 0 0 0,-6 9 0 0 0,0 6 0 0 0,-1 6 0 0 0,0 6 0 0 0,-2 5 0 0 0,-3 5 0 0 0,-2 3 0 0 0,-3 4 0 0 0,-3 4 0 0 0,-3 4 0 0 0,-1 5 0 0 0,-1 6 0 0 0,-4 5 0 0 0,0 3 0 0 0,-1-1 0 0 0,2-2 0 0 0,0-3 0 0 0,2-1 0 0 0,0-3 0 0 0,-3 2 0 0 0,-3 6 0 0 0,-12 3 0 0 0,-25 0 0 0 0,-37 3 0 0 0,-41 0 0 0 0,-51 2 0 0 0,-50 3 0 0 0,-41 2 0 0 0,-29 1 0 0 0,-20 2 0 0 0,0 1 0 0 0,7-2 0 0 0,5-2 0 0 0,-1 1 0 0 0,-8 0 0 0 0,-18 1 0 0 0,-16 1 0 0 0,-16 1 0 0 0,-6-1 0 0 0,5 1 0 0 0,15 0 0 0 0,26 1 0 0 0,33-1 0 0 0,42 0 0 0 0,39 0 0 0 0,47 0 0 0 0,49 0 0 0 0,43-6 0 0 0,29-2 0 0 0,13 0 0 0 0,10 2-16383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/project-management/user-stories" TargetMode="External"/><Relationship Id="rId2" Type="http://schemas.openxmlformats.org/officeDocument/2006/relationships/hyperlink" Target="https://www.ibm.com/support/knowledgecenter/SSYMRC_6.0.0/com.ibm.team.workitem.doc/topics/c_work_item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GB" sz="4800" b="1" err="1">
                <a:solidFill>
                  <a:schemeClr val="bg1"/>
                </a:solidFill>
                <a:cs typeface="Calibri Light"/>
              </a:rPr>
              <a:t>Presentatie</a:t>
            </a:r>
            <a:r>
              <a:rPr lang="en-GB" sz="4800" b="1">
                <a:solidFill>
                  <a:schemeClr val="bg1"/>
                </a:solidFill>
                <a:cs typeface="Calibri Light"/>
              </a:rPr>
              <a:t> Scrum</a:t>
            </a:r>
            <a:endParaRPr lang="en-GB" sz="4800"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sz="2000">
                <a:solidFill>
                  <a:srgbClr val="FFC000"/>
                </a:solidFill>
                <a:cs typeface="Calibri"/>
              </a:rPr>
              <a:t>User Stories</a:t>
            </a:r>
          </a:p>
          <a:p>
            <a:pPr algn="l"/>
            <a:r>
              <a:rPr lang="en-GB" sz="2000">
                <a:solidFill>
                  <a:srgbClr val="FFC000"/>
                </a:solidFill>
                <a:cs typeface="Calibri"/>
              </a:rPr>
              <a:t>Sprint backlog</a:t>
            </a:r>
          </a:p>
          <a:p>
            <a:pPr algn="l"/>
            <a:r>
              <a:rPr lang="en-GB" sz="2000">
                <a:solidFill>
                  <a:srgbClr val="FFC000"/>
                </a:solidFill>
                <a:cs typeface="Calibri"/>
              </a:rPr>
              <a:t>Work Items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74F1-3FAA-49BB-8C23-652FE756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Work items (2) </a:t>
            </a:r>
          </a:p>
        </p:txBody>
      </p:sp>
      <p:pic>
        <p:nvPicPr>
          <p:cNvPr id="4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F41AA31F-C064-484C-811B-1ECB5D113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47" y="1707996"/>
            <a:ext cx="8004235" cy="4565530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A4A0ED43-A113-4573-A40E-966CD4D2E3CA}"/>
              </a:ext>
            </a:extLst>
          </p:cNvPr>
          <p:cNvSpPr txBox="1"/>
          <p:nvPr/>
        </p:nvSpPr>
        <p:spPr>
          <a:xfrm>
            <a:off x="8606287" y="1633268"/>
            <a:ext cx="3001992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 err="1"/>
              <a:t>Epic</a:t>
            </a:r>
            <a:r>
              <a:rPr lang="nl-NL" b="1"/>
              <a:t>:</a:t>
            </a:r>
            <a:r>
              <a:rPr lang="nl-NL"/>
              <a:t> Wanneer een 'story' te groot is voor één sprint, of wanneer niet duidelijk is hoeveel werk het is. Kan opgedeeld worden in verschillende </a:t>
            </a:r>
            <a:r>
              <a:rPr lang="nl-NL" err="1"/>
              <a:t>stories</a:t>
            </a:r>
            <a:br>
              <a:rPr lang="nl-NL"/>
            </a:br>
            <a:r>
              <a:rPr lang="nl-NL" b="1">
                <a:cs typeface="Calibri" panose="020F0502020204030204"/>
              </a:rPr>
              <a:t>Story: </a:t>
            </a:r>
            <a:r>
              <a:rPr lang="nl-NL">
                <a:cs typeface="Calibri" panose="020F0502020204030204"/>
              </a:rPr>
              <a:t>korte beschrijving van wat een gebruiker wil.</a:t>
            </a:r>
          </a:p>
          <a:p>
            <a:r>
              <a:rPr lang="nl-NL" b="1">
                <a:cs typeface="Calibri" panose="020F0502020204030204"/>
              </a:rPr>
              <a:t>Feature: </a:t>
            </a:r>
            <a:r>
              <a:rPr lang="nl-NL">
                <a:cs typeface="Calibri" panose="020F0502020204030204"/>
              </a:rPr>
              <a:t>een aspect van het product</a:t>
            </a:r>
          </a:p>
          <a:p>
            <a:r>
              <a:rPr lang="nl-NL" b="1">
                <a:cs typeface="Calibri" panose="020F0502020204030204"/>
              </a:rPr>
              <a:t>Product </a:t>
            </a:r>
            <a:r>
              <a:rPr lang="nl-NL" b="1" err="1">
                <a:cs typeface="Calibri" panose="020F0502020204030204"/>
              </a:rPr>
              <a:t>backlog</a:t>
            </a:r>
            <a:r>
              <a:rPr lang="nl-NL" b="1">
                <a:cs typeface="Calibri" panose="020F0502020204030204"/>
              </a:rPr>
              <a:t> item: </a:t>
            </a:r>
            <a:r>
              <a:rPr lang="nl-NL">
                <a:cs typeface="Calibri" panose="020F0502020204030204"/>
              </a:rPr>
              <a:t>een bepaald onderwerp in de </a:t>
            </a:r>
            <a:r>
              <a:rPr lang="nl-NL" err="1">
                <a:cs typeface="Calibri" panose="020F0502020204030204"/>
              </a:rPr>
              <a:t>backlog</a:t>
            </a:r>
            <a:r>
              <a:rPr lang="nl-NL">
                <a:cs typeface="Calibri" panose="020F0502020204030204"/>
              </a:rPr>
              <a:t> van het product</a:t>
            </a:r>
          </a:p>
          <a:p>
            <a:r>
              <a:rPr lang="nl-NL" b="1" err="1">
                <a:cs typeface="Calibri" panose="020F0502020204030204"/>
              </a:rPr>
              <a:t>Task</a:t>
            </a:r>
            <a:r>
              <a:rPr lang="nl-NL" b="1">
                <a:cs typeface="Calibri" panose="020F0502020204030204"/>
              </a:rPr>
              <a:t>: </a:t>
            </a:r>
            <a:r>
              <a:rPr lang="nl-NL">
                <a:cs typeface="Calibri" panose="020F0502020204030204"/>
              </a:rPr>
              <a:t>een taak om uit te voeren</a:t>
            </a:r>
          </a:p>
          <a:p>
            <a:r>
              <a:rPr lang="nl-NL" b="1">
                <a:cs typeface="Calibri" panose="020F0502020204030204"/>
              </a:rPr>
              <a:t>Bug -&gt; </a:t>
            </a:r>
            <a:r>
              <a:rPr lang="nl-NL" b="1" err="1">
                <a:cs typeface="Calibri" panose="020F0502020204030204"/>
              </a:rPr>
              <a:t>Task</a:t>
            </a:r>
          </a:p>
          <a:p>
            <a:r>
              <a:rPr lang="nl-NL" b="1">
                <a:cs typeface="Calibri" panose="020F0502020204030204"/>
              </a:rPr>
              <a:t>Impediment: </a:t>
            </a:r>
            <a:r>
              <a:rPr lang="nl-NL">
                <a:cs typeface="Calibri" panose="020F0502020204030204"/>
              </a:rPr>
              <a:t>verhindering van voortgang</a:t>
            </a:r>
          </a:p>
        </p:txBody>
      </p:sp>
    </p:spTree>
    <p:extLst>
      <p:ext uri="{BB962C8B-B14F-4D97-AF65-F5344CB8AC3E}">
        <p14:creationId xmlns:p14="http://schemas.microsoft.com/office/powerpoint/2010/main" val="272377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3B18D-A356-43C5-9F89-22D0A9DA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Bronvermelding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3A5798-881C-40AB-85F7-61A80146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IBM Knowledge center (</a:t>
            </a:r>
            <a:r>
              <a:rPr lang="nl-NL">
                <a:ea typeface="+mn-lt"/>
                <a:cs typeface="+mn-lt"/>
                <a:hlinkClick r:id="rId2"/>
              </a:rPr>
              <a:t>https://www.ibm.com/support/knowledgecenter/SSYMRC_6.0.0/com.ibm.team.workitem.doc/topics/c_work_items.html</a:t>
            </a:r>
            <a:r>
              <a:rPr lang="nl-NL">
                <a:ea typeface="+mn-lt"/>
                <a:cs typeface="+mn-lt"/>
              </a:rPr>
              <a:t>)</a:t>
            </a:r>
          </a:p>
          <a:p>
            <a:r>
              <a:rPr lang="nl-NL">
                <a:cs typeface="Calibri"/>
              </a:rPr>
              <a:t>Atlassian Agile Coach</a:t>
            </a:r>
            <a:br>
              <a:rPr lang="nl-NL">
                <a:cs typeface="Calibri"/>
              </a:rPr>
            </a:br>
            <a:r>
              <a:rPr lang="nl-NL">
                <a:cs typeface="Calibri"/>
              </a:rPr>
              <a:t>(</a:t>
            </a:r>
            <a:r>
              <a:rPr lang="nl-NL">
                <a:ea typeface="+mn-lt"/>
                <a:cs typeface="+mn-lt"/>
                <a:hlinkClick r:id="rId3"/>
              </a:rPr>
              <a:t>https://www.atlassian.com/agile/project-management/user-stories</a:t>
            </a:r>
            <a:r>
              <a:rPr lang="nl-NL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88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3451-D14B-4101-8873-C99BA89A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Wat is </a:t>
            </a:r>
            <a:r>
              <a:rPr lang="en-GB" err="1">
                <a:cs typeface="Calibri Light"/>
              </a:rPr>
              <a:t>een</a:t>
            </a:r>
            <a:r>
              <a:rPr lang="en-GB">
                <a:cs typeface="Calibri Light"/>
              </a:rPr>
              <a:t> User Story?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830F-3CE7-4055-830A-E13877FA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ea typeface="+mn-lt"/>
                <a:cs typeface="+mn-lt"/>
              </a:rPr>
              <a:t>Informele uitleg van een stuk software </a:t>
            </a:r>
            <a:endParaRPr lang="en-US"/>
          </a:p>
          <a:p>
            <a:r>
              <a:rPr lang="nl-NL">
                <a:ea typeface="+mn-lt"/>
                <a:cs typeface="+mn-lt"/>
              </a:rPr>
              <a:t>Maakt duidelijk </a:t>
            </a:r>
          </a:p>
          <a:p>
            <a:r>
              <a:rPr lang="nl-NL">
                <a:ea typeface="+mn-lt"/>
                <a:cs typeface="+mn-lt"/>
              </a:rPr>
              <a:t>GEEN softwaresysteemvereisten </a:t>
            </a:r>
            <a:endParaRPr lang="nl-NL">
              <a:cs typeface="Calibri"/>
            </a:endParaRPr>
          </a:p>
          <a:p>
            <a:r>
              <a:rPr lang="nl-NL">
                <a:ea typeface="+mn-lt"/>
                <a:cs typeface="+mn-lt"/>
              </a:rPr>
              <a:t>Gebruiker staat centraal </a:t>
            </a:r>
            <a:endParaRPr lang="nl-NL">
              <a:cs typeface="Calibri"/>
            </a:endParaRPr>
          </a:p>
          <a:p>
            <a:r>
              <a:rPr lang="nl-NL">
                <a:ea typeface="+mn-lt"/>
                <a:cs typeface="+mn-lt"/>
              </a:rPr>
              <a:t>Makkelijk te begrijpen  </a:t>
            </a:r>
            <a:endParaRPr lang="nl-NL">
              <a:cs typeface="Calibri"/>
            </a:endParaRPr>
          </a:p>
          <a:p>
            <a:r>
              <a:rPr lang="nl-NL">
                <a:ea typeface="+mn-lt"/>
                <a:cs typeface="+mn-lt"/>
              </a:rPr>
              <a:t>Helderheid  </a:t>
            </a:r>
          </a:p>
          <a:p>
            <a:r>
              <a:rPr lang="nl-NL">
                <a:ea typeface="+mn-lt"/>
                <a:cs typeface="+mn-lt"/>
              </a:rPr>
              <a:t>Transparantie en flexibiliteit 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97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E15-15FC-4AD8-B4A4-1C0C0B9C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Wat is </a:t>
            </a:r>
            <a:r>
              <a:rPr lang="en-GB" err="1">
                <a:ea typeface="+mj-lt"/>
                <a:cs typeface="+mj-lt"/>
              </a:rPr>
              <a:t>een</a:t>
            </a:r>
            <a:r>
              <a:rPr lang="en-GB">
                <a:ea typeface="+mj-lt"/>
                <a:cs typeface="+mj-lt"/>
              </a:rPr>
              <a:t> User Story? (2)</a:t>
            </a:r>
          </a:p>
          <a:p>
            <a:endParaRPr lang="en-GB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C8D3-B13D-45ED-9093-5D6DE64F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b="1">
                <a:cs typeface="Calibri"/>
              </a:rPr>
              <a:t>"As a [persona], I [want to], [so that]"</a:t>
            </a:r>
            <a:endParaRPr lang="nl-NL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Persona: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Want to: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So that:</a:t>
            </a:r>
          </a:p>
          <a:p>
            <a:pPr marL="0" indent="0">
              <a:buNone/>
            </a:pPr>
            <a:r>
              <a:rPr lang="en-GB" i="1">
                <a:cs typeface="Calibri"/>
              </a:rPr>
              <a:t>"</a:t>
            </a:r>
            <a:r>
              <a:rPr lang="en-GB" i="1" err="1">
                <a:cs typeface="Calibri"/>
              </a:rPr>
              <a:t>Als</a:t>
            </a:r>
            <a:r>
              <a:rPr lang="en-GB" i="1">
                <a:cs typeface="Calibri"/>
              </a:rPr>
              <a:t> Max, </a:t>
            </a:r>
            <a:r>
              <a:rPr lang="en-GB" i="1" err="1">
                <a:cs typeface="Calibri"/>
              </a:rPr>
              <a:t>wil</a:t>
            </a:r>
            <a:r>
              <a:rPr lang="en-GB" i="1">
                <a:cs typeface="Calibri"/>
              </a:rPr>
              <a:t> </a:t>
            </a:r>
            <a:r>
              <a:rPr lang="en-GB" i="1" err="1">
                <a:cs typeface="Calibri"/>
              </a:rPr>
              <a:t>ik</a:t>
            </a:r>
            <a:r>
              <a:rPr lang="en-GB" i="1">
                <a:cs typeface="Calibri"/>
              </a:rPr>
              <a:t> </a:t>
            </a:r>
            <a:r>
              <a:rPr lang="en-GB" i="1" err="1">
                <a:cs typeface="Calibri"/>
              </a:rPr>
              <a:t>mijn</a:t>
            </a:r>
            <a:r>
              <a:rPr lang="en-GB" i="1">
                <a:cs typeface="Calibri"/>
              </a:rPr>
              <a:t> </a:t>
            </a:r>
            <a:r>
              <a:rPr lang="en-GB" i="1" err="1">
                <a:cs typeface="Calibri"/>
              </a:rPr>
              <a:t>vrienden</a:t>
            </a:r>
            <a:r>
              <a:rPr lang="en-GB" i="1">
                <a:cs typeface="Calibri"/>
              </a:rPr>
              <a:t> </a:t>
            </a:r>
            <a:r>
              <a:rPr lang="en-GB" i="1" err="1">
                <a:cs typeface="Calibri"/>
              </a:rPr>
              <a:t>uitnodigen</a:t>
            </a:r>
            <a:r>
              <a:rPr lang="en-GB" i="1">
                <a:cs typeface="Calibri"/>
              </a:rPr>
              <a:t>, </a:t>
            </a:r>
            <a:r>
              <a:rPr lang="en-GB" i="1" err="1">
                <a:cs typeface="Calibri"/>
              </a:rPr>
              <a:t>zodat</a:t>
            </a:r>
            <a:r>
              <a:rPr lang="en-GB" i="1">
                <a:cs typeface="Calibri"/>
              </a:rPr>
              <a:t> we </a:t>
            </a:r>
            <a:r>
              <a:rPr lang="en-GB" i="1" err="1">
                <a:cs typeface="Calibri"/>
              </a:rPr>
              <a:t>samen</a:t>
            </a:r>
            <a:r>
              <a:rPr lang="en-GB" i="1">
                <a:cs typeface="Calibri"/>
              </a:rPr>
              <a:t> van het </a:t>
            </a:r>
            <a:r>
              <a:rPr lang="en-GB" i="1" err="1">
                <a:cs typeface="Calibri"/>
              </a:rPr>
              <a:t>feestje</a:t>
            </a:r>
            <a:r>
              <a:rPr lang="en-GB" i="1">
                <a:cs typeface="Calibri"/>
              </a:rPr>
              <a:t> </a:t>
            </a:r>
            <a:r>
              <a:rPr lang="en-GB" i="1" err="1">
                <a:cs typeface="Calibri"/>
              </a:rPr>
              <a:t>kunnen</a:t>
            </a:r>
            <a:r>
              <a:rPr lang="en-GB" i="1">
                <a:cs typeface="Calibri"/>
              </a:rPr>
              <a:t> </a:t>
            </a:r>
            <a:r>
              <a:rPr lang="en-GB" i="1" err="1">
                <a:cs typeface="Calibri"/>
              </a:rPr>
              <a:t>genieten</a:t>
            </a:r>
            <a:r>
              <a:rPr lang="en-GB" i="1">
                <a:cs typeface="Calibri"/>
              </a:rPr>
              <a:t>."</a:t>
            </a:r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D8992-D3E0-4388-8EDE-B59D16B24F21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6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98BB-C7E2-4F2F-8456-E2B02F6C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cs typeface="Calibri Light"/>
              </a:rPr>
              <a:t>Wat is </a:t>
            </a:r>
            <a:r>
              <a:rPr lang="en-GB" sz="4000" err="1">
                <a:cs typeface="Calibri Light"/>
              </a:rPr>
              <a:t>een</a:t>
            </a:r>
            <a:r>
              <a:rPr lang="en-GB" sz="4000">
                <a:cs typeface="Calibri Light"/>
              </a:rPr>
              <a:t> Sprint Backlog?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DCEF-FB79-45B0-854C-803773E9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5971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GB" sz="2400">
              <a:ea typeface="+mn-lt"/>
              <a:cs typeface="+mn-lt"/>
            </a:endParaRPr>
          </a:p>
          <a:p>
            <a:r>
              <a:rPr lang="en-GB" sz="2400" err="1">
                <a:ea typeface="+mn-lt"/>
                <a:cs typeface="+mn-lt"/>
              </a:rPr>
              <a:t>Lijst</a:t>
            </a:r>
            <a:r>
              <a:rPr lang="en-GB" sz="2400">
                <a:ea typeface="+mn-lt"/>
                <a:cs typeface="+mn-lt"/>
              </a:rPr>
              <a:t> van taken die </a:t>
            </a:r>
            <a:r>
              <a:rPr lang="en-GB" sz="2400" err="1">
                <a:ea typeface="+mn-lt"/>
                <a:cs typeface="+mn-lt"/>
              </a:rPr>
              <a:t>zijn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gekozen</a:t>
            </a:r>
            <a:r>
              <a:rPr lang="en-GB" sz="2400">
                <a:ea typeface="+mn-lt"/>
                <a:cs typeface="+mn-lt"/>
              </a:rPr>
              <a:t> (</a:t>
            </a:r>
            <a:r>
              <a:rPr lang="en-GB" sz="2400" err="1">
                <a:ea typeface="+mn-lt"/>
                <a:cs typeface="+mn-lt"/>
              </a:rPr>
              <a:t>uit</a:t>
            </a:r>
            <a:r>
              <a:rPr lang="en-GB" sz="2400">
                <a:ea typeface="+mn-lt"/>
                <a:cs typeface="+mn-lt"/>
              </a:rPr>
              <a:t> de Product Backlog) om </a:t>
            </a:r>
            <a:r>
              <a:rPr lang="en-GB" sz="2400" err="1">
                <a:ea typeface="+mn-lt"/>
                <a:cs typeface="+mn-lt"/>
              </a:rPr>
              <a:t>tijdens</a:t>
            </a:r>
            <a:r>
              <a:rPr lang="en-GB" sz="2400">
                <a:ea typeface="+mn-lt"/>
                <a:cs typeface="+mn-lt"/>
              </a:rPr>
              <a:t> de Sprint </a:t>
            </a:r>
            <a:r>
              <a:rPr lang="en-GB" sz="2400" err="1">
                <a:ea typeface="+mn-lt"/>
                <a:cs typeface="+mn-lt"/>
              </a:rPr>
              <a:t>uit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te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voeren</a:t>
            </a:r>
            <a:r>
              <a:rPr lang="en-GB" sz="2400">
                <a:ea typeface="+mn-lt"/>
                <a:cs typeface="+mn-lt"/>
              </a:rPr>
              <a:t>.</a:t>
            </a:r>
            <a:endParaRPr lang="en-GB" sz="2400">
              <a:cs typeface="Calibri"/>
            </a:endParaRPr>
          </a:p>
          <a:p>
            <a:endParaRPr lang="en-GB" sz="2400">
              <a:ea typeface="+mn-lt"/>
              <a:cs typeface="+mn-lt"/>
            </a:endParaRPr>
          </a:p>
          <a:p>
            <a:r>
              <a:rPr lang="en-GB" sz="2400">
                <a:ea typeface="+mn-lt"/>
                <a:cs typeface="+mn-lt"/>
              </a:rPr>
              <a:t>De Sprint Backlog </a:t>
            </a:r>
            <a:r>
              <a:rPr lang="en-GB" sz="2400" err="1">
                <a:ea typeface="+mn-lt"/>
                <a:cs typeface="+mn-lt"/>
              </a:rPr>
              <a:t>maakt</a:t>
            </a:r>
            <a:r>
              <a:rPr lang="en-GB" sz="2400">
                <a:ea typeface="+mn-lt"/>
                <a:cs typeface="+mn-lt"/>
              </a:rPr>
              <a:t> al het </a:t>
            </a:r>
            <a:r>
              <a:rPr lang="en-GB" sz="2400" err="1">
                <a:ea typeface="+mn-lt"/>
                <a:cs typeface="+mn-lt"/>
              </a:rPr>
              <a:t>werk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zichtbaar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dat</a:t>
            </a:r>
            <a:r>
              <a:rPr lang="en-GB" sz="2400">
                <a:ea typeface="+mn-lt"/>
                <a:cs typeface="+mn-lt"/>
              </a:rPr>
              <a:t> het </a:t>
            </a:r>
            <a:r>
              <a:rPr lang="en-GB" sz="2400" err="1">
                <a:ea typeface="+mn-lt"/>
                <a:cs typeface="+mn-lt"/>
              </a:rPr>
              <a:t>Ontwikkelteam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heeft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gekozen</a:t>
            </a:r>
            <a:r>
              <a:rPr lang="en-GB" sz="2400">
                <a:ea typeface="+mn-lt"/>
                <a:cs typeface="+mn-lt"/>
              </a:rPr>
              <a:t> </a:t>
            </a:r>
            <a:r>
              <a:rPr lang="en-GB" sz="2400" err="1">
                <a:ea typeface="+mn-lt"/>
                <a:cs typeface="+mn-lt"/>
              </a:rPr>
              <a:t>als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noodzakelijk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voor</a:t>
            </a:r>
            <a:r>
              <a:rPr lang="en-GB" sz="2400">
                <a:ea typeface="+mn-lt"/>
                <a:cs typeface="+mn-lt"/>
              </a:rPr>
              <a:t> het </a:t>
            </a:r>
            <a:r>
              <a:rPr lang="en-GB" sz="2400" err="1">
                <a:ea typeface="+mn-lt"/>
                <a:cs typeface="+mn-lt"/>
              </a:rPr>
              <a:t>behalen</a:t>
            </a:r>
            <a:r>
              <a:rPr lang="en-GB" sz="2400">
                <a:ea typeface="+mn-lt"/>
                <a:cs typeface="+mn-lt"/>
              </a:rPr>
              <a:t> van het Sprint Doel.</a:t>
            </a:r>
          </a:p>
          <a:p>
            <a:endParaRPr lang="en-GB" sz="2400">
              <a:ea typeface="+mn-lt"/>
              <a:cs typeface="+mn-lt"/>
            </a:endParaRPr>
          </a:p>
          <a:p>
            <a:r>
              <a:rPr lang="en-GB" sz="2400">
                <a:cs typeface="Calibri"/>
              </a:rPr>
              <a:t>Elke Sprint backlog </a:t>
            </a:r>
            <a:r>
              <a:rPr lang="en-GB" sz="2400" err="1">
                <a:cs typeface="Calibri"/>
              </a:rPr>
              <a:t>moet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een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verbetering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zijn</a:t>
            </a:r>
            <a:r>
              <a:rPr lang="en-GB" sz="2400">
                <a:cs typeface="Calibri"/>
              </a:rPr>
              <a:t> op de </a:t>
            </a:r>
            <a:r>
              <a:rPr lang="en-GB" sz="2400" err="1">
                <a:cs typeface="Calibri"/>
              </a:rPr>
              <a:t>laatste</a:t>
            </a:r>
            <a:r>
              <a:rPr lang="en-GB" sz="2400">
                <a:cs typeface="Calibri"/>
              </a:rPr>
              <a:t>.</a:t>
            </a:r>
          </a:p>
          <a:p>
            <a:endParaRPr lang="en-GB" sz="2400">
              <a:cs typeface="Calibri"/>
            </a:endParaRPr>
          </a:p>
          <a:p>
            <a:pPr lvl="1"/>
            <a:r>
              <a:rPr lang="en-GB" sz="2000">
                <a:cs typeface="Calibri"/>
              </a:rPr>
              <a:t>Planning</a:t>
            </a:r>
          </a:p>
          <a:p>
            <a:pPr lvl="1"/>
            <a:r>
              <a:rPr lang="en-GB" sz="2000" err="1">
                <a:cs typeface="Calibri"/>
              </a:rPr>
              <a:t>Vordering</a:t>
            </a:r>
          </a:p>
          <a:p>
            <a:pPr lvl="1"/>
            <a:r>
              <a:rPr lang="en-GB" sz="2000">
                <a:cs typeface="Calibri"/>
              </a:rPr>
              <a:t>Increment</a:t>
            </a:r>
          </a:p>
        </p:txBody>
      </p:sp>
    </p:spTree>
    <p:extLst>
      <p:ext uri="{BB962C8B-B14F-4D97-AF65-F5344CB8AC3E}">
        <p14:creationId xmlns:p14="http://schemas.microsoft.com/office/powerpoint/2010/main" val="19595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B399-5B2D-4F1D-A68C-82AECFF2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Sprint Backlog planning</a:t>
            </a:r>
            <a:br>
              <a:rPr lang="en-GB">
                <a:cs typeface="Calibri Light"/>
              </a:rPr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37E1-71E8-484D-806F-F0861C7C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9A6B1-0C8A-4B24-87C0-4A6400DD6C28}"/>
              </a:ext>
            </a:extLst>
          </p:cNvPr>
          <p:cNvSpPr txBox="1"/>
          <p:nvPr/>
        </p:nvSpPr>
        <p:spPr>
          <a:xfrm>
            <a:off x="817799" y="1353411"/>
            <a:ext cx="10510682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>
                <a:cs typeface="Calibri"/>
              </a:rPr>
              <a:t> </a:t>
            </a:r>
            <a:r>
              <a:rPr lang="en-US" sz="2400">
                <a:cs typeface="Calibri"/>
              </a:rPr>
              <a:t>Het Team </a:t>
            </a:r>
            <a:r>
              <a:rPr lang="en-US" sz="2400" err="1">
                <a:cs typeface="Calibri"/>
              </a:rPr>
              <a:t>bedenkt</a:t>
            </a:r>
            <a:r>
              <a:rPr lang="en-US" sz="2400">
                <a:cs typeface="Calibri"/>
              </a:rPr>
              <a:t> het </a:t>
            </a:r>
            <a:r>
              <a:rPr lang="en-US" sz="2400" err="1">
                <a:cs typeface="Calibri"/>
              </a:rPr>
              <a:t>doel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voor</a:t>
            </a:r>
            <a:r>
              <a:rPr lang="en-US" sz="2400">
                <a:cs typeface="Calibri"/>
              </a:rPr>
              <a:t> de </a:t>
            </a:r>
            <a:r>
              <a:rPr lang="en-US" sz="2400" err="1">
                <a:cs typeface="Calibri"/>
              </a:rPr>
              <a:t>komende</a:t>
            </a:r>
            <a:r>
              <a:rPr lang="en-US" sz="2400">
                <a:cs typeface="Calibri"/>
              </a:rPr>
              <a:t> sprint. </a:t>
            </a:r>
            <a:endParaRPr lang="en-US">
              <a:cs typeface="Calibri"/>
            </a:endParaRPr>
          </a:p>
          <a:p>
            <a:endParaRPr lang="en-US" sz="2400">
              <a:cs typeface="Calibri"/>
            </a:endParaRPr>
          </a:p>
          <a:p>
            <a:pPr lvl="1">
              <a:buChar char="•"/>
            </a:pPr>
            <a:r>
              <a:rPr lang="en-US" sz="2400">
                <a:cs typeface="Calibri"/>
              </a:rPr>
              <a:t> Welke items </a:t>
            </a:r>
            <a:r>
              <a:rPr lang="en-US" sz="2400" err="1">
                <a:cs typeface="Calibri"/>
              </a:rPr>
              <a:t>hebben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prioriteit</a:t>
            </a:r>
            <a:r>
              <a:rPr lang="en-US" sz="2400">
                <a:cs typeface="Calibri"/>
              </a:rPr>
              <a:t>?</a:t>
            </a:r>
            <a:endParaRPr lang="en-US" sz="2400">
              <a:latin typeface="Calibri"/>
              <a:ea typeface="Arial"/>
              <a:cs typeface="Calibri"/>
            </a:endParaRPr>
          </a:p>
          <a:p>
            <a:pPr lvl="1">
              <a:buChar char="•"/>
            </a:pPr>
            <a:r>
              <a:rPr lang="en-US" sz="2400">
                <a:latin typeface="Calibri"/>
                <a:ea typeface="Arial"/>
                <a:cs typeface="Calibri"/>
              </a:rPr>
              <a:t> Wat het de </a:t>
            </a:r>
            <a:r>
              <a:rPr lang="en-US" sz="2400" err="1">
                <a:latin typeface="Calibri"/>
                <a:ea typeface="Arial"/>
                <a:cs typeface="Calibri"/>
              </a:rPr>
              <a:t>gewenste</a:t>
            </a:r>
            <a:r>
              <a:rPr lang="en-US" sz="2400">
                <a:latin typeface="Calibri"/>
                <a:ea typeface="Arial"/>
                <a:cs typeface="Calibri"/>
              </a:rPr>
              <a:t> </a:t>
            </a:r>
            <a:r>
              <a:rPr lang="en-US" sz="2400" err="1">
                <a:latin typeface="Calibri"/>
                <a:ea typeface="Arial"/>
                <a:cs typeface="Calibri"/>
              </a:rPr>
              <a:t>resultaat</a:t>
            </a:r>
            <a:r>
              <a:rPr lang="en-US" sz="2400">
                <a:latin typeface="Calibri"/>
                <a:ea typeface="Arial"/>
                <a:cs typeface="Calibri"/>
              </a:rPr>
              <a:t> van de </a:t>
            </a:r>
            <a:r>
              <a:rPr lang="en-US" sz="2400" err="1">
                <a:latin typeface="Calibri"/>
                <a:ea typeface="Arial"/>
                <a:cs typeface="Calibri"/>
              </a:rPr>
              <a:t>komende</a:t>
            </a:r>
            <a:r>
              <a:rPr lang="en-US" sz="2400">
                <a:latin typeface="Calibri"/>
                <a:ea typeface="Arial"/>
                <a:cs typeface="Calibri"/>
              </a:rPr>
              <a:t> sprint?</a:t>
            </a:r>
          </a:p>
          <a:p>
            <a:pPr lvl="1">
              <a:buChar char="•"/>
            </a:pPr>
            <a:r>
              <a:rPr lang="en-US" sz="2400">
                <a:latin typeface="Calibri"/>
                <a:ea typeface="Arial"/>
                <a:cs typeface="Calibri"/>
              </a:rPr>
              <a:t> Wat </a:t>
            </a:r>
            <a:r>
              <a:rPr lang="en-US" sz="2400" err="1">
                <a:latin typeface="Calibri"/>
                <a:ea typeface="Arial"/>
                <a:cs typeface="Calibri"/>
              </a:rPr>
              <a:t>hebben</a:t>
            </a:r>
            <a:r>
              <a:rPr lang="en-US" sz="2400">
                <a:latin typeface="Calibri"/>
                <a:ea typeface="Arial"/>
                <a:cs typeface="Calibri"/>
              </a:rPr>
              <a:t> we </a:t>
            </a:r>
            <a:r>
              <a:rPr lang="en-US" sz="2400" err="1">
                <a:latin typeface="Calibri"/>
                <a:ea typeface="Arial"/>
                <a:cs typeface="Calibri"/>
              </a:rPr>
              <a:t>meegenomen</a:t>
            </a:r>
            <a:r>
              <a:rPr lang="en-US" sz="2400">
                <a:latin typeface="Calibri"/>
                <a:ea typeface="Arial"/>
                <a:cs typeface="Calibri"/>
              </a:rPr>
              <a:t> </a:t>
            </a:r>
            <a:r>
              <a:rPr lang="en-US" sz="2400" err="1">
                <a:latin typeface="Calibri"/>
                <a:ea typeface="Arial"/>
                <a:cs typeface="Calibri"/>
              </a:rPr>
              <a:t>als</a:t>
            </a:r>
            <a:r>
              <a:rPr lang="en-US" sz="2400">
                <a:latin typeface="Calibri"/>
                <a:ea typeface="Arial"/>
                <a:cs typeface="Calibri"/>
              </a:rPr>
              <a:t> </a:t>
            </a:r>
            <a:r>
              <a:rPr lang="en-US" sz="2400" err="1">
                <a:latin typeface="Calibri"/>
                <a:ea typeface="Arial"/>
                <a:cs typeface="Calibri"/>
              </a:rPr>
              <a:t>verbeterpunt</a:t>
            </a:r>
            <a:r>
              <a:rPr lang="en-US" sz="2400">
                <a:latin typeface="Calibri"/>
                <a:ea typeface="Arial"/>
                <a:cs typeface="Calibri"/>
              </a:rPr>
              <a:t> </a:t>
            </a:r>
            <a:r>
              <a:rPr lang="en-US" sz="2400" err="1">
                <a:latin typeface="Calibri"/>
                <a:ea typeface="Arial"/>
                <a:cs typeface="Calibri"/>
              </a:rPr>
              <a:t>uit</a:t>
            </a:r>
            <a:r>
              <a:rPr lang="en-US" sz="2400">
                <a:latin typeface="Calibri"/>
                <a:ea typeface="Arial"/>
                <a:cs typeface="Calibri"/>
              </a:rPr>
              <a:t> de </a:t>
            </a:r>
            <a:r>
              <a:rPr lang="en-US" sz="2400" err="1">
                <a:latin typeface="Calibri"/>
                <a:ea typeface="Arial"/>
                <a:cs typeface="Calibri"/>
              </a:rPr>
              <a:t>vorige</a:t>
            </a:r>
            <a:r>
              <a:rPr lang="en-US" sz="2400">
                <a:latin typeface="Calibri"/>
                <a:ea typeface="Arial"/>
                <a:cs typeface="Calibri"/>
              </a:rPr>
              <a:t> sprint?</a:t>
            </a:r>
          </a:p>
          <a:p>
            <a:pPr>
              <a:buChar char="•"/>
            </a:pPr>
            <a:endParaRPr lang="en-GB" sz="2400">
              <a:latin typeface="Calibri"/>
              <a:ea typeface="Arial"/>
              <a:cs typeface="Arial"/>
            </a:endParaRPr>
          </a:p>
          <a:p>
            <a:pPr>
              <a:buChar char="•"/>
            </a:pPr>
            <a:endParaRPr lang="en-GB" sz="2400">
              <a:latin typeface="Calibri"/>
              <a:ea typeface="Arial"/>
              <a:cs typeface="Arial"/>
            </a:endParaRPr>
          </a:p>
          <a:p>
            <a:pPr>
              <a:buChar char="•"/>
            </a:pPr>
            <a:r>
              <a:rPr lang="en-GB" sz="2400">
                <a:latin typeface="Calibri"/>
                <a:ea typeface="Arial"/>
                <a:cs typeface="Arial"/>
              </a:rPr>
              <a:t>Team </a:t>
            </a:r>
            <a:r>
              <a:rPr lang="en-GB" sz="2400" err="1">
                <a:latin typeface="Calibri"/>
                <a:ea typeface="Arial"/>
                <a:cs typeface="Arial"/>
              </a:rPr>
              <a:t>selecteert</a:t>
            </a:r>
            <a:r>
              <a:rPr lang="en-GB" sz="2400">
                <a:latin typeface="Calibri"/>
                <a:ea typeface="Arial"/>
                <a:cs typeface="Arial"/>
              </a:rPr>
              <a:t> </a:t>
            </a:r>
            <a:r>
              <a:rPr lang="en-GB" sz="2400" err="1">
                <a:latin typeface="Calibri"/>
                <a:ea typeface="Arial"/>
                <a:cs typeface="Arial"/>
              </a:rPr>
              <a:t>een</a:t>
            </a:r>
            <a:r>
              <a:rPr lang="en-GB" sz="2400">
                <a:latin typeface="Calibri"/>
                <a:ea typeface="Arial"/>
                <a:cs typeface="Arial"/>
              </a:rPr>
              <a:t> </a:t>
            </a:r>
            <a:r>
              <a:rPr lang="en-GB" sz="2400" err="1">
                <a:latin typeface="Calibri"/>
                <a:ea typeface="Arial"/>
                <a:cs typeface="Arial"/>
              </a:rPr>
              <a:t>aantal</a:t>
            </a:r>
            <a:r>
              <a:rPr lang="en-GB" sz="2400">
                <a:latin typeface="Calibri"/>
                <a:ea typeface="Arial"/>
                <a:cs typeface="Arial"/>
              </a:rPr>
              <a:t> Product Backlog items </a:t>
            </a:r>
            <a:r>
              <a:rPr lang="en-GB" sz="2400" err="1">
                <a:latin typeface="Calibri"/>
                <a:ea typeface="Arial"/>
                <a:cs typeface="Arial"/>
              </a:rPr>
              <a:t>tijdens</a:t>
            </a:r>
            <a:r>
              <a:rPr lang="en-GB" sz="2400">
                <a:latin typeface="Calibri"/>
                <a:ea typeface="Arial"/>
                <a:cs typeface="Arial"/>
              </a:rPr>
              <a:t> de Sprint Planning</a:t>
            </a:r>
            <a:r>
              <a:rPr lang="en-US" sz="2400">
                <a:latin typeface="Calibri"/>
                <a:ea typeface="Arial"/>
                <a:cs typeface="Arial"/>
              </a:rPr>
              <a:t>​.</a:t>
            </a:r>
            <a:endParaRPr lang="en-US" sz="2400">
              <a:cs typeface="Calibri"/>
            </a:endParaRPr>
          </a:p>
          <a:p>
            <a:pPr>
              <a:buChar char="•"/>
            </a:pPr>
            <a:endParaRPr lang="en-US" sz="2400">
              <a:latin typeface="Calibri"/>
              <a:ea typeface="Arial"/>
              <a:cs typeface="Arial"/>
            </a:endParaRPr>
          </a:p>
          <a:p>
            <a:pPr>
              <a:buChar char="•"/>
            </a:pPr>
            <a:endParaRPr lang="en-GB" sz="2400">
              <a:latin typeface="Calibri"/>
              <a:ea typeface="Arial"/>
              <a:cs typeface="Arial"/>
            </a:endParaRPr>
          </a:p>
          <a:p>
            <a:pPr>
              <a:buChar char="•"/>
            </a:pPr>
            <a:r>
              <a:rPr lang="en-GB" sz="2400">
                <a:latin typeface="Calibri"/>
                <a:ea typeface="Arial"/>
                <a:cs typeface="Arial"/>
              </a:rPr>
              <a:t> Team </a:t>
            </a:r>
            <a:r>
              <a:rPr lang="en-GB" sz="2400" err="1">
                <a:latin typeface="Calibri"/>
                <a:ea typeface="Arial"/>
                <a:cs typeface="Arial"/>
              </a:rPr>
              <a:t>bedenkt</a:t>
            </a:r>
            <a:r>
              <a:rPr lang="en-GB" sz="2400">
                <a:latin typeface="Calibri"/>
                <a:ea typeface="Arial"/>
                <a:cs typeface="Arial"/>
              </a:rPr>
              <a:t> de </a:t>
            </a:r>
            <a:r>
              <a:rPr lang="en-GB" sz="2400" err="1">
                <a:latin typeface="Calibri"/>
                <a:ea typeface="Arial"/>
                <a:cs typeface="Arial"/>
              </a:rPr>
              <a:t>benodigde</a:t>
            </a:r>
            <a:r>
              <a:rPr lang="en-GB" sz="2400">
                <a:latin typeface="Calibri"/>
                <a:ea typeface="Arial"/>
                <a:cs typeface="Arial"/>
              </a:rPr>
              <a:t> taken om </a:t>
            </a:r>
            <a:r>
              <a:rPr lang="en-GB" sz="2400" err="1">
                <a:latin typeface="Calibri"/>
                <a:ea typeface="Arial"/>
                <a:cs typeface="Arial"/>
              </a:rPr>
              <a:t>elke</a:t>
            </a:r>
            <a:r>
              <a:rPr lang="en-GB" sz="2400">
                <a:latin typeface="Calibri"/>
                <a:ea typeface="Arial"/>
                <a:cs typeface="Arial"/>
              </a:rPr>
              <a:t> item </a:t>
            </a:r>
            <a:r>
              <a:rPr lang="en-GB" sz="2400" err="1">
                <a:latin typeface="Calibri"/>
                <a:ea typeface="Arial"/>
                <a:cs typeface="Arial"/>
              </a:rPr>
              <a:t>af</a:t>
            </a:r>
            <a:r>
              <a:rPr lang="en-GB" sz="2400">
                <a:latin typeface="Calibri"/>
                <a:ea typeface="Arial"/>
                <a:cs typeface="Arial"/>
              </a:rPr>
              <a:t> </a:t>
            </a:r>
            <a:r>
              <a:rPr lang="en-GB" sz="2400" err="1">
                <a:latin typeface="Calibri"/>
                <a:ea typeface="Arial"/>
                <a:cs typeface="Arial"/>
              </a:rPr>
              <a:t>te</a:t>
            </a:r>
            <a:r>
              <a:rPr lang="en-GB" sz="2400">
                <a:latin typeface="Calibri"/>
                <a:ea typeface="Arial"/>
                <a:cs typeface="Arial"/>
              </a:rPr>
              <a:t> </a:t>
            </a:r>
            <a:r>
              <a:rPr lang="en-GB" sz="2400" err="1">
                <a:latin typeface="Calibri"/>
                <a:ea typeface="Arial"/>
                <a:cs typeface="Arial"/>
              </a:rPr>
              <a:t>maken</a:t>
            </a:r>
            <a:r>
              <a:rPr lang="en-GB" sz="2400">
                <a:latin typeface="Calibri"/>
                <a:ea typeface="Arial"/>
                <a:cs typeface="Arial"/>
              </a:rPr>
              <a:t>​.</a:t>
            </a:r>
          </a:p>
          <a:p>
            <a:pPr lvl="1">
              <a:buFont typeface="Arial"/>
              <a:buChar char="•"/>
            </a:pPr>
            <a:r>
              <a:rPr lang="en-GB" sz="2400">
                <a:cs typeface="Arial"/>
              </a:rPr>
              <a:t> Item </a:t>
            </a:r>
            <a:r>
              <a:rPr lang="en-GB" sz="2400" err="1">
                <a:cs typeface="Arial"/>
              </a:rPr>
              <a:t>wordt</a:t>
            </a:r>
            <a:r>
              <a:rPr lang="en-GB" sz="2400">
                <a:cs typeface="Arial"/>
              </a:rPr>
              <a:t> </a:t>
            </a:r>
            <a:r>
              <a:rPr lang="en-GB" sz="2400" err="1">
                <a:cs typeface="Arial"/>
              </a:rPr>
              <a:t>uiteengebroken</a:t>
            </a:r>
            <a:r>
              <a:rPr lang="en-GB" sz="2400">
                <a:cs typeface="Arial"/>
              </a:rPr>
              <a:t> in taken die SMART </a:t>
            </a:r>
            <a:r>
              <a:rPr lang="en-GB" sz="2400" err="1">
                <a:cs typeface="Arial"/>
              </a:rPr>
              <a:t>geformuleerd</a:t>
            </a:r>
            <a:r>
              <a:rPr lang="en-GB" sz="2400">
                <a:cs typeface="Arial"/>
              </a:rPr>
              <a:t> </a:t>
            </a:r>
            <a:r>
              <a:rPr lang="en-GB" sz="2400" err="1">
                <a:cs typeface="Arial"/>
              </a:rPr>
              <a:t>kunnen</a:t>
            </a:r>
            <a:r>
              <a:rPr lang="en-GB" sz="2400">
                <a:cs typeface="Arial"/>
              </a:rPr>
              <a:t> </a:t>
            </a:r>
            <a:r>
              <a:rPr lang="en-GB" sz="2400" err="1">
                <a:cs typeface="Arial"/>
              </a:rPr>
              <a:t>worden</a:t>
            </a:r>
            <a:r>
              <a:rPr lang="en-GB" sz="2400"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1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AE57-B11A-4BFC-A657-BD4DBF86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Sprint Backlog </a:t>
            </a:r>
            <a:r>
              <a:rPr lang="en-GB" err="1">
                <a:cs typeface="Calibri Light"/>
              </a:rPr>
              <a:t>vordering</a:t>
            </a:r>
            <a:br>
              <a:rPr lang="en-GB">
                <a:cs typeface="Calibri Light"/>
              </a:rPr>
            </a:br>
            <a:endParaRPr lang="en-GB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C3BE-8A98-4612-8C2E-70742391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cs typeface="Calibri"/>
              </a:rPr>
              <a:t>Van team </a:t>
            </a:r>
            <a:r>
              <a:rPr lang="en-GB" sz="2400" err="1">
                <a:cs typeface="Calibri"/>
              </a:rPr>
              <a:t>leden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wordt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verwacht</a:t>
            </a:r>
            <a:r>
              <a:rPr lang="en-GB" sz="2400">
                <a:cs typeface="Calibri"/>
              </a:rPr>
              <a:t> </a:t>
            </a:r>
            <a:r>
              <a:rPr lang="en-GB" sz="2400" err="1">
                <a:cs typeface="Calibri"/>
              </a:rPr>
              <a:t>dat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ze</a:t>
            </a:r>
            <a:r>
              <a:rPr lang="en-GB" sz="2400">
                <a:cs typeface="Calibri"/>
              </a:rPr>
              <a:t> de Spring Backlog </a:t>
            </a:r>
            <a:r>
              <a:rPr lang="en-GB" sz="2400" err="1">
                <a:cs typeface="Calibri"/>
              </a:rPr>
              <a:t>updaten</a:t>
            </a:r>
            <a:r>
              <a:rPr lang="en-GB" sz="2400">
                <a:cs typeface="Calibri"/>
              </a:rPr>
              <a:t> met </a:t>
            </a:r>
            <a:r>
              <a:rPr lang="en-GB" sz="2400" err="1">
                <a:cs typeface="Calibri"/>
              </a:rPr>
              <a:t>nieuwe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informatie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als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deze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beschikbaar</a:t>
            </a:r>
            <a:r>
              <a:rPr lang="en-GB" sz="2400">
                <a:cs typeface="Calibri"/>
              </a:rPr>
              <a:t> is.</a:t>
            </a:r>
            <a:endParaRPr lang="en-US">
              <a:cs typeface="Calibri"/>
            </a:endParaRPr>
          </a:p>
          <a:p>
            <a:pPr lvl="1"/>
            <a:r>
              <a:rPr lang="en-GB" sz="2000" err="1">
                <a:cs typeface="Calibri"/>
              </a:rPr>
              <a:t>Minimaal</a:t>
            </a:r>
            <a:r>
              <a:rPr lang="en-GB" sz="2000">
                <a:cs typeface="Calibri"/>
              </a:rPr>
              <a:t> 1 </a:t>
            </a:r>
            <a:r>
              <a:rPr lang="en-GB" sz="2000" err="1">
                <a:cs typeface="Calibri"/>
              </a:rPr>
              <a:t>keer</a:t>
            </a:r>
            <a:r>
              <a:rPr lang="en-GB" sz="2000">
                <a:cs typeface="Calibri"/>
              </a:rPr>
              <a:t> per </a:t>
            </a:r>
            <a:r>
              <a:rPr lang="en-GB" sz="2000" err="1">
                <a:cs typeface="Calibri"/>
              </a:rPr>
              <a:t>dag</a:t>
            </a:r>
            <a:r>
              <a:rPr lang="en-GB" sz="2000">
                <a:cs typeface="Calibri"/>
              </a:rPr>
              <a:t> (</a:t>
            </a:r>
            <a:r>
              <a:rPr lang="en-GB" sz="2000" err="1">
                <a:cs typeface="Calibri"/>
              </a:rPr>
              <a:t>meestal</a:t>
            </a:r>
            <a:r>
              <a:rPr lang="en-GB" sz="2000">
                <a:cs typeface="Calibri"/>
              </a:rPr>
              <a:t> </a:t>
            </a:r>
            <a:r>
              <a:rPr lang="en-GB" sz="2000" err="1">
                <a:cs typeface="Calibri"/>
              </a:rPr>
              <a:t>tijdens</a:t>
            </a:r>
            <a:r>
              <a:rPr lang="en-GB" sz="2000">
                <a:cs typeface="Calibri"/>
              </a:rPr>
              <a:t> Daily </a:t>
            </a:r>
            <a:r>
              <a:rPr lang="en-GB" sz="2000" err="1">
                <a:cs typeface="Calibri"/>
              </a:rPr>
              <a:t>Standup</a:t>
            </a:r>
            <a:r>
              <a:rPr lang="en-GB" sz="2000">
                <a:cs typeface="Calibri"/>
              </a:rPr>
              <a:t>)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GB" sz="2400">
              <a:cs typeface="Calibri"/>
            </a:endParaRPr>
          </a:p>
          <a:p>
            <a:r>
              <a:rPr lang="en-GB" sz="2400">
                <a:cs typeface="Calibri"/>
              </a:rPr>
              <a:t>Elke </a:t>
            </a:r>
            <a:r>
              <a:rPr lang="en-GB" sz="2400" err="1">
                <a:cs typeface="Calibri"/>
              </a:rPr>
              <a:t>dag</a:t>
            </a:r>
            <a:r>
              <a:rPr lang="en-GB" sz="2400">
                <a:cs typeface="Calibri"/>
              </a:rPr>
              <a:t>/week </a:t>
            </a:r>
            <a:r>
              <a:rPr lang="en-GB" sz="2400" err="1">
                <a:cs typeface="Calibri"/>
              </a:rPr>
              <a:t>wordt</a:t>
            </a:r>
            <a:r>
              <a:rPr lang="en-GB" sz="2400">
                <a:cs typeface="Calibri"/>
              </a:rPr>
              <a:t> de </a:t>
            </a:r>
            <a:r>
              <a:rPr lang="en-GB" sz="2400" err="1">
                <a:cs typeface="Calibri"/>
              </a:rPr>
              <a:t>resterende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hoeveelheid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werk</a:t>
            </a:r>
            <a:r>
              <a:rPr lang="en-GB" sz="2400">
                <a:cs typeface="Calibri"/>
              </a:rPr>
              <a:t> door ScrumMaster </a:t>
            </a:r>
            <a:r>
              <a:rPr lang="en-GB" sz="2400" err="1">
                <a:cs typeface="Calibri"/>
              </a:rPr>
              <a:t>berekend</a:t>
            </a:r>
            <a:r>
              <a:rPr lang="en-GB" sz="2400">
                <a:cs typeface="Calibri"/>
              </a:rPr>
              <a:t> en </a:t>
            </a:r>
            <a:r>
              <a:rPr lang="en-GB" sz="2400" err="1">
                <a:cs typeface="Calibri"/>
              </a:rPr>
              <a:t>getoond</a:t>
            </a:r>
            <a:r>
              <a:rPr lang="en-GB" sz="2400">
                <a:cs typeface="Calibri"/>
              </a:rPr>
              <a:t> in </a:t>
            </a:r>
            <a:r>
              <a:rPr lang="en-GB" sz="2400" err="1">
                <a:cs typeface="Calibri"/>
              </a:rPr>
              <a:t>een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grafiek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endParaRPr lang="en-GB" sz="2400">
              <a:cs typeface="Calibri"/>
            </a:endParaRPr>
          </a:p>
          <a:p>
            <a:r>
              <a:rPr lang="en-GB" sz="2400">
                <a:cs typeface="Calibri"/>
              </a:rPr>
              <a:t>Op </a:t>
            </a:r>
            <a:r>
              <a:rPr lang="en-GB" sz="2400" err="1">
                <a:cs typeface="Calibri"/>
              </a:rPr>
              <a:t>deze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manier</a:t>
            </a:r>
            <a:r>
              <a:rPr lang="en-GB" sz="2400">
                <a:cs typeface="Calibri"/>
              </a:rPr>
              <a:t> is het </a:t>
            </a:r>
            <a:r>
              <a:rPr lang="en-GB" sz="2400" err="1">
                <a:cs typeface="Calibri"/>
              </a:rPr>
              <a:t>goed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te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zien</a:t>
            </a:r>
            <a:r>
              <a:rPr lang="en-GB" sz="2400">
                <a:cs typeface="Calibri"/>
              </a:rPr>
              <a:t> of het Sprint </a:t>
            </a:r>
            <a:r>
              <a:rPr lang="en-GB" sz="2400" err="1">
                <a:cs typeface="Calibri"/>
              </a:rPr>
              <a:t>doel</a:t>
            </a:r>
            <a:r>
              <a:rPr lang="en-GB" sz="2400">
                <a:cs typeface="Calibri"/>
              </a:rPr>
              <a:t> </a:t>
            </a:r>
            <a:r>
              <a:rPr lang="en-GB" sz="2400" err="1">
                <a:cs typeface="Calibri"/>
              </a:rPr>
              <a:t>haalbaar</a:t>
            </a:r>
            <a:r>
              <a:rPr lang="en-GB" sz="2400">
                <a:cs typeface="Calibri"/>
              </a:rPr>
              <a:t> is</a:t>
            </a:r>
          </a:p>
          <a:p>
            <a:pPr marL="0" indent="0">
              <a:buNone/>
            </a:pPr>
            <a:endParaRPr lang="en-GB" sz="2400">
              <a:cs typeface="Calibri"/>
            </a:endParaRPr>
          </a:p>
          <a:p>
            <a:r>
              <a:rPr lang="en-GB" sz="2400">
                <a:cs typeface="Calibri"/>
              </a:rPr>
              <a:t>Zo </a:t>
            </a:r>
            <a:r>
              <a:rPr lang="en-GB" sz="2400" err="1">
                <a:cs typeface="Calibri"/>
              </a:rPr>
              <a:t>niet</a:t>
            </a:r>
            <a:r>
              <a:rPr lang="en-GB" sz="2400">
                <a:cs typeface="Calibri"/>
              </a:rPr>
              <a:t>, Tasks </a:t>
            </a:r>
            <a:r>
              <a:rPr lang="en-GB" sz="2400" err="1">
                <a:cs typeface="Calibri"/>
              </a:rPr>
              <a:t>verwijderen</a:t>
            </a:r>
            <a:r>
              <a:rPr lang="en-GB" sz="2400">
                <a:cs typeface="Calibri"/>
              </a:rPr>
              <a:t>/</a:t>
            </a:r>
            <a:r>
              <a:rPr lang="en-GB" sz="2400" err="1">
                <a:cs typeface="Calibri"/>
              </a:rPr>
              <a:t>aanpassen</a:t>
            </a:r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36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861E-7889-4EDC-BE6D-1DA8083A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Sprint Backlog Increment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254F-218B-410D-B29E-CC5678BC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De Increment is het moment </a:t>
            </a:r>
            <a:r>
              <a:rPr lang="en-GB" err="1">
                <a:cs typeface="Calibri"/>
              </a:rPr>
              <a:t>waarop</a:t>
            </a:r>
            <a:r>
              <a:rPr lang="en-GB">
                <a:cs typeface="Calibri"/>
              </a:rPr>
              <a:t> de  </a:t>
            </a:r>
            <a:r>
              <a:rPr lang="en-GB" err="1">
                <a:cs typeface="Calibri"/>
              </a:rPr>
              <a:t>huidige</a:t>
            </a:r>
            <a:r>
              <a:rPr lang="en-GB">
                <a:cs typeface="Calibri"/>
              </a:rPr>
              <a:t> sprint "Done" is</a:t>
            </a:r>
            <a:endParaRPr lang="en-US"/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Alle </a:t>
            </a:r>
            <a:r>
              <a:rPr lang="en-GB" err="1">
                <a:cs typeface="Calibri"/>
              </a:rPr>
              <a:t>voltooide</a:t>
            </a:r>
            <a:r>
              <a:rPr lang="en-GB">
                <a:cs typeface="Calibri"/>
              </a:rPr>
              <a:t> Product Backlog items van de </a:t>
            </a:r>
            <a:r>
              <a:rPr lang="en-GB" err="1">
                <a:cs typeface="Calibri"/>
              </a:rPr>
              <a:t>huidige</a:t>
            </a:r>
            <a:r>
              <a:rPr lang="en-GB">
                <a:cs typeface="Calibri"/>
              </a:rPr>
              <a:t> Sprint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Plus de </a:t>
            </a:r>
            <a:r>
              <a:rPr lang="en-GB" err="1">
                <a:cs typeface="Calibri"/>
              </a:rPr>
              <a:t>voorgaande</a:t>
            </a:r>
            <a:r>
              <a:rPr lang="en-GB">
                <a:cs typeface="Calibri"/>
              </a:rPr>
              <a:t> increments.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Stap </a:t>
            </a:r>
            <a:r>
              <a:rPr lang="en-GB" err="1">
                <a:cs typeface="Calibri"/>
              </a:rPr>
              <a:t>dichterbij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oplevering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333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11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B047306-258B-4F2B-B8E0-3BF5BB753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835" y="803649"/>
            <a:ext cx="9588424" cy="524780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FB82A1E-08FB-418F-8ECA-2AC8FE7E3CE9}"/>
                  </a:ext>
                </a:extLst>
              </p14:cNvPr>
              <p14:cNvContentPartPr/>
              <p14:nvPr/>
            </p14:nvContentPartPr>
            <p14:xfrm>
              <a:off x="934009" y="-485494"/>
              <a:ext cx="9525" cy="95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FB82A1E-08FB-418F-8ECA-2AC8FE7E3C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759" y="-96174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C25980-19C6-4C15-BE04-4B8978D672BC}"/>
                  </a:ext>
                </a:extLst>
              </p14:cNvPr>
              <p14:cNvContentPartPr/>
              <p14:nvPr/>
            </p14:nvContentPartPr>
            <p14:xfrm>
              <a:off x="1149353" y="566499"/>
              <a:ext cx="2562225" cy="7239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C25980-19C6-4C15-BE04-4B8978D672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1385" y="548563"/>
                <a:ext cx="2597801" cy="7594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990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09E18-D33C-4E6B-8F06-5D038DC2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Work items (1) </a:t>
            </a:r>
            <a:endParaRPr lang="nl-NL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1CBE37-C53E-4D0A-B9FD-892A86915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201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072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CFA4F14C120E4FA21B0328949A287E" ma:contentTypeVersion="9" ma:contentTypeDescription="Create a new document." ma:contentTypeScope="" ma:versionID="0afc8b5e7b17bd5410ce6f7bb5cd1071">
  <xsd:schema xmlns:xsd="http://www.w3.org/2001/XMLSchema" xmlns:xs="http://www.w3.org/2001/XMLSchema" xmlns:p="http://schemas.microsoft.com/office/2006/metadata/properties" xmlns:ns2="bde7ec9d-d6f8-4f8b-997e-10035ee0afcc" targetNamespace="http://schemas.microsoft.com/office/2006/metadata/properties" ma:root="true" ma:fieldsID="ad138833f0d821f61135be0dde73f002" ns2:_="">
    <xsd:import namespace="bde7ec9d-d6f8-4f8b-997e-10035ee0af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7ec9d-d6f8-4f8b-997e-10035ee0af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1E7377-10C4-4C0E-B13A-4B44AD2E0F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229996-72BC-46B9-839B-70C0AE1F6619}"/>
</file>

<file path=customXml/itemProps3.xml><?xml version="1.0" encoding="utf-8"?>
<ds:datastoreItem xmlns:ds="http://schemas.openxmlformats.org/officeDocument/2006/customXml" ds:itemID="{013A4487-EEF5-4606-BB8D-9B8E3909E3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Presentatie Scrum</vt:lpstr>
      <vt:lpstr>Wat is een User Story?</vt:lpstr>
      <vt:lpstr>Wat is een User Story? (2) </vt:lpstr>
      <vt:lpstr>Wat is een Sprint Backlog?</vt:lpstr>
      <vt:lpstr>Sprint Backlog planning </vt:lpstr>
      <vt:lpstr>Sprint Backlog vordering </vt:lpstr>
      <vt:lpstr>Sprint Backlog Increment</vt:lpstr>
      <vt:lpstr>PowerPoint Presentation</vt:lpstr>
      <vt:lpstr>Work items (1) </vt:lpstr>
      <vt:lpstr>Work items (2) </vt:lpstr>
      <vt:lpstr>Bronvermelding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2020-09-21T08:48:23Z</dcterms:created>
  <dcterms:modified xsi:type="dcterms:W3CDTF">2020-09-28T08:36:53Z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0x01010066CFA4F14C120E4FA21B0328949A287E</vt:lpwstr>
  </property>
</Properties>
</file>