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4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9DCA4-ACEF-4DB6-AFA9-EBA956FC4C92}" type="datetimeFigureOut">
              <a:rPr lang="en-US" smtClean="0"/>
              <a:t>28-Aug-21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787A2-FC17-407A-917A-50C543E870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9DCA4-ACEF-4DB6-AFA9-EBA956FC4C92}" type="datetimeFigureOut">
              <a:rPr lang="en-US" smtClean="0"/>
              <a:t>28-Aug-21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787A2-FC17-407A-917A-50C543E870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9DCA4-ACEF-4DB6-AFA9-EBA956FC4C92}" type="datetimeFigureOut">
              <a:rPr lang="en-US" smtClean="0"/>
              <a:t>28-Aug-21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787A2-FC17-407A-917A-50C543E870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9DCA4-ACEF-4DB6-AFA9-EBA956FC4C92}" type="datetimeFigureOut">
              <a:rPr lang="en-US" smtClean="0"/>
              <a:t>28-Aug-21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787A2-FC17-407A-917A-50C543E870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9DCA4-ACEF-4DB6-AFA9-EBA956FC4C92}" type="datetimeFigureOut">
              <a:rPr lang="en-US" smtClean="0"/>
              <a:t>28-Aug-21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787A2-FC17-407A-917A-50C543E870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9DCA4-ACEF-4DB6-AFA9-EBA956FC4C92}" type="datetimeFigureOut">
              <a:rPr lang="en-US" smtClean="0"/>
              <a:t>28-Aug-21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787A2-FC17-407A-917A-50C543E870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9DCA4-ACEF-4DB6-AFA9-EBA956FC4C92}" type="datetimeFigureOut">
              <a:rPr lang="en-US" smtClean="0"/>
              <a:t>28-Aug-21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787A2-FC17-407A-917A-50C543E870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9DCA4-ACEF-4DB6-AFA9-EBA956FC4C92}" type="datetimeFigureOut">
              <a:rPr lang="en-US" smtClean="0"/>
              <a:t>28-Aug-21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787A2-FC17-407A-917A-50C543E870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9DCA4-ACEF-4DB6-AFA9-EBA956FC4C92}" type="datetimeFigureOut">
              <a:rPr lang="en-US" smtClean="0"/>
              <a:t>28-Aug-21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787A2-FC17-407A-917A-50C543E870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9DCA4-ACEF-4DB6-AFA9-EBA956FC4C92}" type="datetimeFigureOut">
              <a:rPr lang="en-US" smtClean="0"/>
              <a:t>28-Aug-21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787A2-FC17-407A-917A-50C543E870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9DCA4-ACEF-4DB6-AFA9-EBA956FC4C92}" type="datetimeFigureOut">
              <a:rPr lang="en-US" smtClean="0"/>
              <a:t>28-Aug-21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787A2-FC17-407A-917A-50C543E870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9DCA4-ACEF-4DB6-AFA9-EBA956FC4C92}" type="datetimeFigureOut">
              <a:rPr lang="en-US" smtClean="0"/>
              <a:t>28-Aug-21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787A2-FC17-407A-917A-50C543E8700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How to work with </a:t>
            </a:r>
            <a:r>
              <a:rPr lang="en-US" sz="2800" dirty="0" err="1"/>
              <a:t>Git</a:t>
            </a:r>
            <a:r>
              <a:rPr lang="en-US" sz="2800" dirty="0"/>
              <a:t> &amp; </a:t>
            </a:r>
            <a:r>
              <a:rPr lang="en-US" sz="2800" dirty="0" err="1"/>
              <a:t>Github</a:t>
            </a:r>
            <a:r>
              <a:rPr lang="en-US" sz="2800" dirty="0"/>
              <a:t> using Eclipse | Commit | Push | Branching | Pull Request | Merging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en-US" dirty="0"/>
              <a:t>) What is </a:t>
            </a:r>
            <a:r>
              <a:rPr lang="en-US" dirty="0" err="1"/>
              <a:t>Git</a:t>
            </a:r>
            <a:r>
              <a:rPr lang="en-US" dirty="0"/>
              <a:t>? </a:t>
            </a:r>
            <a:endParaRPr lang="en-US" dirty="0" smtClean="0"/>
          </a:p>
          <a:p>
            <a:r>
              <a:rPr lang="en-US" dirty="0" smtClean="0"/>
              <a:t>2</a:t>
            </a:r>
            <a:r>
              <a:rPr lang="en-US" dirty="0"/>
              <a:t>) What is </a:t>
            </a:r>
            <a:r>
              <a:rPr lang="en-US" dirty="0" err="1"/>
              <a:t>Github</a:t>
            </a:r>
            <a:r>
              <a:rPr lang="en-US" dirty="0"/>
              <a:t>? </a:t>
            </a:r>
            <a:endParaRPr lang="en-US" dirty="0" smtClean="0"/>
          </a:p>
          <a:p>
            <a:r>
              <a:rPr lang="en-US" dirty="0" smtClean="0"/>
              <a:t>3</a:t>
            </a:r>
            <a:r>
              <a:rPr lang="en-US" dirty="0"/>
              <a:t>) How to Work with </a:t>
            </a:r>
            <a:r>
              <a:rPr lang="en-US" dirty="0" err="1"/>
              <a:t>Git</a:t>
            </a:r>
            <a:r>
              <a:rPr lang="en-US" dirty="0"/>
              <a:t> &amp; </a:t>
            </a:r>
            <a:r>
              <a:rPr lang="en-US" dirty="0" err="1"/>
              <a:t>Github</a:t>
            </a:r>
            <a:r>
              <a:rPr lang="en-US" dirty="0"/>
              <a:t> in Eclipse Commit Push Pull Branching Raising Pull Request (PR) Approve Pull Request(PR) Merging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781175" y="0"/>
            <a:ext cx="1092517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541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143000" y="0"/>
            <a:ext cx="121634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58</Words>
  <Application>Microsoft Office PowerPoint</Application>
  <PresentationFormat>On-screen Show (4:3)</PresentationFormat>
  <Paragraphs>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How to work with Git &amp; Github using Eclipse | Commit | Push | Branching | Pull Request | Merging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Qedgetech.com</dc:creator>
  <cp:lastModifiedBy>Qedgetech.com</cp:lastModifiedBy>
  <cp:revision>2</cp:revision>
  <dcterms:created xsi:type="dcterms:W3CDTF">2021-08-28T01:41:37Z</dcterms:created>
  <dcterms:modified xsi:type="dcterms:W3CDTF">2021-08-28T01:54:59Z</dcterms:modified>
</cp:coreProperties>
</file>