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310" r:id="rId5"/>
    <p:sldId id="315" r:id="rId6"/>
    <p:sldId id="316" r:id="rId7"/>
    <p:sldId id="286" r:id="rId8"/>
    <p:sldId id="322" r:id="rId9"/>
    <p:sldId id="302" r:id="rId10"/>
    <p:sldId id="317" r:id="rId11"/>
    <p:sldId id="304" r:id="rId12"/>
    <p:sldId id="312" r:id="rId13"/>
    <p:sldId id="323" r:id="rId14"/>
    <p:sldId id="321" r:id="rId15"/>
    <p:sldId id="324" r:id="rId16"/>
    <p:sldId id="325" r:id="rId17"/>
    <p:sldId id="326" r:id="rId18"/>
    <p:sldId id="327" r:id="rId19"/>
    <p:sldId id="328" r:id="rId20"/>
    <p:sldId id="329" r:id="rId21"/>
    <p:sldId id="330" r:id="rId22"/>
    <p:sldId id="308"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F2"/>
    <a:srgbClr val="BDE9FF"/>
    <a:srgbClr val="FFFFCC"/>
    <a:srgbClr val="FF0000"/>
    <a:srgbClr val="FFCCFF"/>
    <a:srgbClr val="CCFFCC"/>
    <a:srgbClr val="008FFA"/>
    <a:srgbClr val="8D42C6"/>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80" autoAdjust="0"/>
  </p:normalViewPr>
  <p:slideViewPr>
    <p:cSldViewPr snapToGrid="0">
      <p:cViewPr varScale="1">
        <p:scale>
          <a:sx n="65" d="100"/>
          <a:sy n="65" d="100"/>
        </p:scale>
        <p:origin x="43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6" Type="http://schemas.openxmlformats.org/officeDocument/2006/relationships/image" Target="../media/image42.wmf"/><Relationship Id="rId21" Type="http://schemas.openxmlformats.org/officeDocument/2006/relationships/image" Target="../media/image37.wmf"/><Relationship Id="rId42" Type="http://schemas.openxmlformats.org/officeDocument/2006/relationships/image" Target="../media/image58.wmf"/><Relationship Id="rId47" Type="http://schemas.openxmlformats.org/officeDocument/2006/relationships/image" Target="../media/image63.wmf"/><Relationship Id="rId63" Type="http://schemas.openxmlformats.org/officeDocument/2006/relationships/image" Target="../media/image79.wmf"/><Relationship Id="rId68" Type="http://schemas.openxmlformats.org/officeDocument/2006/relationships/image" Target="../media/image84.wmf"/><Relationship Id="rId84" Type="http://schemas.openxmlformats.org/officeDocument/2006/relationships/image" Target="../media/image100.wmf"/><Relationship Id="rId89" Type="http://schemas.openxmlformats.org/officeDocument/2006/relationships/image" Target="../media/image105.wmf"/><Relationship Id="rId16" Type="http://schemas.openxmlformats.org/officeDocument/2006/relationships/image" Target="../media/image32.wmf"/><Relationship Id="rId11" Type="http://schemas.openxmlformats.org/officeDocument/2006/relationships/image" Target="../media/image27.wmf"/><Relationship Id="rId32" Type="http://schemas.openxmlformats.org/officeDocument/2006/relationships/image" Target="../media/image48.wmf"/><Relationship Id="rId37" Type="http://schemas.openxmlformats.org/officeDocument/2006/relationships/image" Target="../media/image53.wmf"/><Relationship Id="rId53" Type="http://schemas.openxmlformats.org/officeDocument/2006/relationships/image" Target="../media/image69.wmf"/><Relationship Id="rId58" Type="http://schemas.openxmlformats.org/officeDocument/2006/relationships/image" Target="../media/image74.wmf"/><Relationship Id="rId74" Type="http://schemas.openxmlformats.org/officeDocument/2006/relationships/image" Target="../media/image90.wmf"/><Relationship Id="rId79" Type="http://schemas.openxmlformats.org/officeDocument/2006/relationships/image" Target="../media/image95.wmf"/><Relationship Id="rId5" Type="http://schemas.openxmlformats.org/officeDocument/2006/relationships/image" Target="../media/image21.wmf"/><Relationship Id="rId90" Type="http://schemas.openxmlformats.org/officeDocument/2006/relationships/image" Target="../media/image106.wmf"/><Relationship Id="rId95" Type="http://schemas.openxmlformats.org/officeDocument/2006/relationships/image" Target="../media/image111.wmf"/><Relationship Id="rId22" Type="http://schemas.openxmlformats.org/officeDocument/2006/relationships/image" Target="../media/image38.wmf"/><Relationship Id="rId27" Type="http://schemas.openxmlformats.org/officeDocument/2006/relationships/image" Target="../media/image43.wmf"/><Relationship Id="rId43" Type="http://schemas.openxmlformats.org/officeDocument/2006/relationships/image" Target="../media/image59.wmf"/><Relationship Id="rId48" Type="http://schemas.openxmlformats.org/officeDocument/2006/relationships/image" Target="../media/image64.wmf"/><Relationship Id="rId64" Type="http://schemas.openxmlformats.org/officeDocument/2006/relationships/image" Target="../media/image80.wmf"/><Relationship Id="rId69" Type="http://schemas.openxmlformats.org/officeDocument/2006/relationships/image" Target="../media/image85.wmf"/><Relationship Id="rId80" Type="http://schemas.openxmlformats.org/officeDocument/2006/relationships/image" Target="../media/image96.wmf"/><Relationship Id="rId85" Type="http://schemas.openxmlformats.org/officeDocument/2006/relationships/image" Target="../media/image101.wmf"/><Relationship Id="rId3" Type="http://schemas.openxmlformats.org/officeDocument/2006/relationships/image" Target="../media/image19.wmf"/><Relationship Id="rId12" Type="http://schemas.openxmlformats.org/officeDocument/2006/relationships/image" Target="../media/image28.wmf"/><Relationship Id="rId17" Type="http://schemas.openxmlformats.org/officeDocument/2006/relationships/image" Target="../media/image33.wmf"/><Relationship Id="rId25" Type="http://schemas.openxmlformats.org/officeDocument/2006/relationships/image" Target="../media/image41.wmf"/><Relationship Id="rId33" Type="http://schemas.openxmlformats.org/officeDocument/2006/relationships/image" Target="../media/image49.wmf"/><Relationship Id="rId38" Type="http://schemas.openxmlformats.org/officeDocument/2006/relationships/image" Target="../media/image54.wmf"/><Relationship Id="rId46" Type="http://schemas.openxmlformats.org/officeDocument/2006/relationships/image" Target="../media/image62.wmf"/><Relationship Id="rId59" Type="http://schemas.openxmlformats.org/officeDocument/2006/relationships/image" Target="../media/image75.wmf"/><Relationship Id="rId67" Type="http://schemas.openxmlformats.org/officeDocument/2006/relationships/image" Target="../media/image83.wmf"/><Relationship Id="rId20" Type="http://schemas.openxmlformats.org/officeDocument/2006/relationships/image" Target="../media/image36.wmf"/><Relationship Id="rId41" Type="http://schemas.openxmlformats.org/officeDocument/2006/relationships/image" Target="../media/image57.wmf"/><Relationship Id="rId54" Type="http://schemas.openxmlformats.org/officeDocument/2006/relationships/image" Target="../media/image70.wmf"/><Relationship Id="rId62" Type="http://schemas.openxmlformats.org/officeDocument/2006/relationships/image" Target="../media/image78.wmf"/><Relationship Id="rId70" Type="http://schemas.openxmlformats.org/officeDocument/2006/relationships/image" Target="../media/image86.wmf"/><Relationship Id="rId75" Type="http://schemas.openxmlformats.org/officeDocument/2006/relationships/image" Target="../media/image91.wmf"/><Relationship Id="rId83" Type="http://schemas.openxmlformats.org/officeDocument/2006/relationships/image" Target="../media/image99.wmf"/><Relationship Id="rId88" Type="http://schemas.openxmlformats.org/officeDocument/2006/relationships/image" Target="../media/image104.wmf"/><Relationship Id="rId91" Type="http://schemas.openxmlformats.org/officeDocument/2006/relationships/image" Target="../media/image107.wmf"/><Relationship Id="rId96" Type="http://schemas.openxmlformats.org/officeDocument/2006/relationships/image" Target="../media/image112.wmf"/><Relationship Id="rId1" Type="http://schemas.openxmlformats.org/officeDocument/2006/relationships/image" Target="../media/image17.wmf"/><Relationship Id="rId6" Type="http://schemas.openxmlformats.org/officeDocument/2006/relationships/image" Target="../media/image22.wmf"/><Relationship Id="rId15" Type="http://schemas.openxmlformats.org/officeDocument/2006/relationships/image" Target="../media/image31.wmf"/><Relationship Id="rId23" Type="http://schemas.openxmlformats.org/officeDocument/2006/relationships/image" Target="../media/image39.wmf"/><Relationship Id="rId28" Type="http://schemas.openxmlformats.org/officeDocument/2006/relationships/image" Target="../media/image44.wmf"/><Relationship Id="rId36" Type="http://schemas.openxmlformats.org/officeDocument/2006/relationships/image" Target="../media/image52.wmf"/><Relationship Id="rId49" Type="http://schemas.openxmlformats.org/officeDocument/2006/relationships/image" Target="../media/image65.wmf"/><Relationship Id="rId57" Type="http://schemas.openxmlformats.org/officeDocument/2006/relationships/image" Target="../media/image73.wmf"/><Relationship Id="rId10" Type="http://schemas.openxmlformats.org/officeDocument/2006/relationships/image" Target="../media/image26.wmf"/><Relationship Id="rId31" Type="http://schemas.openxmlformats.org/officeDocument/2006/relationships/image" Target="../media/image47.wmf"/><Relationship Id="rId44" Type="http://schemas.openxmlformats.org/officeDocument/2006/relationships/image" Target="../media/image60.wmf"/><Relationship Id="rId52" Type="http://schemas.openxmlformats.org/officeDocument/2006/relationships/image" Target="../media/image68.wmf"/><Relationship Id="rId60" Type="http://schemas.openxmlformats.org/officeDocument/2006/relationships/image" Target="../media/image76.wmf"/><Relationship Id="rId65" Type="http://schemas.openxmlformats.org/officeDocument/2006/relationships/image" Target="../media/image81.wmf"/><Relationship Id="rId73" Type="http://schemas.openxmlformats.org/officeDocument/2006/relationships/image" Target="../media/image89.wmf"/><Relationship Id="rId78" Type="http://schemas.openxmlformats.org/officeDocument/2006/relationships/image" Target="../media/image94.wmf"/><Relationship Id="rId81" Type="http://schemas.openxmlformats.org/officeDocument/2006/relationships/image" Target="../media/image97.wmf"/><Relationship Id="rId86" Type="http://schemas.openxmlformats.org/officeDocument/2006/relationships/image" Target="../media/image102.wmf"/><Relationship Id="rId94" Type="http://schemas.openxmlformats.org/officeDocument/2006/relationships/image" Target="../media/image110.wmf"/><Relationship Id="rId99" Type="http://schemas.openxmlformats.org/officeDocument/2006/relationships/image" Target="../media/image115.wmf"/><Relationship Id="rId4" Type="http://schemas.openxmlformats.org/officeDocument/2006/relationships/image" Target="../media/image20.wmf"/><Relationship Id="rId9" Type="http://schemas.openxmlformats.org/officeDocument/2006/relationships/image" Target="../media/image25.wmf"/><Relationship Id="rId13" Type="http://schemas.openxmlformats.org/officeDocument/2006/relationships/image" Target="../media/image29.wmf"/><Relationship Id="rId18" Type="http://schemas.openxmlformats.org/officeDocument/2006/relationships/image" Target="../media/image34.wmf"/><Relationship Id="rId39" Type="http://schemas.openxmlformats.org/officeDocument/2006/relationships/image" Target="../media/image55.wmf"/><Relationship Id="rId34" Type="http://schemas.openxmlformats.org/officeDocument/2006/relationships/image" Target="../media/image50.wmf"/><Relationship Id="rId50" Type="http://schemas.openxmlformats.org/officeDocument/2006/relationships/image" Target="../media/image66.wmf"/><Relationship Id="rId55" Type="http://schemas.openxmlformats.org/officeDocument/2006/relationships/image" Target="../media/image71.wmf"/><Relationship Id="rId76" Type="http://schemas.openxmlformats.org/officeDocument/2006/relationships/image" Target="../media/image92.wmf"/><Relationship Id="rId97" Type="http://schemas.openxmlformats.org/officeDocument/2006/relationships/image" Target="../media/image113.wmf"/><Relationship Id="rId7" Type="http://schemas.openxmlformats.org/officeDocument/2006/relationships/image" Target="../media/image23.wmf"/><Relationship Id="rId71" Type="http://schemas.openxmlformats.org/officeDocument/2006/relationships/image" Target="../media/image87.wmf"/><Relationship Id="rId92" Type="http://schemas.openxmlformats.org/officeDocument/2006/relationships/image" Target="../media/image108.wmf"/><Relationship Id="rId2" Type="http://schemas.openxmlformats.org/officeDocument/2006/relationships/image" Target="../media/image18.wmf"/><Relationship Id="rId29" Type="http://schemas.openxmlformats.org/officeDocument/2006/relationships/image" Target="../media/image45.wmf"/><Relationship Id="rId24" Type="http://schemas.openxmlformats.org/officeDocument/2006/relationships/image" Target="../media/image40.wmf"/><Relationship Id="rId40" Type="http://schemas.openxmlformats.org/officeDocument/2006/relationships/image" Target="../media/image56.wmf"/><Relationship Id="rId45" Type="http://schemas.openxmlformats.org/officeDocument/2006/relationships/image" Target="../media/image61.wmf"/><Relationship Id="rId66" Type="http://schemas.openxmlformats.org/officeDocument/2006/relationships/image" Target="../media/image82.wmf"/><Relationship Id="rId87" Type="http://schemas.openxmlformats.org/officeDocument/2006/relationships/image" Target="../media/image103.wmf"/><Relationship Id="rId61" Type="http://schemas.openxmlformats.org/officeDocument/2006/relationships/image" Target="../media/image77.wmf"/><Relationship Id="rId82" Type="http://schemas.openxmlformats.org/officeDocument/2006/relationships/image" Target="../media/image98.wmf"/><Relationship Id="rId19" Type="http://schemas.openxmlformats.org/officeDocument/2006/relationships/image" Target="../media/image35.wmf"/><Relationship Id="rId14" Type="http://schemas.openxmlformats.org/officeDocument/2006/relationships/image" Target="../media/image30.wmf"/><Relationship Id="rId30" Type="http://schemas.openxmlformats.org/officeDocument/2006/relationships/image" Target="../media/image46.wmf"/><Relationship Id="rId35" Type="http://schemas.openxmlformats.org/officeDocument/2006/relationships/image" Target="../media/image51.wmf"/><Relationship Id="rId56" Type="http://schemas.openxmlformats.org/officeDocument/2006/relationships/image" Target="../media/image72.wmf"/><Relationship Id="rId77" Type="http://schemas.openxmlformats.org/officeDocument/2006/relationships/image" Target="../media/image93.wmf"/><Relationship Id="rId100" Type="http://schemas.openxmlformats.org/officeDocument/2006/relationships/image" Target="../media/image116.wmf"/><Relationship Id="rId8" Type="http://schemas.openxmlformats.org/officeDocument/2006/relationships/image" Target="../media/image24.wmf"/><Relationship Id="rId51" Type="http://schemas.openxmlformats.org/officeDocument/2006/relationships/image" Target="../media/image67.wmf"/><Relationship Id="rId72" Type="http://schemas.openxmlformats.org/officeDocument/2006/relationships/image" Target="../media/image88.wmf"/><Relationship Id="rId93" Type="http://schemas.openxmlformats.org/officeDocument/2006/relationships/image" Target="../media/image109.wmf"/><Relationship Id="rId98"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9/17/2020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S={1, 2, 3, 4, 5, 6}, n(S)=6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P(A)=n(A)/n(S)=3/6	P(B)=n(B)/n(S)=1/6	P(C)=0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S={HH, HT, TH, TT}, n(S)=4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Times New Roman" pitchFamily="18" charset="0"/>
                    <a:cs typeface="Times New Roman" pitchFamily="18" charset="0"/>
                  </a:rPr>
                  <a:t>A</a:t>
                </a:r>
                <a:r>
                  <a:rPr lang="en-US" sz="1200" dirty="0">
                    <a:latin typeface="Times New Roman" pitchFamily="18" charset="0"/>
                    <a:cs typeface="Times New Roman" pitchFamily="18" charset="0"/>
                  </a:rPr>
                  <a:t>={HT, TH}, P(A)=2/4	</a:t>
                </a:r>
                <a:r>
                  <a:rPr lang="en-US" sz="1200" dirty="0">
                    <a:solidFill>
                      <a:srgbClr val="0070C0"/>
                    </a:solidFill>
                    <a:latin typeface="Times New Roman" pitchFamily="18" charset="0"/>
                    <a:cs typeface="Times New Roman" pitchFamily="18" charset="0"/>
                  </a:rPr>
                  <a:t>B</a:t>
                </a:r>
                <a:r>
                  <a:rPr lang="en-US" sz="1200" dirty="0">
                    <a:latin typeface="Times New Roman" pitchFamily="18" charset="0"/>
                    <a:cs typeface="Times New Roman" pitchFamily="18" charset="0"/>
                  </a:rPr>
                  <a:t>={TH, HT, HH}, P(B)=3/4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𝐴</a:t>
                </a:r>
                <a:r>
                  <a:rPr lang="en-US" b="0" i="0">
                    <a:latin typeface="Cambria Math" panose="02040503050406030204" pitchFamily="18" charset="0"/>
                    <a:ea typeface="Cambria Math" panose="02040503050406030204" pitchFamily="18" charset="0"/>
                  </a:rPr>
                  <a:t>∪𝐵</a:t>
                </a:r>
                <a:r>
                  <a:rPr lang="en-US"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a:t>
                </a:r>
                <a:r>
                  <a:rPr lang="en-US" sz="1200" dirty="0">
                    <a:solidFill>
                      <a:srgbClr val="0070C0"/>
                    </a:solidFill>
                    <a:latin typeface="Times New Roman" pitchFamily="18" charset="0"/>
                    <a:ea typeface="Open Sans" panose="020B0606030504020204" pitchFamily="34" charset="0"/>
                    <a:cs typeface="Times New Roman" pitchFamily="18" charset="0"/>
                  </a:rPr>
                  <a:t>2</a:t>
                </a:r>
                <a:r>
                  <a:rPr lang="en-US" sz="1200" dirty="0">
                    <a:solidFill>
                      <a:srgbClr val="00B050"/>
                    </a:solidFill>
                    <a:latin typeface="Times New Roman" pitchFamily="18" charset="0"/>
                    <a:ea typeface="Open Sans" panose="020B0606030504020204" pitchFamily="34" charset="0"/>
                    <a:cs typeface="Times New Roman" pitchFamily="18" charset="0"/>
                  </a:rPr>
                  <a:t>,3,4,</a:t>
                </a:r>
                <a:r>
                  <a:rPr lang="en-US" sz="1200" dirty="0">
                    <a:solidFill>
                      <a:srgbClr val="0070C0"/>
                    </a:solidFill>
                    <a:latin typeface="Times New Roman" pitchFamily="18" charset="0"/>
                    <a:ea typeface="Open Sans" panose="020B0606030504020204" pitchFamily="34" charset="0"/>
                    <a:cs typeface="Times New Roman" pitchFamily="18" charset="0"/>
                  </a:rPr>
                  <a:t>5</a:t>
                </a:r>
                <a:r>
                  <a:rPr lang="en-US" sz="1200" dirty="0">
                    <a:solidFill>
                      <a:srgbClr val="00B050"/>
                    </a:solidFill>
                    <a:latin typeface="Times New Roman" pitchFamily="18" charset="0"/>
                    <a:ea typeface="Open Sans" panose="020B0606030504020204" pitchFamily="34" charset="0"/>
                    <a:cs typeface="Times New Roman" pitchFamily="18" charset="0"/>
                  </a:rPr>
                  <a:t>,6,</a:t>
                </a:r>
                <a:r>
                  <a:rPr lang="en-US" sz="1200" dirty="0">
                    <a:solidFill>
                      <a:srgbClr val="FF0000"/>
                    </a:solidFill>
                    <a:latin typeface="Times New Roman" pitchFamily="18" charset="0"/>
                    <a:ea typeface="Open Sans" panose="020B0606030504020204" pitchFamily="34" charset="0"/>
                    <a:cs typeface="Times New Roman" pitchFamily="18" charset="0"/>
                  </a:rPr>
                  <a:t>8</a:t>
                </a:r>
                <a:r>
                  <a:rPr lang="en-US" sz="1200" dirty="0">
                    <a:latin typeface="Times New Roman" pitchFamily="18" charset="0"/>
                    <a:ea typeface="Open Sans" panose="020B0606030504020204" pitchFamily="34" charset="0"/>
                    <a:cs typeface="Times New Roman"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a:latin typeface="Cambria Math" panose="02040503050406030204" pitchFamily="18" charset="0"/>
                  </a:rPr>
                  <a:t>𝐴</a:t>
                </a:r>
                <a:r>
                  <a:rPr lang="en-US" sz="1200" b="0" i="0">
                    <a:latin typeface="Cambria Math" panose="02040503050406030204" pitchFamily="18" charset="0"/>
                    <a:ea typeface="Cambria Math" panose="02040503050406030204" pitchFamily="18" charset="0"/>
                  </a:rPr>
                  <a:t>∩𝐵</a:t>
                </a:r>
                <a:r>
                  <a:rPr lang="en-US" sz="1200" dirty="0"/>
                  <a:t>=</a:t>
                </a:r>
                <a:r>
                  <a:rPr lang="en-US" sz="1200" dirty="0">
                    <a:latin typeface="Times New Roman" pitchFamily="18" charset="0"/>
                    <a:ea typeface="Open Sans" panose="020B0606030504020204" pitchFamily="34" charset="0"/>
                    <a:cs typeface="Times New Roman" pitchFamily="18" charset="0"/>
                  </a:rPr>
                  <a:t>{</a:t>
                </a:r>
                <a:r>
                  <a:rPr lang="en-US" sz="1200" dirty="0">
                    <a:solidFill>
                      <a:srgbClr val="00B050"/>
                    </a:solidFill>
                    <a:latin typeface="Times New Roman" pitchFamily="18" charset="0"/>
                    <a:ea typeface="Open Sans" panose="020B0606030504020204" pitchFamily="34" charset="0"/>
                    <a:cs typeface="Times New Roman" pitchFamily="18" charset="0"/>
                  </a:rPr>
                  <a:t>1,3,4,6</a:t>
                </a:r>
                <a:r>
                  <a:rPr lang="en-US" sz="1200" dirty="0">
                    <a:latin typeface="Times New Roman" pitchFamily="18" charset="0"/>
                    <a:ea typeface="Open Sans" panose="020B0606030504020204" pitchFamily="34" charset="0"/>
                    <a:cs typeface="Times New Roman"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513907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latin typeface="Times New Roman" pitchFamily="18" charset="0"/>
                    <a:cs typeface="Times New Roman" pitchFamily="18" charset="0"/>
                  </a:rPr>
                  <a:t>a) Consider the event </a:t>
                </a:r>
                <a:r>
                  <a:rPr lang="en-US" sz="1200" dirty="0">
                    <a:solidFill>
                      <a:srgbClr val="FF0000"/>
                    </a:solidFill>
                    <a:latin typeface="Times New Roman" pitchFamily="18" charset="0"/>
                    <a:cs typeface="Times New Roman" pitchFamily="18" charset="0"/>
                  </a:rPr>
                  <a:t>A as drawing a heart</a:t>
                </a:r>
                <a:r>
                  <a:rPr lang="en-US" sz="1200" dirty="0">
                    <a:solidFill>
                      <a:srgbClr val="0070C0"/>
                    </a:solidFill>
                    <a:latin typeface="Times New Roman" pitchFamily="18" charset="0"/>
                    <a:cs typeface="Times New Roman" pitchFamily="18" charset="0"/>
                  </a:rPr>
                  <a:t>, then n(</a:t>
                </a:r>
                <a:r>
                  <a:rPr lang="en-US" sz="1200" dirty="0">
                    <a:solidFill>
                      <a:srgbClr val="FF0000"/>
                    </a:solidFill>
                    <a:latin typeface="Times New Roman" pitchFamily="18" charset="0"/>
                    <a:cs typeface="Times New Roman" pitchFamily="18" charset="0"/>
                  </a:rPr>
                  <a:t>A</a:t>
                </a:r>
                <a:r>
                  <a:rPr lang="en-US" sz="1200" dirty="0">
                    <a:solidFill>
                      <a:srgbClr val="0070C0"/>
                    </a:solidFill>
                    <a:latin typeface="Times New Roman" pitchFamily="18" charset="0"/>
                    <a:cs typeface="Times New Roman" pitchFamily="18" charset="0"/>
                  </a:rPr>
                  <a:t>)=13, and P(</a:t>
                </a:r>
                <a:r>
                  <a:rPr lang="en-US" sz="1200" dirty="0">
                    <a:solidFill>
                      <a:srgbClr val="FF0000"/>
                    </a:solidFill>
                    <a:latin typeface="Times New Roman" pitchFamily="18" charset="0"/>
                    <a:cs typeface="Times New Roman" pitchFamily="18" charset="0"/>
                  </a:rPr>
                  <a:t>A</a:t>
                </a:r>
                <a:r>
                  <a:rPr lang="en-US" sz="1200" dirty="0">
                    <a:solidFill>
                      <a:srgbClr val="0070C0"/>
                    </a:solidFill>
                    <a:latin typeface="Times New Roman" pitchFamily="18" charset="0"/>
                    <a:cs typeface="Times New Roman" pitchFamily="18" charset="0"/>
                  </a:rPr>
                  <a:t>)=13/52=1/4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a:t>
                </a:r>
                <a:r>
                  <a:rPr lang="en-US" sz="1200" dirty="0">
                    <a:solidFill>
                      <a:srgbClr val="0070C0"/>
                    </a:solidFill>
                    <a:latin typeface="Times New Roman" pitchFamily="18" charset="0"/>
                    <a:cs typeface="Times New Roman" pitchFamily="18" charset="0"/>
                  </a:rPr>
                  <a:t>Consider the event </a:t>
                </a:r>
                <a:r>
                  <a:rPr lang="en-US" sz="1200" dirty="0">
                    <a:solidFill>
                      <a:srgbClr val="FF0000"/>
                    </a:solidFill>
                    <a:latin typeface="Times New Roman" pitchFamily="18" charset="0"/>
                    <a:cs typeface="Times New Roman" pitchFamily="18" charset="0"/>
                  </a:rPr>
                  <a:t>B as drawing a picture </a:t>
                </a:r>
                <a:r>
                  <a:rPr lang="en-US" sz="1200" dirty="0">
                    <a:solidFill>
                      <a:srgbClr val="0070C0"/>
                    </a:solidFill>
                    <a:latin typeface="Times New Roman" pitchFamily="18" charset="0"/>
                    <a:cs typeface="Times New Roman" pitchFamily="18" charset="0"/>
                  </a:rPr>
                  <a:t>card, then n(</a:t>
                </a:r>
                <a:r>
                  <a:rPr lang="en-US" sz="1200" dirty="0">
                    <a:solidFill>
                      <a:srgbClr val="FF0000"/>
                    </a:solidFill>
                    <a:latin typeface="Times New Roman" pitchFamily="18" charset="0"/>
                    <a:cs typeface="Times New Roman" pitchFamily="18" charset="0"/>
                  </a:rPr>
                  <a:t>B</a:t>
                </a:r>
                <a:r>
                  <a:rPr lang="en-US" sz="1200" dirty="0">
                    <a:solidFill>
                      <a:srgbClr val="0070C0"/>
                    </a:solidFill>
                    <a:latin typeface="Times New Roman" pitchFamily="18" charset="0"/>
                    <a:cs typeface="Times New Roman" pitchFamily="18" charset="0"/>
                  </a:rPr>
                  <a:t>)=12, and P(</a:t>
                </a:r>
                <a:r>
                  <a:rPr lang="en-US" sz="1200" dirty="0">
                    <a:solidFill>
                      <a:srgbClr val="FF0000"/>
                    </a:solidFill>
                    <a:latin typeface="Times New Roman" pitchFamily="18" charset="0"/>
                    <a:cs typeface="Times New Roman" pitchFamily="18" charset="0"/>
                  </a:rPr>
                  <a:t>B</a:t>
                </a:r>
                <a:r>
                  <a:rPr lang="en-US" sz="1200" dirty="0">
                    <a:solidFill>
                      <a:srgbClr val="0070C0"/>
                    </a:solidFill>
                    <a:latin typeface="Times New Roman" pitchFamily="18" charset="0"/>
                    <a:cs typeface="Times New Roman" pitchFamily="18" charset="0"/>
                  </a:rPr>
                  <a:t>)=12/52=3/13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a:t>
                </a:r>
                <a:r>
                  <a:rPr lang="en-US" sz="1200" dirty="0">
                    <a:solidFill>
                      <a:srgbClr val="0070C0"/>
                    </a:solidFill>
                    <a:latin typeface="Times New Roman" pitchFamily="18" charset="0"/>
                    <a:cs typeface="Times New Roman" pitchFamily="18" charset="0"/>
                  </a:rPr>
                  <a:t>Consider the event </a:t>
                </a:r>
                <a:r>
                  <a:rPr lang="en-US" sz="1200" dirty="0">
                    <a:solidFill>
                      <a:srgbClr val="FF0000"/>
                    </a:solidFill>
                    <a:latin typeface="Times New Roman" pitchFamily="18" charset="0"/>
                    <a:cs typeface="Times New Roman" pitchFamily="18" charset="0"/>
                  </a:rPr>
                  <a:t>C as drawing an ace </a:t>
                </a:r>
                <a:r>
                  <a:rPr lang="en-US" sz="1200" dirty="0">
                    <a:solidFill>
                      <a:srgbClr val="0070C0"/>
                    </a:solidFill>
                    <a:latin typeface="Times New Roman" pitchFamily="18" charset="0"/>
                    <a:cs typeface="Times New Roman" pitchFamily="18" charset="0"/>
                  </a:rPr>
                  <a:t>card, then n(</a:t>
                </a:r>
                <a:r>
                  <a:rPr lang="en-US" sz="1200" dirty="0">
                    <a:solidFill>
                      <a:srgbClr val="FF0000"/>
                    </a:solidFill>
                    <a:latin typeface="Times New Roman" pitchFamily="18" charset="0"/>
                    <a:cs typeface="Times New Roman" pitchFamily="18" charset="0"/>
                  </a:rPr>
                  <a:t>C</a:t>
                </a:r>
                <a:r>
                  <a:rPr lang="en-US" sz="1200" dirty="0">
                    <a:solidFill>
                      <a:srgbClr val="0070C0"/>
                    </a:solidFill>
                    <a:latin typeface="Times New Roman" pitchFamily="18" charset="0"/>
                    <a:cs typeface="Times New Roman" pitchFamily="18" charset="0"/>
                  </a:rPr>
                  <a:t>)=4, and P(</a:t>
                </a:r>
                <a:r>
                  <a:rPr lang="en-US" sz="1200" dirty="0">
                    <a:solidFill>
                      <a:srgbClr val="FF0000"/>
                    </a:solidFill>
                    <a:latin typeface="Times New Roman" pitchFamily="18" charset="0"/>
                    <a:cs typeface="Times New Roman" pitchFamily="18" charset="0"/>
                  </a:rPr>
                  <a:t>C</a:t>
                </a:r>
                <a:r>
                  <a:rPr lang="en-US" sz="1200" dirty="0">
                    <a:solidFill>
                      <a:srgbClr val="0070C0"/>
                    </a:solidFill>
                    <a:latin typeface="Times New Roman" pitchFamily="18" charset="0"/>
                    <a:cs typeface="Times New Roman" pitchFamily="18" charset="0"/>
                  </a:rPr>
                  <a:t>)=4/52=1/13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numbers we compute SAMPLE variance since these are sample data. First you need to compute the sample mean which simply is the average. It will be </a:t>
                </a:r>
                <a:r>
                  <a:rPr lang="en-US" b="0" i="0">
                    <a:latin typeface="Cambria Math" panose="02040503050406030204" pitchFamily="18" charset="0"/>
                  </a:rPr>
                  <a:t>𝑥 ̅=6.2</a:t>
                </a:r>
                <a:r>
                  <a:rPr lang="en-US" dirty="0"/>
                  <a:t>. Then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𝑠^2=1/4 ((5−6.2)^2+(7−6.2)^2+(3−6.2)^2+(9−6.2)^2+(7−6.2)^2 )=5.2</a:t>
                </a:r>
                <a:endParaRPr lang="en-US" dirty="0"/>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134481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Try writing down the sample space, then for each event, mark the corresponding members of the sample space, the probability is then the number of marked elements over the number of elements in the sample space.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680417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 </a:t>
                </a:r>
                <a:r>
                  <a:rPr lang="en-US" sz="1200" dirty="0">
                    <a:solidFill>
                      <a:srgbClr val="0070C0"/>
                    </a:solidFill>
                    <a:latin typeface="Times New Roman" pitchFamily="18" charset="0"/>
                    <a:cs typeface="Times New Roman" pitchFamily="18" charset="0"/>
                  </a:rPr>
                  <a:t>Consider the event B as having a 6 for the first tossing, then n(C)=6, and P(B)=6/36=1/6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 </a:t>
                </a:r>
                <a:r>
                  <a:rPr lang="en-US" sz="1200" dirty="0">
                    <a:solidFill>
                      <a:srgbClr val="0070C0"/>
                    </a:solidFill>
                    <a:latin typeface="Times New Roman" pitchFamily="18" charset="0"/>
                    <a:cs typeface="Times New Roman" pitchFamily="18" charset="0"/>
                  </a:rPr>
                  <a:t>Consider the event C as having a sum of 10 or more for the two dice, then n(C)=6, and P(C)=6/36=1/6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 </a:t>
                </a:r>
                <a:r>
                  <a:rPr lang="en-US" sz="1200" dirty="0">
                    <a:solidFill>
                      <a:srgbClr val="0070C0"/>
                    </a:solidFill>
                    <a:latin typeface="Times New Roman" pitchFamily="18" charset="0"/>
                    <a:cs typeface="Times New Roman" pitchFamily="18" charset="0"/>
                  </a:rPr>
                  <a:t>Define event D as having a absolute difference of at most 1 for the two dice, then n(D)=16, and P(D)=16/36=4/9</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1311554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defined a probability</a:t>
            </a:r>
            <a:r>
              <a:rPr lang="en-US" baseline="0" dirty="0"/>
              <a:t> function, here we discuss its properties. Here is where we learn to use set theory operations in computing probability.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Mixing #1 and #3, we cam conclude that P(</a:t>
            </a:r>
            <a:r>
              <a:rPr lang="el-GR" dirty="0"/>
              <a:t>φ</a:t>
            </a:r>
            <a:r>
              <a:rPr lang="en-US" dirty="0"/>
              <a:t>)=1-P(S)=0</a:t>
            </a: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32172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n(S)=9</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n(A)=3, P(A)=3/9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n(B)=4, P(B)=4/9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n(AUB)= 6, P(AUB)=6/9	Or    P(AUB)= P(A)+P(B)-P(A∩B)=3/9+ 4/9- 1/9= 6/9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70C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48782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t>
                </a:r>
                <a:r>
                  <a:rPr lang="en-US" sz="1200" dirty="0">
                    <a:solidFill>
                      <a:srgbClr val="0070C0"/>
                    </a:solidFill>
                  </a:rPr>
                  <a:t>P(B’)= 1-P(B)= 1-7/9= 2/9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 </a:t>
                </a:r>
                <a:r>
                  <a:rPr lang="en-US" sz="1200" dirty="0">
                    <a:solidFill>
                      <a:srgbClr val="0070C0"/>
                    </a:solidFill>
                  </a:rPr>
                  <a:t>P(A</a:t>
                </a:r>
                <a:r>
                  <a:rPr lang="en-US" sz="1200" dirty="0">
                    <a:solidFill>
                      <a:srgbClr val="00B050"/>
                    </a:solidFill>
                    <a:latin typeface="Arial"/>
                    <a:cs typeface="Arial"/>
                  </a:rPr>
                  <a:t>∩</a:t>
                </a:r>
                <a:r>
                  <a:rPr lang="en-US" sz="1200" dirty="0">
                    <a:solidFill>
                      <a:srgbClr val="0070C0"/>
                    </a:solidFill>
                  </a:rPr>
                  <a:t>B)= P(A)+P(B)-P(A</a:t>
                </a:r>
                <a:r>
                  <a:rPr lang="en-US" sz="1200" dirty="0">
                    <a:solidFill>
                      <a:srgbClr val="FF0000"/>
                    </a:solidFill>
                    <a:latin typeface="Arial"/>
                    <a:cs typeface="Arial"/>
                  </a:rPr>
                  <a:t>U</a:t>
                </a:r>
                <a:r>
                  <a:rPr lang="en-US" sz="1200" dirty="0">
                    <a:solidFill>
                      <a:srgbClr val="0070C0"/>
                    </a:solidFill>
                  </a:rPr>
                  <a:t>B) = 2/9+ 7/9- 8/9= 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c) P(A</a:t>
                </a:r>
                <a:r>
                  <a:rPr lang="en-US" sz="1200" dirty="0">
                    <a:solidFill>
                      <a:srgbClr val="0070C0"/>
                    </a:solidFill>
                    <a:latin typeface="Arial"/>
                    <a:cs typeface="Arial"/>
                  </a:rPr>
                  <a:t>∆</a:t>
                </a:r>
                <a:r>
                  <a:rPr lang="en-US" sz="1200" dirty="0">
                    <a:solidFill>
                      <a:srgbClr val="0070C0"/>
                    </a:solidFill>
                  </a:rPr>
                  <a:t>B)=P(AUB)-P(A∩B)= 8/9- 1/9= 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d) </a:t>
                </a:r>
                <a:r>
                  <a:rPr lang="en-US" sz="1200" dirty="0">
                    <a:solidFill>
                      <a:srgbClr val="FF0000"/>
                    </a:solidFill>
                  </a:rPr>
                  <a:t>P(A-B)=P(A)-P(A∩B)</a:t>
                </a:r>
                <a:r>
                  <a:rPr lang="en-US" sz="1200" dirty="0">
                    <a:solidFill>
                      <a:srgbClr val="0070C0"/>
                    </a:solidFill>
                  </a:rPr>
                  <a:t>= 2/9- 1/9= 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PAY ATTENTION </a:t>
                </a:r>
                <a:r>
                  <a:rPr lang="en-US" sz="1200" dirty="0">
                    <a:solidFill>
                      <a:schemeClr val="tx2"/>
                    </a:solidFill>
                  </a:rPr>
                  <a:t>(</a:t>
                </a:r>
                <a:r>
                  <a:rPr lang="en-US" sz="1200" dirty="0">
                    <a:solidFill>
                      <a:srgbClr val="FF0000"/>
                    </a:solidFill>
                  </a:rPr>
                  <a:t>≠ </a:t>
                </a:r>
                <a:r>
                  <a:rPr lang="en-US" sz="1200" dirty="0">
                    <a:solidFill>
                      <a:srgbClr val="0070C0"/>
                    </a:solidFill>
                  </a:rPr>
                  <a:t>2/9- 7/9= -5/9</a:t>
                </a:r>
                <a:r>
                  <a:rPr lang="en-US" sz="1200" dirty="0">
                    <a:solidFill>
                      <a:schemeClr val="tx2"/>
                    </a:solidFill>
                  </a:rPr>
                  <a:t>)</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3358010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Be smart, don’t kill puppies! </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17</a:t>
            </a:fld>
            <a:endParaRPr lang="en-US"/>
          </a:p>
        </p:txBody>
      </p:sp>
    </p:spTree>
    <p:extLst>
      <p:ext uri="{BB962C8B-B14F-4D97-AF65-F5344CB8AC3E}">
        <p14:creationId xmlns:p14="http://schemas.microsoft.com/office/powerpoint/2010/main" val="2953145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a) </a:t>
                </a:r>
                <a:r>
                  <a:rPr lang="en-US" sz="1200" dirty="0">
                    <a:solidFill>
                      <a:srgbClr val="0070C0"/>
                    </a:solidFill>
                    <a:latin typeface="Times New Roman" pitchFamily="18" charset="0"/>
                    <a:cs typeface="Times New Roman" pitchFamily="18" charset="0"/>
                  </a:rPr>
                  <a:t>P(A’)= 1-P(A)= 1-(4/52)= 48/52</a:t>
                </a:r>
              </a:p>
              <a:p>
                <a:r>
                  <a:rPr lang="en-US" sz="1200" dirty="0">
                    <a:solidFill>
                      <a:schemeClr val="tx2"/>
                    </a:solidFill>
                  </a:rPr>
                  <a:t>b) </a:t>
                </a:r>
                <a:r>
                  <a:rPr lang="en-US" sz="1200" dirty="0">
                    <a:solidFill>
                      <a:srgbClr val="0070C0"/>
                    </a:solidFill>
                    <a:latin typeface="Times New Roman" pitchFamily="18" charset="0"/>
                    <a:cs typeface="Times New Roman" pitchFamily="18" charset="0"/>
                  </a:rPr>
                  <a:t>P(B)= 13/52 	P(A</a:t>
                </a:r>
                <a:r>
                  <a:rPr lang="en-US" sz="1200" dirty="0">
                    <a:solidFill>
                      <a:srgbClr val="FF0000"/>
                    </a:solidFill>
                    <a:latin typeface="Times New Roman" pitchFamily="18" charset="0"/>
                    <a:cs typeface="Times New Roman" pitchFamily="18" charset="0"/>
                  </a:rPr>
                  <a:t>U</a:t>
                </a:r>
                <a:r>
                  <a:rPr lang="en-US" sz="1200" dirty="0">
                    <a:solidFill>
                      <a:srgbClr val="0070C0"/>
                    </a:solidFill>
                    <a:latin typeface="Times New Roman" pitchFamily="18" charset="0"/>
                    <a:cs typeface="Times New Roman" pitchFamily="18" charset="0"/>
                  </a:rPr>
                  <a:t>B)= P(A)+ P(B)- </a:t>
                </a:r>
                <a:r>
                  <a:rPr lang="en-US" sz="1200" dirty="0">
                    <a:solidFill>
                      <a:srgbClr val="00B050"/>
                    </a:solidFill>
                    <a:latin typeface="Times New Roman" pitchFamily="18" charset="0"/>
                    <a:cs typeface="Times New Roman" pitchFamily="18" charset="0"/>
                  </a:rPr>
                  <a:t>P(A∩B)</a:t>
                </a:r>
                <a:r>
                  <a:rPr lang="en-US" sz="1200" dirty="0">
                    <a:solidFill>
                      <a:srgbClr val="0070C0"/>
                    </a:solidFill>
                    <a:latin typeface="Times New Roman" pitchFamily="18" charset="0"/>
                    <a:cs typeface="Times New Roman" pitchFamily="18" charset="0"/>
                  </a:rPr>
                  <a:t>= (4/52)+ (13/52)- </a:t>
                </a:r>
                <a:r>
                  <a:rPr lang="en-US" sz="1200" dirty="0">
                    <a:solidFill>
                      <a:srgbClr val="00B050"/>
                    </a:solidFill>
                    <a:latin typeface="Times New Roman" pitchFamily="18" charset="0"/>
                    <a:cs typeface="Times New Roman" pitchFamily="18" charset="0"/>
                  </a:rPr>
                  <a:t>(1/52)</a:t>
                </a:r>
                <a:r>
                  <a:rPr lang="en-US" sz="1200" dirty="0">
                    <a:solidFill>
                      <a:srgbClr val="0070C0"/>
                    </a:solidFill>
                    <a:latin typeface="Times New Roman" pitchFamily="18" charset="0"/>
                    <a:cs typeface="Times New Roman" pitchFamily="18" charset="0"/>
                  </a:rPr>
                  <a:t>=16/52</a:t>
                </a:r>
              </a:p>
              <a:p>
                <a:r>
                  <a:rPr lang="en-US" sz="1200" dirty="0">
                    <a:solidFill>
                      <a:srgbClr val="0070C0"/>
                    </a:solidFill>
                    <a:latin typeface="Times New Roman" pitchFamily="18" charset="0"/>
                    <a:cs typeface="Times New Roman" pitchFamily="18" charset="0"/>
                  </a:rPr>
                  <a:t>c) Try to find the answer, be confident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70C0"/>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18</a:t>
            </a:fld>
            <a:endParaRPr lang="en-US"/>
          </a:p>
        </p:txBody>
      </p:sp>
    </p:spTree>
    <p:extLst>
      <p:ext uri="{BB962C8B-B14F-4D97-AF65-F5344CB8AC3E}">
        <p14:creationId xmlns:p14="http://schemas.microsoft.com/office/powerpoint/2010/main" val="2178499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19</a:t>
            </a:fld>
            <a:endParaRPr lang="en-US"/>
          </a:p>
        </p:txBody>
      </p:sp>
    </p:spTree>
    <p:extLst>
      <p:ext uri="{BB962C8B-B14F-4D97-AF65-F5344CB8AC3E}">
        <p14:creationId xmlns:p14="http://schemas.microsoft.com/office/powerpoint/2010/main" val="342922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And it all began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3460051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Something</a:t>
                </a:r>
                <a:r>
                  <a:rPr lang="en-US" baseline="0" dirty="0"/>
                  <a:t> more practical and fun! Roulette!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2"/>
                    </a:solidFill>
                  </a:rPr>
                  <a:t>a) I am excluding 0 for simplicity, if we include 0, then your chance of winning is less than 0.5, so you tell me what it means.</a:t>
                </a: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2"/>
                    </a:solidFill>
                  </a:rPr>
                  <a:t>P(winning) = n(winning) / n(S) = 18 / 36 = 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solidFill>
                      <a:schemeClr val="tx2"/>
                    </a:solidFill>
                  </a:rPr>
                  <a:t>O(winning) = P(winning) / P(losing) = 0.5 / 0.5 = 1/1	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solidFill>
                    <a:schemeClr val="tx2"/>
                  </a:solidFill>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20</a:t>
            </a:fld>
            <a:endParaRPr lang="en-US"/>
          </a:p>
        </p:txBody>
      </p:sp>
    </p:spTree>
    <p:extLst>
      <p:ext uri="{BB962C8B-B14F-4D97-AF65-F5344CB8AC3E}">
        <p14:creationId xmlns:p14="http://schemas.microsoft.com/office/powerpoint/2010/main" val="181886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n(A)= 7	n(S)= 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O(A)= n(A)/(n(S)-n(A))= 7/(12-7)= 7/5	7-to-5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P(A)= 1/(1+5)= 1/6	P(A’)= 5/6</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21</a:t>
            </a:fld>
            <a:endParaRPr lang="en-US"/>
          </a:p>
        </p:txBody>
      </p:sp>
    </p:spTree>
    <p:extLst>
      <p:ext uri="{BB962C8B-B14F-4D97-AF65-F5344CB8AC3E}">
        <p14:creationId xmlns:p14="http://schemas.microsoft.com/office/powerpoint/2010/main" val="237995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Graphing a Venn Diagram usually helps with answering probability questions.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22</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Ch3 Practice Problem Solutions. More examples can be found from the following websites.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r>
              <a:rPr lang="en-US" sz="1200" b="1" dirty="0">
                <a:solidFill>
                  <a:schemeClr val="tx2"/>
                </a:solidFill>
              </a:rPr>
              <a:t>Sample Space:</a:t>
            </a:r>
          </a:p>
          <a:p>
            <a:r>
              <a:rPr lang="en-US" sz="1200" dirty="0">
                <a:solidFill>
                  <a:srgbClr val="00B050"/>
                </a:solidFill>
              </a:rPr>
              <a:t>http://www.mathgoodies.com/lessons/vol6/sample_spaces.html</a:t>
            </a:r>
          </a:p>
          <a:p>
            <a:r>
              <a:rPr lang="en-US" sz="1200" b="1" dirty="0">
                <a:solidFill>
                  <a:schemeClr val="tx2"/>
                </a:solidFill>
              </a:rPr>
              <a:t>Probability</a:t>
            </a:r>
          </a:p>
          <a:p>
            <a:r>
              <a:rPr lang="en-US" sz="1200" dirty="0">
                <a:solidFill>
                  <a:srgbClr val="0070C0"/>
                </a:solidFill>
              </a:rPr>
              <a:t>https://www.mathsisfun.com/data/probability.html</a:t>
            </a:r>
          </a:p>
          <a:p>
            <a:r>
              <a:rPr lang="en-US" sz="1200" dirty="0">
                <a:solidFill>
                  <a:srgbClr val="7030A0"/>
                </a:solidFill>
              </a:rPr>
              <a:t>http://www.algebra-class.com/examples-of-probability.html</a:t>
            </a:r>
            <a:endParaRPr lang="en-US" sz="1200" dirty="0">
              <a:solidFill>
                <a:srgbClr val="00B050"/>
              </a:solidFill>
            </a:endParaRPr>
          </a:p>
          <a:p>
            <a:r>
              <a:rPr lang="en-US" sz="1200" b="1" dirty="0">
                <a:solidFill>
                  <a:schemeClr val="tx2"/>
                </a:solidFill>
              </a:rPr>
              <a:t>Axioms of Probability</a:t>
            </a:r>
          </a:p>
          <a:p>
            <a:r>
              <a:rPr lang="en-US" sz="1200" dirty="0">
                <a:solidFill>
                  <a:srgbClr val="FF0000"/>
                </a:solidFill>
              </a:rPr>
              <a:t>https://www.shmoop.com/basic-statistics-probability/and-or-probability-examples.html</a:t>
            </a: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23</a:t>
            </a:fld>
            <a:endParaRPr lang="en-US"/>
          </a:p>
        </p:txBody>
      </p:sp>
    </p:spTree>
    <p:extLst>
      <p:ext uri="{BB962C8B-B14F-4D97-AF65-F5344CB8AC3E}">
        <p14:creationId xmlns:p14="http://schemas.microsoft.com/office/powerpoint/2010/main" val="398965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the</a:t>
            </a:r>
            <a:r>
              <a:rPr lang="en-US" baseline="0" dirty="0"/>
              <a:t> </a:t>
            </a:r>
            <a:r>
              <a:rPr lang="en-US" dirty="0"/>
              <a:t>possible results of an experiment, we classify the experiments into two groups: Stochastic where there are more than one possible outcome and you cannot tell which one shows up, or Deterministic where the result of these experiments is predictable with certainty and is known prior to its conduct.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stochastic branch, either we know the set of all the possible outcomes or we don’t. Random Experiments or Experiments for short are the ones with known set of possible outcomes and can be repeated multiple times. These are the type of experiments we will deal with in this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25611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144546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You are interested! in assessing the behavior of a random phenomenon in a large group of people. It could be their height, shoe size, annual expenditure on gas, daily calories, etc. The population size (N) is huge and it’s not feasible to study the whole population. Therefore, you take a small sample of size n and study that instead. We show the sample measurements </a:t>
                </a:r>
                <a:r>
                  <a:rPr lang="en-US" b="0" dirty="0"/>
                  <a:t>as </a:t>
                </a:r>
                <a:r>
                  <a:rPr lang="en-US" sz="1200" b="0" dirty="0">
                    <a:solidFill>
                      <a:schemeClr val="tx1"/>
                    </a:solidFill>
                    <a:latin typeface="Cambria" panose="02040503050406030204" pitchFamily="18" charset="0"/>
                    <a:ea typeface="Cambria" panose="02040503050406030204" pitchFamily="18" charset="0"/>
                    <a:cs typeface="Times New Roman" pitchFamily="18" charset="0"/>
                  </a:rPr>
                  <a:t>x₁, x₂, x₃, …, </a:t>
                </a:r>
                <a:r>
                  <a:rPr lang="en-US" sz="1200" b="0" i="0">
                    <a:solidFill>
                      <a:schemeClr val="tx1"/>
                    </a:solidFill>
                    <a:latin typeface="Cambria Math" panose="02040503050406030204" pitchFamily="18" charset="0"/>
                    <a:cs typeface="Times New Roman" pitchFamily="18" charset="0"/>
                  </a:rPr>
                  <a:t>x_n</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In this session we focus on measures of spread in the sample and population. Afterall, you should know how your variable of interest is spread. The most common spread measures are mentioned here which we study in details here</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1247900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171345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S</a:t>
                </a:r>
                <a:r>
                  <a:rPr lang="en-US" sz="1200" b="0" dirty="0"/>
                  <a:t>={(1, 1), (1, 5), (1, 25), (5, 1), (5, 5), (5, 25), (25, 1), (25,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70C0"/>
                    </a:solidFill>
                  </a:rPr>
                  <a:t>E</a:t>
                </a:r>
                <a:r>
                  <a:rPr lang="en-US" sz="1200" b="0" dirty="0"/>
                  <a:t>={(1, 1), (5, 5)}</a:t>
                </a:r>
              </a:p>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77915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 = { </a:t>
                </a:r>
                <a:r>
                  <a:rPr lang="en-US" sz="1200" b="0" dirty="0">
                    <a:solidFill>
                      <a:srgbClr val="00B050"/>
                    </a:solidFill>
                  </a:rPr>
                  <a:t>HHH</a:t>
                </a:r>
                <a:r>
                  <a:rPr lang="en-US" sz="1200" b="0" dirty="0">
                    <a:solidFill>
                      <a:schemeClr val="tx2"/>
                    </a:solidFill>
                  </a:rPr>
                  <a:t>,</a:t>
                </a:r>
                <a:r>
                  <a:rPr lang="en-US" sz="1200" b="0" dirty="0">
                    <a:solidFill>
                      <a:srgbClr val="00B050"/>
                    </a:solidFill>
                  </a:rPr>
                  <a:t> HHT</a:t>
                </a:r>
                <a:r>
                  <a:rPr lang="en-US" sz="1200" b="0" dirty="0">
                    <a:solidFill>
                      <a:schemeClr val="tx2"/>
                    </a:solidFill>
                  </a:rPr>
                  <a:t>,</a:t>
                </a:r>
                <a:r>
                  <a:rPr lang="en-US" sz="1200" b="0" dirty="0">
                    <a:solidFill>
                      <a:srgbClr val="00B050"/>
                    </a:solidFill>
                  </a:rPr>
                  <a:t> HTH</a:t>
                </a:r>
                <a:r>
                  <a:rPr lang="en-US" sz="1200" b="0" dirty="0">
                    <a:solidFill>
                      <a:schemeClr val="tx2"/>
                    </a:solidFill>
                  </a:rPr>
                  <a:t>,</a:t>
                </a:r>
                <a:r>
                  <a:rPr lang="en-US" sz="1200" b="0" dirty="0">
                    <a:solidFill>
                      <a:srgbClr val="00B050"/>
                    </a:solidFill>
                  </a:rPr>
                  <a:t> THH</a:t>
                </a:r>
                <a:r>
                  <a:rPr lang="en-US" sz="1200" b="0" dirty="0">
                    <a:solidFill>
                      <a:schemeClr val="tx2"/>
                    </a:solidFill>
                  </a:rPr>
                  <a:t>,</a:t>
                </a:r>
                <a:r>
                  <a:rPr lang="en-US" sz="1200" b="0" dirty="0">
                    <a:solidFill>
                      <a:srgbClr val="00B050"/>
                    </a:solidFill>
                  </a:rPr>
                  <a:t> HTT</a:t>
                </a:r>
                <a:r>
                  <a:rPr lang="en-US" sz="1200" b="0" dirty="0">
                    <a:solidFill>
                      <a:schemeClr val="tx2"/>
                    </a:solidFill>
                  </a:rPr>
                  <a:t>,</a:t>
                </a:r>
                <a:r>
                  <a:rPr lang="en-US" sz="1200" b="0" dirty="0">
                    <a:solidFill>
                      <a:srgbClr val="00B050"/>
                    </a:solidFill>
                  </a:rPr>
                  <a:t> THT</a:t>
                </a:r>
                <a:r>
                  <a:rPr lang="en-US" sz="1200" b="0" dirty="0">
                    <a:solidFill>
                      <a:schemeClr val="tx2"/>
                    </a:solidFill>
                  </a:rPr>
                  <a:t>,</a:t>
                </a:r>
                <a:r>
                  <a:rPr lang="en-US" sz="1200" b="0" dirty="0">
                    <a:solidFill>
                      <a:srgbClr val="00B050"/>
                    </a:solidFill>
                  </a:rPr>
                  <a:t> TTH</a:t>
                </a:r>
                <a:r>
                  <a:rPr lang="en-US" sz="1200" b="0" dirty="0">
                    <a:solidFill>
                      <a:schemeClr val="tx2"/>
                    </a:solidFill>
                  </a:rPr>
                  <a:t>,</a:t>
                </a:r>
                <a:r>
                  <a:rPr lang="en-US" sz="1200" b="0" dirty="0">
                    <a:solidFill>
                      <a:srgbClr val="00B050"/>
                    </a:solidFill>
                  </a:rPr>
                  <a:t> TTT </a:t>
                </a:r>
                <a:r>
                  <a:rPr lang="en-US" sz="1200"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 = { </a:t>
                </a:r>
                <a:r>
                  <a:rPr lang="en-US" sz="1200" b="0" dirty="0">
                    <a:solidFill>
                      <a:srgbClr val="00B050"/>
                    </a:solidFill>
                  </a:rPr>
                  <a:t>HHH</a:t>
                </a:r>
                <a:r>
                  <a:rPr lang="en-US" sz="1200" b="0" dirty="0">
                    <a:solidFill>
                      <a:schemeClr val="tx2"/>
                    </a:solidFill>
                  </a:rPr>
                  <a:t>,</a:t>
                </a:r>
                <a:r>
                  <a:rPr lang="en-US" sz="1200" b="0" dirty="0">
                    <a:solidFill>
                      <a:srgbClr val="00B050"/>
                    </a:solidFill>
                  </a:rPr>
                  <a:t> TTT </a:t>
                </a:r>
                <a:r>
                  <a:rPr lang="en-US" sz="1200" b="0" dirty="0"/>
                  <a:t>}</a:t>
                </a:r>
              </a:p>
              <a:p>
                <a:endParaRPr lang="en-US" b="0"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probability of E happening is the quotient of number of elements in E over number of elements in the sample space. This number shows how probable event E is before performing the corresponding experiment.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 </a:t>
            </a:r>
            <a:r>
              <a:rPr lang="en-US" sz="1200" dirty="0">
                <a:solidFill>
                  <a:srgbClr val="0070C0"/>
                </a:solidFill>
                <a:latin typeface="Times New Roman" pitchFamily="18" charset="0"/>
                <a:cs typeface="Times New Roman" pitchFamily="18" charset="0"/>
              </a:rPr>
              <a:t>probability of 1 indicates the event is certain </a:t>
            </a:r>
            <a:r>
              <a:rPr lang="en-US" sz="1200" dirty="0">
                <a:latin typeface="Times New Roman" pitchFamily="18" charset="0"/>
                <a:cs typeface="Times New Roman" pitchFamily="18" charset="0"/>
              </a:rPr>
              <a:t>(</a:t>
            </a:r>
            <a:r>
              <a:rPr lang="en-US" sz="1200" dirty="0">
                <a:solidFill>
                  <a:srgbClr val="0070C0"/>
                </a:solidFill>
                <a:latin typeface="Times New Roman" pitchFamily="18" charset="0"/>
                <a:cs typeface="Times New Roman" pitchFamily="18" charset="0"/>
              </a:rPr>
              <a:t>sure</a:t>
            </a:r>
            <a:r>
              <a:rPr lang="en-US" sz="1200" dirty="0">
                <a:latin typeface="Times New Roman" pitchFamily="18" charset="0"/>
                <a:cs typeface="Times New Roman" pitchFamily="18" charset="0"/>
              </a:rPr>
              <a:t>) to occur and a probability of </a:t>
            </a:r>
            <a:r>
              <a:rPr lang="en-US" sz="1200" dirty="0">
                <a:solidFill>
                  <a:srgbClr val="FF0000"/>
                </a:solidFill>
                <a:latin typeface="Times New Roman" pitchFamily="18" charset="0"/>
                <a:cs typeface="Times New Roman" pitchFamily="18" charset="0"/>
              </a:rPr>
              <a:t>0 indicates the event is certain not to occur</a:t>
            </a:r>
            <a:r>
              <a:rPr lang="en-US" sz="1200" dirty="0">
                <a:latin typeface="Times New Roman" pitchFamily="18" charset="0"/>
                <a:cs typeface="Times New Roman" pitchFamily="18" charset="0"/>
              </a:rPr>
              <a:t> (</a:t>
            </a:r>
            <a:r>
              <a:rPr lang="en-US" sz="1200" dirty="0">
                <a:solidFill>
                  <a:srgbClr val="FF0000"/>
                </a:solidFill>
                <a:latin typeface="Times New Roman" pitchFamily="18" charset="0"/>
                <a:cs typeface="Times New Roman" pitchFamily="18" charset="0"/>
              </a:rPr>
              <a:t>impossible</a:t>
            </a:r>
            <a:r>
              <a:rPr lang="en-US" sz="1200" dirty="0">
                <a:latin typeface="Times New Roman" pitchFamily="18" charset="0"/>
                <a:cs typeface="Times New Roman" pitchFamily="18" charset="0"/>
              </a:rPr>
              <a:t>). </a:t>
            </a:r>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380985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9/17/2020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9/17/2020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oleObject" Target="../embeddings/oleObject57.bin"/><Relationship Id="rId21" Type="http://schemas.openxmlformats.org/officeDocument/2006/relationships/oleObject" Target="../embeddings/oleObject9.bin"/><Relationship Id="rId63" Type="http://schemas.openxmlformats.org/officeDocument/2006/relationships/oleObject" Target="../embeddings/oleObject30.bin"/><Relationship Id="rId159" Type="http://schemas.openxmlformats.org/officeDocument/2006/relationships/oleObject" Target="../embeddings/oleObject78.bin"/><Relationship Id="rId170" Type="http://schemas.openxmlformats.org/officeDocument/2006/relationships/image" Target="../media/image99.wmf"/><Relationship Id="rId226" Type="http://schemas.openxmlformats.org/officeDocument/2006/relationships/image" Target="../media/image110.wmf"/><Relationship Id="rId268" Type="http://schemas.openxmlformats.org/officeDocument/2006/relationships/oleObject" Target="../embeddings/oleObject164.bin"/><Relationship Id="rId32" Type="http://schemas.openxmlformats.org/officeDocument/2006/relationships/image" Target="../media/image30.wmf"/><Relationship Id="rId74" Type="http://schemas.openxmlformats.org/officeDocument/2006/relationships/image" Target="../media/image51.wmf"/><Relationship Id="rId128" Type="http://schemas.openxmlformats.org/officeDocument/2006/relationships/image" Target="../media/image78.wmf"/><Relationship Id="rId5" Type="http://schemas.openxmlformats.org/officeDocument/2006/relationships/oleObject" Target="../embeddings/oleObject1.bin"/><Relationship Id="rId95" Type="http://schemas.openxmlformats.org/officeDocument/2006/relationships/oleObject" Target="../embeddings/oleObject46.bin"/><Relationship Id="rId160" Type="http://schemas.openxmlformats.org/officeDocument/2006/relationships/image" Target="../media/image94.wmf"/><Relationship Id="rId181" Type="http://schemas.openxmlformats.org/officeDocument/2006/relationships/oleObject" Target="../embeddings/oleObject92.bin"/><Relationship Id="rId216" Type="http://schemas.openxmlformats.org/officeDocument/2006/relationships/image" Target="../media/image105.wmf"/><Relationship Id="rId237" Type="http://schemas.openxmlformats.org/officeDocument/2006/relationships/oleObject" Target="../embeddings/oleObject134.bin"/><Relationship Id="rId258" Type="http://schemas.openxmlformats.org/officeDocument/2006/relationships/oleObject" Target="../embeddings/oleObject154.bin"/><Relationship Id="rId22" Type="http://schemas.openxmlformats.org/officeDocument/2006/relationships/image" Target="../media/image25.wmf"/><Relationship Id="rId43" Type="http://schemas.openxmlformats.org/officeDocument/2006/relationships/oleObject" Target="../embeddings/oleObject20.bin"/><Relationship Id="rId64" Type="http://schemas.openxmlformats.org/officeDocument/2006/relationships/image" Target="../media/image46.wmf"/><Relationship Id="rId118" Type="http://schemas.openxmlformats.org/officeDocument/2006/relationships/image" Target="../media/image73.wmf"/><Relationship Id="rId139" Type="http://schemas.openxmlformats.org/officeDocument/2006/relationships/oleObject" Target="../embeddings/oleObject68.bin"/><Relationship Id="rId85" Type="http://schemas.openxmlformats.org/officeDocument/2006/relationships/oleObject" Target="../embeddings/oleObject41.bin"/><Relationship Id="rId150" Type="http://schemas.openxmlformats.org/officeDocument/2006/relationships/image" Target="../media/image89.wmf"/><Relationship Id="rId171" Type="http://schemas.openxmlformats.org/officeDocument/2006/relationships/oleObject" Target="../embeddings/oleObject84.bin"/><Relationship Id="rId192" Type="http://schemas.openxmlformats.org/officeDocument/2006/relationships/oleObject" Target="../embeddings/oleObject100.bin"/><Relationship Id="rId206" Type="http://schemas.openxmlformats.org/officeDocument/2006/relationships/oleObject" Target="../embeddings/oleObject114.bin"/><Relationship Id="rId227" Type="http://schemas.openxmlformats.org/officeDocument/2006/relationships/oleObject" Target="../embeddings/oleObject129.bin"/><Relationship Id="rId248" Type="http://schemas.openxmlformats.org/officeDocument/2006/relationships/oleObject" Target="../embeddings/oleObject145.bin"/><Relationship Id="rId269" Type="http://schemas.openxmlformats.org/officeDocument/2006/relationships/oleObject" Target="../embeddings/oleObject165.bin"/><Relationship Id="rId12" Type="http://schemas.openxmlformats.org/officeDocument/2006/relationships/image" Target="../media/image20.wmf"/><Relationship Id="rId33" Type="http://schemas.openxmlformats.org/officeDocument/2006/relationships/oleObject" Target="../embeddings/oleObject15.bin"/><Relationship Id="rId108" Type="http://schemas.openxmlformats.org/officeDocument/2006/relationships/image" Target="../media/image68.wmf"/><Relationship Id="rId129" Type="http://schemas.openxmlformats.org/officeDocument/2006/relationships/oleObject" Target="../embeddings/oleObject63.bin"/><Relationship Id="rId54" Type="http://schemas.openxmlformats.org/officeDocument/2006/relationships/image" Target="../media/image41.wmf"/><Relationship Id="rId75" Type="http://schemas.openxmlformats.org/officeDocument/2006/relationships/oleObject" Target="../embeddings/oleObject36.bin"/><Relationship Id="rId96" Type="http://schemas.openxmlformats.org/officeDocument/2006/relationships/image" Target="../media/image62.wmf"/><Relationship Id="rId140" Type="http://schemas.openxmlformats.org/officeDocument/2006/relationships/image" Target="../media/image84.wmf"/><Relationship Id="rId161" Type="http://schemas.openxmlformats.org/officeDocument/2006/relationships/oleObject" Target="../embeddings/oleObject79.bin"/><Relationship Id="rId182" Type="http://schemas.openxmlformats.org/officeDocument/2006/relationships/oleObject" Target="../embeddings/oleObject93.bin"/><Relationship Id="rId217" Type="http://schemas.openxmlformats.org/officeDocument/2006/relationships/oleObject" Target="../embeddings/oleObject124.bin"/><Relationship Id="rId6" Type="http://schemas.openxmlformats.org/officeDocument/2006/relationships/image" Target="../media/image17.wmf"/><Relationship Id="rId238" Type="http://schemas.openxmlformats.org/officeDocument/2006/relationships/oleObject" Target="../embeddings/oleObject135.bin"/><Relationship Id="rId259" Type="http://schemas.openxmlformats.org/officeDocument/2006/relationships/oleObject" Target="../embeddings/oleObject155.bin"/><Relationship Id="rId23" Type="http://schemas.openxmlformats.org/officeDocument/2006/relationships/oleObject" Target="../embeddings/oleObject10.bin"/><Relationship Id="rId119" Type="http://schemas.openxmlformats.org/officeDocument/2006/relationships/oleObject" Target="../embeddings/oleObject58.bin"/><Relationship Id="rId270" Type="http://schemas.openxmlformats.org/officeDocument/2006/relationships/oleObject" Target="../embeddings/oleObject166.bin"/><Relationship Id="rId44" Type="http://schemas.openxmlformats.org/officeDocument/2006/relationships/image" Target="../media/image36.wmf"/><Relationship Id="rId65" Type="http://schemas.openxmlformats.org/officeDocument/2006/relationships/oleObject" Target="../embeddings/oleObject31.bin"/><Relationship Id="rId86" Type="http://schemas.openxmlformats.org/officeDocument/2006/relationships/image" Target="../media/image57.wmf"/><Relationship Id="rId130" Type="http://schemas.openxmlformats.org/officeDocument/2006/relationships/image" Target="../media/image79.wmf"/><Relationship Id="rId151" Type="http://schemas.openxmlformats.org/officeDocument/2006/relationships/oleObject" Target="../embeddings/oleObject74.bin"/><Relationship Id="rId172" Type="http://schemas.openxmlformats.org/officeDocument/2006/relationships/image" Target="../media/image100.wmf"/><Relationship Id="rId193" Type="http://schemas.openxmlformats.org/officeDocument/2006/relationships/oleObject" Target="../embeddings/oleObject101.bin"/><Relationship Id="rId207" Type="http://schemas.openxmlformats.org/officeDocument/2006/relationships/oleObject" Target="../embeddings/oleObject115.bin"/><Relationship Id="rId228" Type="http://schemas.openxmlformats.org/officeDocument/2006/relationships/image" Target="../media/image111.wmf"/><Relationship Id="rId249" Type="http://schemas.openxmlformats.org/officeDocument/2006/relationships/oleObject" Target="../embeddings/oleObject146.bin"/><Relationship Id="rId13" Type="http://schemas.openxmlformats.org/officeDocument/2006/relationships/oleObject" Target="../embeddings/oleObject5.bin"/><Relationship Id="rId109" Type="http://schemas.openxmlformats.org/officeDocument/2006/relationships/oleObject" Target="../embeddings/oleObject53.bin"/><Relationship Id="rId260" Type="http://schemas.openxmlformats.org/officeDocument/2006/relationships/oleObject" Target="../embeddings/oleObject156.bin"/><Relationship Id="rId34" Type="http://schemas.openxmlformats.org/officeDocument/2006/relationships/image" Target="../media/image31.wmf"/><Relationship Id="rId55" Type="http://schemas.openxmlformats.org/officeDocument/2006/relationships/oleObject" Target="../embeddings/oleObject26.bin"/><Relationship Id="rId76" Type="http://schemas.openxmlformats.org/officeDocument/2006/relationships/image" Target="../media/image52.wmf"/><Relationship Id="rId97" Type="http://schemas.openxmlformats.org/officeDocument/2006/relationships/oleObject" Target="../embeddings/oleObject47.bin"/><Relationship Id="rId120" Type="http://schemas.openxmlformats.org/officeDocument/2006/relationships/image" Target="../media/image74.wmf"/><Relationship Id="rId141" Type="http://schemas.openxmlformats.org/officeDocument/2006/relationships/oleObject" Target="../embeddings/oleObject69.bin"/><Relationship Id="rId7" Type="http://schemas.openxmlformats.org/officeDocument/2006/relationships/oleObject" Target="../embeddings/oleObject2.bin"/><Relationship Id="rId162" Type="http://schemas.openxmlformats.org/officeDocument/2006/relationships/image" Target="../media/image95.wmf"/><Relationship Id="rId183" Type="http://schemas.openxmlformats.org/officeDocument/2006/relationships/oleObject" Target="../embeddings/oleObject94.bin"/><Relationship Id="rId218" Type="http://schemas.openxmlformats.org/officeDocument/2006/relationships/image" Target="../media/image106.wmf"/><Relationship Id="rId239" Type="http://schemas.openxmlformats.org/officeDocument/2006/relationships/oleObject" Target="../embeddings/oleObject136.bin"/><Relationship Id="rId250" Type="http://schemas.openxmlformats.org/officeDocument/2006/relationships/image" Target="../media/image116.wmf"/><Relationship Id="rId271" Type="http://schemas.openxmlformats.org/officeDocument/2006/relationships/oleObject" Target="../embeddings/oleObject167.bin"/><Relationship Id="rId24" Type="http://schemas.openxmlformats.org/officeDocument/2006/relationships/image" Target="../media/image26.wmf"/><Relationship Id="rId45" Type="http://schemas.openxmlformats.org/officeDocument/2006/relationships/oleObject" Target="../embeddings/oleObject21.bin"/><Relationship Id="rId66" Type="http://schemas.openxmlformats.org/officeDocument/2006/relationships/image" Target="../media/image47.wmf"/><Relationship Id="rId87" Type="http://schemas.openxmlformats.org/officeDocument/2006/relationships/oleObject" Target="../embeddings/oleObject42.bin"/><Relationship Id="rId110" Type="http://schemas.openxmlformats.org/officeDocument/2006/relationships/image" Target="../media/image69.wmf"/><Relationship Id="rId131" Type="http://schemas.openxmlformats.org/officeDocument/2006/relationships/oleObject" Target="../embeddings/oleObject64.bin"/><Relationship Id="rId152" Type="http://schemas.openxmlformats.org/officeDocument/2006/relationships/image" Target="../media/image90.wmf"/><Relationship Id="rId173" Type="http://schemas.openxmlformats.org/officeDocument/2006/relationships/oleObject" Target="../embeddings/oleObject85.bin"/><Relationship Id="rId194" Type="http://schemas.openxmlformats.org/officeDocument/2006/relationships/oleObject" Target="../embeddings/oleObject102.bin"/><Relationship Id="rId208" Type="http://schemas.openxmlformats.org/officeDocument/2006/relationships/oleObject" Target="../embeddings/oleObject116.bin"/><Relationship Id="rId229" Type="http://schemas.openxmlformats.org/officeDocument/2006/relationships/oleObject" Target="../embeddings/oleObject130.bin"/><Relationship Id="rId240" Type="http://schemas.openxmlformats.org/officeDocument/2006/relationships/oleObject" Target="../embeddings/oleObject137.bin"/><Relationship Id="rId261" Type="http://schemas.openxmlformats.org/officeDocument/2006/relationships/oleObject" Target="../embeddings/oleObject157.bin"/><Relationship Id="rId14" Type="http://schemas.openxmlformats.org/officeDocument/2006/relationships/image" Target="../media/image21.wmf"/><Relationship Id="rId35" Type="http://schemas.openxmlformats.org/officeDocument/2006/relationships/oleObject" Target="../embeddings/oleObject16.bin"/><Relationship Id="rId56" Type="http://schemas.openxmlformats.org/officeDocument/2006/relationships/image" Target="../media/image42.wmf"/><Relationship Id="rId77" Type="http://schemas.openxmlformats.org/officeDocument/2006/relationships/oleObject" Target="../embeddings/oleObject37.bin"/><Relationship Id="rId100" Type="http://schemas.openxmlformats.org/officeDocument/2006/relationships/image" Target="../media/image64.wmf"/><Relationship Id="rId8" Type="http://schemas.openxmlformats.org/officeDocument/2006/relationships/image" Target="../media/image18.wmf"/><Relationship Id="rId98" Type="http://schemas.openxmlformats.org/officeDocument/2006/relationships/image" Target="../media/image63.wmf"/><Relationship Id="rId121" Type="http://schemas.openxmlformats.org/officeDocument/2006/relationships/oleObject" Target="../embeddings/oleObject59.bin"/><Relationship Id="rId142" Type="http://schemas.openxmlformats.org/officeDocument/2006/relationships/image" Target="../media/image85.wmf"/><Relationship Id="rId163" Type="http://schemas.openxmlformats.org/officeDocument/2006/relationships/oleObject" Target="../embeddings/oleObject80.bin"/><Relationship Id="rId184" Type="http://schemas.openxmlformats.org/officeDocument/2006/relationships/oleObject" Target="../embeddings/oleObject95.bin"/><Relationship Id="rId219" Type="http://schemas.openxmlformats.org/officeDocument/2006/relationships/oleObject" Target="../embeddings/oleObject125.bin"/><Relationship Id="rId230" Type="http://schemas.openxmlformats.org/officeDocument/2006/relationships/image" Target="../media/image112.wmf"/><Relationship Id="rId251" Type="http://schemas.openxmlformats.org/officeDocument/2006/relationships/oleObject" Target="../embeddings/oleObject147.bin"/><Relationship Id="rId25" Type="http://schemas.openxmlformats.org/officeDocument/2006/relationships/oleObject" Target="../embeddings/oleObject11.bin"/><Relationship Id="rId46" Type="http://schemas.openxmlformats.org/officeDocument/2006/relationships/image" Target="../media/image37.wmf"/><Relationship Id="rId67" Type="http://schemas.openxmlformats.org/officeDocument/2006/relationships/oleObject" Target="../embeddings/oleObject32.bin"/><Relationship Id="rId272" Type="http://schemas.openxmlformats.org/officeDocument/2006/relationships/oleObject" Target="../embeddings/oleObject168.bin"/><Relationship Id="rId88" Type="http://schemas.openxmlformats.org/officeDocument/2006/relationships/image" Target="../media/image58.wmf"/><Relationship Id="rId111" Type="http://schemas.openxmlformats.org/officeDocument/2006/relationships/oleObject" Target="../embeddings/oleObject54.bin"/><Relationship Id="rId132" Type="http://schemas.openxmlformats.org/officeDocument/2006/relationships/image" Target="../media/image80.wmf"/><Relationship Id="rId153" Type="http://schemas.openxmlformats.org/officeDocument/2006/relationships/oleObject" Target="../embeddings/oleObject75.bin"/><Relationship Id="rId174" Type="http://schemas.openxmlformats.org/officeDocument/2006/relationships/image" Target="../media/image101.wmf"/><Relationship Id="rId195" Type="http://schemas.openxmlformats.org/officeDocument/2006/relationships/oleObject" Target="../embeddings/oleObject103.bin"/><Relationship Id="rId209" Type="http://schemas.openxmlformats.org/officeDocument/2006/relationships/oleObject" Target="../embeddings/oleObject117.bin"/><Relationship Id="rId220" Type="http://schemas.openxmlformats.org/officeDocument/2006/relationships/image" Target="../media/image107.wmf"/><Relationship Id="rId241" Type="http://schemas.openxmlformats.org/officeDocument/2006/relationships/oleObject" Target="../embeddings/oleObject138.bin"/><Relationship Id="rId15" Type="http://schemas.openxmlformats.org/officeDocument/2006/relationships/oleObject" Target="../embeddings/oleObject6.bin"/><Relationship Id="rId36" Type="http://schemas.openxmlformats.org/officeDocument/2006/relationships/image" Target="../media/image32.wmf"/><Relationship Id="rId57" Type="http://schemas.openxmlformats.org/officeDocument/2006/relationships/oleObject" Target="../embeddings/oleObject27.bin"/><Relationship Id="rId262" Type="http://schemas.openxmlformats.org/officeDocument/2006/relationships/oleObject" Target="../embeddings/oleObject158.bin"/><Relationship Id="rId78" Type="http://schemas.openxmlformats.org/officeDocument/2006/relationships/image" Target="../media/image53.wmf"/><Relationship Id="rId99" Type="http://schemas.openxmlformats.org/officeDocument/2006/relationships/oleObject" Target="../embeddings/oleObject48.bin"/><Relationship Id="rId101" Type="http://schemas.openxmlformats.org/officeDocument/2006/relationships/oleObject" Target="../embeddings/oleObject49.bin"/><Relationship Id="rId122" Type="http://schemas.openxmlformats.org/officeDocument/2006/relationships/image" Target="../media/image75.wmf"/><Relationship Id="rId143" Type="http://schemas.openxmlformats.org/officeDocument/2006/relationships/oleObject" Target="../embeddings/oleObject70.bin"/><Relationship Id="rId164" Type="http://schemas.openxmlformats.org/officeDocument/2006/relationships/image" Target="../media/image96.wmf"/><Relationship Id="rId185" Type="http://schemas.openxmlformats.org/officeDocument/2006/relationships/oleObject" Target="../embeddings/oleObject96.bin"/><Relationship Id="rId9" Type="http://schemas.openxmlformats.org/officeDocument/2006/relationships/oleObject" Target="../embeddings/oleObject3.bin"/><Relationship Id="rId210" Type="http://schemas.openxmlformats.org/officeDocument/2006/relationships/oleObject" Target="../embeddings/oleObject118.bin"/><Relationship Id="rId26" Type="http://schemas.openxmlformats.org/officeDocument/2006/relationships/image" Target="../media/image27.wmf"/><Relationship Id="rId231" Type="http://schemas.openxmlformats.org/officeDocument/2006/relationships/oleObject" Target="../embeddings/oleObject131.bin"/><Relationship Id="rId252" Type="http://schemas.openxmlformats.org/officeDocument/2006/relationships/oleObject" Target="../embeddings/oleObject148.bin"/><Relationship Id="rId273" Type="http://schemas.openxmlformats.org/officeDocument/2006/relationships/oleObject" Target="../embeddings/oleObject169.bin"/><Relationship Id="rId47" Type="http://schemas.openxmlformats.org/officeDocument/2006/relationships/oleObject" Target="../embeddings/oleObject22.bin"/><Relationship Id="rId68" Type="http://schemas.openxmlformats.org/officeDocument/2006/relationships/image" Target="../media/image48.wmf"/><Relationship Id="rId89" Type="http://schemas.openxmlformats.org/officeDocument/2006/relationships/oleObject" Target="../embeddings/oleObject43.bin"/><Relationship Id="rId112" Type="http://schemas.openxmlformats.org/officeDocument/2006/relationships/image" Target="../media/image70.wmf"/><Relationship Id="rId133" Type="http://schemas.openxmlformats.org/officeDocument/2006/relationships/oleObject" Target="../embeddings/oleObject65.bin"/><Relationship Id="rId154" Type="http://schemas.openxmlformats.org/officeDocument/2006/relationships/image" Target="../media/image91.wmf"/><Relationship Id="rId175" Type="http://schemas.openxmlformats.org/officeDocument/2006/relationships/oleObject" Target="../embeddings/oleObject86.bin"/><Relationship Id="rId196" Type="http://schemas.openxmlformats.org/officeDocument/2006/relationships/oleObject" Target="../embeddings/oleObject104.bin"/><Relationship Id="rId200" Type="http://schemas.openxmlformats.org/officeDocument/2006/relationships/oleObject" Target="../embeddings/oleObject108.bin"/><Relationship Id="rId16" Type="http://schemas.openxmlformats.org/officeDocument/2006/relationships/image" Target="../media/image22.wmf"/><Relationship Id="rId221" Type="http://schemas.openxmlformats.org/officeDocument/2006/relationships/oleObject" Target="../embeddings/oleObject126.bin"/><Relationship Id="rId242" Type="http://schemas.openxmlformats.org/officeDocument/2006/relationships/oleObject" Target="../embeddings/oleObject139.bin"/><Relationship Id="rId263" Type="http://schemas.openxmlformats.org/officeDocument/2006/relationships/oleObject" Target="../embeddings/oleObject159.bin"/><Relationship Id="rId37" Type="http://schemas.openxmlformats.org/officeDocument/2006/relationships/oleObject" Target="../embeddings/oleObject17.bin"/><Relationship Id="rId58" Type="http://schemas.openxmlformats.org/officeDocument/2006/relationships/image" Target="../media/image43.wmf"/><Relationship Id="rId79" Type="http://schemas.openxmlformats.org/officeDocument/2006/relationships/oleObject" Target="../embeddings/oleObject38.bin"/><Relationship Id="rId102" Type="http://schemas.openxmlformats.org/officeDocument/2006/relationships/image" Target="../media/image65.wmf"/><Relationship Id="rId123" Type="http://schemas.openxmlformats.org/officeDocument/2006/relationships/oleObject" Target="../embeddings/oleObject60.bin"/><Relationship Id="rId144" Type="http://schemas.openxmlformats.org/officeDocument/2006/relationships/image" Target="../media/image86.wmf"/><Relationship Id="rId90" Type="http://schemas.openxmlformats.org/officeDocument/2006/relationships/image" Target="../media/image59.wmf"/><Relationship Id="rId165" Type="http://schemas.openxmlformats.org/officeDocument/2006/relationships/oleObject" Target="../embeddings/oleObject81.bin"/><Relationship Id="rId186" Type="http://schemas.openxmlformats.org/officeDocument/2006/relationships/image" Target="../media/image102.wmf"/><Relationship Id="rId211" Type="http://schemas.openxmlformats.org/officeDocument/2006/relationships/oleObject" Target="../embeddings/oleObject119.bin"/><Relationship Id="rId232" Type="http://schemas.openxmlformats.org/officeDocument/2006/relationships/image" Target="../media/image113.wmf"/><Relationship Id="rId253" Type="http://schemas.openxmlformats.org/officeDocument/2006/relationships/oleObject" Target="../embeddings/oleObject149.bin"/><Relationship Id="rId274" Type="http://schemas.openxmlformats.org/officeDocument/2006/relationships/oleObject" Target="../embeddings/oleObject170.bin"/><Relationship Id="rId27" Type="http://schemas.openxmlformats.org/officeDocument/2006/relationships/oleObject" Target="../embeddings/oleObject12.bin"/><Relationship Id="rId48" Type="http://schemas.openxmlformats.org/officeDocument/2006/relationships/image" Target="../media/image38.wmf"/><Relationship Id="rId69" Type="http://schemas.openxmlformats.org/officeDocument/2006/relationships/oleObject" Target="../embeddings/oleObject33.bin"/><Relationship Id="rId113" Type="http://schemas.openxmlformats.org/officeDocument/2006/relationships/oleObject" Target="../embeddings/oleObject55.bin"/><Relationship Id="rId134" Type="http://schemas.openxmlformats.org/officeDocument/2006/relationships/image" Target="../media/image81.wmf"/><Relationship Id="rId80" Type="http://schemas.openxmlformats.org/officeDocument/2006/relationships/image" Target="../media/image54.wmf"/><Relationship Id="rId155" Type="http://schemas.openxmlformats.org/officeDocument/2006/relationships/oleObject" Target="../embeddings/oleObject76.bin"/><Relationship Id="rId176" Type="http://schemas.openxmlformats.org/officeDocument/2006/relationships/oleObject" Target="../embeddings/oleObject87.bin"/><Relationship Id="rId197" Type="http://schemas.openxmlformats.org/officeDocument/2006/relationships/oleObject" Target="../embeddings/oleObject105.bin"/><Relationship Id="rId201" Type="http://schemas.openxmlformats.org/officeDocument/2006/relationships/oleObject" Target="../embeddings/oleObject109.bin"/><Relationship Id="rId222" Type="http://schemas.openxmlformats.org/officeDocument/2006/relationships/image" Target="../media/image108.wmf"/><Relationship Id="rId243" Type="http://schemas.openxmlformats.org/officeDocument/2006/relationships/oleObject" Target="../embeddings/oleObject140.bin"/><Relationship Id="rId264" Type="http://schemas.openxmlformats.org/officeDocument/2006/relationships/oleObject" Target="../embeddings/oleObject160.bin"/><Relationship Id="rId17" Type="http://schemas.openxmlformats.org/officeDocument/2006/relationships/oleObject" Target="../embeddings/oleObject7.bin"/><Relationship Id="rId38" Type="http://schemas.openxmlformats.org/officeDocument/2006/relationships/image" Target="../media/image33.wmf"/><Relationship Id="rId59" Type="http://schemas.openxmlformats.org/officeDocument/2006/relationships/oleObject" Target="../embeddings/oleObject28.bin"/><Relationship Id="rId103" Type="http://schemas.openxmlformats.org/officeDocument/2006/relationships/oleObject" Target="../embeddings/oleObject50.bin"/><Relationship Id="rId124" Type="http://schemas.openxmlformats.org/officeDocument/2006/relationships/image" Target="../media/image76.wmf"/><Relationship Id="rId70" Type="http://schemas.openxmlformats.org/officeDocument/2006/relationships/image" Target="../media/image49.wmf"/><Relationship Id="rId91" Type="http://schemas.openxmlformats.org/officeDocument/2006/relationships/oleObject" Target="../embeddings/oleObject44.bin"/><Relationship Id="rId145" Type="http://schemas.openxmlformats.org/officeDocument/2006/relationships/oleObject" Target="../embeddings/oleObject71.bin"/><Relationship Id="rId166" Type="http://schemas.openxmlformats.org/officeDocument/2006/relationships/image" Target="../media/image97.wmf"/><Relationship Id="rId187" Type="http://schemas.openxmlformats.org/officeDocument/2006/relationships/oleObject" Target="../embeddings/oleObject97.bin"/><Relationship Id="rId1" Type="http://schemas.openxmlformats.org/officeDocument/2006/relationships/vmlDrawing" Target="../drawings/vmlDrawing1.vml"/><Relationship Id="rId212" Type="http://schemas.openxmlformats.org/officeDocument/2006/relationships/oleObject" Target="../embeddings/oleObject120.bin"/><Relationship Id="rId233" Type="http://schemas.openxmlformats.org/officeDocument/2006/relationships/oleObject" Target="../embeddings/oleObject132.bin"/><Relationship Id="rId254" Type="http://schemas.openxmlformats.org/officeDocument/2006/relationships/oleObject" Target="../embeddings/oleObject150.bin"/><Relationship Id="rId28" Type="http://schemas.openxmlformats.org/officeDocument/2006/relationships/image" Target="../media/image28.wmf"/><Relationship Id="rId49" Type="http://schemas.openxmlformats.org/officeDocument/2006/relationships/oleObject" Target="../embeddings/oleObject23.bin"/><Relationship Id="rId114" Type="http://schemas.openxmlformats.org/officeDocument/2006/relationships/image" Target="../media/image71.wmf"/><Relationship Id="rId275" Type="http://schemas.openxmlformats.org/officeDocument/2006/relationships/oleObject" Target="../embeddings/oleObject171.bin"/><Relationship Id="rId60" Type="http://schemas.openxmlformats.org/officeDocument/2006/relationships/image" Target="../media/image44.wmf"/><Relationship Id="rId81" Type="http://schemas.openxmlformats.org/officeDocument/2006/relationships/oleObject" Target="../embeddings/oleObject39.bin"/><Relationship Id="rId135" Type="http://schemas.openxmlformats.org/officeDocument/2006/relationships/oleObject" Target="../embeddings/oleObject66.bin"/><Relationship Id="rId156" Type="http://schemas.openxmlformats.org/officeDocument/2006/relationships/image" Target="../media/image92.wmf"/><Relationship Id="rId177" Type="http://schemas.openxmlformats.org/officeDocument/2006/relationships/oleObject" Target="../embeddings/oleObject88.bin"/><Relationship Id="rId198" Type="http://schemas.openxmlformats.org/officeDocument/2006/relationships/oleObject" Target="../embeddings/oleObject106.bin"/><Relationship Id="rId202" Type="http://schemas.openxmlformats.org/officeDocument/2006/relationships/oleObject" Target="../embeddings/oleObject110.bin"/><Relationship Id="rId223" Type="http://schemas.openxmlformats.org/officeDocument/2006/relationships/oleObject" Target="../embeddings/oleObject127.bin"/><Relationship Id="rId244" Type="http://schemas.openxmlformats.org/officeDocument/2006/relationships/oleObject" Target="../embeddings/oleObject141.bin"/><Relationship Id="rId18" Type="http://schemas.openxmlformats.org/officeDocument/2006/relationships/image" Target="../media/image23.wmf"/><Relationship Id="rId39" Type="http://schemas.openxmlformats.org/officeDocument/2006/relationships/oleObject" Target="../embeddings/oleObject18.bin"/><Relationship Id="rId265" Type="http://schemas.openxmlformats.org/officeDocument/2006/relationships/oleObject" Target="../embeddings/oleObject161.bin"/><Relationship Id="rId50" Type="http://schemas.openxmlformats.org/officeDocument/2006/relationships/image" Target="../media/image39.wmf"/><Relationship Id="rId104" Type="http://schemas.openxmlformats.org/officeDocument/2006/relationships/image" Target="../media/image66.wmf"/><Relationship Id="rId125" Type="http://schemas.openxmlformats.org/officeDocument/2006/relationships/oleObject" Target="../embeddings/oleObject61.bin"/><Relationship Id="rId146" Type="http://schemas.openxmlformats.org/officeDocument/2006/relationships/image" Target="../media/image87.wmf"/><Relationship Id="rId167" Type="http://schemas.openxmlformats.org/officeDocument/2006/relationships/oleObject" Target="../embeddings/oleObject82.bin"/><Relationship Id="rId188" Type="http://schemas.openxmlformats.org/officeDocument/2006/relationships/image" Target="../media/image103.wmf"/><Relationship Id="rId71" Type="http://schemas.openxmlformats.org/officeDocument/2006/relationships/oleObject" Target="../embeddings/oleObject34.bin"/><Relationship Id="rId92" Type="http://schemas.openxmlformats.org/officeDocument/2006/relationships/image" Target="../media/image60.wmf"/><Relationship Id="rId213" Type="http://schemas.openxmlformats.org/officeDocument/2006/relationships/oleObject" Target="../embeddings/oleObject121.bin"/><Relationship Id="rId234" Type="http://schemas.openxmlformats.org/officeDocument/2006/relationships/image" Target="../media/image114.wmf"/><Relationship Id="rId2" Type="http://schemas.openxmlformats.org/officeDocument/2006/relationships/slideLayout" Target="../slideLayouts/slideLayout2.xml"/><Relationship Id="rId29" Type="http://schemas.openxmlformats.org/officeDocument/2006/relationships/oleObject" Target="../embeddings/oleObject13.bin"/><Relationship Id="rId255" Type="http://schemas.openxmlformats.org/officeDocument/2006/relationships/oleObject" Target="../embeddings/oleObject151.bin"/><Relationship Id="rId276" Type="http://schemas.openxmlformats.org/officeDocument/2006/relationships/oleObject" Target="../embeddings/oleObject172.bin"/><Relationship Id="rId40" Type="http://schemas.openxmlformats.org/officeDocument/2006/relationships/image" Target="../media/image34.wmf"/><Relationship Id="rId115" Type="http://schemas.openxmlformats.org/officeDocument/2006/relationships/oleObject" Target="../embeddings/oleObject56.bin"/><Relationship Id="rId136" Type="http://schemas.openxmlformats.org/officeDocument/2006/relationships/image" Target="../media/image82.wmf"/><Relationship Id="rId157" Type="http://schemas.openxmlformats.org/officeDocument/2006/relationships/oleObject" Target="../embeddings/oleObject77.bin"/><Relationship Id="rId178" Type="http://schemas.openxmlformats.org/officeDocument/2006/relationships/oleObject" Target="../embeddings/oleObject89.bin"/><Relationship Id="rId61" Type="http://schemas.openxmlformats.org/officeDocument/2006/relationships/oleObject" Target="../embeddings/oleObject29.bin"/><Relationship Id="rId82" Type="http://schemas.openxmlformats.org/officeDocument/2006/relationships/image" Target="../media/image55.wmf"/><Relationship Id="rId199" Type="http://schemas.openxmlformats.org/officeDocument/2006/relationships/oleObject" Target="../embeddings/oleObject107.bin"/><Relationship Id="rId203" Type="http://schemas.openxmlformats.org/officeDocument/2006/relationships/oleObject" Target="../embeddings/oleObject111.bin"/><Relationship Id="rId19" Type="http://schemas.openxmlformats.org/officeDocument/2006/relationships/oleObject" Target="../embeddings/oleObject8.bin"/><Relationship Id="rId224" Type="http://schemas.openxmlformats.org/officeDocument/2006/relationships/image" Target="../media/image109.wmf"/><Relationship Id="rId245" Type="http://schemas.openxmlformats.org/officeDocument/2006/relationships/oleObject" Target="../embeddings/oleObject142.bin"/><Relationship Id="rId266" Type="http://schemas.openxmlformats.org/officeDocument/2006/relationships/oleObject" Target="../embeddings/oleObject162.bin"/><Relationship Id="rId30" Type="http://schemas.openxmlformats.org/officeDocument/2006/relationships/image" Target="../media/image29.wmf"/><Relationship Id="rId105" Type="http://schemas.openxmlformats.org/officeDocument/2006/relationships/oleObject" Target="../embeddings/oleObject51.bin"/><Relationship Id="rId126" Type="http://schemas.openxmlformats.org/officeDocument/2006/relationships/image" Target="../media/image77.wmf"/><Relationship Id="rId147" Type="http://schemas.openxmlformats.org/officeDocument/2006/relationships/oleObject" Target="../embeddings/oleObject72.bin"/><Relationship Id="rId168" Type="http://schemas.openxmlformats.org/officeDocument/2006/relationships/image" Target="../media/image98.wmf"/><Relationship Id="rId51" Type="http://schemas.openxmlformats.org/officeDocument/2006/relationships/oleObject" Target="../embeddings/oleObject24.bin"/><Relationship Id="rId72" Type="http://schemas.openxmlformats.org/officeDocument/2006/relationships/image" Target="../media/image50.wmf"/><Relationship Id="rId93" Type="http://schemas.openxmlformats.org/officeDocument/2006/relationships/oleObject" Target="../embeddings/oleObject45.bin"/><Relationship Id="rId189" Type="http://schemas.openxmlformats.org/officeDocument/2006/relationships/oleObject" Target="../embeddings/oleObject98.bin"/><Relationship Id="rId3" Type="http://schemas.openxmlformats.org/officeDocument/2006/relationships/notesSlide" Target="../notesSlides/notesSlide13.xml"/><Relationship Id="rId214" Type="http://schemas.openxmlformats.org/officeDocument/2006/relationships/oleObject" Target="../embeddings/oleObject122.bin"/><Relationship Id="rId235" Type="http://schemas.openxmlformats.org/officeDocument/2006/relationships/oleObject" Target="../embeddings/oleObject133.bin"/><Relationship Id="rId256" Type="http://schemas.openxmlformats.org/officeDocument/2006/relationships/oleObject" Target="../embeddings/oleObject152.bin"/><Relationship Id="rId116" Type="http://schemas.openxmlformats.org/officeDocument/2006/relationships/image" Target="../media/image72.wmf"/><Relationship Id="rId137" Type="http://schemas.openxmlformats.org/officeDocument/2006/relationships/oleObject" Target="../embeddings/oleObject67.bin"/><Relationship Id="rId158" Type="http://schemas.openxmlformats.org/officeDocument/2006/relationships/image" Target="../media/image93.wmf"/><Relationship Id="rId20" Type="http://schemas.openxmlformats.org/officeDocument/2006/relationships/image" Target="../media/image24.wmf"/><Relationship Id="rId41" Type="http://schemas.openxmlformats.org/officeDocument/2006/relationships/oleObject" Target="../embeddings/oleObject19.bin"/><Relationship Id="rId62" Type="http://schemas.openxmlformats.org/officeDocument/2006/relationships/image" Target="../media/image45.wmf"/><Relationship Id="rId83" Type="http://schemas.openxmlformats.org/officeDocument/2006/relationships/oleObject" Target="../embeddings/oleObject40.bin"/><Relationship Id="rId179" Type="http://schemas.openxmlformats.org/officeDocument/2006/relationships/oleObject" Target="../embeddings/oleObject90.bin"/><Relationship Id="rId190" Type="http://schemas.openxmlformats.org/officeDocument/2006/relationships/image" Target="../media/image104.wmf"/><Relationship Id="rId204" Type="http://schemas.openxmlformats.org/officeDocument/2006/relationships/oleObject" Target="../embeddings/oleObject112.bin"/><Relationship Id="rId225" Type="http://schemas.openxmlformats.org/officeDocument/2006/relationships/oleObject" Target="../embeddings/oleObject128.bin"/><Relationship Id="rId246" Type="http://schemas.openxmlformats.org/officeDocument/2006/relationships/oleObject" Target="../embeddings/oleObject143.bin"/><Relationship Id="rId267" Type="http://schemas.openxmlformats.org/officeDocument/2006/relationships/oleObject" Target="../embeddings/oleObject163.bin"/><Relationship Id="rId106" Type="http://schemas.openxmlformats.org/officeDocument/2006/relationships/image" Target="../media/image67.wmf"/><Relationship Id="rId127" Type="http://schemas.openxmlformats.org/officeDocument/2006/relationships/oleObject" Target="../embeddings/oleObject62.bin"/><Relationship Id="rId10" Type="http://schemas.openxmlformats.org/officeDocument/2006/relationships/image" Target="../media/image19.wmf"/><Relationship Id="rId31" Type="http://schemas.openxmlformats.org/officeDocument/2006/relationships/oleObject" Target="../embeddings/oleObject14.bin"/><Relationship Id="rId52" Type="http://schemas.openxmlformats.org/officeDocument/2006/relationships/image" Target="../media/image40.wmf"/><Relationship Id="rId73" Type="http://schemas.openxmlformats.org/officeDocument/2006/relationships/oleObject" Target="../embeddings/oleObject35.bin"/><Relationship Id="rId94" Type="http://schemas.openxmlformats.org/officeDocument/2006/relationships/image" Target="../media/image61.wmf"/><Relationship Id="rId148" Type="http://schemas.openxmlformats.org/officeDocument/2006/relationships/image" Target="../media/image88.wmf"/><Relationship Id="rId169" Type="http://schemas.openxmlformats.org/officeDocument/2006/relationships/oleObject" Target="../embeddings/oleObject83.bin"/><Relationship Id="rId4" Type="http://schemas.openxmlformats.org/officeDocument/2006/relationships/image" Target="../media/image4.PNG"/><Relationship Id="rId180" Type="http://schemas.openxmlformats.org/officeDocument/2006/relationships/oleObject" Target="../embeddings/oleObject91.bin"/><Relationship Id="rId215" Type="http://schemas.openxmlformats.org/officeDocument/2006/relationships/oleObject" Target="../embeddings/oleObject123.bin"/><Relationship Id="rId236" Type="http://schemas.openxmlformats.org/officeDocument/2006/relationships/image" Target="../media/image115.wmf"/><Relationship Id="rId257" Type="http://schemas.openxmlformats.org/officeDocument/2006/relationships/oleObject" Target="../embeddings/oleObject153.bin"/><Relationship Id="rId42" Type="http://schemas.openxmlformats.org/officeDocument/2006/relationships/image" Target="../media/image35.wmf"/><Relationship Id="rId84" Type="http://schemas.openxmlformats.org/officeDocument/2006/relationships/image" Target="../media/image56.wmf"/><Relationship Id="rId138" Type="http://schemas.openxmlformats.org/officeDocument/2006/relationships/image" Target="../media/image83.wmf"/><Relationship Id="rId191" Type="http://schemas.openxmlformats.org/officeDocument/2006/relationships/oleObject" Target="../embeddings/oleObject99.bin"/><Relationship Id="rId205" Type="http://schemas.openxmlformats.org/officeDocument/2006/relationships/oleObject" Target="../embeddings/oleObject113.bin"/><Relationship Id="rId247" Type="http://schemas.openxmlformats.org/officeDocument/2006/relationships/oleObject" Target="../embeddings/oleObject144.bin"/><Relationship Id="rId107" Type="http://schemas.openxmlformats.org/officeDocument/2006/relationships/oleObject" Target="../embeddings/oleObject52.bin"/><Relationship Id="rId11" Type="http://schemas.openxmlformats.org/officeDocument/2006/relationships/oleObject" Target="../embeddings/oleObject4.bin"/><Relationship Id="rId53" Type="http://schemas.openxmlformats.org/officeDocument/2006/relationships/oleObject" Target="../embeddings/oleObject25.bin"/><Relationship Id="rId149" Type="http://schemas.openxmlformats.org/officeDocument/2006/relationships/oleObject" Target="../embeddings/oleObject7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21.wmf"/><Relationship Id="rId3" Type="http://schemas.openxmlformats.org/officeDocument/2006/relationships/notesSlide" Target="../notesSlides/notesSlide14.xml"/><Relationship Id="rId7" Type="http://schemas.openxmlformats.org/officeDocument/2006/relationships/image" Target="../media/image118.wmf"/><Relationship Id="rId12"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74.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76.bin"/><Relationship Id="rId4" Type="http://schemas.openxmlformats.org/officeDocument/2006/relationships/oleObject" Target="../embeddings/oleObject173.bin"/><Relationship Id="rId9" Type="http://schemas.openxmlformats.org/officeDocument/2006/relationships/image" Target="../media/image119.wmf"/></Relationships>
</file>

<file path=ppt/slides/_rels/slide1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0.bin"/><Relationship Id="rId13" Type="http://schemas.openxmlformats.org/officeDocument/2006/relationships/image" Target="../media/image129.png"/><Relationship Id="rId3" Type="http://schemas.openxmlformats.org/officeDocument/2006/relationships/notesSlide" Target="../notesSlides/notesSlide19.xml"/><Relationship Id="rId7" Type="http://schemas.openxmlformats.org/officeDocument/2006/relationships/image" Target="../media/image125.wmf"/><Relationship Id="rId12" Type="http://schemas.openxmlformats.org/officeDocument/2006/relationships/image" Target="../media/image128.png"/><Relationship Id="rId2" Type="http://schemas.openxmlformats.org/officeDocument/2006/relationships/slideLayout" Target="../slideLayouts/slideLayout2.xml"/><Relationship Id="rId16" Type="http://schemas.openxmlformats.org/officeDocument/2006/relationships/image" Target="../media/image132.png"/><Relationship Id="rId1" Type="http://schemas.openxmlformats.org/officeDocument/2006/relationships/vmlDrawing" Target="../drawings/vmlDrawing3.vml"/><Relationship Id="rId6" Type="http://schemas.openxmlformats.org/officeDocument/2006/relationships/oleObject" Target="../embeddings/oleObject179.bin"/><Relationship Id="rId11" Type="http://schemas.openxmlformats.org/officeDocument/2006/relationships/image" Target="../media/image127.wmf"/><Relationship Id="rId5" Type="http://schemas.openxmlformats.org/officeDocument/2006/relationships/image" Target="../media/image124.wmf"/><Relationship Id="rId15" Type="http://schemas.openxmlformats.org/officeDocument/2006/relationships/image" Target="../media/image131.png"/><Relationship Id="rId10" Type="http://schemas.openxmlformats.org/officeDocument/2006/relationships/oleObject" Target="../embeddings/oleObject181.bin"/><Relationship Id="rId4" Type="http://schemas.openxmlformats.org/officeDocument/2006/relationships/oleObject" Target="../embeddings/oleObject178.bin"/><Relationship Id="rId9" Type="http://schemas.openxmlformats.org/officeDocument/2006/relationships/image" Target="../media/image126.wmf"/><Relationship Id="rId1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3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4.jf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5.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6.jpg"/></Relationships>
</file>

<file path=ppt/slides/_rels/slide23.xml.rels><?xml version="1.0" encoding="UTF-8" standalone="yes"?>
<Relationships xmlns="http://schemas.openxmlformats.org/package/2006/relationships"><Relationship Id="rId3" Type="http://schemas.openxmlformats.org/officeDocument/2006/relationships/image" Target="../media/image13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951890" y="1182697"/>
            <a:ext cx="4559643" cy="1844707"/>
          </a:xfrm>
        </p:spPr>
        <p:txBody>
          <a:bodyPr>
            <a:normAutofit/>
          </a:bodyPr>
          <a:lstStyle/>
          <a:p>
            <a:r>
              <a:rPr lang="en-US" dirty="0"/>
              <a:t>Sample Space &amp; Probability</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681335" y="3448932"/>
            <a:ext cx="3358500" cy="866370"/>
          </a:xfrm>
        </p:spPr>
        <p:txBody>
          <a:bodyPr>
            <a:normAutofit/>
          </a:bodyPr>
          <a:lstStyle/>
          <a:p>
            <a:r>
              <a:rPr lang="en-US" sz="3600" dirty="0">
                <a:solidFill>
                  <a:srgbClr val="8D42C6"/>
                </a:solidFill>
              </a:rPr>
              <a:t>Chapter 3 Part 3</a:t>
            </a:r>
          </a:p>
        </p:txBody>
      </p:sp>
      <p:pic>
        <p:nvPicPr>
          <p:cNvPr id="6" name="Picture 1">
            <a:extLst>
              <a:ext uri="{FF2B5EF4-FFF2-40B4-BE49-F238E27FC236}">
                <a16:creationId xmlns:a16="http://schemas.microsoft.com/office/drawing/2014/main" id="{C8900858-325D-4BE6-A9F1-BFBF0E36A716}"/>
              </a:ext>
            </a:extLst>
          </p:cNvPr>
          <p:cNvPicPr>
            <a:picLocks noChangeAspect="1" noChangeArrowheads="1"/>
          </p:cNvPicPr>
          <p:nvPr/>
        </p:nvPicPr>
        <p:blipFill>
          <a:blip r:embed="rId3" cstate="print"/>
          <a:srcRect/>
          <a:stretch>
            <a:fillRect/>
          </a:stretch>
        </p:blipFill>
        <p:spPr bwMode="auto">
          <a:xfrm>
            <a:off x="8126919" y="1009004"/>
            <a:ext cx="3358500" cy="5057201"/>
          </a:xfrm>
          <a:prstGeom prst="rect">
            <a:avLst/>
          </a:prstGeom>
          <a:noFill/>
          <a:ln w="9525">
            <a:noFill/>
            <a:miter lim="800000"/>
            <a:headEnd/>
            <a:tailEnd/>
          </a:ln>
        </p:spPr>
      </p:pic>
      <p:sp>
        <p:nvSpPr>
          <p:cNvPr id="4" name="TextBox 3">
            <a:extLst>
              <a:ext uri="{FF2B5EF4-FFF2-40B4-BE49-F238E27FC236}">
                <a16:creationId xmlns:a16="http://schemas.microsoft.com/office/drawing/2014/main" id="{F30272A5-BFF2-4DBC-9645-0F872304FF2C}"/>
              </a:ext>
            </a:extLst>
          </p:cNvPr>
          <p:cNvSpPr txBox="1"/>
          <p:nvPr/>
        </p:nvSpPr>
        <p:spPr>
          <a:xfrm>
            <a:off x="117409" y="5803355"/>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Examples</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440675"/>
            <a:ext cx="5493328" cy="2000548"/>
          </a:xfrm>
          <a:prstGeom prst="rect">
            <a:avLst/>
          </a:prstGeom>
        </p:spPr>
        <p:txBody>
          <a:bodyPr wrap="square">
            <a:spAutoFit/>
          </a:bodyPr>
          <a:lstStyle/>
          <a:p>
            <a:r>
              <a:rPr lang="en-US" sz="2400" dirty="0"/>
              <a:t>In the experiment of </a:t>
            </a:r>
            <a:r>
              <a:rPr lang="en-US" sz="2400" dirty="0">
                <a:solidFill>
                  <a:srgbClr val="00B050"/>
                </a:solidFill>
              </a:rPr>
              <a:t>throwing a fair die once, </a:t>
            </a:r>
            <a:r>
              <a:rPr lang="en-US" sz="2400" dirty="0">
                <a:cs typeface="Times New Roman" pitchFamily="18" charset="0"/>
              </a:rPr>
              <a:t>determine </a:t>
            </a:r>
          </a:p>
          <a:p>
            <a:r>
              <a:rPr lang="en-US" sz="2400" dirty="0">
                <a:cs typeface="Times New Roman" pitchFamily="18" charset="0"/>
              </a:rPr>
              <a:t>a) The sample space</a:t>
            </a:r>
          </a:p>
          <a:p>
            <a:r>
              <a:rPr lang="en-US" sz="2400" dirty="0">
                <a:cs typeface="Times New Roman" pitchFamily="18" charset="0"/>
              </a:rPr>
              <a:t>b) Probability of the following events</a:t>
            </a:r>
          </a:p>
          <a:p>
            <a:r>
              <a:rPr lang="en-US" sz="2400" dirty="0"/>
              <a:t> </a:t>
            </a:r>
            <a:r>
              <a:rPr lang="en-US" sz="2400" dirty="0">
                <a:solidFill>
                  <a:srgbClr val="FF0000"/>
                </a:solidFill>
              </a:rPr>
              <a:t>A</a:t>
            </a:r>
            <a:r>
              <a:rPr lang="en-US" sz="2400" dirty="0"/>
              <a:t>={</a:t>
            </a:r>
            <a:r>
              <a:rPr lang="en-US" sz="2400" dirty="0">
                <a:solidFill>
                  <a:srgbClr val="FF0000"/>
                </a:solidFill>
              </a:rPr>
              <a:t>1</a:t>
            </a:r>
            <a:r>
              <a:rPr lang="en-US" sz="2400" dirty="0"/>
              <a:t>, </a:t>
            </a:r>
            <a:r>
              <a:rPr lang="en-US" sz="2400" dirty="0">
                <a:solidFill>
                  <a:srgbClr val="FF0000"/>
                </a:solidFill>
              </a:rPr>
              <a:t>3</a:t>
            </a:r>
            <a:r>
              <a:rPr lang="en-US" sz="2400" dirty="0"/>
              <a:t>, </a:t>
            </a:r>
            <a:r>
              <a:rPr lang="en-US" sz="2400" dirty="0">
                <a:solidFill>
                  <a:srgbClr val="FF0000"/>
                </a:solidFill>
              </a:rPr>
              <a:t>5</a:t>
            </a:r>
            <a:r>
              <a:rPr lang="en-US" sz="2400" dirty="0"/>
              <a:t>} </a:t>
            </a:r>
            <a:r>
              <a:rPr lang="en-US" sz="2400" dirty="0">
                <a:cs typeface="Times New Roman" pitchFamily="18" charset="0"/>
              </a:rPr>
              <a:t>	     </a:t>
            </a:r>
            <a:r>
              <a:rPr lang="en-US" sz="2400" dirty="0">
                <a:solidFill>
                  <a:srgbClr val="0070C0"/>
                </a:solidFill>
              </a:rPr>
              <a:t>B</a:t>
            </a:r>
            <a:r>
              <a:rPr lang="en-US" sz="2400" dirty="0"/>
              <a:t>= {</a:t>
            </a:r>
            <a:r>
              <a:rPr lang="en-US" sz="2400" dirty="0">
                <a:solidFill>
                  <a:srgbClr val="0070C0"/>
                </a:solidFill>
              </a:rPr>
              <a:t>6</a:t>
            </a:r>
            <a:r>
              <a:rPr lang="en-US" sz="2400" dirty="0"/>
              <a:t>}	</a:t>
            </a:r>
            <a:r>
              <a:rPr lang="en-US" sz="2400" dirty="0">
                <a:solidFill>
                  <a:srgbClr val="7030A0"/>
                </a:solidFill>
              </a:rPr>
              <a:t> C</a:t>
            </a:r>
            <a:r>
              <a:rPr lang="en-US" sz="2400" dirty="0"/>
              <a:t>={ } </a:t>
            </a:r>
          </a:p>
        </p:txBody>
      </p:sp>
      <p:sp>
        <p:nvSpPr>
          <p:cNvPr id="17" name="Rectangle 16">
            <a:extLst>
              <a:ext uri="{FF2B5EF4-FFF2-40B4-BE49-F238E27FC236}">
                <a16:creationId xmlns:a16="http://schemas.microsoft.com/office/drawing/2014/main" id="{155729F7-FE35-4247-AF86-E2EFFC04EFF4}"/>
              </a:ext>
            </a:extLst>
          </p:cNvPr>
          <p:cNvSpPr/>
          <p:nvPr/>
        </p:nvSpPr>
        <p:spPr>
          <a:xfrm>
            <a:off x="6199339" y="1440675"/>
            <a:ext cx="5493328" cy="2308324"/>
          </a:xfrm>
          <a:prstGeom prst="rect">
            <a:avLst/>
          </a:prstGeom>
        </p:spPr>
        <p:txBody>
          <a:bodyPr wrap="square">
            <a:spAutoFit/>
          </a:bodyPr>
          <a:lstStyle/>
          <a:p>
            <a:r>
              <a:rPr lang="en-US" sz="2400" dirty="0">
                <a:cs typeface="Times New Roman" pitchFamily="18" charset="0"/>
              </a:rPr>
              <a:t>Consider the situation of tossing </a:t>
            </a:r>
            <a:r>
              <a:rPr lang="en-US" sz="2400" dirty="0">
                <a:solidFill>
                  <a:srgbClr val="00B050"/>
                </a:solidFill>
                <a:cs typeface="Times New Roman" pitchFamily="18" charset="0"/>
              </a:rPr>
              <a:t>a fair coin twice</a:t>
            </a:r>
            <a:r>
              <a:rPr lang="en-US" sz="2400" dirty="0">
                <a:cs typeface="Times New Roman" pitchFamily="18" charset="0"/>
              </a:rPr>
              <a:t>. Determine </a:t>
            </a:r>
          </a:p>
          <a:p>
            <a:r>
              <a:rPr lang="en-US" sz="2400" dirty="0">
                <a:cs typeface="Times New Roman" pitchFamily="18" charset="0"/>
              </a:rPr>
              <a:t>a) The sample space</a:t>
            </a:r>
          </a:p>
          <a:p>
            <a:r>
              <a:rPr lang="en-US" sz="2400" dirty="0">
                <a:cs typeface="Times New Roman" pitchFamily="18" charset="0"/>
              </a:rPr>
              <a:t>b) Probability of </a:t>
            </a:r>
            <a:r>
              <a:rPr lang="en-US" sz="2400" dirty="0">
                <a:solidFill>
                  <a:srgbClr val="FF0000"/>
                </a:solidFill>
                <a:cs typeface="Times New Roman" pitchFamily="18" charset="0"/>
              </a:rPr>
              <a:t>having a different face on each toss</a:t>
            </a:r>
          </a:p>
          <a:p>
            <a:r>
              <a:rPr lang="en-US" sz="2400" dirty="0">
                <a:cs typeface="Times New Roman" pitchFamily="18" charset="0"/>
              </a:rPr>
              <a:t>c) Probability of </a:t>
            </a:r>
            <a:r>
              <a:rPr lang="en-US" sz="2400" dirty="0">
                <a:solidFill>
                  <a:srgbClr val="0070C0"/>
                </a:solidFill>
                <a:cs typeface="Times New Roman" pitchFamily="18" charset="0"/>
              </a:rPr>
              <a:t>at least 1 head</a:t>
            </a:r>
            <a:endParaRPr lang="en-US" sz="2400" dirty="0">
              <a:cs typeface="Times New Roman" pitchFamily="18" charset="0"/>
            </a:endParaRPr>
          </a:p>
        </p:txBody>
      </p:sp>
      <p:pic>
        <p:nvPicPr>
          <p:cNvPr id="18" name="Picture 17">
            <a:extLst>
              <a:ext uri="{FF2B5EF4-FFF2-40B4-BE49-F238E27FC236}">
                <a16:creationId xmlns:a16="http://schemas.microsoft.com/office/drawing/2014/main" id="{81193316-8154-4069-89CA-35366C70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8946" y="463301"/>
            <a:ext cx="863212" cy="879198"/>
          </a:xfrm>
          <a:prstGeom prst="rect">
            <a:avLst/>
          </a:prstGeom>
        </p:spPr>
      </p:pic>
      <p:pic>
        <p:nvPicPr>
          <p:cNvPr id="20" name="Picture 19">
            <a:extLst>
              <a:ext uri="{FF2B5EF4-FFF2-40B4-BE49-F238E27FC236}">
                <a16:creationId xmlns:a16="http://schemas.microsoft.com/office/drawing/2014/main" id="{1A909EA2-B338-4B0D-B5A0-0ED53F233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3167" y="463301"/>
            <a:ext cx="1051049" cy="1067536"/>
          </a:xfrm>
          <a:prstGeom prst="rect">
            <a:avLst/>
          </a:prstGeom>
        </p:spPr>
      </p:pic>
    </p:spTree>
    <p:extLst>
      <p:ext uri="{BB962C8B-B14F-4D97-AF65-F5344CB8AC3E}">
        <p14:creationId xmlns:p14="http://schemas.microsoft.com/office/powerpoint/2010/main" val="188111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Example</a:t>
            </a:r>
            <a:endParaRPr lang="en-US" dirty="0"/>
          </a:p>
        </p:txBody>
      </p:sp>
      <p:sp>
        <p:nvSpPr>
          <p:cNvPr id="3" name="Rectangle 2">
            <a:extLst>
              <a:ext uri="{FF2B5EF4-FFF2-40B4-BE49-F238E27FC236}">
                <a16:creationId xmlns:a16="http://schemas.microsoft.com/office/drawing/2014/main" id="{B23E2914-53A6-48D4-8C09-F860DABFD912}"/>
              </a:ext>
            </a:extLst>
          </p:cNvPr>
          <p:cNvSpPr/>
          <p:nvPr/>
        </p:nvSpPr>
        <p:spPr>
          <a:xfrm>
            <a:off x="838200" y="1428452"/>
            <a:ext cx="6895011" cy="2308324"/>
          </a:xfrm>
          <a:prstGeom prst="rect">
            <a:avLst/>
          </a:prstGeom>
        </p:spPr>
        <p:txBody>
          <a:bodyPr wrap="square">
            <a:spAutoFit/>
          </a:bodyPr>
          <a:lstStyle/>
          <a:p>
            <a:r>
              <a:rPr lang="en-US" sz="2400" dirty="0">
                <a:cs typeface="Times New Roman" pitchFamily="18" charset="0"/>
              </a:rPr>
              <a:t>Consider the situation of drawing </a:t>
            </a:r>
            <a:r>
              <a:rPr lang="en-US" sz="2400" dirty="0">
                <a:solidFill>
                  <a:srgbClr val="00B050"/>
                </a:solidFill>
                <a:cs typeface="Times New Roman" pitchFamily="18" charset="0"/>
              </a:rPr>
              <a:t>ONE card </a:t>
            </a:r>
            <a:r>
              <a:rPr lang="en-US" sz="2400" dirty="0">
                <a:cs typeface="Times New Roman" pitchFamily="18" charset="0"/>
              </a:rPr>
              <a:t>from an ordinary deck of 52 cards. We draw ONE card at random, what is the </a:t>
            </a:r>
            <a:r>
              <a:rPr lang="en-US" sz="2400" dirty="0">
                <a:solidFill>
                  <a:srgbClr val="00B050"/>
                </a:solidFill>
                <a:cs typeface="Times New Roman" pitchFamily="18" charset="0"/>
              </a:rPr>
              <a:t>probability that</a:t>
            </a:r>
          </a:p>
          <a:p>
            <a:r>
              <a:rPr lang="en-US" sz="2400" dirty="0">
                <a:cs typeface="Times New Roman" pitchFamily="18" charset="0"/>
              </a:rPr>
              <a:t>a) the card is a heart card</a:t>
            </a:r>
          </a:p>
          <a:p>
            <a:r>
              <a:rPr lang="en-US" sz="2400" dirty="0">
                <a:cs typeface="Times New Roman" pitchFamily="18" charset="0"/>
              </a:rPr>
              <a:t>b) the card is a picture card</a:t>
            </a:r>
          </a:p>
          <a:p>
            <a:r>
              <a:rPr lang="en-US" sz="2400" dirty="0">
                <a:cs typeface="Times New Roman" pitchFamily="18" charset="0"/>
              </a:rPr>
              <a:t>c) the card is an ace</a:t>
            </a:r>
          </a:p>
        </p:txBody>
      </p:sp>
      <p:pic>
        <p:nvPicPr>
          <p:cNvPr id="5" name="Picture 4" descr="C:\Users\ASaghafi\Desktop\5259-11.4-16IE1.png">
            <a:extLst>
              <a:ext uri="{FF2B5EF4-FFF2-40B4-BE49-F238E27FC236}">
                <a16:creationId xmlns:a16="http://schemas.microsoft.com/office/drawing/2014/main" id="{6CB2099A-4E48-4D8B-BA0A-4A89D82643C7}"/>
              </a:ext>
            </a:extLst>
          </p:cNvPr>
          <p:cNvPicPr>
            <a:picLocks noChangeAspect="1" noChangeArrowheads="1"/>
          </p:cNvPicPr>
          <p:nvPr/>
        </p:nvPicPr>
        <p:blipFill>
          <a:blip r:embed="rId3" cstate="print"/>
          <a:srcRect/>
          <a:stretch>
            <a:fillRect/>
          </a:stretch>
        </p:blipFill>
        <p:spPr bwMode="auto">
          <a:xfrm rot="16200000">
            <a:off x="7553857" y="2317292"/>
            <a:ext cx="6241700" cy="2326189"/>
          </a:xfrm>
          <a:prstGeom prst="rect">
            <a:avLst/>
          </a:prstGeom>
          <a:noFill/>
        </p:spPr>
      </p:pic>
    </p:spTree>
    <p:extLst>
      <p:ext uri="{BB962C8B-B14F-4D97-AF65-F5344CB8AC3E}">
        <p14:creationId xmlns:p14="http://schemas.microsoft.com/office/powerpoint/2010/main" val="580928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3046988"/>
          </a:xfrm>
          <a:prstGeom prst="rect">
            <a:avLst/>
          </a:prstGeom>
        </p:spPr>
        <p:txBody>
          <a:bodyPr wrap="square">
            <a:spAutoFit/>
          </a:bodyPr>
          <a:lstStyle/>
          <a:p>
            <a:r>
              <a:rPr lang="en-US" sz="2400" dirty="0">
                <a:cs typeface="Times New Roman" pitchFamily="18" charset="0"/>
              </a:rPr>
              <a:t>Two </a:t>
            </a:r>
            <a:r>
              <a:rPr lang="en-US" sz="2400" dirty="0">
                <a:solidFill>
                  <a:srgbClr val="FF0000"/>
                </a:solidFill>
                <a:cs typeface="Times New Roman" pitchFamily="18" charset="0"/>
              </a:rPr>
              <a:t>fair dice </a:t>
            </a:r>
            <a:r>
              <a:rPr lang="en-US" sz="2400" dirty="0">
                <a:cs typeface="Times New Roman" pitchFamily="18" charset="0"/>
              </a:rPr>
              <a:t>are tossed once. Construct the sample space of this experiment and compute the following probabilities.</a:t>
            </a:r>
          </a:p>
          <a:p>
            <a:r>
              <a:rPr lang="en-US" sz="2400" dirty="0">
                <a:cs typeface="Times New Roman" pitchFamily="18" charset="0"/>
              </a:rPr>
              <a:t>b) Observing a 6 for the first die</a:t>
            </a:r>
          </a:p>
          <a:p>
            <a:r>
              <a:rPr lang="en-US" sz="2400" dirty="0">
                <a:cs typeface="Times New Roman" pitchFamily="18" charset="0"/>
              </a:rPr>
              <a:t>c) The sum of the values of the two dice be greater than or equal to 10</a:t>
            </a:r>
          </a:p>
          <a:p>
            <a:r>
              <a:rPr lang="en-US" sz="2400" dirty="0">
                <a:cs typeface="Times New Roman" pitchFamily="18" charset="0"/>
              </a:rPr>
              <a:t>d) The absolute value of the difference of the two dice be less than or equal 1</a:t>
            </a:r>
          </a:p>
        </p:txBody>
      </p:sp>
      <p:pic>
        <p:nvPicPr>
          <p:cNvPr id="4" name="Picture 3">
            <a:extLst>
              <a:ext uri="{FF2B5EF4-FFF2-40B4-BE49-F238E27FC236}">
                <a16:creationId xmlns:a16="http://schemas.microsoft.com/office/drawing/2014/main" id="{4F48F601-B3B9-4E6E-AB32-0EDF182B9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1037" y="299363"/>
            <a:ext cx="3286584" cy="2457793"/>
          </a:xfrm>
          <a:prstGeom prst="rect">
            <a:avLst/>
          </a:prstGeom>
        </p:spPr>
      </p:pic>
    </p:spTree>
    <p:extLst>
      <p:ext uri="{BB962C8B-B14F-4D97-AF65-F5344CB8AC3E}">
        <p14:creationId xmlns:p14="http://schemas.microsoft.com/office/powerpoint/2010/main" val="394075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8514806" cy="1325563"/>
          </a:xfrm>
        </p:spPr>
        <p:txBody>
          <a:bodyPr>
            <a:normAutofit/>
          </a:bodyPr>
          <a:lstStyle/>
          <a:p>
            <a:r>
              <a:rPr lang="en-US" dirty="0">
                <a:solidFill>
                  <a:srgbClr val="990033"/>
                </a:solidFill>
              </a:rPr>
              <a:t>Answer</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1569660"/>
          </a:xfrm>
          <a:prstGeom prst="rect">
            <a:avLst/>
          </a:prstGeom>
        </p:spPr>
        <p:txBody>
          <a:bodyPr wrap="square">
            <a:spAutoFit/>
          </a:bodyPr>
          <a:lstStyle/>
          <a:p>
            <a:r>
              <a:rPr lang="en-US" sz="2400" dirty="0">
                <a:cs typeface="Times New Roman" pitchFamily="18" charset="0"/>
              </a:rPr>
              <a:t>With any probability question, it’s best to determine and write down the elements of the sample space. Computing probabilities then simplifies to just counting corresponding elements. </a:t>
            </a:r>
          </a:p>
        </p:txBody>
      </p:sp>
      <p:pic>
        <p:nvPicPr>
          <p:cNvPr id="4" name="Picture 3">
            <a:extLst>
              <a:ext uri="{FF2B5EF4-FFF2-40B4-BE49-F238E27FC236}">
                <a16:creationId xmlns:a16="http://schemas.microsoft.com/office/drawing/2014/main" id="{4F48F601-B3B9-4E6E-AB32-0EDF182B9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380" y="252048"/>
            <a:ext cx="1626333" cy="1216214"/>
          </a:xfrm>
          <a:prstGeom prst="rect">
            <a:avLst/>
          </a:prstGeom>
        </p:spPr>
      </p:pic>
      <p:grpSp>
        <p:nvGrpSpPr>
          <p:cNvPr id="5" name="Group 4">
            <a:extLst>
              <a:ext uri="{FF2B5EF4-FFF2-40B4-BE49-F238E27FC236}">
                <a16:creationId xmlns:a16="http://schemas.microsoft.com/office/drawing/2014/main" id="{94DCF0C3-9259-4B8B-B6D2-B6B517211DB9}"/>
              </a:ext>
            </a:extLst>
          </p:cNvPr>
          <p:cNvGrpSpPr/>
          <p:nvPr/>
        </p:nvGrpSpPr>
        <p:grpSpPr>
          <a:xfrm>
            <a:off x="8333984" y="365125"/>
            <a:ext cx="3200400" cy="2514600"/>
            <a:chOff x="5791200" y="1752600"/>
            <a:chExt cx="3200400" cy="2514600"/>
          </a:xfrm>
        </p:grpSpPr>
        <p:graphicFrame>
          <p:nvGraphicFramePr>
            <p:cNvPr id="6" name="Object 57">
              <a:extLst>
                <a:ext uri="{FF2B5EF4-FFF2-40B4-BE49-F238E27FC236}">
                  <a16:creationId xmlns:a16="http://schemas.microsoft.com/office/drawing/2014/main" id="{ABF63BC6-9A00-4FC9-89F5-E315CA576032}"/>
                </a:ext>
              </a:extLst>
            </p:cNvPr>
            <p:cNvGraphicFramePr>
              <a:graphicFrameLocks noChangeAspect="1"/>
            </p:cNvGraphicFramePr>
            <p:nvPr/>
          </p:nvGraphicFramePr>
          <p:xfrm>
            <a:off x="5953125" y="3513138"/>
            <a:ext cx="447675" cy="304800"/>
          </p:xfrm>
          <a:graphic>
            <a:graphicData uri="http://schemas.openxmlformats.org/presentationml/2006/ole">
              <mc:AlternateContent xmlns:mc="http://schemas.openxmlformats.org/markup-compatibility/2006">
                <mc:Choice xmlns:v="urn:schemas-microsoft-com:vml" Requires="v">
                  <p:oleObj spid="_x0000_s6325" name="Equation" r:id="rId5" imgW="304536" imgH="203024" progId="Equation.3">
                    <p:embed/>
                  </p:oleObj>
                </mc:Choice>
                <mc:Fallback>
                  <p:oleObj name="Equation" r:id="rId5" imgW="304536" imgH="203024" progId="Equation.3">
                    <p:embed/>
                    <p:pic>
                      <p:nvPicPr>
                        <p:cNvPr id="52"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3125" y="3513138"/>
                          <a:ext cx="4476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8">
              <a:extLst>
                <a:ext uri="{FF2B5EF4-FFF2-40B4-BE49-F238E27FC236}">
                  <a16:creationId xmlns:a16="http://schemas.microsoft.com/office/drawing/2014/main" id="{1D4BBE2C-6441-4C2A-B39D-C71B954E6631}"/>
                </a:ext>
              </a:extLst>
            </p:cNvPr>
            <p:cNvGraphicFramePr>
              <a:graphicFrameLocks noChangeAspect="1"/>
            </p:cNvGraphicFramePr>
            <p:nvPr/>
          </p:nvGraphicFramePr>
          <p:xfrm>
            <a:off x="5943600" y="3843338"/>
            <a:ext cx="468313" cy="307975"/>
          </p:xfrm>
          <a:graphic>
            <a:graphicData uri="http://schemas.openxmlformats.org/presentationml/2006/ole">
              <mc:AlternateContent xmlns:mc="http://schemas.openxmlformats.org/markup-compatibility/2006">
                <mc:Choice xmlns:v="urn:schemas-microsoft-com:vml" Requires="v">
                  <p:oleObj spid="_x0000_s6326" name="Equation" r:id="rId7" imgW="317225" imgH="203024" progId="Equation.3">
                    <p:embed/>
                  </p:oleObj>
                </mc:Choice>
                <mc:Fallback>
                  <p:oleObj name="Equation" r:id="rId7" imgW="317225" imgH="203024" progId="Equation.3">
                    <p:embed/>
                    <p:pic>
                      <p:nvPicPr>
                        <p:cNvPr id="53"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843338"/>
                          <a:ext cx="468313"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0">
              <a:extLst>
                <a:ext uri="{FF2B5EF4-FFF2-40B4-BE49-F238E27FC236}">
                  <a16:creationId xmlns:a16="http://schemas.microsoft.com/office/drawing/2014/main" id="{4DD8732D-CDBF-40F9-9A32-F47CECB49485}"/>
                </a:ext>
              </a:extLst>
            </p:cNvPr>
            <p:cNvGraphicFramePr>
              <a:graphicFrameLocks noChangeAspect="1"/>
            </p:cNvGraphicFramePr>
            <p:nvPr/>
          </p:nvGraphicFramePr>
          <p:xfrm>
            <a:off x="6410325" y="3513138"/>
            <a:ext cx="485775" cy="304800"/>
          </p:xfrm>
          <a:graphic>
            <a:graphicData uri="http://schemas.openxmlformats.org/presentationml/2006/ole">
              <mc:AlternateContent xmlns:mc="http://schemas.openxmlformats.org/markup-compatibility/2006">
                <mc:Choice xmlns:v="urn:schemas-microsoft-com:vml" Requires="v">
                  <p:oleObj spid="_x0000_s6327" name="Equation" r:id="rId9" imgW="330057" imgH="203112" progId="Equation.3">
                    <p:embed/>
                  </p:oleObj>
                </mc:Choice>
                <mc:Fallback>
                  <p:oleObj name="Equation" r:id="rId9" imgW="330057" imgH="203112" progId="Equation.3">
                    <p:embed/>
                    <p:pic>
                      <p:nvPicPr>
                        <p:cNvPr id="55"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0325" y="35131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1">
              <a:extLst>
                <a:ext uri="{FF2B5EF4-FFF2-40B4-BE49-F238E27FC236}">
                  <a16:creationId xmlns:a16="http://schemas.microsoft.com/office/drawing/2014/main" id="{A0593D8D-D48D-4AB2-9B1A-87BFA905E810}"/>
                </a:ext>
              </a:extLst>
            </p:cNvPr>
            <p:cNvGraphicFramePr>
              <a:graphicFrameLocks noChangeAspect="1"/>
            </p:cNvGraphicFramePr>
            <p:nvPr/>
          </p:nvGraphicFramePr>
          <p:xfrm>
            <a:off x="6400800" y="3843338"/>
            <a:ext cx="504825" cy="307975"/>
          </p:xfrm>
          <a:graphic>
            <a:graphicData uri="http://schemas.openxmlformats.org/presentationml/2006/ole">
              <mc:AlternateContent xmlns:mc="http://schemas.openxmlformats.org/markup-compatibility/2006">
                <mc:Choice xmlns:v="urn:schemas-microsoft-com:vml" Requires="v">
                  <p:oleObj spid="_x0000_s6328" name="Equation" r:id="rId11" imgW="342751" imgH="203112" progId="Equation.3">
                    <p:embed/>
                  </p:oleObj>
                </mc:Choice>
                <mc:Fallback>
                  <p:oleObj name="Equation" r:id="rId11" imgW="342751" imgH="203112" progId="Equation.3">
                    <p:embed/>
                    <p:pic>
                      <p:nvPicPr>
                        <p:cNvPr id="56"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38433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3">
              <a:extLst>
                <a:ext uri="{FF2B5EF4-FFF2-40B4-BE49-F238E27FC236}">
                  <a16:creationId xmlns:a16="http://schemas.microsoft.com/office/drawing/2014/main" id="{A6BE91CD-5551-4BC3-B8A3-475428251D40}"/>
                </a:ext>
              </a:extLst>
            </p:cNvPr>
            <p:cNvGraphicFramePr>
              <a:graphicFrameLocks noChangeAspect="1"/>
            </p:cNvGraphicFramePr>
            <p:nvPr/>
          </p:nvGraphicFramePr>
          <p:xfrm>
            <a:off x="6902450" y="3513138"/>
            <a:ext cx="485775" cy="304800"/>
          </p:xfrm>
          <a:graphic>
            <a:graphicData uri="http://schemas.openxmlformats.org/presentationml/2006/ole">
              <mc:AlternateContent xmlns:mc="http://schemas.openxmlformats.org/markup-compatibility/2006">
                <mc:Choice xmlns:v="urn:schemas-microsoft-com:vml" Requires="v">
                  <p:oleObj spid="_x0000_s6329" name="Equation" r:id="rId13" imgW="330057" imgH="203112" progId="Equation.3">
                    <p:embed/>
                  </p:oleObj>
                </mc:Choice>
                <mc:Fallback>
                  <p:oleObj name="Equation" r:id="rId13" imgW="330057" imgH="203112" progId="Equation.3">
                    <p:embed/>
                    <p:pic>
                      <p:nvPicPr>
                        <p:cNvPr id="58" name="Object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02450" y="35131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64">
              <a:extLst>
                <a:ext uri="{FF2B5EF4-FFF2-40B4-BE49-F238E27FC236}">
                  <a16:creationId xmlns:a16="http://schemas.microsoft.com/office/drawing/2014/main" id="{8EDDC6F7-1F16-4510-A43E-1AD733C1018A}"/>
                </a:ext>
              </a:extLst>
            </p:cNvPr>
            <p:cNvGraphicFramePr>
              <a:graphicFrameLocks noChangeAspect="1"/>
            </p:cNvGraphicFramePr>
            <p:nvPr/>
          </p:nvGraphicFramePr>
          <p:xfrm>
            <a:off x="6902450" y="3843338"/>
            <a:ext cx="485775" cy="307975"/>
          </p:xfrm>
          <a:graphic>
            <a:graphicData uri="http://schemas.openxmlformats.org/presentationml/2006/ole">
              <mc:AlternateContent xmlns:mc="http://schemas.openxmlformats.org/markup-compatibility/2006">
                <mc:Choice xmlns:v="urn:schemas-microsoft-com:vml" Requires="v">
                  <p:oleObj spid="_x0000_s6330" name="Equation" r:id="rId15" imgW="330057" imgH="203112" progId="Equation.3">
                    <p:embed/>
                  </p:oleObj>
                </mc:Choice>
                <mc:Fallback>
                  <p:oleObj name="Equation" r:id="rId15" imgW="330057" imgH="203112" progId="Equation.3">
                    <p:embed/>
                    <p:pic>
                      <p:nvPicPr>
                        <p:cNvPr id="59" name="Object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02450" y="3843338"/>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8">
              <a:extLst>
                <a:ext uri="{FF2B5EF4-FFF2-40B4-BE49-F238E27FC236}">
                  <a16:creationId xmlns:a16="http://schemas.microsoft.com/office/drawing/2014/main" id="{D5D66791-8424-4872-9DA2-2E1AE9038617}"/>
                </a:ext>
              </a:extLst>
            </p:cNvPr>
            <p:cNvGraphicFramePr>
              <a:graphicFrameLocks noChangeAspect="1"/>
            </p:cNvGraphicFramePr>
            <p:nvPr/>
          </p:nvGraphicFramePr>
          <p:xfrm>
            <a:off x="7400925" y="3511550"/>
            <a:ext cx="485775" cy="307975"/>
          </p:xfrm>
          <a:graphic>
            <a:graphicData uri="http://schemas.openxmlformats.org/presentationml/2006/ole">
              <mc:AlternateContent xmlns:mc="http://schemas.openxmlformats.org/markup-compatibility/2006">
                <mc:Choice xmlns:v="urn:schemas-microsoft-com:vml" Requires="v">
                  <p:oleObj spid="_x0000_s6331" name="Equation" r:id="rId17" imgW="330057" imgH="203112" progId="Equation.3">
                    <p:embed/>
                  </p:oleObj>
                </mc:Choice>
                <mc:Fallback>
                  <p:oleObj name="Equation" r:id="rId17" imgW="330057" imgH="203112" progId="Equation.3">
                    <p:embed/>
                    <p:pic>
                      <p:nvPicPr>
                        <p:cNvPr id="63" name="Object 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00925"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9">
              <a:extLst>
                <a:ext uri="{FF2B5EF4-FFF2-40B4-BE49-F238E27FC236}">
                  <a16:creationId xmlns:a16="http://schemas.microsoft.com/office/drawing/2014/main" id="{6D48DEB6-C03C-4BB2-ADE1-6CEBDA5CDA08}"/>
                </a:ext>
              </a:extLst>
            </p:cNvPr>
            <p:cNvGraphicFramePr>
              <a:graphicFrameLocks noChangeAspect="1"/>
            </p:cNvGraphicFramePr>
            <p:nvPr/>
          </p:nvGraphicFramePr>
          <p:xfrm>
            <a:off x="7391400" y="3849688"/>
            <a:ext cx="504825" cy="307975"/>
          </p:xfrm>
          <a:graphic>
            <a:graphicData uri="http://schemas.openxmlformats.org/presentationml/2006/ole">
              <mc:AlternateContent xmlns:mc="http://schemas.openxmlformats.org/markup-compatibility/2006">
                <mc:Choice xmlns:v="urn:schemas-microsoft-com:vml" Requires="v">
                  <p:oleObj spid="_x0000_s6332" name="Equation" r:id="rId19" imgW="342751" imgH="203112" progId="Equation.3">
                    <p:embed/>
                  </p:oleObj>
                </mc:Choice>
                <mc:Fallback>
                  <p:oleObj name="Equation" r:id="rId19" imgW="342751" imgH="203112" progId="Equation.3">
                    <p:embed/>
                    <p:pic>
                      <p:nvPicPr>
                        <p:cNvPr id="64" name="Object 6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91400" y="384968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0">
              <a:extLst>
                <a:ext uri="{FF2B5EF4-FFF2-40B4-BE49-F238E27FC236}">
                  <a16:creationId xmlns:a16="http://schemas.microsoft.com/office/drawing/2014/main" id="{AC68475A-5F0D-4005-BA7A-7F41B424A730}"/>
                </a:ext>
              </a:extLst>
            </p:cNvPr>
            <p:cNvGraphicFramePr>
              <a:graphicFrameLocks noChangeAspect="1"/>
            </p:cNvGraphicFramePr>
            <p:nvPr/>
          </p:nvGraphicFramePr>
          <p:xfrm>
            <a:off x="7891463" y="3511550"/>
            <a:ext cx="485775" cy="307975"/>
          </p:xfrm>
          <a:graphic>
            <a:graphicData uri="http://schemas.openxmlformats.org/presentationml/2006/ole">
              <mc:AlternateContent xmlns:mc="http://schemas.openxmlformats.org/markup-compatibility/2006">
                <mc:Choice xmlns:v="urn:schemas-microsoft-com:vml" Requires="v">
                  <p:oleObj spid="_x0000_s6333" name="Equation" r:id="rId21" imgW="330057" imgH="203112" progId="Equation.3">
                    <p:embed/>
                  </p:oleObj>
                </mc:Choice>
                <mc:Fallback>
                  <p:oleObj name="Equation" r:id="rId21" imgW="330057" imgH="203112" progId="Equation.3">
                    <p:embed/>
                    <p:pic>
                      <p:nvPicPr>
                        <p:cNvPr id="65" name="Object 7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91463"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71">
              <a:extLst>
                <a:ext uri="{FF2B5EF4-FFF2-40B4-BE49-F238E27FC236}">
                  <a16:creationId xmlns:a16="http://schemas.microsoft.com/office/drawing/2014/main" id="{D84E4716-D922-4F25-8302-EE450479EC36}"/>
                </a:ext>
              </a:extLst>
            </p:cNvPr>
            <p:cNvGraphicFramePr>
              <a:graphicFrameLocks noChangeAspect="1"/>
            </p:cNvGraphicFramePr>
            <p:nvPr/>
          </p:nvGraphicFramePr>
          <p:xfrm>
            <a:off x="8391525" y="3511550"/>
            <a:ext cx="485775" cy="307975"/>
          </p:xfrm>
          <a:graphic>
            <a:graphicData uri="http://schemas.openxmlformats.org/presentationml/2006/ole">
              <mc:AlternateContent xmlns:mc="http://schemas.openxmlformats.org/markup-compatibility/2006">
                <mc:Choice xmlns:v="urn:schemas-microsoft-com:vml" Requires="v">
                  <p:oleObj spid="_x0000_s6334" name="Equation" r:id="rId23" imgW="330057" imgH="203112" progId="Equation.3">
                    <p:embed/>
                  </p:oleObj>
                </mc:Choice>
                <mc:Fallback>
                  <p:oleObj name="Equation" r:id="rId23" imgW="330057" imgH="203112" progId="Equation.3">
                    <p:embed/>
                    <p:pic>
                      <p:nvPicPr>
                        <p:cNvPr id="66" name="Object 7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91525"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2">
              <a:extLst>
                <a:ext uri="{FF2B5EF4-FFF2-40B4-BE49-F238E27FC236}">
                  <a16:creationId xmlns:a16="http://schemas.microsoft.com/office/drawing/2014/main" id="{8EB2135F-A2AA-4CC1-A593-824A76F18E0D}"/>
                </a:ext>
              </a:extLst>
            </p:cNvPr>
            <p:cNvGraphicFramePr>
              <a:graphicFrameLocks noChangeAspect="1"/>
            </p:cNvGraphicFramePr>
            <p:nvPr/>
          </p:nvGraphicFramePr>
          <p:xfrm>
            <a:off x="7891463" y="3849688"/>
            <a:ext cx="485775" cy="307975"/>
          </p:xfrm>
          <a:graphic>
            <a:graphicData uri="http://schemas.openxmlformats.org/presentationml/2006/ole">
              <mc:AlternateContent xmlns:mc="http://schemas.openxmlformats.org/markup-compatibility/2006">
                <mc:Choice xmlns:v="urn:schemas-microsoft-com:vml" Requires="v">
                  <p:oleObj spid="_x0000_s6335" name="Equation" r:id="rId25" imgW="330057" imgH="203112" progId="Equation.3">
                    <p:embed/>
                  </p:oleObj>
                </mc:Choice>
                <mc:Fallback>
                  <p:oleObj name="Equation" r:id="rId25" imgW="330057" imgH="203112" progId="Equation.3">
                    <p:embed/>
                    <p:pic>
                      <p:nvPicPr>
                        <p:cNvPr id="67" name="Object 7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91463" y="3849688"/>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3">
              <a:extLst>
                <a:ext uri="{FF2B5EF4-FFF2-40B4-BE49-F238E27FC236}">
                  <a16:creationId xmlns:a16="http://schemas.microsoft.com/office/drawing/2014/main" id="{7F4855A9-812E-4F1A-9518-E9609A3B85E7}"/>
                </a:ext>
              </a:extLst>
            </p:cNvPr>
            <p:cNvGraphicFramePr>
              <a:graphicFrameLocks noChangeAspect="1"/>
            </p:cNvGraphicFramePr>
            <p:nvPr/>
          </p:nvGraphicFramePr>
          <p:xfrm>
            <a:off x="8382000" y="3843338"/>
            <a:ext cx="504825" cy="304800"/>
          </p:xfrm>
          <a:graphic>
            <a:graphicData uri="http://schemas.openxmlformats.org/presentationml/2006/ole">
              <mc:AlternateContent xmlns:mc="http://schemas.openxmlformats.org/markup-compatibility/2006">
                <mc:Choice xmlns:v="urn:schemas-microsoft-com:vml" Requires="v">
                  <p:oleObj spid="_x0000_s6336" name="Equation" r:id="rId27" imgW="342751" imgH="203112" progId="Equation.3">
                    <p:embed/>
                  </p:oleObj>
                </mc:Choice>
                <mc:Fallback>
                  <p:oleObj name="Equation" r:id="rId27" imgW="342751" imgH="203112" progId="Equation.3">
                    <p:embed/>
                    <p:pic>
                      <p:nvPicPr>
                        <p:cNvPr id="68" name="Object 7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82000" y="3843338"/>
                          <a:ext cx="504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55">
              <a:extLst>
                <a:ext uri="{FF2B5EF4-FFF2-40B4-BE49-F238E27FC236}">
                  <a16:creationId xmlns:a16="http://schemas.microsoft.com/office/drawing/2014/main" id="{37076AB8-3D98-4107-B7B5-6E59C7F41FCA}"/>
                </a:ext>
              </a:extLst>
            </p:cNvPr>
            <p:cNvGraphicFramePr>
              <a:graphicFrameLocks noChangeAspect="1"/>
            </p:cNvGraphicFramePr>
            <p:nvPr/>
          </p:nvGraphicFramePr>
          <p:xfrm>
            <a:off x="5948363" y="3197225"/>
            <a:ext cx="468312" cy="307975"/>
          </p:xfrm>
          <a:graphic>
            <a:graphicData uri="http://schemas.openxmlformats.org/presentationml/2006/ole">
              <mc:AlternateContent xmlns:mc="http://schemas.openxmlformats.org/markup-compatibility/2006">
                <mc:Choice xmlns:v="urn:schemas-microsoft-com:vml" Requires="v">
                  <p:oleObj spid="_x0000_s6337" name="Equation" r:id="rId29" imgW="317225" imgH="203024" progId="Equation.3">
                    <p:embed/>
                  </p:oleObj>
                </mc:Choice>
                <mc:Fallback>
                  <p:oleObj name="Equation" r:id="rId29" imgW="317225" imgH="203024" progId="Equation.3">
                    <p:embed/>
                    <p:pic>
                      <p:nvPicPr>
                        <p:cNvPr id="315447"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948363" y="3197225"/>
                          <a:ext cx="4683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56">
              <a:extLst>
                <a:ext uri="{FF2B5EF4-FFF2-40B4-BE49-F238E27FC236}">
                  <a16:creationId xmlns:a16="http://schemas.microsoft.com/office/drawing/2014/main" id="{059A74BE-EF7A-4B9C-9C2B-7B0064FC0614}"/>
                </a:ext>
              </a:extLst>
            </p:cNvPr>
            <p:cNvGraphicFramePr>
              <a:graphicFrameLocks noChangeAspect="1"/>
            </p:cNvGraphicFramePr>
            <p:nvPr/>
          </p:nvGraphicFramePr>
          <p:xfrm>
            <a:off x="6403975" y="3197225"/>
            <a:ext cx="504825" cy="307975"/>
          </p:xfrm>
          <a:graphic>
            <a:graphicData uri="http://schemas.openxmlformats.org/presentationml/2006/ole">
              <mc:AlternateContent xmlns:mc="http://schemas.openxmlformats.org/markup-compatibility/2006">
                <mc:Choice xmlns:v="urn:schemas-microsoft-com:vml" Requires="v">
                  <p:oleObj spid="_x0000_s6338" name="Equation" r:id="rId31" imgW="342751" imgH="203112" progId="Equation.3">
                    <p:embed/>
                  </p:oleObj>
                </mc:Choice>
                <mc:Fallback>
                  <p:oleObj name="Equation" r:id="rId31" imgW="342751" imgH="203112" progId="Equation.3">
                    <p:embed/>
                    <p:pic>
                      <p:nvPicPr>
                        <p:cNvPr id="315448" name="Object 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403975" y="3197225"/>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7">
              <a:extLst>
                <a:ext uri="{FF2B5EF4-FFF2-40B4-BE49-F238E27FC236}">
                  <a16:creationId xmlns:a16="http://schemas.microsoft.com/office/drawing/2014/main" id="{30C8EE83-5F2D-44A2-8652-C2EF00DC046A}"/>
                </a:ext>
              </a:extLst>
            </p:cNvPr>
            <p:cNvGraphicFramePr>
              <a:graphicFrameLocks noChangeAspect="1"/>
            </p:cNvGraphicFramePr>
            <p:nvPr/>
          </p:nvGraphicFramePr>
          <p:xfrm>
            <a:off x="6905625" y="3197225"/>
            <a:ext cx="485775" cy="307975"/>
          </p:xfrm>
          <a:graphic>
            <a:graphicData uri="http://schemas.openxmlformats.org/presentationml/2006/ole">
              <mc:AlternateContent xmlns:mc="http://schemas.openxmlformats.org/markup-compatibility/2006">
                <mc:Choice xmlns:v="urn:schemas-microsoft-com:vml" Requires="v">
                  <p:oleObj spid="_x0000_s6339" name="Equation" r:id="rId33" imgW="330057" imgH="203112" progId="Equation.3">
                    <p:embed/>
                  </p:oleObj>
                </mc:Choice>
                <mc:Fallback>
                  <p:oleObj name="Equation" r:id="rId33" imgW="330057" imgH="203112" progId="Equation.3">
                    <p:embed/>
                    <p:pic>
                      <p:nvPicPr>
                        <p:cNvPr id="315449" name="Object 5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905625" y="3197225"/>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58">
              <a:extLst>
                <a:ext uri="{FF2B5EF4-FFF2-40B4-BE49-F238E27FC236}">
                  <a16:creationId xmlns:a16="http://schemas.microsoft.com/office/drawing/2014/main" id="{736FB3DF-971B-4D67-BC18-633308BD9C99}"/>
                </a:ext>
              </a:extLst>
            </p:cNvPr>
            <p:cNvGraphicFramePr>
              <a:graphicFrameLocks noChangeAspect="1"/>
            </p:cNvGraphicFramePr>
            <p:nvPr/>
          </p:nvGraphicFramePr>
          <p:xfrm>
            <a:off x="7394575" y="3195638"/>
            <a:ext cx="504825" cy="307975"/>
          </p:xfrm>
          <a:graphic>
            <a:graphicData uri="http://schemas.openxmlformats.org/presentationml/2006/ole">
              <mc:AlternateContent xmlns:mc="http://schemas.openxmlformats.org/markup-compatibility/2006">
                <mc:Choice xmlns:v="urn:schemas-microsoft-com:vml" Requires="v">
                  <p:oleObj spid="_x0000_s6340" name="Equation" r:id="rId35" imgW="342751" imgH="203112" progId="Equation.3">
                    <p:embed/>
                  </p:oleObj>
                </mc:Choice>
                <mc:Fallback>
                  <p:oleObj name="Equation" r:id="rId35" imgW="342751" imgH="203112" progId="Equation.3">
                    <p:embed/>
                    <p:pic>
                      <p:nvPicPr>
                        <p:cNvPr id="315450" name="Object 5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394575" y="3195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9">
              <a:extLst>
                <a:ext uri="{FF2B5EF4-FFF2-40B4-BE49-F238E27FC236}">
                  <a16:creationId xmlns:a16="http://schemas.microsoft.com/office/drawing/2014/main" id="{46F14627-A54A-48DF-BB7A-75F0DF0C8CD2}"/>
                </a:ext>
              </a:extLst>
            </p:cNvPr>
            <p:cNvGraphicFramePr>
              <a:graphicFrameLocks noChangeAspect="1"/>
            </p:cNvGraphicFramePr>
            <p:nvPr/>
          </p:nvGraphicFramePr>
          <p:xfrm>
            <a:off x="7894638" y="3195638"/>
            <a:ext cx="487362" cy="307975"/>
          </p:xfrm>
          <a:graphic>
            <a:graphicData uri="http://schemas.openxmlformats.org/presentationml/2006/ole">
              <mc:AlternateContent xmlns:mc="http://schemas.openxmlformats.org/markup-compatibility/2006">
                <mc:Choice xmlns:v="urn:schemas-microsoft-com:vml" Requires="v">
                  <p:oleObj spid="_x0000_s6341" name="Equation" r:id="rId37" imgW="330057" imgH="203112" progId="Equation.3">
                    <p:embed/>
                  </p:oleObj>
                </mc:Choice>
                <mc:Fallback>
                  <p:oleObj name="Equation" r:id="rId37" imgW="330057" imgH="203112" progId="Equation.3">
                    <p:embed/>
                    <p:pic>
                      <p:nvPicPr>
                        <p:cNvPr id="315451" name="Object 5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94638" y="3195638"/>
                          <a:ext cx="4873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0">
              <a:extLst>
                <a:ext uri="{FF2B5EF4-FFF2-40B4-BE49-F238E27FC236}">
                  <a16:creationId xmlns:a16="http://schemas.microsoft.com/office/drawing/2014/main" id="{716CF233-E61A-4A61-ABAE-6D03E0E03B46}"/>
                </a:ext>
              </a:extLst>
            </p:cNvPr>
            <p:cNvGraphicFramePr>
              <a:graphicFrameLocks noChangeAspect="1"/>
            </p:cNvGraphicFramePr>
            <p:nvPr/>
          </p:nvGraphicFramePr>
          <p:xfrm>
            <a:off x="8385175" y="3195638"/>
            <a:ext cx="504825" cy="307975"/>
          </p:xfrm>
          <a:graphic>
            <a:graphicData uri="http://schemas.openxmlformats.org/presentationml/2006/ole">
              <mc:AlternateContent xmlns:mc="http://schemas.openxmlformats.org/markup-compatibility/2006">
                <mc:Choice xmlns:v="urn:schemas-microsoft-com:vml" Requires="v">
                  <p:oleObj spid="_x0000_s6342" name="Equation" r:id="rId39" imgW="342751" imgH="203112" progId="Equation.3">
                    <p:embed/>
                  </p:oleObj>
                </mc:Choice>
                <mc:Fallback>
                  <p:oleObj name="Equation" r:id="rId39" imgW="342751" imgH="203112" progId="Equation.3">
                    <p:embed/>
                    <p:pic>
                      <p:nvPicPr>
                        <p:cNvPr id="315452" name="Object 6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385175" y="3195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61">
              <a:extLst>
                <a:ext uri="{FF2B5EF4-FFF2-40B4-BE49-F238E27FC236}">
                  <a16:creationId xmlns:a16="http://schemas.microsoft.com/office/drawing/2014/main" id="{F6D1AB5D-76B0-4F66-AFB1-9CC9A77C6FC5}"/>
                </a:ext>
              </a:extLst>
            </p:cNvPr>
            <p:cNvGraphicFramePr>
              <a:graphicFrameLocks noChangeAspect="1"/>
            </p:cNvGraphicFramePr>
            <p:nvPr/>
          </p:nvGraphicFramePr>
          <p:xfrm>
            <a:off x="5957888" y="2916238"/>
            <a:ext cx="447675" cy="306387"/>
          </p:xfrm>
          <a:graphic>
            <a:graphicData uri="http://schemas.openxmlformats.org/presentationml/2006/ole">
              <mc:AlternateContent xmlns:mc="http://schemas.openxmlformats.org/markup-compatibility/2006">
                <mc:Choice xmlns:v="urn:schemas-microsoft-com:vml" Requires="v">
                  <p:oleObj spid="_x0000_s6343" name="Equation" r:id="rId41" imgW="304536" imgH="203024" progId="Equation.3">
                    <p:embed/>
                  </p:oleObj>
                </mc:Choice>
                <mc:Fallback>
                  <p:oleObj name="Equation" r:id="rId41" imgW="304536" imgH="203024" progId="Equation.3">
                    <p:embed/>
                    <p:pic>
                      <p:nvPicPr>
                        <p:cNvPr id="315453" name="Object 6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957888" y="2916238"/>
                          <a:ext cx="44767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62">
              <a:extLst>
                <a:ext uri="{FF2B5EF4-FFF2-40B4-BE49-F238E27FC236}">
                  <a16:creationId xmlns:a16="http://schemas.microsoft.com/office/drawing/2014/main" id="{F0862C67-889B-4827-A9E8-DF3BA4D18596}"/>
                </a:ext>
              </a:extLst>
            </p:cNvPr>
            <p:cNvGraphicFramePr>
              <a:graphicFrameLocks noChangeAspect="1"/>
            </p:cNvGraphicFramePr>
            <p:nvPr/>
          </p:nvGraphicFramePr>
          <p:xfrm>
            <a:off x="6413500" y="2916238"/>
            <a:ext cx="487362" cy="306387"/>
          </p:xfrm>
          <a:graphic>
            <a:graphicData uri="http://schemas.openxmlformats.org/presentationml/2006/ole">
              <mc:AlternateContent xmlns:mc="http://schemas.openxmlformats.org/markup-compatibility/2006">
                <mc:Choice xmlns:v="urn:schemas-microsoft-com:vml" Requires="v">
                  <p:oleObj spid="_x0000_s6344" name="Equation" r:id="rId43" imgW="330057" imgH="203112" progId="Equation.3">
                    <p:embed/>
                  </p:oleObj>
                </mc:Choice>
                <mc:Fallback>
                  <p:oleObj name="Equation" r:id="rId43" imgW="330057" imgH="203112" progId="Equation.3">
                    <p:embed/>
                    <p:pic>
                      <p:nvPicPr>
                        <p:cNvPr id="315454" name="Object 6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413500" y="2916238"/>
                          <a:ext cx="48736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63">
              <a:extLst>
                <a:ext uri="{FF2B5EF4-FFF2-40B4-BE49-F238E27FC236}">
                  <a16:creationId xmlns:a16="http://schemas.microsoft.com/office/drawing/2014/main" id="{AF09C334-65DA-458D-A3F4-E738A600A7CC}"/>
                </a:ext>
              </a:extLst>
            </p:cNvPr>
            <p:cNvGraphicFramePr>
              <a:graphicFrameLocks noChangeAspect="1"/>
            </p:cNvGraphicFramePr>
            <p:nvPr/>
          </p:nvGraphicFramePr>
          <p:xfrm>
            <a:off x="6915150" y="2916238"/>
            <a:ext cx="468312" cy="306387"/>
          </p:xfrm>
          <a:graphic>
            <a:graphicData uri="http://schemas.openxmlformats.org/presentationml/2006/ole">
              <mc:AlternateContent xmlns:mc="http://schemas.openxmlformats.org/markup-compatibility/2006">
                <mc:Choice xmlns:v="urn:schemas-microsoft-com:vml" Requires="v">
                  <p:oleObj spid="_x0000_s6345" name="Equation" r:id="rId45" imgW="317225" imgH="203024" progId="Equation.3">
                    <p:embed/>
                  </p:oleObj>
                </mc:Choice>
                <mc:Fallback>
                  <p:oleObj name="Equation" r:id="rId45" imgW="317225" imgH="203024" progId="Equation.3">
                    <p:embed/>
                    <p:pic>
                      <p:nvPicPr>
                        <p:cNvPr id="315455" name="Object 6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915150" y="2916238"/>
                          <a:ext cx="46831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64">
              <a:extLst>
                <a:ext uri="{FF2B5EF4-FFF2-40B4-BE49-F238E27FC236}">
                  <a16:creationId xmlns:a16="http://schemas.microsoft.com/office/drawing/2014/main" id="{F0992808-93CB-4DE0-AE3F-39C078FFE433}"/>
                </a:ext>
              </a:extLst>
            </p:cNvPr>
            <p:cNvGraphicFramePr>
              <a:graphicFrameLocks noChangeAspect="1"/>
            </p:cNvGraphicFramePr>
            <p:nvPr/>
          </p:nvGraphicFramePr>
          <p:xfrm>
            <a:off x="7404100" y="2916238"/>
            <a:ext cx="485775" cy="304800"/>
          </p:xfrm>
          <a:graphic>
            <a:graphicData uri="http://schemas.openxmlformats.org/presentationml/2006/ole">
              <mc:AlternateContent xmlns:mc="http://schemas.openxmlformats.org/markup-compatibility/2006">
                <mc:Choice xmlns:v="urn:schemas-microsoft-com:vml" Requires="v">
                  <p:oleObj spid="_x0000_s6346" name="Equation" r:id="rId47" imgW="330057" imgH="203112" progId="Equation.3">
                    <p:embed/>
                  </p:oleObj>
                </mc:Choice>
                <mc:Fallback>
                  <p:oleObj name="Equation" r:id="rId47" imgW="330057" imgH="203112" progId="Equation.3">
                    <p:embed/>
                    <p:pic>
                      <p:nvPicPr>
                        <p:cNvPr id="315456" name="Object 6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404100" y="2916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5">
              <a:extLst>
                <a:ext uri="{FF2B5EF4-FFF2-40B4-BE49-F238E27FC236}">
                  <a16:creationId xmlns:a16="http://schemas.microsoft.com/office/drawing/2014/main" id="{E5EF33A5-CD87-47F6-9546-DD80418C8D4F}"/>
                </a:ext>
              </a:extLst>
            </p:cNvPr>
            <p:cNvGraphicFramePr>
              <a:graphicFrameLocks noChangeAspect="1"/>
            </p:cNvGraphicFramePr>
            <p:nvPr/>
          </p:nvGraphicFramePr>
          <p:xfrm>
            <a:off x="7894638" y="2916238"/>
            <a:ext cx="487362" cy="304800"/>
          </p:xfrm>
          <a:graphic>
            <a:graphicData uri="http://schemas.openxmlformats.org/presentationml/2006/ole">
              <mc:AlternateContent xmlns:mc="http://schemas.openxmlformats.org/markup-compatibility/2006">
                <mc:Choice xmlns:v="urn:schemas-microsoft-com:vml" Requires="v">
                  <p:oleObj spid="_x0000_s6347" name="Equation" r:id="rId49" imgW="330057" imgH="203112" progId="Equation.3">
                    <p:embed/>
                  </p:oleObj>
                </mc:Choice>
                <mc:Fallback>
                  <p:oleObj name="Equation" r:id="rId49" imgW="330057" imgH="203112" progId="Equation.3">
                    <p:embed/>
                    <p:pic>
                      <p:nvPicPr>
                        <p:cNvPr id="315457" name="Object 6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894638" y="2916238"/>
                          <a:ext cx="4873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66">
              <a:extLst>
                <a:ext uri="{FF2B5EF4-FFF2-40B4-BE49-F238E27FC236}">
                  <a16:creationId xmlns:a16="http://schemas.microsoft.com/office/drawing/2014/main" id="{32EDAB35-2072-4F04-8ECA-CA56DC14ADA8}"/>
                </a:ext>
              </a:extLst>
            </p:cNvPr>
            <p:cNvGraphicFramePr>
              <a:graphicFrameLocks noChangeAspect="1"/>
            </p:cNvGraphicFramePr>
            <p:nvPr/>
          </p:nvGraphicFramePr>
          <p:xfrm>
            <a:off x="8394700" y="2916238"/>
            <a:ext cx="485775" cy="304800"/>
          </p:xfrm>
          <a:graphic>
            <a:graphicData uri="http://schemas.openxmlformats.org/presentationml/2006/ole">
              <mc:AlternateContent xmlns:mc="http://schemas.openxmlformats.org/markup-compatibility/2006">
                <mc:Choice xmlns:v="urn:schemas-microsoft-com:vml" Requires="v">
                  <p:oleObj spid="_x0000_s6348" name="Equation" r:id="rId51" imgW="330057" imgH="203112" progId="Equation.3">
                    <p:embed/>
                  </p:oleObj>
                </mc:Choice>
                <mc:Fallback>
                  <p:oleObj name="Equation" r:id="rId51" imgW="330057" imgH="203112" progId="Equation.3">
                    <p:embed/>
                    <p:pic>
                      <p:nvPicPr>
                        <p:cNvPr id="315458" name="Object 6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394700" y="2916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7">
              <a:extLst>
                <a:ext uri="{FF2B5EF4-FFF2-40B4-BE49-F238E27FC236}">
                  <a16:creationId xmlns:a16="http://schemas.microsoft.com/office/drawing/2014/main" id="{EE0F1D68-2744-4CC4-81A4-F6623216BD9A}"/>
                </a:ext>
              </a:extLst>
            </p:cNvPr>
            <p:cNvGraphicFramePr>
              <a:graphicFrameLocks noChangeAspect="1"/>
            </p:cNvGraphicFramePr>
            <p:nvPr/>
          </p:nvGraphicFramePr>
          <p:xfrm>
            <a:off x="5948363" y="2636838"/>
            <a:ext cx="468312" cy="304800"/>
          </p:xfrm>
          <a:graphic>
            <a:graphicData uri="http://schemas.openxmlformats.org/presentationml/2006/ole">
              <mc:AlternateContent xmlns:mc="http://schemas.openxmlformats.org/markup-compatibility/2006">
                <mc:Choice xmlns:v="urn:schemas-microsoft-com:vml" Requires="v">
                  <p:oleObj spid="_x0000_s6349" name="Equation" r:id="rId53" imgW="317225" imgH="203024" progId="Equation.3">
                    <p:embed/>
                  </p:oleObj>
                </mc:Choice>
                <mc:Fallback>
                  <p:oleObj name="Equation" r:id="rId53" imgW="317225" imgH="203024" progId="Equation.3">
                    <p:embed/>
                    <p:pic>
                      <p:nvPicPr>
                        <p:cNvPr id="315459" name="Object 67"/>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948363" y="2636838"/>
                          <a:ext cx="4683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8">
              <a:extLst>
                <a:ext uri="{FF2B5EF4-FFF2-40B4-BE49-F238E27FC236}">
                  <a16:creationId xmlns:a16="http://schemas.microsoft.com/office/drawing/2014/main" id="{FA70F24F-8A0B-4D65-A6BF-E1EAE117BD88}"/>
                </a:ext>
              </a:extLst>
            </p:cNvPr>
            <p:cNvGraphicFramePr>
              <a:graphicFrameLocks noChangeAspect="1"/>
            </p:cNvGraphicFramePr>
            <p:nvPr/>
          </p:nvGraphicFramePr>
          <p:xfrm>
            <a:off x="6403975" y="2636838"/>
            <a:ext cx="504825" cy="304800"/>
          </p:xfrm>
          <a:graphic>
            <a:graphicData uri="http://schemas.openxmlformats.org/presentationml/2006/ole">
              <mc:AlternateContent xmlns:mc="http://schemas.openxmlformats.org/markup-compatibility/2006">
                <mc:Choice xmlns:v="urn:schemas-microsoft-com:vml" Requires="v">
                  <p:oleObj spid="_x0000_s6350" name="Equation" r:id="rId55" imgW="342751" imgH="203112" progId="Equation.3">
                    <p:embed/>
                  </p:oleObj>
                </mc:Choice>
                <mc:Fallback>
                  <p:oleObj name="Equation" r:id="rId55" imgW="342751" imgH="203112" progId="Equation.3">
                    <p:embed/>
                    <p:pic>
                      <p:nvPicPr>
                        <p:cNvPr id="315460" name="Object 68"/>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403975" y="2636838"/>
                          <a:ext cx="504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69">
              <a:extLst>
                <a:ext uri="{FF2B5EF4-FFF2-40B4-BE49-F238E27FC236}">
                  <a16:creationId xmlns:a16="http://schemas.microsoft.com/office/drawing/2014/main" id="{0E04E0AA-3574-4BA2-98AC-E14994D547AC}"/>
                </a:ext>
              </a:extLst>
            </p:cNvPr>
            <p:cNvGraphicFramePr>
              <a:graphicFrameLocks noChangeAspect="1"/>
            </p:cNvGraphicFramePr>
            <p:nvPr/>
          </p:nvGraphicFramePr>
          <p:xfrm>
            <a:off x="6905625" y="2636838"/>
            <a:ext cx="485775" cy="304800"/>
          </p:xfrm>
          <a:graphic>
            <a:graphicData uri="http://schemas.openxmlformats.org/presentationml/2006/ole">
              <mc:AlternateContent xmlns:mc="http://schemas.openxmlformats.org/markup-compatibility/2006">
                <mc:Choice xmlns:v="urn:schemas-microsoft-com:vml" Requires="v">
                  <p:oleObj spid="_x0000_s6351" name="Equation" r:id="rId57" imgW="330057" imgH="203112" progId="Equation.3">
                    <p:embed/>
                  </p:oleObj>
                </mc:Choice>
                <mc:Fallback>
                  <p:oleObj name="Equation" r:id="rId57" imgW="330057" imgH="203112" progId="Equation.3">
                    <p:embed/>
                    <p:pic>
                      <p:nvPicPr>
                        <p:cNvPr id="315461" name="Object 69"/>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6905625" y="26368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70">
              <a:extLst>
                <a:ext uri="{FF2B5EF4-FFF2-40B4-BE49-F238E27FC236}">
                  <a16:creationId xmlns:a16="http://schemas.microsoft.com/office/drawing/2014/main" id="{D7F1EB8A-4BFD-45D4-902F-B27942E598E6}"/>
                </a:ext>
              </a:extLst>
            </p:cNvPr>
            <p:cNvGraphicFramePr>
              <a:graphicFrameLocks noChangeAspect="1"/>
            </p:cNvGraphicFramePr>
            <p:nvPr/>
          </p:nvGraphicFramePr>
          <p:xfrm>
            <a:off x="7394575" y="2635250"/>
            <a:ext cx="504825" cy="307975"/>
          </p:xfrm>
          <a:graphic>
            <a:graphicData uri="http://schemas.openxmlformats.org/presentationml/2006/ole">
              <mc:AlternateContent xmlns:mc="http://schemas.openxmlformats.org/markup-compatibility/2006">
                <mc:Choice xmlns:v="urn:schemas-microsoft-com:vml" Requires="v">
                  <p:oleObj spid="_x0000_s6352" name="Equation" r:id="rId59" imgW="342751" imgH="203112" progId="Equation.3">
                    <p:embed/>
                  </p:oleObj>
                </mc:Choice>
                <mc:Fallback>
                  <p:oleObj name="Equation" r:id="rId59" imgW="342751" imgH="203112" progId="Equation.3">
                    <p:embed/>
                    <p:pic>
                      <p:nvPicPr>
                        <p:cNvPr id="315462" name="Object 70"/>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394575" y="2635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71">
              <a:extLst>
                <a:ext uri="{FF2B5EF4-FFF2-40B4-BE49-F238E27FC236}">
                  <a16:creationId xmlns:a16="http://schemas.microsoft.com/office/drawing/2014/main" id="{D3DD7F91-1874-4868-95DD-9D0BAD335DFC}"/>
                </a:ext>
              </a:extLst>
            </p:cNvPr>
            <p:cNvGraphicFramePr>
              <a:graphicFrameLocks noChangeAspect="1"/>
            </p:cNvGraphicFramePr>
            <p:nvPr/>
          </p:nvGraphicFramePr>
          <p:xfrm>
            <a:off x="7894638" y="2635250"/>
            <a:ext cx="487362" cy="307975"/>
          </p:xfrm>
          <a:graphic>
            <a:graphicData uri="http://schemas.openxmlformats.org/presentationml/2006/ole">
              <mc:AlternateContent xmlns:mc="http://schemas.openxmlformats.org/markup-compatibility/2006">
                <mc:Choice xmlns:v="urn:schemas-microsoft-com:vml" Requires="v">
                  <p:oleObj spid="_x0000_s6353" name="Equation" r:id="rId61" imgW="330057" imgH="203112" progId="Equation.3">
                    <p:embed/>
                  </p:oleObj>
                </mc:Choice>
                <mc:Fallback>
                  <p:oleObj name="Equation" r:id="rId61" imgW="330057" imgH="203112" progId="Equation.3">
                    <p:embed/>
                    <p:pic>
                      <p:nvPicPr>
                        <p:cNvPr id="315463" name="Object 71"/>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7894638" y="2635250"/>
                          <a:ext cx="4873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72">
              <a:extLst>
                <a:ext uri="{FF2B5EF4-FFF2-40B4-BE49-F238E27FC236}">
                  <a16:creationId xmlns:a16="http://schemas.microsoft.com/office/drawing/2014/main" id="{7EDFA83C-4A3A-48CD-B85F-502671134837}"/>
                </a:ext>
              </a:extLst>
            </p:cNvPr>
            <p:cNvGraphicFramePr>
              <a:graphicFrameLocks noChangeAspect="1"/>
            </p:cNvGraphicFramePr>
            <p:nvPr/>
          </p:nvGraphicFramePr>
          <p:xfrm>
            <a:off x="8385175" y="2635250"/>
            <a:ext cx="504825" cy="307975"/>
          </p:xfrm>
          <a:graphic>
            <a:graphicData uri="http://schemas.openxmlformats.org/presentationml/2006/ole">
              <mc:AlternateContent xmlns:mc="http://schemas.openxmlformats.org/markup-compatibility/2006">
                <mc:Choice xmlns:v="urn:schemas-microsoft-com:vml" Requires="v">
                  <p:oleObj spid="_x0000_s6354" name="Equation" r:id="rId63" imgW="342751" imgH="203112" progId="Equation.3">
                    <p:embed/>
                  </p:oleObj>
                </mc:Choice>
                <mc:Fallback>
                  <p:oleObj name="Equation" r:id="rId63" imgW="342751" imgH="203112" progId="Equation.3">
                    <p:embed/>
                    <p:pic>
                      <p:nvPicPr>
                        <p:cNvPr id="315464" name="Object 72"/>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385175" y="2635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73">
              <a:extLst>
                <a:ext uri="{FF2B5EF4-FFF2-40B4-BE49-F238E27FC236}">
                  <a16:creationId xmlns:a16="http://schemas.microsoft.com/office/drawing/2014/main" id="{FBDF25D2-9F13-4AC2-82F9-7FDE5B3D2635}"/>
                </a:ext>
              </a:extLst>
            </p:cNvPr>
            <p:cNvGraphicFramePr>
              <a:graphicFrameLocks noChangeAspect="1"/>
            </p:cNvGraphicFramePr>
            <p:nvPr/>
          </p:nvGraphicFramePr>
          <p:xfrm>
            <a:off x="5976938" y="2286000"/>
            <a:ext cx="411162" cy="306388"/>
          </p:xfrm>
          <a:graphic>
            <a:graphicData uri="http://schemas.openxmlformats.org/presentationml/2006/ole">
              <mc:AlternateContent xmlns:mc="http://schemas.openxmlformats.org/markup-compatibility/2006">
                <mc:Choice xmlns:v="urn:schemas-microsoft-com:vml" Requires="v">
                  <p:oleObj spid="_x0000_s6355" name="Equation" r:id="rId65" imgW="279279" imgH="203112" progId="Equation.3">
                    <p:embed/>
                  </p:oleObj>
                </mc:Choice>
                <mc:Fallback>
                  <p:oleObj name="Equation" r:id="rId65" imgW="279279" imgH="203112" progId="Equation.3">
                    <p:embed/>
                    <p:pic>
                      <p:nvPicPr>
                        <p:cNvPr id="315465" name="Object 73"/>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5976938" y="2286000"/>
                          <a:ext cx="4111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74">
              <a:extLst>
                <a:ext uri="{FF2B5EF4-FFF2-40B4-BE49-F238E27FC236}">
                  <a16:creationId xmlns:a16="http://schemas.microsoft.com/office/drawing/2014/main" id="{A478FCFD-EB74-4C5D-9DCD-54416D434BA8}"/>
                </a:ext>
              </a:extLst>
            </p:cNvPr>
            <p:cNvGraphicFramePr>
              <a:graphicFrameLocks noChangeAspect="1"/>
            </p:cNvGraphicFramePr>
            <p:nvPr/>
          </p:nvGraphicFramePr>
          <p:xfrm>
            <a:off x="6423025" y="2286000"/>
            <a:ext cx="466725" cy="306388"/>
          </p:xfrm>
          <a:graphic>
            <a:graphicData uri="http://schemas.openxmlformats.org/presentationml/2006/ole">
              <mc:AlternateContent xmlns:mc="http://schemas.openxmlformats.org/markup-compatibility/2006">
                <mc:Choice xmlns:v="urn:schemas-microsoft-com:vml" Requires="v">
                  <p:oleObj spid="_x0000_s6356" name="Equation" r:id="rId67" imgW="317225" imgH="203024" progId="Equation.3">
                    <p:embed/>
                  </p:oleObj>
                </mc:Choice>
                <mc:Fallback>
                  <p:oleObj name="Equation" r:id="rId67" imgW="317225" imgH="203024" progId="Equation.3">
                    <p:embed/>
                    <p:pic>
                      <p:nvPicPr>
                        <p:cNvPr id="315466" name="Object 74"/>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6423025" y="2286000"/>
                          <a:ext cx="4667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5">
              <a:extLst>
                <a:ext uri="{FF2B5EF4-FFF2-40B4-BE49-F238E27FC236}">
                  <a16:creationId xmlns:a16="http://schemas.microsoft.com/office/drawing/2014/main" id="{71EAD5B6-D9B3-45A5-88F1-8ACD5FA6B867}"/>
                </a:ext>
              </a:extLst>
            </p:cNvPr>
            <p:cNvGraphicFramePr>
              <a:graphicFrameLocks noChangeAspect="1"/>
            </p:cNvGraphicFramePr>
            <p:nvPr/>
          </p:nvGraphicFramePr>
          <p:xfrm>
            <a:off x="6924675" y="2286000"/>
            <a:ext cx="449262" cy="306388"/>
          </p:xfrm>
          <a:graphic>
            <a:graphicData uri="http://schemas.openxmlformats.org/presentationml/2006/ole">
              <mc:AlternateContent xmlns:mc="http://schemas.openxmlformats.org/markup-compatibility/2006">
                <mc:Choice xmlns:v="urn:schemas-microsoft-com:vml" Requires="v">
                  <p:oleObj spid="_x0000_s6357" name="Equation" r:id="rId69" imgW="304536" imgH="203024" progId="Equation.3">
                    <p:embed/>
                  </p:oleObj>
                </mc:Choice>
                <mc:Fallback>
                  <p:oleObj name="Equation" r:id="rId69" imgW="304536" imgH="203024" progId="Equation.3">
                    <p:embed/>
                    <p:pic>
                      <p:nvPicPr>
                        <p:cNvPr id="315467" name="Object 75"/>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6924675" y="2286000"/>
                          <a:ext cx="4492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76">
              <a:extLst>
                <a:ext uri="{FF2B5EF4-FFF2-40B4-BE49-F238E27FC236}">
                  <a16:creationId xmlns:a16="http://schemas.microsoft.com/office/drawing/2014/main" id="{4FD8A8A9-A021-42C4-AD8A-C3A926A898C2}"/>
                </a:ext>
              </a:extLst>
            </p:cNvPr>
            <p:cNvGraphicFramePr>
              <a:graphicFrameLocks noChangeAspect="1"/>
            </p:cNvGraphicFramePr>
            <p:nvPr/>
          </p:nvGraphicFramePr>
          <p:xfrm>
            <a:off x="7413625" y="2286000"/>
            <a:ext cx="466725" cy="304800"/>
          </p:xfrm>
          <a:graphic>
            <a:graphicData uri="http://schemas.openxmlformats.org/presentationml/2006/ole">
              <mc:AlternateContent xmlns:mc="http://schemas.openxmlformats.org/markup-compatibility/2006">
                <mc:Choice xmlns:v="urn:schemas-microsoft-com:vml" Requires="v">
                  <p:oleObj spid="_x0000_s6358" name="Equation" r:id="rId71" imgW="317225" imgH="203024" progId="Equation.3">
                    <p:embed/>
                  </p:oleObj>
                </mc:Choice>
                <mc:Fallback>
                  <p:oleObj name="Equation" r:id="rId71" imgW="317225" imgH="203024" progId="Equation.3">
                    <p:embed/>
                    <p:pic>
                      <p:nvPicPr>
                        <p:cNvPr id="315468" name="Object 76"/>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7413625" y="2286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7">
              <a:extLst>
                <a:ext uri="{FF2B5EF4-FFF2-40B4-BE49-F238E27FC236}">
                  <a16:creationId xmlns:a16="http://schemas.microsoft.com/office/drawing/2014/main" id="{25D1830A-126C-40A1-AFC0-90D6EB41C7A6}"/>
                </a:ext>
              </a:extLst>
            </p:cNvPr>
            <p:cNvGraphicFramePr>
              <a:graphicFrameLocks noChangeAspect="1"/>
            </p:cNvGraphicFramePr>
            <p:nvPr/>
          </p:nvGraphicFramePr>
          <p:xfrm>
            <a:off x="7913688" y="2286000"/>
            <a:ext cx="449262" cy="304800"/>
          </p:xfrm>
          <a:graphic>
            <a:graphicData uri="http://schemas.openxmlformats.org/presentationml/2006/ole">
              <mc:AlternateContent xmlns:mc="http://schemas.openxmlformats.org/markup-compatibility/2006">
                <mc:Choice xmlns:v="urn:schemas-microsoft-com:vml" Requires="v">
                  <p:oleObj spid="_x0000_s6359" name="Equation" r:id="rId73" imgW="304536" imgH="203024" progId="Equation.3">
                    <p:embed/>
                  </p:oleObj>
                </mc:Choice>
                <mc:Fallback>
                  <p:oleObj name="Equation" r:id="rId73" imgW="304536" imgH="203024" progId="Equation.3">
                    <p:embed/>
                    <p:pic>
                      <p:nvPicPr>
                        <p:cNvPr id="315469" name="Object 77"/>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7913688" y="2286000"/>
                          <a:ext cx="4492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78">
              <a:extLst>
                <a:ext uri="{FF2B5EF4-FFF2-40B4-BE49-F238E27FC236}">
                  <a16:creationId xmlns:a16="http://schemas.microsoft.com/office/drawing/2014/main" id="{736BB4DA-5E5C-420B-98BC-21B7A15841F4}"/>
                </a:ext>
              </a:extLst>
            </p:cNvPr>
            <p:cNvGraphicFramePr>
              <a:graphicFrameLocks noChangeAspect="1"/>
            </p:cNvGraphicFramePr>
            <p:nvPr/>
          </p:nvGraphicFramePr>
          <p:xfrm>
            <a:off x="8404225" y="2286000"/>
            <a:ext cx="466725" cy="304800"/>
          </p:xfrm>
          <a:graphic>
            <a:graphicData uri="http://schemas.openxmlformats.org/presentationml/2006/ole">
              <mc:AlternateContent xmlns:mc="http://schemas.openxmlformats.org/markup-compatibility/2006">
                <mc:Choice xmlns:v="urn:schemas-microsoft-com:vml" Requires="v">
                  <p:oleObj spid="_x0000_s6360" name="Equation" r:id="rId75" imgW="317225" imgH="203024" progId="Equation.3">
                    <p:embed/>
                  </p:oleObj>
                </mc:Choice>
                <mc:Fallback>
                  <p:oleObj name="Equation" r:id="rId75" imgW="317225" imgH="203024" progId="Equation.3">
                    <p:embed/>
                    <p:pic>
                      <p:nvPicPr>
                        <p:cNvPr id="315470" name="Object 78"/>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8404225" y="2286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42">
              <a:extLst>
                <a:ext uri="{FF2B5EF4-FFF2-40B4-BE49-F238E27FC236}">
                  <a16:creationId xmlns:a16="http://schemas.microsoft.com/office/drawing/2014/main" id="{00F9F2DC-2459-4AB8-B46A-FDD8D2725A13}"/>
                </a:ext>
              </a:extLst>
            </p:cNvPr>
            <p:cNvSpPr/>
            <p:nvPr/>
          </p:nvSpPr>
          <p:spPr>
            <a:xfrm>
              <a:off x="5791200" y="2057400"/>
              <a:ext cx="3200400" cy="2209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0B38A9A-2E77-481E-B925-AB1F9AFC7B51}"/>
                </a:ext>
              </a:extLst>
            </p:cNvPr>
            <p:cNvSpPr txBox="1"/>
            <p:nvPr/>
          </p:nvSpPr>
          <p:spPr>
            <a:xfrm>
              <a:off x="8686708" y="1752600"/>
              <a:ext cx="304892" cy="369332"/>
            </a:xfrm>
            <a:prstGeom prst="rect">
              <a:avLst/>
            </a:prstGeom>
            <a:noFill/>
          </p:spPr>
          <p:txBody>
            <a:bodyPr wrap="none" rtlCol="0">
              <a:spAutoFit/>
            </a:bodyPr>
            <a:lstStyle/>
            <a:p>
              <a:r>
                <a:rPr lang="en-US" b="1" dirty="0"/>
                <a:t>S</a:t>
              </a:r>
            </a:p>
          </p:txBody>
        </p:sp>
      </p:grpSp>
      <p:grpSp>
        <p:nvGrpSpPr>
          <p:cNvPr id="45" name="Group 44">
            <a:extLst>
              <a:ext uri="{FF2B5EF4-FFF2-40B4-BE49-F238E27FC236}">
                <a16:creationId xmlns:a16="http://schemas.microsoft.com/office/drawing/2014/main" id="{BE1731EF-0038-4941-A5FC-A1A5D524EDA1}"/>
              </a:ext>
            </a:extLst>
          </p:cNvPr>
          <p:cNvGrpSpPr/>
          <p:nvPr/>
        </p:nvGrpSpPr>
        <p:grpSpPr>
          <a:xfrm>
            <a:off x="947803" y="3670758"/>
            <a:ext cx="2667000" cy="1941945"/>
            <a:chOff x="5791200" y="2057400"/>
            <a:chExt cx="3200400" cy="2209800"/>
          </a:xfrm>
        </p:grpSpPr>
        <p:graphicFrame>
          <p:nvGraphicFramePr>
            <p:cNvPr id="46" name="Object 57">
              <a:extLst>
                <a:ext uri="{FF2B5EF4-FFF2-40B4-BE49-F238E27FC236}">
                  <a16:creationId xmlns:a16="http://schemas.microsoft.com/office/drawing/2014/main" id="{0FCF80DF-E04F-4B7E-958A-36D69BD0C6AA}"/>
                </a:ext>
              </a:extLst>
            </p:cNvPr>
            <p:cNvGraphicFramePr>
              <a:graphicFrameLocks noChangeAspect="1"/>
            </p:cNvGraphicFramePr>
            <p:nvPr/>
          </p:nvGraphicFramePr>
          <p:xfrm>
            <a:off x="5953125" y="3513138"/>
            <a:ext cx="447675" cy="304800"/>
          </p:xfrm>
          <a:graphic>
            <a:graphicData uri="http://schemas.openxmlformats.org/presentationml/2006/ole">
              <mc:AlternateContent xmlns:mc="http://schemas.openxmlformats.org/markup-compatibility/2006">
                <mc:Choice xmlns:v="urn:schemas-microsoft-com:vml" Requires="v">
                  <p:oleObj spid="_x0000_s6361" name="Equation" r:id="rId77" imgW="304536" imgH="203024" progId="Equation.3">
                    <p:embed/>
                  </p:oleObj>
                </mc:Choice>
                <mc:Fallback>
                  <p:oleObj name="Equation" r:id="rId77" imgW="304536" imgH="203024" progId="Equation.3">
                    <p:embed/>
                    <p:pic>
                      <p:nvPicPr>
                        <p:cNvPr id="154" name="Object 57"/>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5953125" y="3513138"/>
                          <a:ext cx="4476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58">
              <a:extLst>
                <a:ext uri="{FF2B5EF4-FFF2-40B4-BE49-F238E27FC236}">
                  <a16:creationId xmlns:a16="http://schemas.microsoft.com/office/drawing/2014/main" id="{4B26B6A7-D5CF-4A09-A02E-87934ED00B08}"/>
                </a:ext>
              </a:extLst>
            </p:cNvPr>
            <p:cNvGraphicFramePr>
              <a:graphicFrameLocks noChangeAspect="1"/>
            </p:cNvGraphicFramePr>
            <p:nvPr/>
          </p:nvGraphicFramePr>
          <p:xfrm>
            <a:off x="5943600" y="3843338"/>
            <a:ext cx="468313" cy="307975"/>
          </p:xfrm>
          <a:graphic>
            <a:graphicData uri="http://schemas.openxmlformats.org/presentationml/2006/ole">
              <mc:AlternateContent xmlns:mc="http://schemas.openxmlformats.org/markup-compatibility/2006">
                <mc:Choice xmlns:v="urn:schemas-microsoft-com:vml" Requires="v">
                  <p:oleObj spid="_x0000_s6362" name="Equation" r:id="rId79" imgW="317225" imgH="203024" progId="Equation.3">
                    <p:embed/>
                  </p:oleObj>
                </mc:Choice>
                <mc:Fallback>
                  <p:oleObj name="Equation" r:id="rId79" imgW="317225" imgH="203024" progId="Equation.3">
                    <p:embed/>
                    <p:pic>
                      <p:nvPicPr>
                        <p:cNvPr id="155" name="Object 58"/>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5943600" y="3843338"/>
                          <a:ext cx="468313"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60">
              <a:extLst>
                <a:ext uri="{FF2B5EF4-FFF2-40B4-BE49-F238E27FC236}">
                  <a16:creationId xmlns:a16="http://schemas.microsoft.com/office/drawing/2014/main" id="{9FCC5CFE-17B2-4484-A186-2C77D6066061}"/>
                </a:ext>
              </a:extLst>
            </p:cNvPr>
            <p:cNvGraphicFramePr>
              <a:graphicFrameLocks noChangeAspect="1"/>
            </p:cNvGraphicFramePr>
            <p:nvPr/>
          </p:nvGraphicFramePr>
          <p:xfrm>
            <a:off x="6410325" y="3513138"/>
            <a:ext cx="485775" cy="304800"/>
          </p:xfrm>
          <a:graphic>
            <a:graphicData uri="http://schemas.openxmlformats.org/presentationml/2006/ole">
              <mc:AlternateContent xmlns:mc="http://schemas.openxmlformats.org/markup-compatibility/2006">
                <mc:Choice xmlns:v="urn:schemas-microsoft-com:vml" Requires="v">
                  <p:oleObj spid="_x0000_s6363" name="Equation" r:id="rId81" imgW="330057" imgH="203112" progId="Equation.3">
                    <p:embed/>
                  </p:oleObj>
                </mc:Choice>
                <mc:Fallback>
                  <p:oleObj name="Equation" r:id="rId81" imgW="330057" imgH="203112" progId="Equation.3">
                    <p:embed/>
                    <p:pic>
                      <p:nvPicPr>
                        <p:cNvPr id="156" name="Object 60"/>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6410325" y="35131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61">
              <a:extLst>
                <a:ext uri="{FF2B5EF4-FFF2-40B4-BE49-F238E27FC236}">
                  <a16:creationId xmlns:a16="http://schemas.microsoft.com/office/drawing/2014/main" id="{2CA0DBAC-7F65-40D3-8E46-B19B95CC9CE7}"/>
                </a:ext>
              </a:extLst>
            </p:cNvPr>
            <p:cNvGraphicFramePr>
              <a:graphicFrameLocks noChangeAspect="1"/>
            </p:cNvGraphicFramePr>
            <p:nvPr/>
          </p:nvGraphicFramePr>
          <p:xfrm>
            <a:off x="6400800" y="3843338"/>
            <a:ext cx="504825" cy="307975"/>
          </p:xfrm>
          <a:graphic>
            <a:graphicData uri="http://schemas.openxmlformats.org/presentationml/2006/ole">
              <mc:AlternateContent xmlns:mc="http://schemas.openxmlformats.org/markup-compatibility/2006">
                <mc:Choice xmlns:v="urn:schemas-microsoft-com:vml" Requires="v">
                  <p:oleObj spid="_x0000_s6364" name="Equation" r:id="rId83" imgW="342751" imgH="203112" progId="Equation.3">
                    <p:embed/>
                  </p:oleObj>
                </mc:Choice>
                <mc:Fallback>
                  <p:oleObj name="Equation" r:id="rId83" imgW="342751" imgH="203112" progId="Equation.3">
                    <p:embed/>
                    <p:pic>
                      <p:nvPicPr>
                        <p:cNvPr id="157" name="Object 61"/>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6400800" y="3843338"/>
                          <a:ext cx="504825"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63">
              <a:extLst>
                <a:ext uri="{FF2B5EF4-FFF2-40B4-BE49-F238E27FC236}">
                  <a16:creationId xmlns:a16="http://schemas.microsoft.com/office/drawing/2014/main" id="{EA16722E-94F1-47D4-8FFD-33AD83AC02DD}"/>
                </a:ext>
              </a:extLst>
            </p:cNvPr>
            <p:cNvGraphicFramePr>
              <a:graphicFrameLocks noChangeAspect="1"/>
            </p:cNvGraphicFramePr>
            <p:nvPr/>
          </p:nvGraphicFramePr>
          <p:xfrm>
            <a:off x="6902450" y="3513138"/>
            <a:ext cx="485775" cy="304800"/>
          </p:xfrm>
          <a:graphic>
            <a:graphicData uri="http://schemas.openxmlformats.org/presentationml/2006/ole">
              <mc:AlternateContent xmlns:mc="http://schemas.openxmlformats.org/markup-compatibility/2006">
                <mc:Choice xmlns:v="urn:schemas-microsoft-com:vml" Requires="v">
                  <p:oleObj spid="_x0000_s6365" name="Equation" r:id="rId85" imgW="330057" imgH="203112" progId="Equation.3">
                    <p:embed/>
                  </p:oleObj>
                </mc:Choice>
                <mc:Fallback>
                  <p:oleObj name="Equation" r:id="rId85" imgW="330057" imgH="203112" progId="Equation.3">
                    <p:embed/>
                    <p:pic>
                      <p:nvPicPr>
                        <p:cNvPr id="158" name="Object 63"/>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6902450" y="35131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64">
              <a:extLst>
                <a:ext uri="{FF2B5EF4-FFF2-40B4-BE49-F238E27FC236}">
                  <a16:creationId xmlns:a16="http://schemas.microsoft.com/office/drawing/2014/main" id="{FAA0BC21-81E4-422E-B4C1-043924DC9A43}"/>
                </a:ext>
              </a:extLst>
            </p:cNvPr>
            <p:cNvGraphicFramePr>
              <a:graphicFrameLocks noChangeAspect="1"/>
            </p:cNvGraphicFramePr>
            <p:nvPr/>
          </p:nvGraphicFramePr>
          <p:xfrm>
            <a:off x="6902450" y="3843338"/>
            <a:ext cx="485775" cy="307975"/>
          </p:xfrm>
          <a:graphic>
            <a:graphicData uri="http://schemas.openxmlformats.org/presentationml/2006/ole">
              <mc:AlternateContent xmlns:mc="http://schemas.openxmlformats.org/markup-compatibility/2006">
                <mc:Choice xmlns:v="urn:schemas-microsoft-com:vml" Requires="v">
                  <p:oleObj spid="_x0000_s6366" name="Equation" r:id="rId87" imgW="330057" imgH="203112" progId="Equation.3">
                    <p:embed/>
                  </p:oleObj>
                </mc:Choice>
                <mc:Fallback>
                  <p:oleObj name="Equation" r:id="rId87" imgW="330057" imgH="203112" progId="Equation.3">
                    <p:embed/>
                    <p:pic>
                      <p:nvPicPr>
                        <p:cNvPr id="159" name="Object 64"/>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6902450" y="3843338"/>
                          <a:ext cx="485775"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68">
              <a:extLst>
                <a:ext uri="{FF2B5EF4-FFF2-40B4-BE49-F238E27FC236}">
                  <a16:creationId xmlns:a16="http://schemas.microsoft.com/office/drawing/2014/main" id="{12809E96-10AE-4E0B-BBA5-2197549B3602}"/>
                </a:ext>
              </a:extLst>
            </p:cNvPr>
            <p:cNvGraphicFramePr>
              <a:graphicFrameLocks noChangeAspect="1"/>
            </p:cNvGraphicFramePr>
            <p:nvPr/>
          </p:nvGraphicFramePr>
          <p:xfrm>
            <a:off x="7400925" y="3511550"/>
            <a:ext cx="485775" cy="307975"/>
          </p:xfrm>
          <a:graphic>
            <a:graphicData uri="http://schemas.openxmlformats.org/presentationml/2006/ole">
              <mc:AlternateContent xmlns:mc="http://schemas.openxmlformats.org/markup-compatibility/2006">
                <mc:Choice xmlns:v="urn:schemas-microsoft-com:vml" Requires="v">
                  <p:oleObj spid="_x0000_s6367" name="Equation" r:id="rId89" imgW="330057" imgH="203112" progId="Equation.3">
                    <p:embed/>
                  </p:oleObj>
                </mc:Choice>
                <mc:Fallback>
                  <p:oleObj name="Equation" r:id="rId89" imgW="330057" imgH="203112" progId="Equation.3">
                    <p:embed/>
                    <p:pic>
                      <p:nvPicPr>
                        <p:cNvPr id="160" name="Object 68"/>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7400925"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69">
              <a:extLst>
                <a:ext uri="{FF2B5EF4-FFF2-40B4-BE49-F238E27FC236}">
                  <a16:creationId xmlns:a16="http://schemas.microsoft.com/office/drawing/2014/main" id="{C59ADDE0-A07C-42CC-94B4-28C98C8CF1AE}"/>
                </a:ext>
              </a:extLst>
            </p:cNvPr>
            <p:cNvGraphicFramePr>
              <a:graphicFrameLocks noChangeAspect="1"/>
            </p:cNvGraphicFramePr>
            <p:nvPr/>
          </p:nvGraphicFramePr>
          <p:xfrm>
            <a:off x="7391400" y="3849688"/>
            <a:ext cx="504825" cy="307975"/>
          </p:xfrm>
          <a:graphic>
            <a:graphicData uri="http://schemas.openxmlformats.org/presentationml/2006/ole">
              <mc:AlternateContent xmlns:mc="http://schemas.openxmlformats.org/markup-compatibility/2006">
                <mc:Choice xmlns:v="urn:schemas-microsoft-com:vml" Requires="v">
                  <p:oleObj spid="_x0000_s6368" name="Equation" r:id="rId91" imgW="342751" imgH="203112" progId="Equation.3">
                    <p:embed/>
                  </p:oleObj>
                </mc:Choice>
                <mc:Fallback>
                  <p:oleObj name="Equation" r:id="rId91" imgW="342751" imgH="203112" progId="Equation.3">
                    <p:embed/>
                    <p:pic>
                      <p:nvPicPr>
                        <p:cNvPr id="161" name="Object 69"/>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7391400" y="3849688"/>
                          <a:ext cx="504825"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70">
              <a:extLst>
                <a:ext uri="{FF2B5EF4-FFF2-40B4-BE49-F238E27FC236}">
                  <a16:creationId xmlns:a16="http://schemas.microsoft.com/office/drawing/2014/main" id="{1CBA5F53-EFCA-4514-AABE-CE00EDFC659A}"/>
                </a:ext>
              </a:extLst>
            </p:cNvPr>
            <p:cNvGraphicFramePr>
              <a:graphicFrameLocks noChangeAspect="1"/>
            </p:cNvGraphicFramePr>
            <p:nvPr/>
          </p:nvGraphicFramePr>
          <p:xfrm>
            <a:off x="7891463" y="3511550"/>
            <a:ext cx="485775" cy="307975"/>
          </p:xfrm>
          <a:graphic>
            <a:graphicData uri="http://schemas.openxmlformats.org/presentationml/2006/ole">
              <mc:AlternateContent xmlns:mc="http://schemas.openxmlformats.org/markup-compatibility/2006">
                <mc:Choice xmlns:v="urn:schemas-microsoft-com:vml" Requires="v">
                  <p:oleObj spid="_x0000_s6369" name="Equation" r:id="rId93" imgW="330057" imgH="203112" progId="Equation.3">
                    <p:embed/>
                  </p:oleObj>
                </mc:Choice>
                <mc:Fallback>
                  <p:oleObj name="Equation" r:id="rId93" imgW="330057" imgH="203112" progId="Equation.3">
                    <p:embed/>
                    <p:pic>
                      <p:nvPicPr>
                        <p:cNvPr id="162" name="Object 70"/>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7891463"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71">
              <a:extLst>
                <a:ext uri="{FF2B5EF4-FFF2-40B4-BE49-F238E27FC236}">
                  <a16:creationId xmlns:a16="http://schemas.microsoft.com/office/drawing/2014/main" id="{6AF09020-06B6-4D8A-9FA8-E209E2E94D80}"/>
                </a:ext>
              </a:extLst>
            </p:cNvPr>
            <p:cNvGraphicFramePr>
              <a:graphicFrameLocks noChangeAspect="1"/>
            </p:cNvGraphicFramePr>
            <p:nvPr/>
          </p:nvGraphicFramePr>
          <p:xfrm>
            <a:off x="8391525" y="3511550"/>
            <a:ext cx="485775" cy="307975"/>
          </p:xfrm>
          <a:graphic>
            <a:graphicData uri="http://schemas.openxmlformats.org/presentationml/2006/ole">
              <mc:AlternateContent xmlns:mc="http://schemas.openxmlformats.org/markup-compatibility/2006">
                <mc:Choice xmlns:v="urn:schemas-microsoft-com:vml" Requires="v">
                  <p:oleObj spid="_x0000_s6370" name="Equation" r:id="rId95" imgW="330057" imgH="203112" progId="Equation.3">
                    <p:embed/>
                  </p:oleObj>
                </mc:Choice>
                <mc:Fallback>
                  <p:oleObj name="Equation" r:id="rId95" imgW="330057" imgH="203112" progId="Equation.3">
                    <p:embed/>
                    <p:pic>
                      <p:nvPicPr>
                        <p:cNvPr id="163" name="Object 71"/>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8391525" y="3511550"/>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72">
              <a:extLst>
                <a:ext uri="{FF2B5EF4-FFF2-40B4-BE49-F238E27FC236}">
                  <a16:creationId xmlns:a16="http://schemas.microsoft.com/office/drawing/2014/main" id="{A7D5CC87-61F6-4297-BFEE-FC42F4C5025C}"/>
                </a:ext>
              </a:extLst>
            </p:cNvPr>
            <p:cNvGraphicFramePr>
              <a:graphicFrameLocks noChangeAspect="1"/>
            </p:cNvGraphicFramePr>
            <p:nvPr/>
          </p:nvGraphicFramePr>
          <p:xfrm>
            <a:off x="7891463" y="3849688"/>
            <a:ext cx="485775" cy="307975"/>
          </p:xfrm>
          <a:graphic>
            <a:graphicData uri="http://schemas.openxmlformats.org/presentationml/2006/ole">
              <mc:AlternateContent xmlns:mc="http://schemas.openxmlformats.org/markup-compatibility/2006">
                <mc:Choice xmlns:v="urn:schemas-microsoft-com:vml" Requires="v">
                  <p:oleObj spid="_x0000_s6371" name="Equation" r:id="rId97" imgW="330057" imgH="203112" progId="Equation.3">
                    <p:embed/>
                  </p:oleObj>
                </mc:Choice>
                <mc:Fallback>
                  <p:oleObj name="Equation" r:id="rId97" imgW="330057" imgH="203112" progId="Equation.3">
                    <p:embed/>
                    <p:pic>
                      <p:nvPicPr>
                        <p:cNvPr id="164" name="Object 72"/>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7891463" y="3849688"/>
                          <a:ext cx="485775"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73">
              <a:extLst>
                <a:ext uri="{FF2B5EF4-FFF2-40B4-BE49-F238E27FC236}">
                  <a16:creationId xmlns:a16="http://schemas.microsoft.com/office/drawing/2014/main" id="{3064D435-192C-4EC4-A2B3-4FB9093F2576}"/>
                </a:ext>
              </a:extLst>
            </p:cNvPr>
            <p:cNvGraphicFramePr>
              <a:graphicFrameLocks noChangeAspect="1"/>
            </p:cNvGraphicFramePr>
            <p:nvPr/>
          </p:nvGraphicFramePr>
          <p:xfrm>
            <a:off x="8382000" y="3843338"/>
            <a:ext cx="504825" cy="304800"/>
          </p:xfrm>
          <a:graphic>
            <a:graphicData uri="http://schemas.openxmlformats.org/presentationml/2006/ole">
              <mc:AlternateContent xmlns:mc="http://schemas.openxmlformats.org/markup-compatibility/2006">
                <mc:Choice xmlns:v="urn:schemas-microsoft-com:vml" Requires="v">
                  <p:oleObj spid="_x0000_s6372" name="Equation" r:id="rId99" imgW="342751" imgH="203112" progId="Equation.3">
                    <p:embed/>
                  </p:oleObj>
                </mc:Choice>
                <mc:Fallback>
                  <p:oleObj name="Equation" r:id="rId99" imgW="342751" imgH="203112" progId="Equation.3">
                    <p:embed/>
                    <p:pic>
                      <p:nvPicPr>
                        <p:cNvPr id="165" name="Object 73"/>
                        <p:cNvPicPr>
                          <a:picLocks noChangeAspect="1" noChangeArrowheads="1"/>
                        </p:cNvPicPr>
                        <p:nvPr/>
                      </p:nvPicPr>
                      <p:blipFill>
                        <a:blip r:embed="rId100">
                          <a:extLst>
                            <a:ext uri="{28A0092B-C50C-407E-A947-70E740481C1C}">
                              <a14:useLocalDpi xmlns:a14="http://schemas.microsoft.com/office/drawing/2010/main" val="0"/>
                            </a:ext>
                          </a:extLst>
                        </a:blip>
                        <a:srcRect/>
                        <a:stretch>
                          <a:fillRect/>
                        </a:stretch>
                      </p:blipFill>
                      <p:spPr bwMode="auto">
                        <a:xfrm>
                          <a:off x="8382000" y="3843338"/>
                          <a:ext cx="504825" cy="30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5">
              <a:extLst>
                <a:ext uri="{FF2B5EF4-FFF2-40B4-BE49-F238E27FC236}">
                  <a16:creationId xmlns:a16="http://schemas.microsoft.com/office/drawing/2014/main" id="{949D4CC3-CC46-4854-9DFE-1F11C97C8EF7}"/>
                </a:ext>
              </a:extLst>
            </p:cNvPr>
            <p:cNvGraphicFramePr>
              <a:graphicFrameLocks noChangeAspect="1"/>
            </p:cNvGraphicFramePr>
            <p:nvPr/>
          </p:nvGraphicFramePr>
          <p:xfrm>
            <a:off x="5948363" y="3197225"/>
            <a:ext cx="468312" cy="307975"/>
          </p:xfrm>
          <a:graphic>
            <a:graphicData uri="http://schemas.openxmlformats.org/presentationml/2006/ole">
              <mc:AlternateContent xmlns:mc="http://schemas.openxmlformats.org/markup-compatibility/2006">
                <mc:Choice xmlns:v="urn:schemas-microsoft-com:vml" Requires="v">
                  <p:oleObj spid="_x0000_s6373" name="Equation" r:id="rId101" imgW="317225" imgH="203024" progId="Equation.3">
                    <p:embed/>
                  </p:oleObj>
                </mc:Choice>
                <mc:Fallback>
                  <p:oleObj name="Equation" r:id="rId101" imgW="317225" imgH="203024" progId="Equation.3">
                    <p:embed/>
                    <p:pic>
                      <p:nvPicPr>
                        <p:cNvPr id="166" name="Object 55"/>
                        <p:cNvPicPr>
                          <a:picLocks noChangeAspect="1" noChangeArrowheads="1"/>
                        </p:cNvPicPr>
                        <p:nvPr/>
                      </p:nvPicPr>
                      <p:blipFill>
                        <a:blip r:embed="rId102">
                          <a:extLst>
                            <a:ext uri="{28A0092B-C50C-407E-A947-70E740481C1C}">
                              <a14:useLocalDpi xmlns:a14="http://schemas.microsoft.com/office/drawing/2010/main" val="0"/>
                            </a:ext>
                          </a:extLst>
                        </a:blip>
                        <a:srcRect/>
                        <a:stretch>
                          <a:fillRect/>
                        </a:stretch>
                      </p:blipFill>
                      <p:spPr bwMode="auto">
                        <a:xfrm>
                          <a:off x="5948363" y="3197225"/>
                          <a:ext cx="4683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6">
              <a:extLst>
                <a:ext uri="{FF2B5EF4-FFF2-40B4-BE49-F238E27FC236}">
                  <a16:creationId xmlns:a16="http://schemas.microsoft.com/office/drawing/2014/main" id="{77CDE94E-ACC1-45C6-925D-7536188F728D}"/>
                </a:ext>
              </a:extLst>
            </p:cNvPr>
            <p:cNvGraphicFramePr>
              <a:graphicFrameLocks noChangeAspect="1"/>
            </p:cNvGraphicFramePr>
            <p:nvPr/>
          </p:nvGraphicFramePr>
          <p:xfrm>
            <a:off x="6403975" y="3197225"/>
            <a:ext cx="504825" cy="307975"/>
          </p:xfrm>
          <a:graphic>
            <a:graphicData uri="http://schemas.openxmlformats.org/presentationml/2006/ole">
              <mc:AlternateContent xmlns:mc="http://schemas.openxmlformats.org/markup-compatibility/2006">
                <mc:Choice xmlns:v="urn:schemas-microsoft-com:vml" Requires="v">
                  <p:oleObj spid="_x0000_s6374" name="Equation" r:id="rId103" imgW="342751" imgH="203112" progId="Equation.3">
                    <p:embed/>
                  </p:oleObj>
                </mc:Choice>
                <mc:Fallback>
                  <p:oleObj name="Equation" r:id="rId103" imgW="342751" imgH="203112" progId="Equation.3">
                    <p:embed/>
                    <p:pic>
                      <p:nvPicPr>
                        <p:cNvPr id="167" name="Object 56"/>
                        <p:cNvPicPr>
                          <a:picLocks noChangeAspect="1" noChangeArrowheads="1"/>
                        </p:cNvPicPr>
                        <p:nvPr/>
                      </p:nvPicPr>
                      <p:blipFill>
                        <a:blip r:embed="rId104">
                          <a:extLst>
                            <a:ext uri="{28A0092B-C50C-407E-A947-70E740481C1C}">
                              <a14:useLocalDpi xmlns:a14="http://schemas.microsoft.com/office/drawing/2010/main" val="0"/>
                            </a:ext>
                          </a:extLst>
                        </a:blip>
                        <a:srcRect/>
                        <a:stretch>
                          <a:fillRect/>
                        </a:stretch>
                      </p:blipFill>
                      <p:spPr bwMode="auto">
                        <a:xfrm>
                          <a:off x="6403975" y="3197225"/>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7">
              <a:extLst>
                <a:ext uri="{FF2B5EF4-FFF2-40B4-BE49-F238E27FC236}">
                  <a16:creationId xmlns:a16="http://schemas.microsoft.com/office/drawing/2014/main" id="{C71F64F8-6635-496C-9249-C422AB3F426D}"/>
                </a:ext>
              </a:extLst>
            </p:cNvPr>
            <p:cNvGraphicFramePr>
              <a:graphicFrameLocks noChangeAspect="1"/>
            </p:cNvGraphicFramePr>
            <p:nvPr/>
          </p:nvGraphicFramePr>
          <p:xfrm>
            <a:off x="6905625" y="3197225"/>
            <a:ext cx="485775" cy="307975"/>
          </p:xfrm>
          <a:graphic>
            <a:graphicData uri="http://schemas.openxmlformats.org/presentationml/2006/ole">
              <mc:AlternateContent xmlns:mc="http://schemas.openxmlformats.org/markup-compatibility/2006">
                <mc:Choice xmlns:v="urn:schemas-microsoft-com:vml" Requires="v">
                  <p:oleObj spid="_x0000_s6375" name="Equation" r:id="rId105" imgW="330057" imgH="203112" progId="Equation.3">
                    <p:embed/>
                  </p:oleObj>
                </mc:Choice>
                <mc:Fallback>
                  <p:oleObj name="Equation" r:id="rId105" imgW="330057" imgH="203112" progId="Equation.3">
                    <p:embed/>
                    <p:pic>
                      <p:nvPicPr>
                        <p:cNvPr id="168" name="Object 57"/>
                        <p:cNvPicPr>
                          <a:picLocks noChangeAspect="1" noChangeArrowheads="1"/>
                        </p:cNvPicPr>
                        <p:nvPr/>
                      </p:nvPicPr>
                      <p:blipFill>
                        <a:blip r:embed="rId106">
                          <a:extLst>
                            <a:ext uri="{28A0092B-C50C-407E-A947-70E740481C1C}">
                              <a14:useLocalDpi xmlns:a14="http://schemas.microsoft.com/office/drawing/2010/main" val="0"/>
                            </a:ext>
                          </a:extLst>
                        </a:blip>
                        <a:srcRect/>
                        <a:stretch>
                          <a:fillRect/>
                        </a:stretch>
                      </p:blipFill>
                      <p:spPr bwMode="auto">
                        <a:xfrm>
                          <a:off x="6905625" y="3197225"/>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58">
              <a:extLst>
                <a:ext uri="{FF2B5EF4-FFF2-40B4-BE49-F238E27FC236}">
                  <a16:creationId xmlns:a16="http://schemas.microsoft.com/office/drawing/2014/main" id="{5519E653-B687-43A5-800F-17F42E421696}"/>
                </a:ext>
              </a:extLst>
            </p:cNvPr>
            <p:cNvGraphicFramePr>
              <a:graphicFrameLocks noChangeAspect="1"/>
            </p:cNvGraphicFramePr>
            <p:nvPr/>
          </p:nvGraphicFramePr>
          <p:xfrm>
            <a:off x="7394575" y="3195638"/>
            <a:ext cx="504825" cy="307975"/>
          </p:xfrm>
          <a:graphic>
            <a:graphicData uri="http://schemas.openxmlformats.org/presentationml/2006/ole">
              <mc:AlternateContent xmlns:mc="http://schemas.openxmlformats.org/markup-compatibility/2006">
                <mc:Choice xmlns:v="urn:schemas-microsoft-com:vml" Requires="v">
                  <p:oleObj spid="_x0000_s6376" name="Equation" r:id="rId107" imgW="342751" imgH="203112" progId="Equation.3">
                    <p:embed/>
                  </p:oleObj>
                </mc:Choice>
                <mc:Fallback>
                  <p:oleObj name="Equation" r:id="rId107" imgW="342751" imgH="203112" progId="Equation.3">
                    <p:embed/>
                    <p:pic>
                      <p:nvPicPr>
                        <p:cNvPr id="169" name="Object 58"/>
                        <p:cNvPicPr>
                          <a:picLocks noChangeAspect="1" noChangeArrowheads="1"/>
                        </p:cNvPicPr>
                        <p:nvPr/>
                      </p:nvPicPr>
                      <p:blipFill>
                        <a:blip r:embed="rId108">
                          <a:extLst>
                            <a:ext uri="{28A0092B-C50C-407E-A947-70E740481C1C}">
                              <a14:useLocalDpi xmlns:a14="http://schemas.microsoft.com/office/drawing/2010/main" val="0"/>
                            </a:ext>
                          </a:extLst>
                        </a:blip>
                        <a:srcRect/>
                        <a:stretch>
                          <a:fillRect/>
                        </a:stretch>
                      </p:blipFill>
                      <p:spPr bwMode="auto">
                        <a:xfrm>
                          <a:off x="7394575" y="3195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59">
              <a:extLst>
                <a:ext uri="{FF2B5EF4-FFF2-40B4-BE49-F238E27FC236}">
                  <a16:creationId xmlns:a16="http://schemas.microsoft.com/office/drawing/2014/main" id="{525D0D40-71ED-4DFD-A9B3-90108B88539C}"/>
                </a:ext>
              </a:extLst>
            </p:cNvPr>
            <p:cNvGraphicFramePr>
              <a:graphicFrameLocks noChangeAspect="1"/>
            </p:cNvGraphicFramePr>
            <p:nvPr/>
          </p:nvGraphicFramePr>
          <p:xfrm>
            <a:off x="7894638" y="3195638"/>
            <a:ext cx="487362" cy="307975"/>
          </p:xfrm>
          <a:graphic>
            <a:graphicData uri="http://schemas.openxmlformats.org/presentationml/2006/ole">
              <mc:AlternateContent xmlns:mc="http://schemas.openxmlformats.org/markup-compatibility/2006">
                <mc:Choice xmlns:v="urn:schemas-microsoft-com:vml" Requires="v">
                  <p:oleObj spid="_x0000_s6377" name="Equation" r:id="rId109" imgW="330057" imgH="203112" progId="Equation.3">
                    <p:embed/>
                  </p:oleObj>
                </mc:Choice>
                <mc:Fallback>
                  <p:oleObj name="Equation" r:id="rId109" imgW="330057" imgH="203112" progId="Equation.3">
                    <p:embed/>
                    <p:pic>
                      <p:nvPicPr>
                        <p:cNvPr id="170" name="Object 59"/>
                        <p:cNvPicPr>
                          <a:picLocks noChangeAspect="1" noChangeArrowheads="1"/>
                        </p:cNvPicPr>
                        <p:nvPr/>
                      </p:nvPicPr>
                      <p:blipFill>
                        <a:blip r:embed="rId110">
                          <a:extLst>
                            <a:ext uri="{28A0092B-C50C-407E-A947-70E740481C1C}">
                              <a14:useLocalDpi xmlns:a14="http://schemas.microsoft.com/office/drawing/2010/main" val="0"/>
                            </a:ext>
                          </a:extLst>
                        </a:blip>
                        <a:srcRect/>
                        <a:stretch>
                          <a:fillRect/>
                        </a:stretch>
                      </p:blipFill>
                      <p:spPr bwMode="auto">
                        <a:xfrm>
                          <a:off x="7894638" y="3195638"/>
                          <a:ext cx="4873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0">
              <a:extLst>
                <a:ext uri="{FF2B5EF4-FFF2-40B4-BE49-F238E27FC236}">
                  <a16:creationId xmlns:a16="http://schemas.microsoft.com/office/drawing/2014/main" id="{9BEE2421-B663-4E7E-AE02-15DB87BB2A4C}"/>
                </a:ext>
              </a:extLst>
            </p:cNvPr>
            <p:cNvGraphicFramePr>
              <a:graphicFrameLocks noChangeAspect="1"/>
            </p:cNvGraphicFramePr>
            <p:nvPr/>
          </p:nvGraphicFramePr>
          <p:xfrm>
            <a:off x="8385175" y="3195638"/>
            <a:ext cx="504825" cy="307975"/>
          </p:xfrm>
          <a:graphic>
            <a:graphicData uri="http://schemas.openxmlformats.org/presentationml/2006/ole">
              <mc:AlternateContent xmlns:mc="http://schemas.openxmlformats.org/markup-compatibility/2006">
                <mc:Choice xmlns:v="urn:schemas-microsoft-com:vml" Requires="v">
                  <p:oleObj spid="_x0000_s6378" name="Equation" r:id="rId111" imgW="342751" imgH="203112" progId="Equation.3">
                    <p:embed/>
                  </p:oleObj>
                </mc:Choice>
                <mc:Fallback>
                  <p:oleObj name="Equation" r:id="rId111" imgW="342751" imgH="203112" progId="Equation.3">
                    <p:embed/>
                    <p:pic>
                      <p:nvPicPr>
                        <p:cNvPr id="171" name="Object 60"/>
                        <p:cNvPicPr>
                          <a:picLocks noChangeAspect="1" noChangeArrowheads="1"/>
                        </p:cNvPicPr>
                        <p:nvPr/>
                      </p:nvPicPr>
                      <p:blipFill>
                        <a:blip r:embed="rId112">
                          <a:extLst>
                            <a:ext uri="{28A0092B-C50C-407E-A947-70E740481C1C}">
                              <a14:useLocalDpi xmlns:a14="http://schemas.microsoft.com/office/drawing/2010/main" val="0"/>
                            </a:ext>
                          </a:extLst>
                        </a:blip>
                        <a:srcRect/>
                        <a:stretch>
                          <a:fillRect/>
                        </a:stretch>
                      </p:blipFill>
                      <p:spPr bwMode="auto">
                        <a:xfrm>
                          <a:off x="8385175" y="3195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1">
              <a:extLst>
                <a:ext uri="{FF2B5EF4-FFF2-40B4-BE49-F238E27FC236}">
                  <a16:creationId xmlns:a16="http://schemas.microsoft.com/office/drawing/2014/main" id="{6380ED81-2903-4FD7-9EE7-90B5D51617A7}"/>
                </a:ext>
              </a:extLst>
            </p:cNvPr>
            <p:cNvGraphicFramePr>
              <a:graphicFrameLocks noChangeAspect="1"/>
            </p:cNvGraphicFramePr>
            <p:nvPr/>
          </p:nvGraphicFramePr>
          <p:xfrm>
            <a:off x="5957888" y="2916238"/>
            <a:ext cx="447675" cy="306387"/>
          </p:xfrm>
          <a:graphic>
            <a:graphicData uri="http://schemas.openxmlformats.org/presentationml/2006/ole">
              <mc:AlternateContent xmlns:mc="http://schemas.openxmlformats.org/markup-compatibility/2006">
                <mc:Choice xmlns:v="urn:schemas-microsoft-com:vml" Requires="v">
                  <p:oleObj spid="_x0000_s6379" name="Equation" r:id="rId113" imgW="304536" imgH="203024" progId="Equation.3">
                    <p:embed/>
                  </p:oleObj>
                </mc:Choice>
                <mc:Fallback>
                  <p:oleObj name="Equation" r:id="rId113" imgW="304536" imgH="203024" progId="Equation.3">
                    <p:embed/>
                    <p:pic>
                      <p:nvPicPr>
                        <p:cNvPr id="172" name="Object 61"/>
                        <p:cNvPicPr>
                          <a:picLocks noChangeAspect="1" noChangeArrowheads="1"/>
                        </p:cNvPicPr>
                        <p:nvPr/>
                      </p:nvPicPr>
                      <p:blipFill>
                        <a:blip r:embed="rId114">
                          <a:extLst>
                            <a:ext uri="{28A0092B-C50C-407E-A947-70E740481C1C}">
                              <a14:useLocalDpi xmlns:a14="http://schemas.microsoft.com/office/drawing/2010/main" val="0"/>
                            </a:ext>
                          </a:extLst>
                        </a:blip>
                        <a:srcRect/>
                        <a:stretch>
                          <a:fillRect/>
                        </a:stretch>
                      </p:blipFill>
                      <p:spPr bwMode="auto">
                        <a:xfrm>
                          <a:off x="5957888" y="2916238"/>
                          <a:ext cx="44767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2">
              <a:extLst>
                <a:ext uri="{FF2B5EF4-FFF2-40B4-BE49-F238E27FC236}">
                  <a16:creationId xmlns:a16="http://schemas.microsoft.com/office/drawing/2014/main" id="{B5E46E0A-084E-4704-B127-4AC66464C1B2}"/>
                </a:ext>
              </a:extLst>
            </p:cNvPr>
            <p:cNvGraphicFramePr>
              <a:graphicFrameLocks noChangeAspect="1"/>
            </p:cNvGraphicFramePr>
            <p:nvPr/>
          </p:nvGraphicFramePr>
          <p:xfrm>
            <a:off x="6413500" y="2916238"/>
            <a:ext cx="487362" cy="306387"/>
          </p:xfrm>
          <a:graphic>
            <a:graphicData uri="http://schemas.openxmlformats.org/presentationml/2006/ole">
              <mc:AlternateContent xmlns:mc="http://schemas.openxmlformats.org/markup-compatibility/2006">
                <mc:Choice xmlns:v="urn:schemas-microsoft-com:vml" Requires="v">
                  <p:oleObj spid="_x0000_s6380" name="Equation" r:id="rId115" imgW="330057" imgH="203112" progId="Equation.3">
                    <p:embed/>
                  </p:oleObj>
                </mc:Choice>
                <mc:Fallback>
                  <p:oleObj name="Equation" r:id="rId115" imgW="330057" imgH="203112" progId="Equation.3">
                    <p:embed/>
                    <p:pic>
                      <p:nvPicPr>
                        <p:cNvPr id="173" name="Object 62"/>
                        <p:cNvPicPr>
                          <a:picLocks noChangeAspect="1" noChangeArrowheads="1"/>
                        </p:cNvPicPr>
                        <p:nvPr/>
                      </p:nvPicPr>
                      <p:blipFill>
                        <a:blip r:embed="rId116">
                          <a:extLst>
                            <a:ext uri="{28A0092B-C50C-407E-A947-70E740481C1C}">
                              <a14:useLocalDpi xmlns:a14="http://schemas.microsoft.com/office/drawing/2010/main" val="0"/>
                            </a:ext>
                          </a:extLst>
                        </a:blip>
                        <a:srcRect/>
                        <a:stretch>
                          <a:fillRect/>
                        </a:stretch>
                      </p:blipFill>
                      <p:spPr bwMode="auto">
                        <a:xfrm>
                          <a:off x="6413500" y="2916238"/>
                          <a:ext cx="48736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3">
              <a:extLst>
                <a:ext uri="{FF2B5EF4-FFF2-40B4-BE49-F238E27FC236}">
                  <a16:creationId xmlns:a16="http://schemas.microsoft.com/office/drawing/2014/main" id="{A12E3FB0-D084-4B79-A5E4-874DEE904B4D}"/>
                </a:ext>
              </a:extLst>
            </p:cNvPr>
            <p:cNvGraphicFramePr>
              <a:graphicFrameLocks noChangeAspect="1"/>
            </p:cNvGraphicFramePr>
            <p:nvPr/>
          </p:nvGraphicFramePr>
          <p:xfrm>
            <a:off x="6915150" y="2916238"/>
            <a:ext cx="468312" cy="306387"/>
          </p:xfrm>
          <a:graphic>
            <a:graphicData uri="http://schemas.openxmlformats.org/presentationml/2006/ole">
              <mc:AlternateContent xmlns:mc="http://schemas.openxmlformats.org/markup-compatibility/2006">
                <mc:Choice xmlns:v="urn:schemas-microsoft-com:vml" Requires="v">
                  <p:oleObj spid="_x0000_s6381" name="Equation" r:id="rId117" imgW="317225" imgH="203024" progId="Equation.3">
                    <p:embed/>
                  </p:oleObj>
                </mc:Choice>
                <mc:Fallback>
                  <p:oleObj name="Equation" r:id="rId117" imgW="317225" imgH="203024" progId="Equation.3">
                    <p:embed/>
                    <p:pic>
                      <p:nvPicPr>
                        <p:cNvPr id="174" name="Object 63"/>
                        <p:cNvPicPr>
                          <a:picLocks noChangeAspect="1" noChangeArrowheads="1"/>
                        </p:cNvPicPr>
                        <p:nvPr/>
                      </p:nvPicPr>
                      <p:blipFill>
                        <a:blip r:embed="rId118">
                          <a:extLst>
                            <a:ext uri="{28A0092B-C50C-407E-A947-70E740481C1C}">
                              <a14:useLocalDpi xmlns:a14="http://schemas.microsoft.com/office/drawing/2010/main" val="0"/>
                            </a:ext>
                          </a:extLst>
                        </a:blip>
                        <a:srcRect/>
                        <a:stretch>
                          <a:fillRect/>
                        </a:stretch>
                      </p:blipFill>
                      <p:spPr bwMode="auto">
                        <a:xfrm>
                          <a:off x="6915150" y="2916238"/>
                          <a:ext cx="46831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4">
              <a:extLst>
                <a:ext uri="{FF2B5EF4-FFF2-40B4-BE49-F238E27FC236}">
                  <a16:creationId xmlns:a16="http://schemas.microsoft.com/office/drawing/2014/main" id="{E049A346-FB8D-44B5-9979-764CA48F9BF6}"/>
                </a:ext>
              </a:extLst>
            </p:cNvPr>
            <p:cNvGraphicFramePr>
              <a:graphicFrameLocks noChangeAspect="1"/>
            </p:cNvGraphicFramePr>
            <p:nvPr/>
          </p:nvGraphicFramePr>
          <p:xfrm>
            <a:off x="7404100" y="2916238"/>
            <a:ext cx="485775" cy="304800"/>
          </p:xfrm>
          <a:graphic>
            <a:graphicData uri="http://schemas.openxmlformats.org/presentationml/2006/ole">
              <mc:AlternateContent xmlns:mc="http://schemas.openxmlformats.org/markup-compatibility/2006">
                <mc:Choice xmlns:v="urn:schemas-microsoft-com:vml" Requires="v">
                  <p:oleObj spid="_x0000_s6382" name="Equation" r:id="rId119" imgW="330057" imgH="203112" progId="Equation.3">
                    <p:embed/>
                  </p:oleObj>
                </mc:Choice>
                <mc:Fallback>
                  <p:oleObj name="Equation" r:id="rId119" imgW="330057" imgH="203112" progId="Equation.3">
                    <p:embed/>
                    <p:pic>
                      <p:nvPicPr>
                        <p:cNvPr id="175" name="Object 64"/>
                        <p:cNvPicPr>
                          <a:picLocks noChangeAspect="1" noChangeArrowheads="1"/>
                        </p:cNvPicPr>
                        <p:nvPr/>
                      </p:nvPicPr>
                      <p:blipFill>
                        <a:blip r:embed="rId120">
                          <a:extLst>
                            <a:ext uri="{28A0092B-C50C-407E-A947-70E740481C1C}">
                              <a14:useLocalDpi xmlns:a14="http://schemas.microsoft.com/office/drawing/2010/main" val="0"/>
                            </a:ext>
                          </a:extLst>
                        </a:blip>
                        <a:srcRect/>
                        <a:stretch>
                          <a:fillRect/>
                        </a:stretch>
                      </p:blipFill>
                      <p:spPr bwMode="auto">
                        <a:xfrm>
                          <a:off x="7404100" y="2916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5">
              <a:extLst>
                <a:ext uri="{FF2B5EF4-FFF2-40B4-BE49-F238E27FC236}">
                  <a16:creationId xmlns:a16="http://schemas.microsoft.com/office/drawing/2014/main" id="{A0A38325-26AB-448B-853B-B73CC3119B3F}"/>
                </a:ext>
              </a:extLst>
            </p:cNvPr>
            <p:cNvGraphicFramePr>
              <a:graphicFrameLocks noChangeAspect="1"/>
            </p:cNvGraphicFramePr>
            <p:nvPr/>
          </p:nvGraphicFramePr>
          <p:xfrm>
            <a:off x="7894638" y="2916238"/>
            <a:ext cx="487362" cy="304800"/>
          </p:xfrm>
          <a:graphic>
            <a:graphicData uri="http://schemas.openxmlformats.org/presentationml/2006/ole">
              <mc:AlternateContent xmlns:mc="http://schemas.openxmlformats.org/markup-compatibility/2006">
                <mc:Choice xmlns:v="urn:schemas-microsoft-com:vml" Requires="v">
                  <p:oleObj spid="_x0000_s6383" name="Equation" r:id="rId121" imgW="330057" imgH="203112" progId="Equation.3">
                    <p:embed/>
                  </p:oleObj>
                </mc:Choice>
                <mc:Fallback>
                  <p:oleObj name="Equation" r:id="rId121" imgW="330057" imgH="203112" progId="Equation.3">
                    <p:embed/>
                    <p:pic>
                      <p:nvPicPr>
                        <p:cNvPr id="176" name="Object 65"/>
                        <p:cNvPicPr>
                          <a:picLocks noChangeAspect="1" noChangeArrowheads="1"/>
                        </p:cNvPicPr>
                        <p:nvPr/>
                      </p:nvPicPr>
                      <p:blipFill>
                        <a:blip r:embed="rId122">
                          <a:extLst>
                            <a:ext uri="{28A0092B-C50C-407E-A947-70E740481C1C}">
                              <a14:useLocalDpi xmlns:a14="http://schemas.microsoft.com/office/drawing/2010/main" val="0"/>
                            </a:ext>
                          </a:extLst>
                        </a:blip>
                        <a:srcRect/>
                        <a:stretch>
                          <a:fillRect/>
                        </a:stretch>
                      </p:blipFill>
                      <p:spPr bwMode="auto">
                        <a:xfrm>
                          <a:off x="7894638" y="2916238"/>
                          <a:ext cx="4873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6">
              <a:extLst>
                <a:ext uri="{FF2B5EF4-FFF2-40B4-BE49-F238E27FC236}">
                  <a16:creationId xmlns:a16="http://schemas.microsoft.com/office/drawing/2014/main" id="{E335B06E-C05A-4B99-BA80-B4FA836A9670}"/>
                </a:ext>
              </a:extLst>
            </p:cNvPr>
            <p:cNvGraphicFramePr>
              <a:graphicFrameLocks noChangeAspect="1"/>
            </p:cNvGraphicFramePr>
            <p:nvPr/>
          </p:nvGraphicFramePr>
          <p:xfrm>
            <a:off x="8394700" y="2916238"/>
            <a:ext cx="485775" cy="304800"/>
          </p:xfrm>
          <a:graphic>
            <a:graphicData uri="http://schemas.openxmlformats.org/presentationml/2006/ole">
              <mc:AlternateContent xmlns:mc="http://schemas.openxmlformats.org/markup-compatibility/2006">
                <mc:Choice xmlns:v="urn:schemas-microsoft-com:vml" Requires="v">
                  <p:oleObj spid="_x0000_s6384" name="Equation" r:id="rId123" imgW="330057" imgH="203112" progId="Equation.3">
                    <p:embed/>
                  </p:oleObj>
                </mc:Choice>
                <mc:Fallback>
                  <p:oleObj name="Equation" r:id="rId123" imgW="330057" imgH="203112" progId="Equation.3">
                    <p:embed/>
                    <p:pic>
                      <p:nvPicPr>
                        <p:cNvPr id="177" name="Object 66"/>
                        <p:cNvPicPr>
                          <a:picLocks noChangeAspect="1" noChangeArrowheads="1"/>
                        </p:cNvPicPr>
                        <p:nvPr/>
                      </p:nvPicPr>
                      <p:blipFill>
                        <a:blip r:embed="rId124">
                          <a:extLst>
                            <a:ext uri="{28A0092B-C50C-407E-A947-70E740481C1C}">
                              <a14:useLocalDpi xmlns:a14="http://schemas.microsoft.com/office/drawing/2010/main" val="0"/>
                            </a:ext>
                          </a:extLst>
                        </a:blip>
                        <a:srcRect/>
                        <a:stretch>
                          <a:fillRect/>
                        </a:stretch>
                      </p:blipFill>
                      <p:spPr bwMode="auto">
                        <a:xfrm>
                          <a:off x="8394700" y="2916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67">
              <a:extLst>
                <a:ext uri="{FF2B5EF4-FFF2-40B4-BE49-F238E27FC236}">
                  <a16:creationId xmlns:a16="http://schemas.microsoft.com/office/drawing/2014/main" id="{955A81A6-DD5B-4805-A87B-1BBE4882A992}"/>
                </a:ext>
              </a:extLst>
            </p:cNvPr>
            <p:cNvGraphicFramePr>
              <a:graphicFrameLocks noChangeAspect="1"/>
            </p:cNvGraphicFramePr>
            <p:nvPr/>
          </p:nvGraphicFramePr>
          <p:xfrm>
            <a:off x="5948363" y="2636838"/>
            <a:ext cx="468312" cy="304800"/>
          </p:xfrm>
          <a:graphic>
            <a:graphicData uri="http://schemas.openxmlformats.org/presentationml/2006/ole">
              <mc:AlternateContent xmlns:mc="http://schemas.openxmlformats.org/markup-compatibility/2006">
                <mc:Choice xmlns:v="urn:schemas-microsoft-com:vml" Requires="v">
                  <p:oleObj spid="_x0000_s6385" name="Equation" r:id="rId125" imgW="317225" imgH="203024" progId="Equation.3">
                    <p:embed/>
                  </p:oleObj>
                </mc:Choice>
                <mc:Fallback>
                  <p:oleObj name="Equation" r:id="rId125" imgW="317225" imgH="203024" progId="Equation.3">
                    <p:embed/>
                    <p:pic>
                      <p:nvPicPr>
                        <p:cNvPr id="178" name="Object 67"/>
                        <p:cNvPicPr>
                          <a:picLocks noChangeAspect="1" noChangeArrowheads="1"/>
                        </p:cNvPicPr>
                        <p:nvPr/>
                      </p:nvPicPr>
                      <p:blipFill>
                        <a:blip r:embed="rId126">
                          <a:extLst>
                            <a:ext uri="{28A0092B-C50C-407E-A947-70E740481C1C}">
                              <a14:useLocalDpi xmlns:a14="http://schemas.microsoft.com/office/drawing/2010/main" val="0"/>
                            </a:ext>
                          </a:extLst>
                        </a:blip>
                        <a:srcRect/>
                        <a:stretch>
                          <a:fillRect/>
                        </a:stretch>
                      </p:blipFill>
                      <p:spPr bwMode="auto">
                        <a:xfrm>
                          <a:off x="5948363" y="2636838"/>
                          <a:ext cx="4683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 name="Object 68">
              <a:extLst>
                <a:ext uri="{FF2B5EF4-FFF2-40B4-BE49-F238E27FC236}">
                  <a16:creationId xmlns:a16="http://schemas.microsoft.com/office/drawing/2014/main" id="{BEAFB120-ECC0-484A-A8E3-77F557E7BEEA}"/>
                </a:ext>
              </a:extLst>
            </p:cNvPr>
            <p:cNvGraphicFramePr>
              <a:graphicFrameLocks noChangeAspect="1"/>
            </p:cNvGraphicFramePr>
            <p:nvPr/>
          </p:nvGraphicFramePr>
          <p:xfrm>
            <a:off x="6403975" y="2636838"/>
            <a:ext cx="504825" cy="304800"/>
          </p:xfrm>
          <a:graphic>
            <a:graphicData uri="http://schemas.openxmlformats.org/presentationml/2006/ole">
              <mc:AlternateContent xmlns:mc="http://schemas.openxmlformats.org/markup-compatibility/2006">
                <mc:Choice xmlns:v="urn:schemas-microsoft-com:vml" Requires="v">
                  <p:oleObj spid="_x0000_s6386" name="Equation" r:id="rId127" imgW="342751" imgH="203112" progId="Equation.3">
                    <p:embed/>
                  </p:oleObj>
                </mc:Choice>
                <mc:Fallback>
                  <p:oleObj name="Equation" r:id="rId127" imgW="342751" imgH="203112" progId="Equation.3">
                    <p:embed/>
                    <p:pic>
                      <p:nvPicPr>
                        <p:cNvPr id="179" name="Object 68"/>
                        <p:cNvPicPr>
                          <a:picLocks noChangeAspect="1" noChangeArrowheads="1"/>
                        </p:cNvPicPr>
                        <p:nvPr/>
                      </p:nvPicPr>
                      <p:blipFill>
                        <a:blip r:embed="rId128">
                          <a:extLst>
                            <a:ext uri="{28A0092B-C50C-407E-A947-70E740481C1C}">
                              <a14:useLocalDpi xmlns:a14="http://schemas.microsoft.com/office/drawing/2010/main" val="0"/>
                            </a:ext>
                          </a:extLst>
                        </a:blip>
                        <a:srcRect/>
                        <a:stretch>
                          <a:fillRect/>
                        </a:stretch>
                      </p:blipFill>
                      <p:spPr bwMode="auto">
                        <a:xfrm>
                          <a:off x="6403975" y="2636838"/>
                          <a:ext cx="504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 name="Object 69">
              <a:extLst>
                <a:ext uri="{FF2B5EF4-FFF2-40B4-BE49-F238E27FC236}">
                  <a16:creationId xmlns:a16="http://schemas.microsoft.com/office/drawing/2014/main" id="{6E33C16F-B9BF-49C5-AC81-8F9E58EA44A4}"/>
                </a:ext>
              </a:extLst>
            </p:cNvPr>
            <p:cNvGraphicFramePr>
              <a:graphicFrameLocks noChangeAspect="1"/>
            </p:cNvGraphicFramePr>
            <p:nvPr/>
          </p:nvGraphicFramePr>
          <p:xfrm>
            <a:off x="6905625" y="2636838"/>
            <a:ext cx="485775" cy="304800"/>
          </p:xfrm>
          <a:graphic>
            <a:graphicData uri="http://schemas.openxmlformats.org/presentationml/2006/ole">
              <mc:AlternateContent xmlns:mc="http://schemas.openxmlformats.org/markup-compatibility/2006">
                <mc:Choice xmlns:v="urn:schemas-microsoft-com:vml" Requires="v">
                  <p:oleObj spid="_x0000_s6387" name="Equation" r:id="rId129" imgW="330057" imgH="203112" progId="Equation.3">
                    <p:embed/>
                  </p:oleObj>
                </mc:Choice>
                <mc:Fallback>
                  <p:oleObj name="Equation" r:id="rId129" imgW="330057" imgH="203112" progId="Equation.3">
                    <p:embed/>
                    <p:pic>
                      <p:nvPicPr>
                        <p:cNvPr id="180" name="Object 69"/>
                        <p:cNvPicPr>
                          <a:picLocks noChangeAspect="1" noChangeArrowheads="1"/>
                        </p:cNvPicPr>
                        <p:nvPr/>
                      </p:nvPicPr>
                      <p:blipFill>
                        <a:blip r:embed="rId130">
                          <a:extLst>
                            <a:ext uri="{28A0092B-C50C-407E-A947-70E740481C1C}">
                              <a14:useLocalDpi xmlns:a14="http://schemas.microsoft.com/office/drawing/2010/main" val="0"/>
                            </a:ext>
                          </a:extLst>
                        </a:blip>
                        <a:srcRect/>
                        <a:stretch>
                          <a:fillRect/>
                        </a:stretch>
                      </p:blipFill>
                      <p:spPr bwMode="auto">
                        <a:xfrm>
                          <a:off x="6905625" y="26368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0">
              <a:extLst>
                <a:ext uri="{FF2B5EF4-FFF2-40B4-BE49-F238E27FC236}">
                  <a16:creationId xmlns:a16="http://schemas.microsoft.com/office/drawing/2014/main" id="{F95AF776-EDDD-4770-85B7-CF3D89593EFF}"/>
                </a:ext>
              </a:extLst>
            </p:cNvPr>
            <p:cNvGraphicFramePr>
              <a:graphicFrameLocks noChangeAspect="1"/>
            </p:cNvGraphicFramePr>
            <p:nvPr/>
          </p:nvGraphicFramePr>
          <p:xfrm>
            <a:off x="7394575" y="2635250"/>
            <a:ext cx="504825" cy="307975"/>
          </p:xfrm>
          <a:graphic>
            <a:graphicData uri="http://schemas.openxmlformats.org/presentationml/2006/ole">
              <mc:AlternateContent xmlns:mc="http://schemas.openxmlformats.org/markup-compatibility/2006">
                <mc:Choice xmlns:v="urn:schemas-microsoft-com:vml" Requires="v">
                  <p:oleObj spid="_x0000_s6388" name="Equation" r:id="rId131" imgW="342751" imgH="203112" progId="Equation.3">
                    <p:embed/>
                  </p:oleObj>
                </mc:Choice>
                <mc:Fallback>
                  <p:oleObj name="Equation" r:id="rId131" imgW="342751" imgH="203112" progId="Equation.3">
                    <p:embed/>
                    <p:pic>
                      <p:nvPicPr>
                        <p:cNvPr id="181" name="Object 70"/>
                        <p:cNvPicPr>
                          <a:picLocks noChangeAspect="1" noChangeArrowheads="1"/>
                        </p:cNvPicPr>
                        <p:nvPr/>
                      </p:nvPicPr>
                      <p:blipFill>
                        <a:blip r:embed="rId132">
                          <a:extLst>
                            <a:ext uri="{28A0092B-C50C-407E-A947-70E740481C1C}">
                              <a14:useLocalDpi xmlns:a14="http://schemas.microsoft.com/office/drawing/2010/main" val="0"/>
                            </a:ext>
                          </a:extLst>
                        </a:blip>
                        <a:srcRect/>
                        <a:stretch>
                          <a:fillRect/>
                        </a:stretch>
                      </p:blipFill>
                      <p:spPr bwMode="auto">
                        <a:xfrm>
                          <a:off x="7394575" y="2635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1">
              <a:extLst>
                <a:ext uri="{FF2B5EF4-FFF2-40B4-BE49-F238E27FC236}">
                  <a16:creationId xmlns:a16="http://schemas.microsoft.com/office/drawing/2014/main" id="{0239DFCA-F38C-4055-A503-BE662E2F477D}"/>
                </a:ext>
              </a:extLst>
            </p:cNvPr>
            <p:cNvGraphicFramePr>
              <a:graphicFrameLocks noChangeAspect="1"/>
            </p:cNvGraphicFramePr>
            <p:nvPr/>
          </p:nvGraphicFramePr>
          <p:xfrm>
            <a:off x="7894638" y="2635250"/>
            <a:ext cx="487362" cy="307975"/>
          </p:xfrm>
          <a:graphic>
            <a:graphicData uri="http://schemas.openxmlformats.org/presentationml/2006/ole">
              <mc:AlternateContent xmlns:mc="http://schemas.openxmlformats.org/markup-compatibility/2006">
                <mc:Choice xmlns:v="urn:schemas-microsoft-com:vml" Requires="v">
                  <p:oleObj spid="_x0000_s6389" name="Equation" r:id="rId133" imgW="330057" imgH="203112" progId="Equation.3">
                    <p:embed/>
                  </p:oleObj>
                </mc:Choice>
                <mc:Fallback>
                  <p:oleObj name="Equation" r:id="rId133" imgW="330057" imgH="203112" progId="Equation.3">
                    <p:embed/>
                    <p:pic>
                      <p:nvPicPr>
                        <p:cNvPr id="182" name="Object 71"/>
                        <p:cNvPicPr>
                          <a:picLocks noChangeAspect="1" noChangeArrowheads="1"/>
                        </p:cNvPicPr>
                        <p:nvPr/>
                      </p:nvPicPr>
                      <p:blipFill>
                        <a:blip r:embed="rId134">
                          <a:extLst>
                            <a:ext uri="{28A0092B-C50C-407E-A947-70E740481C1C}">
                              <a14:useLocalDpi xmlns:a14="http://schemas.microsoft.com/office/drawing/2010/main" val="0"/>
                            </a:ext>
                          </a:extLst>
                        </a:blip>
                        <a:srcRect/>
                        <a:stretch>
                          <a:fillRect/>
                        </a:stretch>
                      </p:blipFill>
                      <p:spPr bwMode="auto">
                        <a:xfrm>
                          <a:off x="7894638" y="2635250"/>
                          <a:ext cx="48736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2">
              <a:extLst>
                <a:ext uri="{FF2B5EF4-FFF2-40B4-BE49-F238E27FC236}">
                  <a16:creationId xmlns:a16="http://schemas.microsoft.com/office/drawing/2014/main" id="{E2F8F768-E4CC-4035-BBE4-1181641C75B6}"/>
                </a:ext>
              </a:extLst>
            </p:cNvPr>
            <p:cNvGraphicFramePr>
              <a:graphicFrameLocks noChangeAspect="1"/>
            </p:cNvGraphicFramePr>
            <p:nvPr/>
          </p:nvGraphicFramePr>
          <p:xfrm>
            <a:off x="8385175" y="2635250"/>
            <a:ext cx="504825" cy="307975"/>
          </p:xfrm>
          <a:graphic>
            <a:graphicData uri="http://schemas.openxmlformats.org/presentationml/2006/ole">
              <mc:AlternateContent xmlns:mc="http://schemas.openxmlformats.org/markup-compatibility/2006">
                <mc:Choice xmlns:v="urn:schemas-microsoft-com:vml" Requires="v">
                  <p:oleObj spid="_x0000_s6390" name="Equation" r:id="rId135" imgW="342751" imgH="203112" progId="Equation.3">
                    <p:embed/>
                  </p:oleObj>
                </mc:Choice>
                <mc:Fallback>
                  <p:oleObj name="Equation" r:id="rId135" imgW="342751" imgH="203112" progId="Equation.3">
                    <p:embed/>
                    <p:pic>
                      <p:nvPicPr>
                        <p:cNvPr id="183" name="Object 72"/>
                        <p:cNvPicPr>
                          <a:picLocks noChangeAspect="1" noChangeArrowheads="1"/>
                        </p:cNvPicPr>
                        <p:nvPr/>
                      </p:nvPicPr>
                      <p:blipFill>
                        <a:blip r:embed="rId136">
                          <a:extLst>
                            <a:ext uri="{28A0092B-C50C-407E-A947-70E740481C1C}">
                              <a14:useLocalDpi xmlns:a14="http://schemas.microsoft.com/office/drawing/2010/main" val="0"/>
                            </a:ext>
                          </a:extLst>
                        </a:blip>
                        <a:srcRect/>
                        <a:stretch>
                          <a:fillRect/>
                        </a:stretch>
                      </p:blipFill>
                      <p:spPr bwMode="auto">
                        <a:xfrm>
                          <a:off x="8385175" y="2635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73">
              <a:extLst>
                <a:ext uri="{FF2B5EF4-FFF2-40B4-BE49-F238E27FC236}">
                  <a16:creationId xmlns:a16="http://schemas.microsoft.com/office/drawing/2014/main" id="{9E01C31F-D02C-49BD-B9E8-9A46C6E487C3}"/>
                </a:ext>
              </a:extLst>
            </p:cNvPr>
            <p:cNvGraphicFramePr>
              <a:graphicFrameLocks noChangeAspect="1"/>
            </p:cNvGraphicFramePr>
            <p:nvPr/>
          </p:nvGraphicFramePr>
          <p:xfrm>
            <a:off x="5976938" y="2286000"/>
            <a:ext cx="411162" cy="306388"/>
          </p:xfrm>
          <a:graphic>
            <a:graphicData uri="http://schemas.openxmlformats.org/presentationml/2006/ole">
              <mc:AlternateContent xmlns:mc="http://schemas.openxmlformats.org/markup-compatibility/2006">
                <mc:Choice xmlns:v="urn:schemas-microsoft-com:vml" Requires="v">
                  <p:oleObj spid="_x0000_s6391" name="Equation" r:id="rId137" imgW="279279" imgH="203112" progId="Equation.3">
                    <p:embed/>
                  </p:oleObj>
                </mc:Choice>
                <mc:Fallback>
                  <p:oleObj name="Equation" r:id="rId137" imgW="279279" imgH="203112" progId="Equation.3">
                    <p:embed/>
                    <p:pic>
                      <p:nvPicPr>
                        <p:cNvPr id="184" name="Object 73"/>
                        <p:cNvPicPr>
                          <a:picLocks noChangeAspect="1" noChangeArrowheads="1"/>
                        </p:cNvPicPr>
                        <p:nvPr/>
                      </p:nvPicPr>
                      <p:blipFill>
                        <a:blip r:embed="rId138">
                          <a:extLst>
                            <a:ext uri="{28A0092B-C50C-407E-A947-70E740481C1C}">
                              <a14:useLocalDpi xmlns:a14="http://schemas.microsoft.com/office/drawing/2010/main" val="0"/>
                            </a:ext>
                          </a:extLst>
                        </a:blip>
                        <a:srcRect/>
                        <a:stretch>
                          <a:fillRect/>
                        </a:stretch>
                      </p:blipFill>
                      <p:spPr bwMode="auto">
                        <a:xfrm>
                          <a:off x="5976938" y="2286000"/>
                          <a:ext cx="4111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74">
              <a:extLst>
                <a:ext uri="{FF2B5EF4-FFF2-40B4-BE49-F238E27FC236}">
                  <a16:creationId xmlns:a16="http://schemas.microsoft.com/office/drawing/2014/main" id="{F4E2AF5B-DA20-43B6-982D-83500D4337D4}"/>
                </a:ext>
              </a:extLst>
            </p:cNvPr>
            <p:cNvGraphicFramePr>
              <a:graphicFrameLocks noChangeAspect="1"/>
            </p:cNvGraphicFramePr>
            <p:nvPr/>
          </p:nvGraphicFramePr>
          <p:xfrm>
            <a:off x="6423025" y="2286000"/>
            <a:ext cx="466725" cy="306388"/>
          </p:xfrm>
          <a:graphic>
            <a:graphicData uri="http://schemas.openxmlformats.org/presentationml/2006/ole">
              <mc:AlternateContent xmlns:mc="http://schemas.openxmlformats.org/markup-compatibility/2006">
                <mc:Choice xmlns:v="urn:schemas-microsoft-com:vml" Requires="v">
                  <p:oleObj spid="_x0000_s6392" name="Equation" r:id="rId139" imgW="317225" imgH="203024" progId="Equation.3">
                    <p:embed/>
                  </p:oleObj>
                </mc:Choice>
                <mc:Fallback>
                  <p:oleObj name="Equation" r:id="rId139" imgW="317225" imgH="203024" progId="Equation.3">
                    <p:embed/>
                    <p:pic>
                      <p:nvPicPr>
                        <p:cNvPr id="185" name="Object 74"/>
                        <p:cNvPicPr>
                          <a:picLocks noChangeAspect="1" noChangeArrowheads="1"/>
                        </p:cNvPicPr>
                        <p:nvPr/>
                      </p:nvPicPr>
                      <p:blipFill>
                        <a:blip r:embed="rId140">
                          <a:extLst>
                            <a:ext uri="{28A0092B-C50C-407E-A947-70E740481C1C}">
                              <a14:useLocalDpi xmlns:a14="http://schemas.microsoft.com/office/drawing/2010/main" val="0"/>
                            </a:ext>
                          </a:extLst>
                        </a:blip>
                        <a:srcRect/>
                        <a:stretch>
                          <a:fillRect/>
                        </a:stretch>
                      </p:blipFill>
                      <p:spPr bwMode="auto">
                        <a:xfrm>
                          <a:off x="6423025" y="2286000"/>
                          <a:ext cx="4667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5">
              <a:extLst>
                <a:ext uri="{FF2B5EF4-FFF2-40B4-BE49-F238E27FC236}">
                  <a16:creationId xmlns:a16="http://schemas.microsoft.com/office/drawing/2014/main" id="{B23C577F-0A99-4E86-8C48-D9206DF3CFB8}"/>
                </a:ext>
              </a:extLst>
            </p:cNvPr>
            <p:cNvGraphicFramePr>
              <a:graphicFrameLocks noChangeAspect="1"/>
            </p:cNvGraphicFramePr>
            <p:nvPr/>
          </p:nvGraphicFramePr>
          <p:xfrm>
            <a:off x="6924675" y="2286000"/>
            <a:ext cx="449262" cy="306388"/>
          </p:xfrm>
          <a:graphic>
            <a:graphicData uri="http://schemas.openxmlformats.org/presentationml/2006/ole">
              <mc:AlternateContent xmlns:mc="http://schemas.openxmlformats.org/markup-compatibility/2006">
                <mc:Choice xmlns:v="urn:schemas-microsoft-com:vml" Requires="v">
                  <p:oleObj spid="_x0000_s6393" name="Equation" r:id="rId141" imgW="304536" imgH="203024" progId="Equation.3">
                    <p:embed/>
                  </p:oleObj>
                </mc:Choice>
                <mc:Fallback>
                  <p:oleObj name="Equation" r:id="rId141" imgW="304536" imgH="203024" progId="Equation.3">
                    <p:embed/>
                    <p:pic>
                      <p:nvPicPr>
                        <p:cNvPr id="186" name="Object 75"/>
                        <p:cNvPicPr>
                          <a:picLocks noChangeAspect="1" noChangeArrowheads="1"/>
                        </p:cNvPicPr>
                        <p:nvPr/>
                      </p:nvPicPr>
                      <p:blipFill>
                        <a:blip r:embed="rId142">
                          <a:extLst>
                            <a:ext uri="{28A0092B-C50C-407E-A947-70E740481C1C}">
                              <a14:useLocalDpi xmlns:a14="http://schemas.microsoft.com/office/drawing/2010/main" val="0"/>
                            </a:ext>
                          </a:extLst>
                        </a:blip>
                        <a:srcRect/>
                        <a:stretch>
                          <a:fillRect/>
                        </a:stretch>
                      </p:blipFill>
                      <p:spPr bwMode="auto">
                        <a:xfrm>
                          <a:off x="6924675" y="2286000"/>
                          <a:ext cx="4492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 name="Object 76">
              <a:extLst>
                <a:ext uri="{FF2B5EF4-FFF2-40B4-BE49-F238E27FC236}">
                  <a16:creationId xmlns:a16="http://schemas.microsoft.com/office/drawing/2014/main" id="{4B5C89C5-A4E7-4EBD-BC78-86E0623A4FFF}"/>
                </a:ext>
              </a:extLst>
            </p:cNvPr>
            <p:cNvGraphicFramePr>
              <a:graphicFrameLocks noChangeAspect="1"/>
            </p:cNvGraphicFramePr>
            <p:nvPr/>
          </p:nvGraphicFramePr>
          <p:xfrm>
            <a:off x="7413625" y="2286000"/>
            <a:ext cx="466725" cy="304800"/>
          </p:xfrm>
          <a:graphic>
            <a:graphicData uri="http://schemas.openxmlformats.org/presentationml/2006/ole">
              <mc:AlternateContent xmlns:mc="http://schemas.openxmlformats.org/markup-compatibility/2006">
                <mc:Choice xmlns:v="urn:schemas-microsoft-com:vml" Requires="v">
                  <p:oleObj spid="_x0000_s6394" name="Equation" r:id="rId143" imgW="317225" imgH="203024" progId="Equation.3">
                    <p:embed/>
                  </p:oleObj>
                </mc:Choice>
                <mc:Fallback>
                  <p:oleObj name="Equation" r:id="rId143" imgW="317225" imgH="203024" progId="Equation.3">
                    <p:embed/>
                    <p:pic>
                      <p:nvPicPr>
                        <p:cNvPr id="187" name="Object 76"/>
                        <p:cNvPicPr>
                          <a:picLocks noChangeAspect="1" noChangeArrowheads="1"/>
                        </p:cNvPicPr>
                        <p:nvPr/>
                      </p:nvPicPr>
                      <p:blipFill>
                        <a:blip r:embed="rId144">
                          <a:extLst>
                            <a:ext uri="{28A0092B-C50C-407E-A947-70E740481C1C}">
                              <a14:useLocalDpi xmlns:a14="http://schemas.microsoft.com/office/drawing/2010/main" val="0"/>
                            </a:ext>
                          </a:extLst>
                        </a:blip>
                        <a:srcRect/>
                        <a:stretch>
                          <a:fillRect/>
                        </a:stretch>
                      </p:blipFill>
                      <p:spPr bwMode="auto">
                        <a:xfrm>
                          <a:off x="7413625" y="2286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 name="Object 77">
              <a:extLst>
                <a:ext uri="{FF2B5EF4-FFF2-40B4-BE49-F238E27FC236}">
                  <a16:creationId xmlns:a16="http://schemas.microsoft.com/office/drawing/2014/main" id="{AFF27B45-E0EA-4DE0-BB67-BF24C45DAB7F}"/>
                </a:ext>
              </a:extLst>
            </p:cNvPr>
            <p:cNvGraphicFramePr>
              <a:graphicFrameLocks noChangeAspect="1"/>
            </p:cNvGraphicFramePr>
            <p:nvPr/>
          </p:nvGraphicFramePr>
          <p:xfrm>
            <a:off x="7913688" y="2286000"/>
            <a:ext cx="449262" cy="304800"/>
          </p:xfrm>
          <a:graphic>
            <a:graphicData uri="http://schemas.openxmlformats.org/presentationml/2006/ole">
              <mc:AlternateContent xmlns:mc="http://schemas.openxmlformats.org/markup-compatibility/2006">
                <mc:Choice xmlns:v="urn:schemas-microsoft-com:vml" Requires="v">
                  <p:oleObj spid="_x0000_s6395" name="Equation" r:id="rId145" imgW="304536" imgH="203024" progId="Equation.3">
                    <p:embed/>
                  </p:oleObj>
                </mc:Choice>
                <mc:Fallback>
                  <p:oleObj name="Equation" r:id="rId145" imgW="304536" imgH="203024" progId="Equation.3">
                    <p:embed/>
                    <p:pic>
                      <p:nvPicPr>
                        <p:cNvPr id="188" name="Object 77"/>
                        <p:cNvPicPr>
                          <a:picLocks noChangeAspect="1" noChangeArrowheads="1"/>
                        </p:cNvPicPr>
                        <p:nvPr/>
                      </p:nvPicPr>
                      <p:blipFill>
                        <a:blip r:embed="rId146">
                          <a:extLst>
                            <a:ext uri="{28A0092B-C50C-407E-A947-70E740481C1C}">
                              <a14:useLocalDpi xmlns:a14="http://schemas.microsoft.com/office/drawing/2010/main" val="0"/>
                            </a:ext>
                          </a:extLst>
                        </a:blip>
                        <a:srcRect/>
                        <a:stretch>
                          <a:fillRect/>
                        </a:stretch>
                      </p:blipFill>
                      <p:spPr bwMode="auto">
                        <a:xfrm>
                          <a:off x="7913688" y="2286000"/>
                          <a:ext cx="44926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78">
              <a:extLst>
                <a:ext uri="{FF2B5EF4-FFF2-40B4-BE49-F238E27FC236}">
                  <a16:creationId xmlns:a16="http://schemas.microsoft.com/office/drawing/2014/main" id="{D2A5942B-B9FA-456D-B1EF-B60DDBC99AF8}"/>
                </a:ext>
              </a:extLst>
            </p:cNvPr>
            <p:cNvGraphicFramePr>
              <a:graphicFrameLocks noChangeAspect="1"/>
            </p:cNvGraphicFramePr>
            <p:nvPr/>
          </p:nvGraphicFramePr>
          <p:xfrm>
            <a:off x="8404225" y="2286000"/>
            <a:ext cx="466725" cy="304800"/>
          </p:xfrm>
          <a:graphic>
            <a:graphicData uri="http://schemas.openxmlformats.org/presentationml/2006/ole">
              <mc:AlternateContent xmlns:mc="http://schemas.openxmlformats.org/markup-compatibility/2006">
                <mc:Choice xmlns:v="urn:schemas-microsoft-com:vml" Requires="v">
                  <p:oleObj spid="_x0000_s6396" name="Equation" r:id="rId147" imgW="317225" imgH="203024" progId="Equation.3">
                    <p:embed/>
                  </p:oleObj>
                </mc:Choice>
                <mc:Fallback>
                  <p:oleObj name="Equation" r:id="rId147" imgW="317225" imgH="203024" progId="Equation.3">
                    <p:embed/>
                    <p:pic>
                      <p:nvPicPr>
                        <p:cNvPr id="189" name="Object 78"/>
                        <p:cNvPicPr>
                          <a:picLocks noChangeAspect="1" noChangeArrowheads="1"/>
                        </p:cNvPicPr>
                        <p:nvPr/>
                      </p:nvPicPr>
                      <p:blipFill>
                        <a:blip r:embed="rId148">
                          <a:extLst>
                            <a:ext uri="{28A0092B-C50C-407E-A947-70E740481C1C}">
                              <a14:useLocalDpi xmlns:a14="http://schemas.microsoft.com/office/drawing/2010/main" val="0"/>
                            </a:ext>
                          </a:extLst>
                        </a:blip>
                        <a:srcRect/>
                        <a:stretch>
                          <a:fillRect/>
                        </a:stretch>
                      </p:blipFill>
                      <p:spPr bwMode="auto">
                        <a:xfrm>
                          <a:off x="8404225" y="2286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Rectangle 81">
              <a:extLst>
                <a:ext uri="{FF2B5EF4-FFF2-40B4-BE49-F238E27FC236}">
                  <a16:creationId xmlns:a16="http://schemas.microsoft.com/office/drawing/2014/main" id="{496FC3E5-20E2-4580-A085-FE72DEA5FADB}"/>
                </a:ext>
              </a:extLst>
            </p:cNvPr>
            <p:cNvSpPr/>
            <p:nvPr/>
          </p:nvSpPr>
          <p:spPr>
            <a:xfrm>
              <a:off x="5791200" y="2057400"/>
              <a:ext cx="3200400" cy="2209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Rectangle 120">
            <a:extLst>
              <a:ext uri="{FF2B5EF4-FFF2-40B4-BE49-F238E27FC236}">
                <a16:creationId xmlns:a16="http://schemas.microsoft.com/office/drawing/2014/main" id="{3FF60CC7-BB1A-4F6A-9400-496C06809F3F}"/>
              </a:ext>
            </a:extLst>
          </p:cNvPr>
          <p:cNvSpPr/>
          <p:nvPr/>
        </p:nvSpPr>
        <p:spPr>
          <a:xfrm>
            <a:off x="2042618" y="3175664"/>
            <a:ext cx="655658" cy="461665"/>
          </a:xfrm>
          <a:prstGeom prst="rect">
            <a:avLst/>
          </a:prstGeom>
        </p:spPr>
        <p:txBody>
          <a:bodyPr wrap="square">
            <a:spAutoFit/>
          </a:bodyPr>
          <a:lstStyle/>
          <a:p>
            <a:r>
              <a:rPr lang="en-US" sz="2400" dirty="0">
                <a:cs typeface="Times New Roman" pitchFamily="18" charset="0"/>
              </a:rPr>
              <a:t>b)</a:t>
            </a:r>
          </a:p>
        </p:txBody>
      </p:sp>
      <p:grpSp>
        <p:nvGrpSpPr>
          <p:cNvPr id="122" name="Group 91">
            <a:extLst>
              <a:ext uri="{FF2B5EF4-FFF2-40B4-BE49-F238E27FC236}">
                <a16:creationId xmlns:a16="http://schemas.microsoft.com/office/drawing/2014/main" id="{7290C2EF-CCAE-4D77-A373-D4E2B4C8C25B}"/>
              </a:ext>
            </a:extLst>
          </p:cNvPr>
          <p:cNvGrpSpPr/>
          <p:nvPr/>
        </p:nvGrpSpPr>
        <p:grpSpPr>
          <a:xfrm>
            <a:off x="4233454" y="3670758"/>
            <a:ext cx="2700338" cy="2616200"/>
            <a:chOff x="1854200" y="1905000"/>
            <a:chExt cx="3005138" cy="2844800"/>
          </a:xfrm>
        </p:grpSpPr>
        <p:sp>
          <p:nvSpPr>
            <p:cNvPr id="123" name="Line 4">
              <a:extLst>
                <a:ext uri="{FF2B5EF4-FFF2-40B4-BE49-F238E27FC236}">
                  <a16:creationId xmlns:a16="http://schemas.microsoft.com/office/drawing/2014/main" id="{C69D1858-C371-404F-90BE-8AF836A10F0E}"/>
                </a:ext>
              </a:extLst>
            </p:cNvPr>
            <p:cNvSpPr>
              <a:spLocks noChangeShapeType="1"/>
            </p:cNvSpPr>
            <p:nvPr/>
          </p:nvSpPr>
          <p:spPr bwMode="auto">
            <a:xfrm flipV="1">
              <a:off x="1979613" y="2492375"/>
              <a:ext cx="2879725" cy="0"/>
            </a:xfrm>
            <a:prstGeom prst="line">
              <a:avLst/>
            </a:prstGeom>
            <a:noFill/>
            <a:ln w="25400">
              <a:solidFill>
                <a:schemeClr val="tx1"/>
              </a:solidFill>
              <a:round/>
              <a:headEnd/>
              <a:tailEnd/>
            </a:ln>
            <a:effectLst/>
          </p:spPr>
          <p:txBody>
            <a:bodyPr/>
            <a:lstStyle/>
            <a:p>
              <a:endParaRPr lang="en-US"/>
            </a:p>
          </p:txBody>
        </p:sp>
        <p:sp>
          <p:nvSpPr>
            <p:cNvPr id="124" name="Line 5">
              <a:extLst>
                <a:ext uri="{FF2B5EF4-FFF2-40B4-BE49-F238E27FC236}">
                  <a16:creationId xmlns:a16="http://schemas.microsoft.com/office/drawing/2014/main" id="{F15108A5-BA06-407B-926E-27D9A8F42B3C}"/>
                </a:ext>
              </a:extLst>
            </p:cNvPr>
            <p:cNvSpPr>
              <a:spLocks noChangeShapeType="1"/>
            </p:cNvSpPr>
            <p:nvPr/>
          </p:nvSpPr>
          <p:spPr bwMode="auto">
            <a:xfrm>
              <a:off x="2411413" y="2060575"/>
              <a:ext cx="0" cy="2663825"/>
            </a:xfrm>
            <a:prstGeom prst="line">
              <a:avLst/>
            </a:prstGeom>
            <a:noFill/>
            <a:ln w="25400">
              <a:solidFill>
                <a:schemeClr val="tx1"/>
              </a:solidFill>
              <a:round/>
              <a:headEnd/>
              <a:tailEnd/>
            </a:ln>
            <a:effectLst/>
          </p:spPr>
          <p:txBody>
            <a:bodyPr/>
            <a:lstStyle/>
            <a:p>
              <a:endParaRPr lang="en-US"/>
            </a:p>
          </p:txBody>
        </p:sp>
        <p:sp>
          <p:nvSpPr>
            <p:cNvPr id="125" name="Line 6">
              <a:extLst>
                <a:ext uri="{FF2B5EF4-FFF2-40B4-BE49-F238E27FC236}">
                  <a16:creationId xmlns:a16="http://schemas.microsoft.com/office/drawing/2014/main" id="{0853CA1D-B700-4B05-A935-B46EF321954D}"/>
                </a:ext>
              </a:extLst>
            </p:cNvPr>
            <p:cNvSpPr>
              <a:spLocks noChangeShapeType="1"/>
            </p:cNvSpPr>
            <p:nvPr/>
          </p:nvSpPr>
          <p:spPr bwMode="auto">
            <a:xfrm flipH="1" flipV="1">
              <a:off x="2051050" y="2133600"/>
              <a:ext cx="360363" cy="358775"/>
            </a:xfrm>
            <a:prstGeom prst="line">
              <a:avLst/>
            </a:prstGeom>
            <a:noFill/>
            <a:ln w="25400">
              <a:solidFill>
                <a:schemeClr val="tx1"/>
              </a:solidFill>
              <a:round/>
              <a:headEnd/>
              <a:tailEnd/>
            </a:ln>
            <a:effectLst/>
          </p:spPr>
          <p:txBody>
            <a:bodyPr/>
            <a:lstStyle/>
            <a:p>
              <a:endParaRPr lang="en-US"/>
            </a:p>
          </p:txBody>
        </p:sp>
        <p:graphicFrame>
          <p:nvGraphicFramePr>
            <p:cNvPr id="126" name="Object 22">
              <a:extLst>
                <a:ext uri="{FF2B5EF4-FFF2-40B4-BE49-F238E27FC236}">
                  <a16:creationId xmlns:a16="http://schemas.microsoft.com/office/drawing/2014/main" id="{ED9E2750-6800-494C-8B8C-4CE1C675E3BF}"/>
                </a:ext>
              </a:extLst>
            </p:cNvPr>
            <p:cNvGraphicFramePr>
              <a:graphicFrameLocks noChangeAspect="1"/>
            </p:cNvGraphicFramePr>
            <p:nvPr/>
          </p:nvGraphicFramePr>
          <p:xfrm>
            <a:off x="1854200" y="2205038"/>
            <a:ext cx="261938" cy="215900"/>
          </p:xfrm>
          <a:graphic>
            <a:graphicData uri="http://schemas.openxmlformats.org/presentationml/2006/ole">
              <mc:AlternateContent xmlns:mc="http://schemas.openxmlformats.org/markup-compatibility/2006">
                <mc:Choice xmlns:v="urn:schemas-microsoft-com:vml" Requires="v">
                  <p:oleObj spid="_x0000_s6397" name="Equation" r:id="rId149" imgW="215619" imgH="177569" progId="Equation.3">
                    <p:embed/>
                  </p:oleObj>
                </mc:Choice>
                <mc:Fallback>
                  <p:oleObj name="Equation" r:id="rId149" imgW="215619" imgH="177569" progId="Equation.3">
                    <p:embed/>
                    <p:pic>
                      <p:nvPicPr>
                        <p:cNvPr id="20" name="Object 22"/>
                        <p:cNvPicPr>
                          <a:picLocks noChangeAspect="1" noChangeArrowheads="1"/>
                        </p:cNvPicPr>
                        <p:nvPr/>
                      </p:nvPicPr>
                      <p:blipFill>
                        <a:blip r:embed="rId150">
                          <a:extLst>
                            <a:ext uri="{28A0092B-C50C-407E-A947-70E740481C1C}">
                              <a14:useLocalDpi xmlns:a14="http://schemas.microsoft.com/office/drawing/2010/main" val="0"/>
                            </a:ext>
                          </a:extLst>
                        </a:blip>
                        <a:srcRect/>
                        <a:stretch>
                          <a:fillRect/>
                        </a:stretch>
                      </p:blipFill>
                      <p:spPr bwMode="auto">
                        <a:xfrm>
                          <a:off x="1854200" y="2205038"/>
                          <a:ext cx="26193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24">
              <a:extLst>
                <a:ext uri="{FF2B5EF4-FFF2-40B4-BE49-F238E27FC236}">
                  <a16:creationId xmlns:a16="http://schemas.microsoft.com/office/drawing/2014/main" id="{E277EAA2-8F2F-4913-AEE0-F032FD5B04DB}"/>
                </a:ext>
              </a:extLst>
            </p:cNvPr>
            <p:cNvGraphicFramePr>
              <a:graphicFrameLocks noChangeAspect="1"/>
            </p:cNvGraphicFramePr>
            <p:nvPr/>
          </p:nvGraphicFramePr>
          <p:xfrm>
            <a:off x="2614613" y="2122488"/>
            <a:ext cx="169862" cy="315912"/>
          </p:xfrm>
          <a:graphic>
            <a:graphicData uri="http://schemas.openxmlformats.org/presentationml/2006/ole">
              <mc:AlternateContent xmlns:mc="http://schemas.openxmlformats.org/markup-compatibility/2006">
                <mc:Choice xmlns:v="urn:schemas-microsoft-com:vml" Requires="v">
                  <p:oleObj spid="_x0000_s6398" name="Equation" r:id="rId151" imgW="88707" imgH="164742" progId="Equation.3">
                    <p:embed/>
                  </p:oleObj>
                </mc:Choice>
                <mc:Fallback>
                  <p:oleObj name="Equation" r:id="rId151" imgW="88707" imgH="164742" progId="Equation.3">
                    <p:embed/>
                    <p:pic>
                      <p:nvPicPr>
                        <p:cNvPr id="22" name="Object 24"/>
                        <p:cNvPicPr>
                          <a:picLocks noChangeAspect="1" noChangeArrowheads="1"/>
                        </p:cNvPicPr>
                        <p:nvPr/>
                      </p:nvPicPr>
                      <p:blipFill>
                        <a:blip r:embed="rId152">
                          <a:extLst>
                            <a:ext uri="{28A0092B-C50C-407E-A947-70E740481C1C}">
                              <a14:useLocalDpi xmlns:a14="http://schemas.microsoft.com/office/drawing/2010/main" val="0"/>
                            </a:ext>
                          </a:extLst>
                        </a:blip>
                        <a:srcRect/>
                        <a:stretch>
                          <a:fillRect/>
                        </a:stretch>
                      </p:blipFill>
                      <p:spPr bwMode="auto">
                        <a:xfrm>
                          <a:off x="2614613" y="2122488"/>
                          <a:ext cx="16986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25">
              <a:extLst>
                <a:ext uri="{FF2B5EF4-FFF2-40B4-BE49-F238E27FC236}">
                  <a16:creationId xmlns:a16="http://schemas.microsoft.com/office/drawing/2014/main" id="{2BB2C652-5FF4-48A1-A862-AD52587EBAA0}"/>
                </a:ext>
              </a:extLst>
            </p:cNvPr>
            <p:cNvGraphicFramePr>
              <a:graphicFrameLocks noChangeAspect="1"/>
            </p:cNvGraphicFramePr>
            <p:nvPr/>
          </p:nvGraphicFramePr>
          <p:xfrm>
            <a:off x="2057400" y="2693988"/>
            <a:ext cx="171450" cy="315912"/>
          </p:xfrm>
          <a:graphic>
            <a:graphicData uri="http://schemas.openxmlformats.org/presentationml/2006/ole">
              <mc:AlternateContent xmlns:mc="http://schemas.openxmlformats.org/markup-compatibility/2006">
                <mc:Choice xmlns:v="urn:schemas-microsoft-com:vml" Requires="v">
                  <p:oleObj spid="_x0000_s6399" name="Equation" r:id="rId153" imgW="88707" imgH="164742" progId="Equation.3">
                    <p:embed/>
                  </p:oleObj>
                </mc:Choice>
                <mc:Fallback>
                  <p:oleObj name="Equation" r:id="rId153" imgW="88707" imgH="164742" progId="Equation.3">
                    <p:embed/>
                    <p:pic>
                      <p:nvPicPr>
                        <p:cNvPr id="23" name="Object 25"/>
                        <p:cNvPicPr>
                          <a:picLocks noChangeAspect="1" noChangeArrowheads="1"/>
                        </p:cNvPicPr>
                        <p:nvPr/>
                      </p:nvPicPr>
                      <p:blipFill>
                        <a:blip r:embed="rId154">
                          <a:extLst>
                            <a:ext uri="{28A0092B-C50C-407E-A947-70E740481C1C}">
                              <a14:useLocalDpi xmlns:a14="http://schemas.microsoft.com/office/drawing/2010/main" val="0"/>
                            </a:ext>
                          </a:extLst>
                        </a:blip>
                        <a:srcRect/>
                        <a:stretch>
                          <a:fillRect/>
                        </a:stretch>
                      </p:blipFill>
                      <p:spPr bwMode="auto">
                        <a:xfrm>
                          <a:off x="2057400" y="2693988"/>
                          <a:ext cx="17145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27">
              <a:extLst>
                <a:ext uri="{FF2B5EF4-FFF2-40B4-BE49-F238E27FC236}">
                  <a16:creationId xmlns:a16="http://schemas.microsoft.com/office/drawing/2014/main" id="{A004D555-715C-43BC-9740-79C551BA6E6E}"/>
                </a:ext>
              </a:extLst>
            </p:cNvPr>
            <p:cNvGraphicFramePr>
              <a:graphicFrameLocks noChangeAspect="1"/>
            </p:cNvGraphicFramePr>
            <p:nvPr/>
          </p:nvGraphicFramePr>
          <p:xfrm>
            <a:off x="3344863" y="2109788"/>
            <a:ext cx="219075" cy="341312"/>
          </p:xfrm>
          <a:graphic>
            <a:graphicData uri="http://schemas.openxmlformats.org/presentationml/2006/ole">
              <mc:AlternateContent xmlns:mc="http://schemas.openxmlformats.org/markup-compatibility/2006">
                <mc:Choice xmlns:v="urn:schemas-microsoft-com:vml" Requires="v">
                  <p:oleObj spid="_x0000_s6400" name="Equation" r:id="rId155" imgW="114102" imgH="177492" progId="Equation.3">
                    <p:embed/>
                  </p:oleObj>
                </mc:Choice>
                <mc:Fallback>
                  <p:oleObj name="Equation" r:id="rId155" imgW="114102" imgH="177492" progId="Equation.3">
                    <p:embed/>
                    <p:pic>
                      <p:nvPicPr>
                        <p:cNvPr id="25" name="Object 27"/>
                        <p:cNvPicPr>
                          <a:picLocks noChangeAspect="1" noChangeArrowheads="1"/>
                        </p:cNvPicPr>
                        <p:nvPr/>
                      </p:nvPicPr>
                      <p:blipFill>
                        <a:blip r:embed="rId156">
                          <a:extLst>
                            <a:ext uri="{28A0092B-C50C-407E-A947-70E740481C1C}">
                              <a14:useLocalDpi xmlns:a14="http://schemas.microsoft.com/office/drawing/2010/main" val="0"/>
                            </a:ext>
                          </a:extLst>
                        </a:blip>
                        <a:srcRect/>
                        <a:stretch>
                          <a:fillRect/>
                        </a:stretch>
                      </p:blipFill>
                      <p:spPr bwMode="auto">
                        <a:xfrm>
                          <a:off x="3344863" y="21097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28">
              <a:extLst>
                <a:ext uri="{FF2B5EF4-FFF2-40B4-BE49-F238E27FC236}">
                  <a16:creationId xmlns:a16="http://schemas.microsoft.com/office/drawing/2014/main" id="{EF229CFB-2FCD-4373-A911-FB7917A7BB41}"/>
                </a:ext>
              </a:extLst>
            </p:cNvPr>
            <p:cNvGraphicFramePr>
              <a:graphicFrameLocks noChangeAspect="1"/>
            </p:cNvGraphicFramePr>
            <p:nvPr/>
          </p:nvGraphicFramePr>
          <p:xfrm>
            <a:off x="2049463" y="3405188"/>
            <a:ext cx="219075" cy="341312"/>
          </p:xfrm>
          <a:graphic>
            <a:graphicData uri="http://schemas.openxmlformats.org/presentationml/2006/ole">
              <mc:AlternateContent xmlns:mc="http://schemas.openxmlformats.org/markup-compatibility/2006">
                <mc:Choice xmlns:v="urn:schemas-microsoft-com:vml" Requires="v">
                  <p:oleObj spid="_x0000_s6401" name="Equation" r:id="rId157" imgW="114102" imgH="177492" progId="Equation.3">
                    <p:embed/>
                  </p:oleObj>
                </mc:Choice>
                <mc:Fallback>
                  <p:oleObj name="Equation" r:id="rId157" imgW="114102" imgH="177492" progId="Equation.3">
                    <p:embed/>
                    <p:pic>
                      <p:nvPicPr>
                        <p:cNvPr id="26" name="Object 28"/>
                        <p:cNvPicPr>
                          <a:picLocks noChangeAspect="1" noChangeArrowheads="1"/>
                        </p:cNvPicPr>
                        <p:nvPr/>
                      </p:nvPicPr>
                      <p:blipFill>
                        <a:blip r:embed="rId158">
                          <a:extLst>
                            <a:ext uri="{28A0092B-C50C-407E-A947-70E740481C1C}">
                              <a14:useLocalDpi xmlns:a14="http://schemas.microsoft.com/office/drawing/2010/main" val="0"/>
                            </a:ext>
                          </a:extLst>
                        </a:blip>
                        <a:srcRect/>
                        <a:stretch>
                          <a:fillRect/>
                        </a:stretch>
                      </p:blipFill>
                      <p:spPr bwMode="auto">
                        <a:xfrm>
                          <a:off x="2049463" y="34051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 name="Object 29">
              <a:extLst>
                <a:ext uri="{FF2B5EF4-FFF2-40B4-BE49-F238E27FC236}">
                  <a16:creationId xmlns:a16="http://schemas.microsoft.com/office/drawing/2014/main" id="{08642717-3D2F-42C1-86CA-4AC3F774B6CB}"/>
                </a:ext>
              </a:extLst>
            </p:cNvPr>
            <p:cNvGraphicFramePr>
              <a:graphicFrameLocks noChangeAspect="1"/>
            </p:cNvGraphicFramePr>
            <p:nvPr/>
          </p:nvGraphicFramePr>
          <p:xfrm>
            <a:off x="3698875" y="2122488"/>
            <a:ext cx="238125" cy="311150"/>
          </p:xfrm>
          <a:graphic>
            <a:graphicData uri="http://schemas.openxmlformats.org/presentationml/2006/ole">
              <mc:AlternateContent xmlns:mc="http://schemas.openxmlformats.org/markup-compatibility/2006">
                <mc:Choice xmlns:v="urn:schemas-microsoft-com:vml" Requires="v">
                  <p:oleObj spid="_x0000_s6402" name="Equation" r:id="rId159" imgW="126780" imgH="164814" progId="Equation.3">
                    <p:embed/>
                  </p:oleObj>
                </mc:Choice>
                <mc:Fallback>
                  <p:oleObj name="Equation" r:id="rId159" imgW="126780" imgH="164814" progId="Equation.3">
                    <p:embed/>
                    <p:pic>
                      <p:nvPicPr>
                        <p:cNvPr id="27" name="Object 29"/>
                        <p:cNvPicPr>
                          <a:picLocks noChangeAspect="1" noChangeArrowheads="1"/>
                        </p:cNvPicPr>
                        <p:nvPr/>
                      </p:nvPicPr>
                      <p:blipFill>
                        <a:blip r:embed="rId160">
                          <a:extLst>
                            <a:ext uri="{28A0092B-C50C-407E-A947-70E740481C1C}">
                              <a14:useLocalDpi xmlns:a14="http://schemas.microsoft.com/office/drawing/2010/main" val="0"/>
                            </a:ext>
                          </a:extLst>
                        </a:blip>
                        <a:srcRect/>
                        <a:stretch>
                          <a:fillRect/>
                        </a:stretch>
                      </p:blipFill>
                      <p:spPr bwMode="auto">
                        <a:xfrm>
                          <a:off x="3698875" y="2122488"/>
                          <a:ext cx="2381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 name="Object 30">
              <a:extLst>
                <a:ext uri="{FF2B5EF4-FFF2-40B4-BE49-F238E27FC236}">
                  <a16:creationId xmlns:a16="http://schemas.microsoft.com/office/drawing/2014/main" id="{218BD2A8-03C8-4592-899C-379BDFC4231B}"/>
                </a:ext>
              </a:extLst>
            </p:cNvPr>
            <p:cNvGraphicFramePr>
              <a:graphicFrameLocks noChangeAspect="1"/>
            </p:cNvGraphicFramePr>
            <p:nvPr/>
          </p:nvGraphicFramePr>
          <p:xfrm>
            <a:off x="2039938" y="3705225"/>
            <a:ext cx="238125" cy="311150"/>
          </p:xfrm>
          <a:graphic>
            <a:graphicData uri="http://schemas.openxmlformats.org/presentationml/2006/ole">
              <mc:AlternateContent xmlns:mc="http://schemas.openxmlformats.org/markup-compatibility/2006">
                <mc:Choice xmlns:v="urn:schemas-microsoft-com:vml" Requires="v">
                  <p:oleObj spid="_x0000_s6403" name="Equation" r:id="rId161" imgW="126780" imgH="164814" progId="Equation.3">
                    <p:embed/>
                  </p:oleObj>
                </mc:Choice>
                <mc:Fallback>
                  <p:oleObj name="Equation" r:id="rId161" imgW="126780" imgH="164814" progId="Equation.3">
                    <p:embed/>
                    <p:pic>
                      <p:nvPicPr>
                        <p:cNvPr id="28" name="Object 30"/>
                        <p:cNvPicPr>
                          <a:picLocks noChangeAspect="1" noChangeArrowheads="1"/>
                        </p:cNvPicPr>
                        <p:nvPr/>
                      </p:nvPicPr>
                      <p:blipFill>
                        <a:blip r:embed="rId162">
                          <a:extLst>
                            <a:ext uri="{28A0092B-C50C-407E-A947-70E740481C1C}">
                              <a14:useLocalDpi xmlns:a14="http://schemas.microsoft.com/office/drawing/2010/main" val="0"/>
                            </a:ext>
                          </a:extLst>
                        </a:blip>
                        <a:srcRect/>
                        <a:stretch>
                          <a:fillRect/>
                        </a:stretch>
                      </p:blipFill>
                      <p:spPr bwMode="auto">
                        <a:xfrm>
                          <a:off x="2039938" y="3705225"/>
                          <a:ext cx="2381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 name="Object 31">
              <a:extLst>
                <a:ext uri="{FF2B5EF4-FFF2-40B4-BE49-F238E27FC236}">
                  <a16:creationId xmlns:a16="http://schemas.microsoft.com/office/drawing/2014/main" id="{76671978-9CF0-43B7-A7ED-9EDED8B9CDC8}"/>
                </a:ext>
              </a:extLst>
            </p:cNvPr>
            <p:cNvGraphicFramePr>
              <a:graphicFrameLocks noChangeAspect="1"/>
            </p:cNvGraphicFramePr>
            <p:nvPr/>
          </p:nvGraphicFramePr>
          <p:xfrm>
            <a:off x="4067175" y="2109788"/>
            <a:ext cx="219075" cy="341312"/>
          </p:xfrm>
          <a:graphic>
            <a:graphicData uri="http://schemas.openxmlformats.org/presentationml/2006/ole">
              <mc:AlternateContent xmlns:mc="http://schemas.openxmlformats.org/markup-compatibility/2006">
                <mc:Choice xmlns:v="urn:schemas-microsoft-com:vml" Requires="v">
                  <p:oleObj spid="_x0000_s6404" name="Equation" r:id="rId163" imgW="114102" imgH="177492" progId="Equation.3">
                    <p:embed/>
                  </p:oleObj>
                </mc:Choice>
                <mc:Fallback>
                  <p:oleObj name="Equation" r:id="rId163" imgW="114102" imgH="177492" progId="Equation.3">
                    <p:embed/>
                    <p:pic>
                      <p:nvPicPr>
                        <p:cNvPr id="29" name="Object 31"/>
                        <p:cNvPicPr>
                          <a:picLocks noChangeAspect="1" noChangeArrowheads="1"/>
                        </p:cNvPicPr>
                        <p:nvPr/>
                      </p:nvPicPr>
                      <p:blipFill>
                        <a:blip r:embed="rId164">
                          <a:extLst>
                            <a:ext uri="{28A0092B-C50C-407E-A947-70E740481C1C}">
                              <a14:useLocalDpi xmlns:a14="http://schemas.microsoft.com/office/drawing/2010/main" val="0"/>
                            </a:ext>
                          </a:extLst>
                        </a:blip>
                        <a:srcRect/>
                        <a:stretch>
                          <a:fillRect/>
                        </a:stretch>
                      </p:blipFill>
                      <p:spPr bwMode="auto">
                        <a:xfrm>
                          <a:off x="4067175" y="21097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32">
              <a:extLst>
                <a:ext uri="{FF2B5EF4-FFF2-40B4-BE49-F238E27FC236}">
                  <a16:creationId xmlns:a16="http://schemas.microsoft.com/office/drawing/2014/main" id="{29B52BDC-0276-4BDB-9759-1AA653BFC082}"/>
                </a:ext>
              </a:extLst>
            </p:cNvPr>
            <p:cNvGraphicFramePr>
              <a:graphicFrameLocks noChangeAspect="1"/>
            </p:cNvGraphicFramePr>
            <p:nvPr/>
          </p:nvGraphicFramePr>
          <p:xfrm>
            <a:off x="2051050" y="4052888"/>
            <a:ext cx="219075" cy="341312"/>
          </p:xfrm>
          <a:graphic>
            <a:graphicData uri="http://schemas.openxmlformats.org/presentationml/2006/ole">
              <mc:AlternateContent xmlns:mc="http://schemas.openxmlformats.org/markup-compatibility/2006">
                <mc:Choice xmlns:v="urn:schemas-microsoft-com:vml" Requires="v">
                  <p:oleObj spid="_x0000_s6405" name="Equation" r:id="rId165" imgW="114102" imgH="177492" progId="Equation.3">
                    <p:embed/>
                  </p:oleObj>
                </mc:Choice>
                <mc:Fallback>
                  <p:oleObj name="Equation" r:id="rId165" imgW="114102" imgH="177492" progId="Equation.3">
                    <p:embed/>
                    <p:pic>
                      <p:nvPicPr>
                        <p:cNvPr id="30" name="Object 32"/>
                        <p:cNvPicPr>
                          <a:picLocks noChangeAspect="1" noChangeArrowheads="1"/>
                        </p:cNvPicPr>
                        <p:nvPr/>
                      </p:nvPicPr>
                      <p:blipFill>
                        <a:blip r:embed="rId166">
                          <a:extLst>
                            <a:ext uri="{28A0092B-C50C-407E-A947-70E740481C1C}">
                              <a14:useLocalDpi xmlns:a14="http://schemas.microsoft.com/office/drawing/2010/main" val="0"/>
                            </a:ext>
                          </a:extLst>
                        </a:blip>
                        <a:srcRect/>
                        <a:stretch>
                          <a:fillRect/>
                        </a:stretch>
                      </p:blipFill>
                      <p:spPr bwMode="auto">
                        <a:xfrm>
                          <a:off x="2051050" y="40528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 name="Object 33">
              <a:extLst>
                <a:ext uri="{FF2B5EF4-FFF2-40B4-BE49-F238E27FC236}">
                  <a16:creationId xmlns:a16="http://schemas.microsoft.com/office/drawing/2014/main" id="{BAC94B7D-929B-4725-A032-087A7F59A78B}"/>
                </a:ext>
              </a:extLst>
            </p:cNvPr>
            <p:cNvGraphicFramePr>
              <a:graphicFrameLocks noChangeAspect="1"/>
            </p:cNvGraphicFramePr>
            <p:nvPr/>
          </p:nvGraphicFramePr>
          <p:xfrm>
            <a:off x="4413250" y="2109788"/>
            <a:ext cx="242888" cy="341312"/>
          </p:xfrm>
          <a:graphic>
            <a:graphicData uri="http://schemas.openxmlformats.org/presentationml/2006/ole">
              <mc:AlternateContent xmlns:mc="http://schemas.openxmlformats.org/markup-compatibility/2006">
                <mc:Choice xmlns:v="urn:schemas-microsoft-com:vml" Requires="v">
                  <p:oleObj spid="_x0000_s6406" name="Equation" r:id="rId167" imgW="126725" imgH="177415" progId="Equation.3">
                    <p:embed/>
                  </p:oleObj>
                </mc:Choice>
                <mc:Fallback>
                  <p:oleObj name="Equation" r:id="rId167" imgW="126725" imgH="177415" progId="Equation.3">
                    <p:embed/>
                    <p:pic>
                      <p:nvPicPr>
                        <p:cNvPr id="31" name="Object 33"/>
                        <p:cNvPicPr>
                          <a:picLocks noChangeAspect="1" noChangeArrowheads="1"/>
                        </p:cNvPicPr>
                        <p:nvPr/>
                      </p:nvPicPr>
                      <p:blipFill>
                        <a:blip r:embed="rId168">
                          <a:extLst>
                            <a:ext uri="{28A0092B-C50C-407E-A947-70E740481C1C}">
                              <a14:useLocalDpi xmlns:a14="http://schemas.microsoft.com/office/drawing/2010/main" val="0"/>
                            </a:ext>
                          </a:extLst>
                        </a:blip>
                        <a:srcRect/>
                        <a:stretch>
                          <a:fillRect/>
                        </a:stretch>
                      </p:blipFill>
                      <p:spPr bwMode="auto">
                        <a:xfrm>
                          <a:off x="4413250" y="2109788"/>
                          <a:ext cx="242888"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 name="Object 34">
              <a:extLst>
                <a:ext uri="{FF2B5EF4-FFF2-40B4-BE49-F238E27FC236}">
                  <a16:creationId xmlns:a16="http://schemas.microsoft.com/office/drawing/2014/main" id="{0FAE0C59-5203-4D81-8EDD-FA2930FD28C1}"/>
                </a:ext>
              </a:extLst>
            </p:cNvPr>
            <p:cNvGraphicFramePr>
              <a:graphicFrameLocks noChangeAspect="1"/>
            </p:cNvGraphicFramePr>
            <p:nvPr/>
          </p:nvGraphicFramePr>
          <p:xfrm>
            <a:off x="2039938" y="4408488"/>
            <a:ext cx="242887" cy="341312"/>
          </p:xfrm>
          <a:graphic>
            <a:graphicData uri="http://schemas.openxmlformats.org/presentationml/2006/ole">
              <mc:AlternateContent xmlns:mc="http://schemas.openxmlformats.org/markup-compatibility/2006">
                <mc:Choice xmlns:v="urn:schemas-microsoft-com:vml" Requires="v">
                  <p:oleObj spid="_x0000_s6407" name="Equation" r:id="rId169" imgW="126725" imgH="177415" progId="Equation.3">
                    <p:embed/>
                  </p:oleObj>
                </mc:Choice>
                <mc:Fallback>
                  <p:oleObj name="Equation" r:id="rId169" imgW="126725" imgH="177415" progId="Equation.3">
                    <p:embed/>
                    <p:pic>
                      <p:nvPicPr>
                        <p:cNvPr id="32" name="Object 34"/>
                        <p:cNvPicPr>
                          <a:picLocks noChangeAspect="1" noChangeArrowheads="1"/>
                        </p:cNvPicPr>
                        <p:nvPr/>
                      </p:nvPicPr>
                      <p:blipFill>
                        <a:blip r:embed="rId170">
                          <a:extLst>
                            <a:ext uri="{28A0092B-C50C-407E-A947-70E740481C1C}">
                              <a14:useLocalDpi xmlns:a14="http://schemas.microsoft.com/office/drawing/2010/main" val="0"/>
                            </a:ext>
                          </a:extLst>
                        </a:blip>
                        <a:srcRect/>
                        <a:stretch>
                          <a:fillRect/>
                        </a:stretch>
                      </p:blipFill>
                      <p:spPr bwMode="auto">
                        <a:xfrm>
                          <a:off x="2039938" y="4408488"/>
                          <a:ext cx="2428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7" name="Object 57">
              <a:extLst>
                <a:ext uri="{FF2B5EF4-FFF2-40B4-BE49-F238E27FC236}">
                  <a16:creationId xmlns:a16="http://schemas.microsoft.com/office/drawing/2014/main" id="{63A14B7C-FA43-4698-B3A0-E989D944605D}"/>
                </a:ext>
              </a:extLst>
            </p:cNvPr>
            <p:cNvGraphicFramePr>
              <a:graphicFrameLocks noChangeAspect="1"/>
            </p:cNvGraphicFramePr>
            <p:nvPr/>
          </p:nvGraphicFramePr>
          <p:xfrm>
            <a:off x="2555875" y="4084638"/>
            <a:ext cx="187325" cy="207962"/>
          </p:xfrm>
          <a:graphic>
            <a:graphicData uri="http://schemas.openxmlformats.org/presentationml/2006/ole">
              <mc:AlternateContent xmlns:mc="http://schemas.openxmlformats.org/markup-compatibility/2006">
                <mc:Choice xmlns:v="urn:schemas-microsoft-com:vml" Requires="v">
                  <p:oleObj spid="_x0000_s6408" name="Equation" r:id="rId171" imgW="114102" imgH="126780" progId="Equation.3">
                    <p:embed/>
                  </p:oleObj>
                </mc:Choice>
                <mc:Fallback>
                  <p:oleObj name="Equation" r:id="rId171" imgW="114102" imgH="126780" progId="Equation.3">
                    <p:embed/>
                    <p:pic>
                      <p:nvPicPr>
                        <p:cNvPr id="52" name="Object 57"/>
                        <p:cNvPicPr>
                          <a:picLocks noChangeAspect="1" noChangeArrowheads="1"/>
                        </p:cNvPicPr>
                        <p:nvPr/>
                      </p:nvPicPr>
                      <p:blipFill>
                        <a:blip r:embed="rId172">
                          <a:extLst>
                            <a:ext uri="{28A0092B-C50C-407E-A947-70E740481C1C}">
                              <a14:useLocalDpi xmlns:a14="http://schemas.microsoft.com/office/drawing/2010/main" val="0"/>
                            </a:ext>
                          </a:extLst>
                        </a:blip>
                        <a:srcRect/>
                        <a:stretch>
                          <a:fillRect/>
                        </a:stretch>
                      </p:blipFill>
                      <p:spPr bwMode="auto">
                        <a:xfrm>
                          <a:off x="2555875"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 name="Object 58">
              <a:extLst>
                <a:ext uri="{FF2B5EF4-FFF2-40B4-BE49-F238E27FC236}">
                  <a16:creationId xmlns:a16="http://schemas.microsoft.com/office/drawing/2014/main" id="{4B45AF29-C35A-4ACF-BD80-DB23D875132B}"/>
                </a:ext>
              </a:extLst>
            </p:cNvPr>
            <p:cNvGraphicFramePr>
              <a:graphicFrameLocks noChangeAspect="1"/>
            </p:cNvGraphicFramePr>
            <p:nvPr/>
          </p:nvGraphicFramePr>
          <p:xfrm>
            <a:off x="2555875" y="4445000"/>
            <a:ext cx="187325" cy="207962"/>
          </p:xfrm>
          <a:graphic>
            <a:graphicData uri="http://schemas.openxmlformats.org/presentationml/2006/ole">
              <mc:AlternateContent xmlns:mc="http://schemas.openxmlformats.org/markup-compatibility/2006">
                <mc:Choice xmlns:v="urn:schemas-microsoft-com:vml" Requires="v">
                  <p:oleObj spid="_x0000_s6409" name="Equation" r:id="rId173" imgW="114102" imgH="126780" progId="Equation.3">
                    <p:embed/>
                  </p:oleObj>
                </mc:Choice>
                <mc:Fallback>
                  <p:oleObj name="Equation" r:id="rId173" imgW="114102" imgH="126780" progId="Equation.3">
                    <p:embed/>
                    <p:pic>
                      <p:nvPicPr>
                        <p:cNvPr id="53" name="Object 5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55875"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 name="Object 60">
              <a:extLst>
                <a:ext uri="{FF2B5EF4-FFF2-40B4-BE49-F238E27FC236}">
                  <a16:creationId xmlns:a16="http://schemas.microsoft.com/office/drawing/2014/main" id="{AAD4F028-906A-4EED-A815-AB35683ED13F}"/>
                </a:ext>
              </a:extLst>
            </p:cNvPr>
            <p:cNvGraphicFramePr>
              <a:graphicFrameLocks noChangeAspect="1"/>
            </p:cNvGraphicFramePr>
            <p:nvPr/>
          </p:nvGraphicFramePr>
          <p:xfrm>
            <a:off x="3016250" y="4084638"/>
            <a:ext cx="187325" cy="207962"/>
          </p:xfrm>
          <a:graphic>
            <a:graphicData uri="http://schemas.openxmlformats.org/presentationml/2006/ole">
              <mc:AlternateContent xmlns:mc="http://schemas.openxmlformats.org/markup-compatibility/2006">
                <mc:Choice xmlns:v="urn:schemas-microsoft-com:vml" Requires="v">
                  <p:oleObj spid="_x0000_s6410" name="Equation" r:id="rId175" imgW="114102" imgH="126780" progId="Equation.3">
                    <p:embed/>
                  </p:oleObj>
                </mc:Choice>
                <mc:Fallback>
                  <p:oleObj name="Equation" r:id="rId175" imgW="114102" imgH="126780" progId="Equation.3">
                    <p:embed/>
                    <p:pic>
                      <p:nvPicPr>
                        <p:cNvPr id="55" name="Object 6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16250"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 name="Object 61">
              <a:extLst>
                <a:ext uri="{FF2B5EF4-FFF2-40B4-BE49-F238E27FC236}">
                  <a16:creationId xmlns:a16="http://schemas.microsoft.com/office/drawing/2014/main" id="{7AED81B7-91D6-486E-BEC7-10BA78DC02B2}"/>
                </a:ext>
              </a:extLst>
            </p:cNvPr>
            <p:cNvGraphicFramePr>
              <a:graphicFrameLocks noChangeAspect="1"/>
            </p:cNvGraphicFramePr>
            <p:nvPr/>
          </p:nvGraphicFramePr>
          <p:xfrm>
            <a:off x="3016250" y="4445000"/>
            <a:ext cx="187325" cy="207962"/>
          </p:xfrm>
          <a:graphic>
            <a:graphicData uri="http://schemas.openxmlformats.org/presentationml/2006/ole">
              <mc:AlternateContent xmlns:mc="http://schemas.openxmlformats.org/markup-compatibility/2006">
                <mc:Choice xmlns:v="urn:schemas-microsoft-com:vml" Requires="v">
                  <p:oleObj spid="_x0000_s6411" name="Equation" r:id="rId176" imgW="114102" imgH="126780" progId="Equation.3">
                    <p:embed/>
                  </p:oleObj>
                </mc:Choice>
                <mc:Fallback>
                  <p:oleObj name="Equation" r:id="rId176" imgW="114102" imgH="126780" progId="Equation.3">
                    <p:embed/>
                    <p:pic>
                      <p:nvPicPr>
                        <p:cNvPr id="56" name="Object 6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16250"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 name="Object 63">
              <a:extLst>
                <a:ext uri="{FF2B5EF4-FFF2-40B4-BE49-F238E27FC236}">
                  <a16:creationId xmlns:a16="http://schemas.microsoft.com/office/drawing/2014/main" id="{4FBE514B-DF51-4A46-9687-CBC65B437BF6}"/>
                </a:ext>
              </a:extLst>
            </p:cNvPr>
            <p:cNvGraphicFramePr>
              <a:graphicFrameLocks noChangeAspect="1"/>
            </p:cNvGraphicFramePr>
            <p:nvPr/>
          </p:nvGraphicFramePr>
          <p:xfrm>
            <a:off x="3376613" y="4084638"/>
            <a:ext cx="187325" cy="207962"/>
          </p:xfrm>
          <a:graphic>
            <a:graphicData uri="http://schemas.openxmlformats.org/presentationml/2006/ole">
              <mc:AlternateContent xmlns:mc="http://schemas.openxmlformats.org/markup-compatibility/2006">
                <mc:Choice xmlns:v="urn:schemas-microsoft-com:vml" Requires="v">
                  <p:oleObj spid="_x0000_s6412" name="Equation" r:id="rId177" imgW="114102" imgH="126780" progId="Equation.3">
                    <p:embed/>
                  </p:oleObj>
                </mc:Choice>
                <mc:Fallback>
                  <p:oleObj name="Equation" r:id="rId177" imgW="114102" imgH="126780" progId="Equation.3">
                    <p:embed/>
                    <p:pic>
                      <p:nvPicPr>
                        <p:cNvPr id="58" name="Object 6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76613"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2" name="Object 64">
              <a:extLst>
                <a:ext uri="{FF2B5EF4-FFF2-40B4-BE49-F238E27FC236}">
                  <a16:creationId xmlns:a16="http://schemas.microsoft.com/office/drawing/2014/main" id="{1B84F793-4741-4B9D-A425-FA7FBFF099BA}"/>
                </a:ext>
              </a:extLst>
            </p:cNvPr>
            <p:cNvGraphicFramePr>
              <a:graphicFrameLocks noChangeAspect="1"/>
            </p:cNvGraphicFramePr>
            <p:nvPr/>
          </p:nvGraphicFramePr>
          <p:xfrm>
            <a:off x="3376613" y="4445000"/>
            <a:ext cx="187325" cy="207962"/>
          </p:xfrm>
          <a:graphic>
            <a:graphicData uri="http://schemas.openxmlformats.org/presentationml/2006/ole">
              <mc:AlternateContent xmlns:mc="http://schemas.openxmlformats.org/markup-compatibility/2006">
                <mc:Choice xmlns:v="urn:schemas-microsoft-com:vml" Requires="v">
                  <p:oleObj spid="_x0000_s6413" name="Equation" r:id="rId178" imgW="114102" imgH="126780" progId="Equation.3">
                    <p:embed/>
                  </p:oleObj>
                </mc:Choice>
                <mc:Fallback>
                  <p:oleObj name="Equation" r:id="rId178" imgW="114102" imgH="126780" progId="Equation.3">
                    <p:embed/>
                    <p:pic>
                      <p:nvPicPr>
                        <p:cNvPr id="59" name="Object 6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76613"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 name="Object 68">
              <a:extLst>
                <a:ext uri="{FF2B5EF4-FFF2-40B4-BE49-F238E27FC236}">
                  <a16:creationId xmlns:a16="http://schemas.microsoft.com/office/drawing/2014/main" id="{D46469FF-AB8F-4A53-BBA5-51F933958862}"/>
                </a:ext>
              </a:extLst>
            </p:cNvPr>
            <p:cNvGraphicFramePr>
              <a:graphicFrameLocks noChangeAspect="1"/>
            </p:cNvGraphicFramePr>
            <p:nvPr/>
          </p:nvGraphicFramePr>
          <p:xfrm>
            <a:off x="3736975" y="4076700"/>
            <a:ext cx="187325" cy="207962"/>
          </p:xfrm>
          <a:graphic>
            <a:graphicData uri="http://schemas.openxmlformats.org/presentationml/2006/ole">
              <mc:AlternateContent xmlns:mc="http://schemas.openxmlformats.org/markup-compatibility/2006">
                <mc:Choice xmlns:v="urn:schemas-microsoft-com:vml" Requires="v">
                  <p:oleObj spid="_x0000_s6414" name="Equation" r:id="rId179" imgW="114102" imgH="126780" progId="Equation.3">
                    <p:embed/>
                  </p:oleObj>
                </mc:Choice>
                <mc:Fallback>
                  <p:oleObj name="Equation" r:id="rId179" imgW="114102" imgH="126780" progId="Equation.3">
                    <p:embed/>
                    <p:pic>
                      <p:nvPicPr>
                        <p:cNvPr id="63" name="Object 6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36975" y="40767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 name="Object 69">
              <a:extLst>
                <a:ext uri="{FF2B5EF4-FFF2-40B4-BE49-F238E27FC236}">
                  <a16:creationId xmlns:a16="http://schemas.microsoft.com/office/drawing/2014/main" id="{1D1FB722-2855-4C22-9D6E-DBC4BAF13548}"/>
                </a:ext>
              </a:extLst>
            </p:cNvPr>
            <p:cNvGraphicFramePr>
              <a:graphicFrameLocks noChangeAspect="1"/>
            </p:cNvGraphicFramePr>
            <p:nvPr/>
          </p:nvGraphicFramePr>
          <p:xfrm>
            <a:off x="3736975" y="4445000"/>
            <a:ext cx="187325" cy="207962"/>
          </p:xfrm>
          <a:graphic>
            <a:graphicData uri="http://schemas.openxmlformats.org/presentationml/2006/ole">
              <mc:AlternateContent xmlns:mc="http://schemas.openxmlformats.org/markup-compatibility/2006">
                <mc:Choice xmlns:v="urn:schemas-microsoft-com:vml" Requires="v">
                  <p:oleObj spid="_x0000_s6415" name="Equation" r:id="rId180" imgW="114102" imgH="126780" progId="Equation.3">
                    <p:embed/>
                  </p:oleObj>
                </mc:Choice>
                <mc:Fallback>
                  <p:oleObj name="Equation" r:id="rId180" imgW="114102" imgH="126780" progId="Equation.3">
                    <p:embed/>
                    <p:pic>
                      <p:nvPicPr>
                        <p:cNvPr id="64" name="Object 6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36975" y="44450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 name="Object 70">
              <a:extLst>
                <a:ext uri="{FF2B5EF4-FFF2-40B4-BE49-F238E27FC236}">
                  <a16:creationId xmlns:a16="http://schemas.microsoft.com/office/drawing/2014/main" id="{4B86D934-9FD3-46C5-85CE-CA2D890E54E8}"/>
                </a:ext>
              </a:extLst>
            </p:cNvPr>
            <p:cNvGraphicFramePr>
              <a:graphicFrameLocks noChangeAspect="1"/>
            </p:cNvGraphicFramePr>
            <p:nvPr/>
          </p:nvGraphicFramePr>
          <p:xfrm>
            <a:off x="4097338" y="4076700"/>
            <a:ext cx="187325" cy="207962"/>
          </p:xfrm>
          <a:graphic>
            <a:graphicData uri="http://schemas.openxmlformats.org/presentationml/2006/ole">
              <mc:AlternateContent xmlns:mc="http://schemas.openxmlformats.org/markup-compatibility/2006">
                <mc:Choice xmlns:v="urn:schemas-microsoft-com:vml" Requires="v">
                  <p:oleObj spid="_x0000_s6416" name="Equation" r:id="rId181" imgW="114102" imgH="126780" progId="Equation.3">
                    <p:embed/>
                  </p:oleObj>
                </mc:Choice>
                <mc:Fallback>
                  <p:oleObj name="Equation" r:id="rId181" imgW="114102" imgH="126780" progId="Equation.3">
                    <p:embed/>
                    <p:pic>
                      <p:nvPicPr>
                        <p:cNvPr id="65" name="Object 7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097338" y="40767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6" name="Object 71">
              <a:extLst>
                <a:ext uri="{FF2B5EF4-FFF2-40B4-BE49-F238E27FC236}">
                  <a16:creationId xmlns:a16="http://schemas.microsoft.com/office/drawing/2014/main" id="{CFE833F7-20A2-47D8-BD9E-14D82EB3CF85}"/>
                </a:ext>
              </a:extLst>
            </p:cNvPr>
            <p:cNvGraphicFramePr>
              <a:graphicFrameLocks noChangeAspect="1"/>
            </p:cNvGraphicFramePr>
            <p:nvPr/>
          </p:nvGraphicFramePr>
          <p:xfrm>
            <a:off x="4456113" y="4076700"/>
            <a:ext cx="187325" cy="207962"/>
          </p:xfrm>
          <a:graphic>
            <a:graphicData uri="http://schemas.openxmlformats.org/presentationml/2006/ole">
              <mc:AlternateContent xmlns:mc="http://schemas.openxmlformats.org/markup-compatibility/2006">
                <mc:Choice xmlns:v="urn:schemas-microsoft-com:vml" Requires="v">
                  <p:oleObj spid="_x0000_s6417" name="Equation" r:id="rId182" imgW="114102" imgH="126780" progId="Equation.3">
                    <p:embed/>
                  </p:oleObj>
                </mc:Choice>
                <mc:Fallback>
                  <p:oleObj name="Equation" r:id="rId182" imgW="114102" imgH="126780" progId="Equation.3">
                    <p:embed/>
                    <p:pic>
                      <p:nvPicPr>
                        <p:cNvPr id="66" name="Object 7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56113" y="40767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 name="Object 72">
              <a:extLst>
                <a:ext uri="{FF2B5EF4-FFF2-40B4-BE49-F238E27FC236}">
                  <a16:creationId xmlns:a16="http://schemas.microsoft.com/office/drawing/2014/main" id="{7946447A-B1E9-4BD6-B721-7BD4E031589D}"/>
                </a:ext>
              </a:extLst>
            </p:cNvPr>
            <p:cNvGraphicFramePr>
              <a:graphicFrameLocks noChangeAspect="1"/>
            </p:cNvGraphicFramePr>
            <p:nvPr/>
          </p:nvGraphicFramePr>
          <p:xfrm>
            <a:off x="4097338" y="4445000"/>
            <a:ext cx="187325" cy="207962"/>
          </p:xfrm>
          <a:graphic>
            <a:graphicData uri="http://schemas.openxmlformats.org/presentationml/2006/ole">
              <mc:AlternateContent xmlns:mc="http://schemas.openxmlformats.org/markup-compatibility/2006">
                <mc:Choice xmlns:v="urn:schemas-microsoft-com:vml" Requires="v">
                  <p:oleObj spid="_x0000_s6418" name="Equation" r:id="rId183" imgW="114102" imgH="126780" progId="Equation.3">
                    <p:embed/>
                  </p:oleObj>
                </mc:Choice>
                <mc:Fallback>
                  <p:oleObj name="Equation" r:id="rId183" imgW="114102" imgH="126780" progId="Equation.3">
                    <p:embed/>
                    <p:pic>
                      <p:nvPicPr>
                        <p:cNvPr id="67" name="Object 7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097338" y="44450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 name="Object 73">
              <a:extLst>
                <a:ext uri="{FF2B5EF4-FFF2-40B4-BE49-F238E27FC236}">
                  <a16:creationId xmlns:a16="http://schemas.microsoft.com/office/drawing/2014/main" id="{D0B2BD69-2DA7-430E-AF31-49F79D774EAE}"/>
                </a:ext>
              </a:extLst>
            </p:cNvPr>
            <p:cNvGraphicFramePr>
              <a:graphicFrameLocks noChangeAspect="1"/>
            </p:cNvGraphicFramePr>
            <p:nvPr/>
          </p:nvGraphicFramePr>
          <p:xfrm>
            <a:off x="4456113" y="4437063"/>
            <a:ext cx="187325" cy="207962"/>
          </p:xfrm>
          <a:graphic>
            <a:graphicData uri="http://schemas.openxmlformats.org/presentationml/2006/ole">
              <mc:AlternateContent xmlns:mc="http://schemas.openxmlformats.org/markup-compatibility/2006">
                <mc:Choice xmlns:v="urn:schemas-microsoft-com:vml" Requires="v">
                  <p:oleObj spid="_x0000_s6419" name="Equation" r:id="rId184" imgW="114102" imgH="126780" progId="Equation.3">
                    <p:embed/>
                  </p:oleObj>
                </mc:Choice>
                <mc:Fallback>
                  <p:oleObj name="Equation" r:id="rId184" imgW="114102" imgH="126780" progId="Equation.3">
                    <p:embed/>
                    <p:pic>
                      <p:nvPicPr>
                        <p:cNvPr id="68" name="Object 7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56113" y="4437063"/>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9" name="Object 52">
              <a:extLst>
                <a:ext uri="{FF2B5EF4-FFF2-40B4-BE49-F238E27FC236}">
                  <a16:creationId xmlns:a16="http://schemas.microsoft.com/office/drawing/2014/main" id="{E7AA5243-9173-41FD-AEB3-E07871238E62}"/>
                </a:ext>
              </a:extLst>
            </p:cNvPr>
            <p:cNvGraphicFramePr>
              <a:graphicFrameLocks noChangeAspect="1"/>
            </p:cNvGraphicFramePr>
            <p:nvPr/>
          </p:nvGraphicFramePr>
          <p:xfrm>
            <a:off x="2057400" y="1905000"/>
            <a:ext cx="355600" cy="215900"/>
          </p:xfrm>
          <a:graphic>
            <a:graphicData uri="http://schemas.openxmlformats.org/presentationml/2006/ole">
              <mc:AlternateContent xmlns:mc="http://schemas.openxmlformats.org/markup-compatibility/2006">
                <mc:Choice xmlns:v="urn:schemas-microsoft-com:vml" Requires="v">
                  <p:oleObj spid="_x0000_s6420" name="Equation" r:id="rId185" imgW="291847" imgH="177646" progId="Equation.3">
                    <p:embed/>
                  </p:oleObj>
                </mc:Choice>
                <mc:Fallback>
                  <p:oleObj name="Equation" r:id="rId185" imgW="291847" imgH="177646" progId="Equation.3">
                    <p:embed/>
                    <p:pic>
                      <p:nvPicPr>
                        <p:cNvPr id="315444" name="Object 52"/>
                        <p:cNvPicPr>
                          <a:picLocks noChangeAspect="1" noChangeArrowheads="1"/>
                        </p:cNvPicPr>
                        <p:nvPr/>
                      </p:nvPicPr>
                      <p:blipFill>
                        <a:blip r:embed="rId186">
                          <a:extLst>
                            <a:ext uri="{28A0092B-C50C-407E-A947-70E740481C1C}">
                              <a14:useLocalDpi xmlns:a14="http://schemas.microsoft.com/office/drawing/2010/main" val="0"/>
                            </a:ext>
                          </a:extLst>
                        </a:blip>
                        <a:srcRect/>
                        <a:stretch>
                          <a:fillRect/>
                        </a:stretch>
                      </p:blipFill>
                      <p:spPr bwMode="auto">
                        <a:xfrm>
                          <a:off x="2057400" y="1905000"/>
                          <a:ext cx="3556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0" name="Object 53">
              <a:extLst>
                <a:ext uri="{FF2B5EF4-FFF2-40B4-BE49-F238E27FC236}">
                  <a16:creationId xmlns:a16="http://schemas.microsoft.com/office/drawing/2014/main" id="{A676C2BE-804F-4232-80B8-F0B9D5E51CB8}"/>
                </a:ext>
              </a:extLst>
            </p:cNvPr>
            <p:cNvGraphicFramePr>
              <a:graphicFrameLocks noChangeAspect="1"/>
            </p:cNvGraphicFramePr>
            <p:nvPr/>
          </p:nvGraphicFramePr>
          <p:xfrm>
            <a:off x="2935288" y="2122487"/>
            <a:ext cx="242887" cy="315913"/>
          </p:xfrm>
          <a:graphic>
            <a:graphicData uri="http://schemas.openxmlformats.org/presentationml/2006/ole">
              <mc:AlternateContent xmlns:mc="http://schemas.openxmlformats.org/markup-compatibility/2006">
                <mc:Choice xmlns:v="urn:schemas-microsoft-com:vml" Requires="v">
                  <p:oleObj spid="_x0000_s6421" name="Equation" r:id="rId187" imgW="126780" imgH="164814" progId="Equation.3">
                    <p:embed/>
                  </p:oleObj>
                </mc:Choice>
                <mc:Fallback>
                  <p:oleObj name="Equation" r:id="rId187" imgW="126780" imgH="164814" progId="Equation.3">
                    <p:embed/>
                    <p:pic>
                      <p:nvPicPr>
                        <p:cNvPr id="315445" name="Object 53"/>
                        <p:cNvPicPr>
                          <a:picLocks noChangeAspect="1" noChangeArrowheads="1"/>
                        </p:cNvPicPr>
                        <p:nvPr/>
                      </p:nvPicPr>
                      <p:blipFill>
                        <a:blip r:embed="rId188">
                          <a:extLst>
                            <a:ext uri="{28A0092B-C50C-407E-A947-70E740481C1C}">
                              <a14:useLocalDpi xmlns:a14="http://schemas.microsoft.com/office/drawing/2010/main" val="0"/>
                            </a:ext>
                          </a:extLst>
                        </a:blip>
                        <a:srcRect/>
                        <a:stretch>
                          <a:fillRect/>
                        </a:stretch>
                      </p:blipFill>
                      <p:spPr bwMode="auto">
                        <a:xfrm>
                          <a:off x="2935288" y="2122487"/>
                          <a:ext cx="242887"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1" name="Object 54">
              <a:extLst>
                <a:ext uri="{FF2B5EF4-FFF2-40B4-BE49-F238E27FC236}">
                  <a16:creationId xmlns:a16="http://schemas.microsoft.com/office/drawing/2014/main" id="{E706236E-416A-4ACB-BCB5-58B537B06AEE}"/>
                </a:ext>
              </a:extLst>
            </p:cNvPr>
            <p:cNvGraphicFramePr>
              <a:graphicFrameLocks noChangeAspect="1"/>
            </p:cNvGraphicFramePr>
            <p:nvPr/>
          </p:nvGraphicFramePr>
          <p:xfrm>
            <a:off x="2043113" y="3048000"/>
            <a:ext cx="242887" cy="315912"/>
          </p:xfrm>
          <a:graphic>
            <a:graphicData uri="http://schemas.openxmlformats.org/presentationml/2006/ole">
              <mc:AlternateContent xmlns:mc="http://schemas.openxmlformats.org/markup-compatibility/2006">
                <mc:Choice xmlns:v="urn:schemas-microsoft-com:vml" Requires="v">
                  <p:oleObj spid="_x0000_s6422" name="Equation" r:id="rId189" imgW="126780" imgH="164814" progId="Equation.3">
                    <p:embed/>
                  </p:oleObj>
                </mc:Choice>
                <mc:Fallback>
                  <p:oleObj name="Equation" r:id="rId189" imgW="126780" imgH="164814" progId="Equation.3">
                    <p:embed/>
                    <p:pic>
                      <p:nvPicPr>
                        <p:cNvPr id="315446" name="Object 54"/>
                        <p:cNvPicPr>
                          <a:picLocks noChangeAspect="1" noChangeArrowheads="1"/>
                        </p:cNvPicPr>
                        <p:nvPr/>
                      </p:nvPicPr>
                      <p:blipFill>
                        <a:blip r:embed="rId190">
                          <a:extLst>
                            <a:ext uri="{28A0092B-C50C-407E-A947-70E740481C1C}">
                              <a14:useLocalDpi xmlns:a14="http://schemas.microsoft.com/office/drawing/2010/main" val="0"/>
                            </a:ext>
                          </a:extLst>
                        </a:blip>
                        <a:srcRect/>
                        <a:stretch>
                          <a:fillRect/>
                        </a:stretch>
                      </p:blipFill>
                      <p:spPr bwMode="auto">
                        <a:xfrm>
                          <a:off x="2043113" y="3048000"/>
                          <a:ext cx="242887"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2" name="Object 55">
              <a:extLst>
                <a:ext uri="{FF2B5EF4-FFF2-40B4-BE49-F238E27FC236}">
                  <a16:creationId xmlns:a16="http://schemas.microsoft.com/office/drawing/2014/main" id="{9484725E-7880-4B60-ACFE-4438B5CF77CA}"/>
                </a:ext>
              </a:extLst>
            </p:cNvPr>
            <p:cNvGraphicFramePr>
              <a:graphicFrameLocks noChangeAspect="1"/>
            </p:cNvGraphicFramePr>
            <p:nvPr/>
          </p:nvGraphicFramePr>
          <p:xfrm>
            <a:off x="2560637" y="3741738"/>
            <a:ext cx="187325" cy="207962"/>
          </p:xfrm>
          <a:graphic>
            <a:graphicData uri="http://schemas.openxmlformats.org/presentationml/2006/ole">
              <mc:AlternateContent xmlns:mc="http://schemas.openxmlformats.org/markup-compatibility/2006">
                <mc:Choice xmlns:v="urn:schemas-microsoft-com:vml" Requires="v">
                  <p:oleObj spid="_x0000_s6423" name="Equation" r:id="rId191" imgW="114102" imgH="126780" progId="Equation.3">
                    <p:embed/>
                  </p:oleObj>
                </mc:Choice>
                <mc:Fallback>
                  <p:oleObj name="Equation" r:id="rId191" imgW="114102" imgH="126780" progId="Equation.3">
                    <p:embed/>
                    <p:pic>
                      <p:nvPicPr>
                        <p:cNvPr id="315447" name="Object 5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7" y="37417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 name="Object 56">
              <a:extLst>
                <a:ext uri="{FF2B5EF4-FFF2-40B4-BE49-F238E27FC236}">
                  <a16:creationId xmlns:a16="http://schemas.microsoft.com/office/drawing/2014/main" id="{C52E73DD-531E-439E-9E98-098E82FE3B21}"/>
                </a:ext>
              </a:extLst>
            </p:cNvPr>
            <p:cNvGraphicFramePr>
              <a:graphicFrameLocks noChangeAspect="1"/>
            </p:cNvGraphicFramePr>
            <p:nvPr/>
          </p:nvGraphicFramePr>
          <p:xfrm>
            <a:off x="3021012" y="3741738"/>
            <a:ext cx="187325" cy="207962"/>
          </p:xfrm>
          <a:graphic>
            <a:graphicData uri="http://schemas.openxmlformats.org/presentationml/2006/ole">
              <mc:AlternateContent xmlns:mc="http://schemas.openxmlformats.org/markup-compatibility/2006">
                <mc:Choice xmlns:v="urn:schemas-microsoft-com:vml" Requires="v">
                  <p:oleObj spid="_x0000_s6424" name="Equation" r:id="rId192" imgW="114102" imgH="126780" progId="Equation.3">
                    <p:embed/>
                  </p:oleObj>
                </mc:Choice>
                <mc:Fallback>
                  <p:oleObj name="Equation" r:id="rId192" imgW="114102" imgH="126780" progId="Equation.3">
                    <p:embed/>
                    <p:pic>
                      <p:nvPicPr>
                        <p:cNvPr id="315448" name="Object 5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2" y="37417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 name="Object 57">
              <a:extLst>
                <a:ext uri="{FF2B5EF4-FFF2-40B4-BE49-F238E27FC236}">
                  <a16:creationId xmlns:a16="http://schemas.microsoft.com/office/drawing/2014/main" id="{9D74689C-502E-43E2-B8D1-11EB49F66AD2}"/>
                </a:ext>
              </a:extLst>
            </p:cNvPr>
            <p:cNvGraphicFramePr>
              <a:graphicFrameLocks noChangeAspect="1"/>
            </p:cNvGraphicFramePr>
            <p:nvPr/>
          </p:nvGraphicFramePr>
          <p:xfrm>
            <a:off x="3381375" y="3741738"/>
            <a:ext cx="187325" cy="207962"/>
          </p:xfrm>
          <a:graphic>
            <a:graphicData uri="http://schemas.openxmlformats.org/presentationml/2006/ole">
              <mc:AlternateContent xmlns:mc="http://schemas.openxmlformats.org/markup-compatibility/2006">
                <mc:Choice xmlns:v="urn:schemas-microsoft-com:vml" Requires="v">
                  <p:oleObj spid="_x0000_s6425" name="Equation" r:id="rId193" imgW="114102" imgH="126780" progId="Equation.3">
                    <p:embed/>
                  </p:oleObj>
                </mc:Choice>
                <mc:Fallback>
                  <p:oleObj name="Equation" r:id="rId193" imgW="114102" imgH="126780" progId="Equation.3">
                    <p:embed/>
                    <p:pic>
                      <p:nvPicPr>
                        <p:cNvPr id="315449" name="Object 5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7417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 name="Object 58">
              <a:extLst>
                <a:ext uri="{FF2B5EF4-FFF2-40B4-BE49-F238E27FC236}">
                  <a16:creationId xmlns:a16="http://schemas.microsoft.com/office/drawing/2014/main" id="{E538E9AA-00B1-480D-BD64-34F231E9AE35}"/>
                </a:ext>
              </a:extLst>
            </p:cNvPr>
            <p:cNvGraphicFramePr>
              <a:graphicFrameLocks noChangeAspect="1"/>
            </p:cNvGraphicFramePr>
            <p:nvPr/>
          </p:nvGraphicFramePr>
          <p:xfrm>
            <a:off x="3741737" y="3733800"/>
            <a:ext cx="187325" cy="207963"/>
          </p:xfrm>
          <a:graphic>
            <a:graphicData uri="http://schemas.openxmlformats.org/presentationml/2006/ole">
              <mc:AlternateContent xmlns:mc="http://schemas.openxmlformats.org/markup-compatibility/2006">
                <mc:Choice xmlns:v="urn:schemas-microsoft-com:vml" Requires="v">
                  <p:oleObj spid="_x0000_s6426" name="Equation" r:id="rId194" imgW="114102" imgH="126780" progId="Equation.3">
                    <p:embed/>
                  </p:oleObj>
                </mc:Choice>
                <mc:Fallback>
                  <p:oleObj name="Equation" r:id="rId194" imgW="114102" imgH="126780" progId="Equation.3">
                    <p:embed/>
                    <p:pic>
                      <p:nvPicPr>
                        <p:cNvPr id="315450" name="Object 5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7" y="37338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6" name="Object 59">
              <a:extLst>
                <a:ext uri="{FF2B5EF4-FFF2-40B4-BE49-F238E27FC236}">
                  <a16:creationId xmlns:a16="http://schemas.microsoft.com/office/drawing/2014/main" id="{E82F6032-61F4-4A9C-8124-ECE08157F37B}"/>
                </a:ext>
              </a:extLst>
            </p:cNvPr>
            <p:cNvGraphicFramePr>
              <a:graphicFrameLocks noChangeAspect="1"/>
            </p:cNvGraphicFramePr>
            <p:nvPr/>
          </p:nvGraphicFramePr>
          <p:xfrm>
            <a:off x="4102100" y="3733800"/>
            <a:ext cx="187325" cy="207963"/>
          </p:xfrm>
          <a:graphic>
            <a:graphicData uri="http://schemas.openxmlformats.org/presentationml/2006/ole">
              <mc:AlternateContent xmlns:mc="http://schemas.openxmlformats.org/markup-compatibility/2006">
                <mc:Choice xmlns:v="urn:schemas-microsoft-com:vml" Requires="v">
                  <p:oleObj spid="_x0000_s6427" name="Equation" r:id="rId195" imgW="114102" imgH="126780" progId="Equation.3">
                    <p:embed/>
                  </p:oleObj>
                </mc:Choice>
                <mc:Fallback>
                  <p:oleObj name="Equation" r:id="rId195" imgW="114102" imgH="126780" progId="Equation.3">
                    <p:embed/>
                    <p:pic>
                      <p:nvPicPr>
                        <p:cNvPr id="315451" name="Object 5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7338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 name="Object 60">
              <a:extLst>
                <a:ext uri="{FF2B5EF4-FFF2-40B4-BE49-F238E27FC236}">
                  <a16:creationId xmlns:a16="http://schemas.microsoft.com/office/drawing/2014/main" id="{CC90C117-578C-4059-BCE7-E4DE1138EA67}"/>
                </a:ext>
              </a:extLst>
            </p:cNvPr>
            <p:cNvGraphicFramePr>
              <a:graphicFrameLocks noChangeAspect="1"/>
            </p:cNvGraphicFramePr>
            <p:nvPr/>
          </p:nvGraphicFramePr>
          <p:xfrm>
            <a:off x="4460875" y="3733800"/>
            <a:ext cx="187325" cy="207963"/>
          </p:xfrm>
          <a:graphic>
            <a:graphicData uri="http://schemas.openxmlformats.org/presentationml/2006/ole">
              <mc:AlternateContent xmlns:mc="http://schemas.openxmlformats.org/markup-compatibility/2006">
                <mc:Choice xmlns:v="urn:schemas-microsoft-com:vml" Requires="v">
                  <p:oleObj spid="_x0000_s6428" name="Equation" r:id="rId196" imgW="114102" imgH="126780" progId="Equation.3">
                    <p:embed/>
                  </p:oleObj>
                </mc:Choice>
                <mc:Fallback>
                  <p:oleObj name="Equation" r:id="rId196" imgW="114102" imgH="126780" progId="Equation.3">
                    <p:embed/>
                    <p:pic>
                      <p:nvPicPr>
                        <p:cNvPr id="315452" name="Object 6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733800"/>
                          <a:ext cx="187325" cy="207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8" name="Object 61">
              <a:extLst>
                <a:ext uri="{FF2B5EF4-FFF2-40B4-BE49-F238E27FC236}">
                  <a16:creationId xmlns:a16="http://schemas.microsoft.com/office/drawing/2014/main" id="{FDE02D7E-1D80-4286-9C74-9C41184999AC}"/>
                </a:ext>
              </a:extLst>
            </p:cNvPr>
            <p:cNvGraphicFramePr>
              <a:graphicFrameLocks noChangeAspect="1"/>
            </p:cNvGraphicFramePr>
            <p:nvPr/>
          </p:nvGraphicFramePr>
          <p:xfrm>
            <a:off x="2560638" y="3436938"/>
            <a:ext cx="187325" cy="207962"/>
          </p:xfrm>
          <a:graphic>
            <a:graphicData uri="http://schemas.openxmlformats.org/presentationml/2006/ole">
              <mc:AlternateContent xmlns:mc="http://schemas.openxmlformats.org/markup-compatibility/2006">
                <mc:Choice xmlns:v="urn:schemas-microsoft-com:vml" Requires="v">
                  <p:oleObj spid="_x0000_s6429" name="Equation" r:id="rId197" imgW="114102" imgH="126780" progId="Equation.3">
                    <p:embed/>
                  </p:oleObj>
                </mc:Choice>
                <mc:Fallback>
                  <p:oleObj name="Equation" r:id="rId197" imgW="114102" imgH="126780" progId="Equation.3">
                    <p:embed/>
                    <p:pic>
                      <p:nvPicPr>
                        <p:cNvPr id="315453" name="Object 6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34369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9" name="Object 62">
              <a:extLst>
                <a:ext uri="{FF2B5EF4-FFF2-40B4-BE49-F238E27FC236}">
                  <a16:creationId xmlns:a16="http://schemas.microsoft.com/office/drawing/2014/main" id="{D04121D9-EF7B-4E00-BE9D-AEE668535273}"/>
                </a:ext>
              </a:extLst>
            </p:cNvPr>
            <p:cNvGraphicFramePr>
              <a:graphicFrameLocks noChangeAspect="1"/>
            </p:cNvGraphicFramePr>
            <p:nvPr/>
          </p:nvGraphicFramePr>
          <p:xfrm>
            <a:off x="3021013" y="3436938"/>
            <a:ext cx="187325" cy="207962"/>
          </p:xfrm>
          <a:graphic>
            <a:graphicData uri="http://schemas.openxmlformats.org/presentationml/2006/ole">
              <mc:AlternateContent xmlns:mc="http://schemas.openxmlformats.org/markup-compatibility/2006">
                <mc:Choice xmlns:v="urn:schemas-microsoft-com:vml" Requires="v">
                  <p:oleObj spid="_x0000_s6430" name="Equation" r:id="rId198" imgW="114102" imgH="126780" progId="Equation.3">
                    <p:embed/>
                  </p:oleObj>
                </mc:Choice>
                <mc:Fallback>
                  <p:oleObj name="Equation" r:id="rId198" imgW="114102" imgH="126780" progId="Equation.3">
                    <p:embed/>
                    <p:pic>
                      <p:nvPicPr>
                        <p:cNvPr id="315454" name="Object 6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34369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 name="Object 63">
              <a:extLst>
                <a:ext uri="{FF2B5EF4-FFF2-40B4-BE49-F238E27FC236}">
                  <a16:creationId xmlns:a16="http://schemas.microsoft.com/office/drawing/2014/main" id="{55E7F901-F44B-4AB9-8E2C-1D85D1EBA62C}"/>
                </a:ext>
              </a:extLst>
            </p:cNvPr>
            <p:cNvGraphicFramePr>
              <a:graphicFrameLocks noChangeAspect="1"/>
            </p:cNvGraphicFramePr>
            <p:nvPr/>
          </p:nvGraphicFramePr>
          <p:xfrm>
            <a:off x="3381375" y="3436938"/>
            <a:ext cx="187325" cy="207962"/>
          </p:xfrm>
          <a:graphic>
            <a:graphicData uri="http://schemas.openxmlformats.org/presentationml/2006/ole">
              <mc:AlternateContent xmlns:mc="http://schemas.openxmlformats.org/markup-compatibility/2006">
                <mc:Choice xmlns:v="urn:schemas-microsoft-com:vml" Requires="v">
                  <p:oleObj spid="_x0000_s6431" name="Equation" r:id="rId199" imgW="114102" imgH="126780" progId="Equation.3">
                    <p:embed/>
                  </p:oleObj>
                </mc:Choice>
                <mc:Fallback>
                  <p:oleObj name="Equation" r:id="rId199" imgW="114102" imgH="126780" progId="Equation.3">
                    <p:embed/>
                    <p:pic>
                      <p:nvPicPr>
                        <p:cNvPr id="315455" name="Object 6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4369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 name="Object 64">
              <a:extLst>
                <a:ext uri="{FF2B5EF4-FFF2-40B4-BE49-F238E27FC236}">
                  <a16:creationId xmlns:a16="http://schemas.microsoft.com/office/drawing/2014/main" id="{6BA3BA1A-84DE-4968-88B8-642EB91478E6}"/>
                </a:ext>
              </a:extLst>
            </p:cNvPr>
            <p:cNvGraphicFramePr>
              <a:graphicFrameLocks noChangeAspect="1"/>
            </p:cNvGraphicFramePr>
            <p:nvPr/>
          </p:nvGraphicFramePr>
          <p:xfrm>
            <a:off x="3741738" y="3429000"/>
            <a:ext cx="187325" cy="207963"/>
          </p:xfrm>
          <a:graphic>
            <a:graphicData uri="http://schemas.openxmlformats.org/presentationml/2006/ole">
              <mc:AlternateContent xmlns:mc="http://schemas.openxmlformats.org/markup-compatibility/2006">
                <mc:Choice xmlns:v="urn:schemas-microsoft-com:vml" Requires="v">
                  <p:oleObj spid="_x0000_s6432" name="Equation" r:id="rId200" imgW="114102" imgH="126780" progId="Equation.3">
                    <p:embed/>
                  </p:oleObj>
                </mc:Choice>
                <mc:Fallback>
                  <p:oleObj name="Equation" r:id="rId200" imgW="114102" imgH="126780" progId="Equation.3">
                    <p:embed/>
                    <p:pic>
                      <p:nvPicPr>
                        <p:cNvPr id="315456" name="Object 6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34290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 name="Object 65">
              <a:extLst>
                <a:ext uri="{FF2B5EF4-FFF2-40B4-BE49-F238E27FC236}">
                  <a16:creationId xmlns:a16="http://schemas.microsoft.com/office/drawing/2014/main" id="{E4FF9E77-DB28-48C4-B51A-1E6336CC6633}"/>
                </a:ext>
              </a:extLst>
            </p:cNvPr>
            <p:cNvGraphicFramePr>
              <a:graphicFrameLocks noChangeAspect="1"/>
            </p:cNvGraphicFramePr>
            <p:nvPr/>
          </p:nvGraphicFramePr>
          <p:xfrm>
            <a:off x="4102100" y="3429000"/>
            <a:ext cx="187325" cy="207963"/>
          </p:xfrm>
          <a:graphic>
            <a:graphicData uri="http://schemas.openxmlformats.org/presentationml/2006/ole">
              <mc:AlternateContent xmlns:mc="http://schemas.openxmlformats.org/markup-compatibility/2006">
                <mc:Choice xmlns:v="urn:schemas-microsoft-com:vml" Requires="v">
                  <p:oleObj spid="_x0000_s6433" name="Equation" r:id="rId201" imgW="114102" imgH="126780" progId="Equation.3">
                    <p:embed/>
                  </p:oleObj>
                </mc:Choice>
                <mc:Fallback>
                  <p:oleObj name="Equation" r:id="rId201" imgW="114102" imgH="126780" progId="Equation.3">
                    <p:embed/>
                    <p:pic>
                      <p:nvPicPr>
                        <p:cNvPr id="315457" name="Object 6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4290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 name="Object 66">
              <a:extLst>
                <a:ext uri="{FF2B5EF4-FFF2-40B4-BE49-F238E27FC236}">
                  <a16:creationId xmlns:a16="http://schemas.microsoft.com/office/drawing/2014/main" id="{C084B297-EED6-4438-953F-A50F2EF88EF4}"/>
                </a:ext>
              </a:extLst>
            </p:cNvPr>
            <p:cNvGraphicFramePr>
              <a:graphicFrameLocks noChangeAspect="1"/>
            </p:cNvGraphicFramePr>
            <p:nvPr/>
          </p:nvGraphicFramePr>
          <p:xfrm>
            <a:off x="4460875" y="3429000"/>
            <a:ext cx="187325" cy="207963"/>
          </p:xfrm>
          <a:graphic>
            <a:graphicData uri="http://schemas.openxmlformats.org/presentationml/2006/ole">
              <mc:AlternateContent xmlns:mc="http://schemas.openxmlformats.org/markup-compatibility/2006">
                <mc:Choice xmlns:v="urn:schemas-microsoft-com:vml" Requires="v">
                  <p:oleObj spid="_x0000_s6434" name="Equation" r:id="rId202" imgW="114102" imgH="126780" progId="Equation.3">
                    <p:embed/>
                  </p:oleObj>
                </mc:Choice>
                <mc:Fallback>
                  <p:oleObj name="Equation" r:id="rId202" imgW="114102" imgH="126780" progId="Equation.3">
                    <p:embed/>
                    <p:pic>
                      <p:nvPicPr>
                        <p:cNvPr id="315458" name="Object 6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4290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 name="Object 67">
              <a:extLst>
                <a:ext uri="{FF2B5EF4-FFF2-40B4-BE49-F238E27FC236}">
                  <a16:creationId xmlns:a16="http://schemas.microsoft.com/office/drawing/2014/main" id="{C59DEA6D-8246-4581-BE2E-E851097B90D6}"/>
                </a:ext>
              </a:extLst>
            </p:cNvPr>
            <p:cNvGraphicFramePr>
              <a:graphicFrameLocks noChangeAspect="1"/>
            </p:cNvGraphicFramePr>
            <p:nvPr/>
          </p:nvGraphicFramePr>
          <p:xfrm>
            <a:off x="2560638" y="3132138"/>
            <a:ext cx="187325" cy="207962"/>
          </p:xfrm>
          <a:graphic>
            <a:graphicData uri="http://schemas.openxmlformats.org/presentationml/2006/ole">
              <mc:AlternateContent xmlns:mc="http://schemas.openxmlformats.org/markup-compatibility/2006">
                <mc:Choice xmlns:v="urn:schemas-microsoft-com:vml" Requires="v">
                  <p:oleObj spid="_x0000_s6435" name="Equation" r:id="rId203" imgW="114102" imgH="126780" progId="Equation.3">
                    <p:embed/>
                  </p:oleObj>
                </mc:Choice>
                <mc:Fallback>
                  <p:oleObj name="Equation" r:id="rId203" imgW="114102" imgH="126780" progId="Equation.3">
                    <p:embed/>
                    <p:pic>
                      <p:nvPicPr>
                        <p:cNvPr id="315459" name="Object 6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3132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 name="Object 68">
              <a:extLst>
                <a:ext uri="{FF2B5EF4-FFF2-40B4-BE49-F238E27FC236}">
                  <a16:creationId xmlns:a16="http://schemas.microsoft.com/office/drawing/2014/main" id="{2CB93FDD-E039-4B6B-AA36-BA2D535D55AE}"/>
                </a:ext>
              </a:extLst>
            </p:cNvPr>
            <p:cNvGraphicFramePr>
              <a:graphicFrameLocks noChangeAspect="1"/>
            </p:cNvGraphicFramePr>
            <p:nvPr/>
          </p:nvGraphicFramePr>
          <p:xfrm>
            <a:off x="3021013" y="3132138"/>
            <a:ext cx="187325" cy="207962"/>
          </p:xfrm>
          <a:graphic>
            <a:graphicData uri="http://schemas.openxmlformats.org/presentationml/2006/ole">
              <mc:AlternateContent xmlns:mc="http://schemas.openxmlformats.org/markup-compatibility/2006">
                <mc:Choice xmlns:v="urn:schemas-microsoft-com:vml" Requires="v">
                  <p:oleObj spid="_x0000_s6436" name="Equation" r:id="rId204" imgW="114102" imgH="126780" progId="Equation.3">
                    <p:embed/>
                  </p:oleObj>
                </mc:Choice>
                <mc:Fallback>
                  <p:oleObj name="Equation" r:id="rId204" imgW="114102" imgH="126780" progId="Equation.3">
                    <p:embed/>
                    <p:pic>
                      <p:nvPicPr>
                        <p:cNvPr id="315460" name="Object 6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3132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 name="Object 69">
              <a:extLst>
                <a:ext uri="{FF2B5EF4-FFF2-40B4-BE49-F238E27FC236}">
                  <a16:creationId xmlns:a16="http://schemas.microsoft.com/office/drawing/2014/main" id="{A15FADA5-28E7-44AD-8B97-AEFE8E29043E}"/>
                </a:ext>
              </a:extLst>
            </p:cNvPr>
            <p:cNvGraphicFramePr>
              <a:graphicFrameLocks noChangeAspect="1"/>
            </p:cNvGraphicFramePr>
            <p:nvPr/>
          </p:nvGraphicFramePr>
          <p:xfrm>
            <a:off x="3381375" y="3132138"/>
            <a:ext cx="187325" cy="207962"/>
          </p:xfrm>
          <a:graphic>
            <a:graphicData uri="http://schemas.openxmlformats.org/presentationml/2006/ole">
              <mc:AlternateContent xmlns:mc="http://schemas.openxmlformats.org/markup-compatibility/2006">
                <mc:Choice xmlns:v="urn:schemas-microsoft-com:vml" Requires="v">
                  <p:oleObj spid="_x0000_s6437" name="Equation" r:id="rId205" imgW="114102" imgH="126780" progId="Equation.3">
                    <p:embed/>
                  </p:oleObj>
                </mc:Choice>
                <mc:Fallback>
                  <p:oleObj name="Equation" r:id="rId205" imgW="114102" imgH="126780" progId="Equation.3">
                    <p:embed/>
                    <p:pic>
                      <p:nvPicPr>
                        <p:cNvPr id="315461" name="Object 6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132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7" name="Object 70">
              <a:extLst>
                <a:ext uri="{FF2B5EF4-FFF2-40B4-BE49-F238E27FC236}">
                  <a16:creationId xmlns:a16="http://schemas.microsoft.com/office/drawing/2014/main" id="{029D7E97-0B91-4F7C-BE04-E264F30BFFFE}"/>
                </a:ext>
              </a:extLst>
            </p:cNvPr>
            <p:cNvGraphicFramePr>
              <a:graphicFrameLocks noChangeAspect="1"/>
            </p:cNvGraphicFramePr>
            <p:nvPr/>
          </p:nvGraphicFramePr>
          <p:xfrm>
            <a:off x="3741738" y="3124200"/>
            <a:ext cx="187325" cy="207963"/>
          </p:xfrm>
          <a:graphic>
            <a:graphicData uri="http://schemas.openxmlformats.org/presentationml/2006/ole">
              <mc:AlternateContent xmlns:mc="http://schemas.openxmlformats.org/markup-compatibility/2006">
                <mc:Choice xmlns:v="urn:schemas-microsoft-com:vml" Requires="v">
                  <p:oleObj spid="_x0000_s6438" name="Equation" r:id="rId206" imgW="114102" imgH="126780" progId="Equation.3">
                    <p:embed/>
                  </p:oleObj>
                </mc:Choice>
                <mc:Fallback>
                  <p:oleObj name="Equation" r:id="rId206" imgW="114102" imgH="126780" progId="Equation.3">
                    <p:embed/>
                    <p:pic>
                      <p:nvPicPr>
                        <p:cNvPr id="315462" name="Object 7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 name="Object 71">
              <a:extLst>
                <a:ext uri="{FF2B5EF4-FFF2-40B4-BE49-F238E27FC236}">
                  <a16:creationId xmlns:a16="http://schemas.microsoft.com/office/drawing/2014/main" id="{B8797C1D-A872-4478-B2C9-FC6039B0E85A}"/>
                </a:ext>
              </a:extLst>
            </p:cNvPr>
            <p:cNvGraphicFramePr>
              <a:graphicFrameLocks noChangeAspect="1"/>
            </p:cNvGraphicFramePr>
            <p:nvPr/>
          </p:nvGraphicFramePr>
          <p:xfrm>
            <a:off x="4102100" y="3124200"/>
            <a:ext cx="187325" cy="207963"/>
          </p:xfrm>
          <a:graphic>
            <a:graphicData uri="http://schemas.openxmlformats.org/presentationml/2006/ole">
              <mc:AlternateContent xmlns:mc="http://schemas.openxmlformats.org/markup-compatibility/2006">
                <mc:Choice xmlns:v="urn:schemas-microsoft-com:vml" Requires="v">
                  <p:oleObj spid="_x0000_s6439" name="Equation" r:id="rId207" imgW="114102" imgH="126780" progId="Equation.3">
                    <p:embed/>
                  </p:oleObj>
                </mc:Choice>
                <mc:Fallback>
                  <p:oleObj name="Equation" r:id="rId207" imgW="114102" imgH="126780" progId="Equation.3">
                    <p:embed/>
                    <p:pic>
                      <p:nvPicPr>
                        <p:cNvPr id="315463" name="Object 7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 name="Object 72">
              <a:extLst>
                <a:ext uri="{FF2B5EF4-FFF2-40B4-BE49-F238E27FC236}">
                  <a16:creationId xmlns:a16="http://schemas.microsoft.com/office/drawing/2014/main" id="{7FFDB92B-92B0-49A0-8FFE-B96DFC033E0C}"/>
                </a:ext>
              </a:extLst>
            </p:cNvPr>
            <p:cNvGraphicFramePr>
              <a:graphicFrameLocks noChangeAspect="1"/>
            </p:cNvGraphicFramePr>
            <p:nvPr/>
          </p:nvGraphicFramePr>
          <p:xfrm>
            <a:off x="4460875" y="3124200"/>
            <a:ext cx="187325" cy="207963"/>
          </p:xfrm>
          <a:graphic>
            <a:graphicData uri="http://schemas.openxmlformats.org/presentationml/2006/ole">
              <mc:AlternateContent xmlns:mc="http://schemas.openxmlformats.org/markup-compatibility/2006">
                <mc:Choice xmlns:v="urn:schemas-microsoft-com:vml" Requires="v">
                  <p:oleObj spid="_x0000_s6440" name="Equation" r:id="rId208" imgW="114102" imgH="126780" progId="Equation.3">
                    <p:embed/>
                  </p:oleObj>
                </mc:Choice>
                <mc:Fallback>
                  <p:oleObj name="Equation" r:id="rId208" imgW="114102" imgH="126780" progId="Equation.3">
                    <p:embed/>
                    <p:pic>
                      <p:nvPicPr>
                        <p:cNvPr id="315464" name="Object 7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0" name="Object 73">
              <a:extLst>
                <a:ext uri="{FF2B5EF4-FFF2-40B4-BE49-F238E27FC236}">
                  <a16:creationId xmlns:a16="http://schemas.microsoft.com/office/drawing/2014/main" id="{10C3F226-360D-4392-A7FC-22D383562E24}"/>
                </a:ext>
              </a:extLst>
            </p:cNvPr>
            <p:cNvGraphicFramePr>
              <a:graphicFrameLocks noChangeAspect="1"/>
            </p:cNvGraphicFramePr>
            <p:nvPr/>
          </p:nvGraphicFramePr>
          <p:xfrm>
            <a:off x="2560638" y="2751138"/>
            <a:ext cx="187325" cy="207962"/>
          </p:xfrm>
          <a:graphic>
            <a:graphicData uri="http://schemas.openxmlformats.org/presentationml/2006/ole">
              <mc:AlternateContent xmlns:mc="http://schemas.openxmlformats.org/markup-compatibility/2006">
                <mc:Choice xmlns:v="urn:schemas-microsoft-com:vml" Requires="v">
                  <p:oleObj spid="_x0000_s6441" name="Equation" r:id="rId209" imgW="114102" imgH="126780" progId="Equation.3">
                    <p:embed/>
                  </p:oleObj>
                </mc:Choice>
                <mc:Fallback>
                  <p:oleObj name="Equation" r:id="rId209" imgW="114102" imgH="126780" progId="Equation.3">
                    <p:embed/>
                    <p:pic>
                      <p:nvPicPr>
                        <p:cNvPr id="315465" name="Object 7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2751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 name="Object 74">
              <a:extLst>
                <a:ext uri="{FF2B5EF4-FFF2-40B4-BE49-F238E27FC236}">
                  <a16:creationId xmlns:a16="http://schemas.microsoft.com/office/drawing/2014/main" id="{B601B2E0-322D-4444-98A9-3819204904D9}"/>
                </a:ext>
              </a:extLst>
            </p:cNvPr>
            <p:cNvGraphicFramePr>
              <a:graphicFrameLocks noChangeAspect="1"/>
            </p:cNvGraphicFramePr>
            <p:nvPr/>
          </p:nvGraphicFramePr>
          <p:xfrm>
            <a:off x="3021013" y="2751138"/>
            <a:ext cx="187325" cy="207962"/>
          </p:xfrm>
          <a:graphic>
            <a:graphicData uri="http://schemas.openxmlformats.org/presentationml/2006/ole">
              <mc:AlternateContent xmlns:mc="http://schemas.openxmlformats.org/markup-compatibility/2006">
                <mc:Choice xmlns:v="urn:schemas-microsoft-com:vml" Requires="v">
                  <p:oleObj spid="_x0000_s6442" name="Equation" r:id="rId210" imgW="114102" imgH="126780" progId="Equation.3">
                    <p:embed/>
                  </p:oleObj>
                </mc:Choice>
                <mc:Fallback>
                  <p:oleObj name="Equation" r:id="rId210" imgW="114102" imgH="126780" progId="Equation.3">
                    <p:embed/>
                    <p:pic>
                      <p:nvPicPr>
                        <p:cNvPr id="315466" name="Object 7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2751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 name="Object 75">
              <a:extLst>
                <a:ext uri="{FF2B5EF4-FFF2-40B4-BE49-F238E27FC236}">
                  <a16:creationId xmlns:a16="http://schemas.microsoft.com/office/drawing/2014/main" id="{3D122DBB-ECF6-4362-B25D-FCD60B228241}"/>
                </a:ext>
              </a:extLst>
            </p:cNvPr>
            <p:cNvGraphicFramePr>
              <a:graphicFrameLocks noChangeAspect="1"/>
            </p:cNvGraphicFramePr>
            <p:nvPr/>
          </p:nvGraphicFramePr>
          <p:xfrm>
            <a:off x="3381375" y="2751138"/>
            <a:ext cx="187325" cy="207962"/>
          </p:xfrm>
          <a:graphic>
            <a:graphicData uri="http://schemas.openxmlformats.org/presentationml/2006/ole">
              <mc:AlternateContent xmlns:mc="http://schemas.openxmlformats.org/markup-compatibility/2006">
                <mc:Choice xmlns:v="urn:schemas-microsoft-com:vml" Requires="v">
                  <p:oleObj spid="_x0000_s6443" name="Equation" r:id="rId211" imgW="114102" imgH="126780" progId="Equation.3">
                    <p:embed/>
                  </p:oleObj>
                </mc:Choice>
                <mc:Fallback>
                  <p:oleObj name="Equation" r:id="rId211" imgW="114102" imgH="126780" progId="Equation.3">
                    <p:embed/>
                    <p:pic>
                      <p:nvPicPr>
                        <p:cNvPr id="315467" name="Object 7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2751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 name="Object 76">
              <a:extLst>
                <a:ext uri="{FF2B5EF4-FFF2-40B4-BE49-F238E27FC236}">
                  <a16:creationId xmlns:a16="http://schemas.microsoft.com/office/drawing/2014/main" id="{CAA80E03-87BB-41DD-91DE-D54CC1B8B108}"/>
                </a:ext>
              </a:extLst>
            </p:cNvPr>
            <p:cNvGraphicFramePr>
              <a:graphicFrameLocks noChangeAspect="1"/>
            </p:cNvGraphicFramePr>
            <p:nvPr/>
          </p:nvGraphicFramePr>
          <p:xfrm>
            <a:off x="3741738" y="2743200"/>
            <a:ext cx="187325" cy="207963"/>
          </p:xfrm>
          <a:graphic>
            <a:graphicData uri="http://schemas.openxmlformats.org/presentationml/2006/ole">
              <mc:AlternateContent xmlns:mc="http://schemas.openxmlformats.org/markup-compatibility/2006">
                <mc:Choice xmlns:v="urn:schemas-microsoft-com:vml" Requires="v">
                  <p:oleObj spid="_x0000_s6444" name="Equation" r:id="rId212" imgW="114102" imgH="126780" progId="Equation.3">
                    <p:embed/>
                  </p:oleObj>
                </mc:Choice>
                <mc:Fallback>
                  <p:oleObj name="Equation" r:id="rId212" imgW="114102" imgH="126780" progId="Equation.3">
                    <p:embed/>
                    <p:pic>
                      <p:nvPicPr>
                        <p:cNvPr id="315468" name="Object 7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 name="Object 77">
              <a:extLst>
                <a:ext uri="{FF2B5EF4-FFF2-40B4-BE49-F238E27FC236}">
                  <a16:creationId xmlns:a16="http://schemas.microsoft.com/office/drawing/2014/main" id="{802AA456-A094-49F6-861A-139C21C5CD41}"/>
                </a:ext>
              </a:extLst>
            </p:cNvPr>
            <p:cNvGraphicFramePr>
              <a:graphicFrameLocks noChangeAspect="1"/>
            </p:cNvGraphicFramePr>
            <p:nvPr/>
          </p:nvGraphicFramePr>
          <p:xfrm>
            <a:off x="4102100" y="2743200"/>
            <a:ext cx="187325" cy="207963"/>
          </p:xfrm>
          <a:graphic>
            <a:graphicData uri="http://schemas.openxmlformats.org/presentationml/2006/ole">
              <mc:AlternateContent xmlns:mc="http://schemas.openxmlformats.org/markup-compatibility/2006">
                <mc:Choice xmlns:v="urn:schemas-microsoft-com:vml" Requires="v">
                  <p:oleObj spid="_x0000_s6445" name="Equation" r:id="rId213" imgW="114102" imgH="126780" progId="Equation.3">
                    <p:embed/>
                  </p:oleObj>
                </mc:Choice>
                <mc:Fallback>
                  <p:oleObj name="Equation" r:id="rId213" imgW="114102" imgH="126780" progId="Equation.3">
                    <p:embed/>
                    <p:pic>
                      <p:nvPicPr>
                        <p:cNvPr id="315469" name="Object 7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 name="Object 78">
              <a:extLst>
                <a:ext uri="{FF2B5EF4-FFF2-40B4-BE49-F238E27FC236}">
                  <a16:creationId xmlns:a16="http://schemas.microsoft.com/office/drawing/2014/main" id="{0853A715-036D-40F7-978F-FDBA36A6D420}"/>
                </a:ext>
              </a:extLst>
            </p:cNvPr>
            <p:cNvGraphicFramePr>
              <a:graphicFrameLocks noChangeAspect="1"/>
            </p:cNvGraphicFramePr>
            <p:nvPr/>
          </p:nvGraphicFramePr>
          <p:xfrm>
            <a:off x="4460875" y="2743200"/>
            <a:ext cx="187325" cy="207963"/>
          </p:xfrm>
          <a:graphic>
            <a:graphicData uri="http://schemas.openxmlformats.org/presentationml/2006/ole">
              <mc:AlternateContent xmlns:mc="http://schemas.openxmlformats.org/markup-compatibility/2006">
                <mc:Choice xmlns:v="urn:schemas-microsoft-com:vml" Requires="v">
                  <p:oleObj spid="_x0000_s6446" name="Equation" r:id="rId214" imgW="114102" imgH="126780" progId="Equation.3">
                    <p:embed/>
                  </p:oleObj>
                </mc:Choice>
                <mc:Fallback>
                  <p:oleObj name="Equation" r:id="rId214" imgW="114102" imgH="126780" progId="Equation.3">
                    <p:embed/>
                    <p:pic>
                      <p:nvPicPr>
                        <p:cNvPr id="315470" name="Object 7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6" name="Group 175">
            <a:extLst>
              <a:ext uri="{FF2B5EF4-FFF2-40B4-BE49-F238E27FC236}">
                <a16:creationId xmlns:a16="http://schemas.microsoft.com/office/drawing/2014/main" id="{96379816-9F56-4CD2-BCB0-C907A4A83FFC}"/>
              </a:ext>
            </a:extLst>
          </p:cNvPr>
          <p:cNvGrpSpPr/>
          <p:nvPr/>
        </p:nvGrpSpPr>
        <p:grpSpPr>
          <a:xfrm>
            <a:off x="7486258" y="3662162"/>
            <a:ext cx="2700338" cy="2616200"/>
            <a:chOff x="1854200" y="1905000"/>
            <a:chExt cx="3005138" cy="2844800"/>
          </a:xfrm>
        </p:grpSpPr>
        <p:sp>
          <p:nvSpPr>
            <p:cNvPr id="177" name="Line 4">
              <a:extLst>
                <a:ext uri="{FF2B5EF4-FFF2-40B4-BE49-F238E27FC236}">
                  <a16:creationId xmlns:a16="http://schemas.microsoft.com/office/drawing/2014/main" id="{916829A4-420B-4B82-B1AA-B3AA127AFCBD}"/>
                </a:ext>
              </a:extLst>
            </p:cNvPr>
            <p:cNvSpPr>
              <a:spLocks noChangeShapeType="1"/>
            </p:cNvSpPr>
            <p:nvPr/>
          </p:nvSpPr>
          <p:spPr bwMode="auto">
            <a:xfrm flipV="1">
              <a:off x="1979613" y="2492375"/>
              <a:ext cx="2879725" cy="0"/>
            </a:xfrm>
            <a:prstGeom prst="line">
              <a:avLst/>
            </a:prstGeom>
            <a:noFill/>
            <a:ln w="25400">
              <a:solidFill>
                <a:schemeClr val="tx1"/>
              </a:solidFill>
              <a:round/>
              <a:headEnd/>
              <a:tailEnd/>
            </a:ln>
            <a:effectLst/>
          </p:spPr>
          <p:txBody>
            <a:bodyPr/>
            <a:lstStyle/>
            <a:p>
              <a:endParaRPr lang="en-US"/>
            </a:p>
          </p:txBody>
        </p:sp>
        <p:sp>
          <p:nvSpPr>
            <p:cNvPr id="178" name="Line 5">
              <a:extLst>
                <a:ext uri="{FF2B5EF4-FFF2-40B4-BE49-F238E27FC236}">
                  <a16:creationId xmlns:a16="http://schemas.microsoft.com/office/drawing/2014/main" id="{89A39041-84F1-46E2-A692-47A669F66918}"/>
                </a:ext>
              </a:extLst>
            </p:cNvPr>
            <p:cNvSpPr>
              <a:spLocks noChangeShapeType="1"/>
            </p:cNvSpPr>
            <p:nvPr/>
          </p:nvSpPr>
          <p:spPr bwMode="auto">
            <a:xfrm>
              <a:off x="2411413" y="2060575"/>
              <a:ext cx="0" cy="2663825"/>
            </a:xfrm>
            <a:prstGeom prst="line">
              <a:avLst/>
            </a:prstGeom>
            <a:noFill/>
            <a:ln w="25400">
              <a:solidFill>
                <a:schemeClr val="tx1"/>
              </a:solidFill>
              <a:round/>
              <a:headEnd/>
              <a:tailEnd/>
            </a:ln>
            <a:effectLst/>
          </p:spPr>
          <p:txBody>
            <a:bodyPr/>
            <a:lstStyle/>
            <a:p>
              <a:endParaRPr lang="en-US"/>
            </a:p>
          </p:txBody>
        </p:sp>
        <p:sp>
          <p:nvSpPr>
            <p:cNvPr id="179" name="Line 6">
              <a:extLst>
                <a:ext uri="{FF2B5EF4-FFF2-40B4-BE49-F238E27FC236}">
                  <a16:creationId xmlns:a16="http://schemas.microsoft.com/office/drawing/2014/main" id="{B415DF21-E6BD-4689-A629-9532059A1FE3}"/>
                </a:ext>
              </a:extLst>
            </p:cNvPr>
            <p:cNvSpPr>
              <a:spLocks noChangeShapeType="1"/>
            </p:cNvSpPr>
            <p:nvPr/>
          </p:nvSpPr>
          <p:spPr bwMode="auto">
            <a:xfrm flipH="1" flipV="1">
              <a:off x="2051050" y="2133600"/>
              <a:ext cx="360363" cy="358775"/>
            </a:xfrm>
            <a:prstGeom prst="line">
              <a:avLst/>
            </a:prstGeom>
            <a:noFill/>
            <a:ln w="25400">
              <a:solidFill>
                <a:schemeClr val="tx1"/>
              </a:solidFill>
              <a:round/>
              <a:headEnd/>
              <a:tailEnd/>
            </a:ln>
            <a:effectLst/>
          </p:spPr>
          <p:txBody>
            <a:bodyPr/>
            <a:lstStyle/>
            <a:p>
              <a:endParaRPr lang="en-US"/>
            </a:p>
          </p:txBody>
        </p:sp>
        <p:graphicFrame>
          <p:nvGraphicFramePr>
            <p:cNvPr id="180" name="Object 22">
              <a:extLst>
                <a:ext uri="{FF2B5EF4-FFF2-40B4-BE49-F238E27FC236}">
                  <a16:creationId xmlns:a16="http://schemas.microsoft.com/office/drawing/2014/main" id="{31BB7439-21C6-4BD0-AEE5-7D457A07E23A}"/>
                </a:ext>
              </a:extLst>
            </p:cNvPr>
            <p:cNvGraphicFramePr>
              <a:graphicFrameLocks noChangeAspect="1"/>
            </p:cNvGraphicFramePr>
            <p:nvPr/>
          </p:nvGraphicFramePr>
          <p:xfrm>
            <a:off x="1854200" y="2205038"/>
            <a:ext cx="261938" cy="215900"/>
          </p:xfrm>
          <a:graphic>
            <a:graphicData uri="http://schemas.openxmlformats.org/presentationml/2006/ole">
              <mc:AlternateContent xmlns:mc="http://schemas.openxmlformats.org/markup-compatibility/2006">
                <mc:Choice xmlns:v="urn:schemas-microsoft-com:vml" Requires="v">
                  <p:oleObj spid="_x0000_s6447" name="Equation" r:id="rId215" imgW="215619" imgH="177569" progId="Equation.3">
                    <p:embed/>
                  </p:oleObj>
                </mc:Choice>
                <mc:Fallback>
                  <p:oleObj name="Equation" r:id="rId215" imgW="215619" imgH="177569" progId="Equation.3">
                    <p:embed/>
                    <p:pic>
                      <p:nvPicPr>
                        <p:cNvPr id="210" name="Object 22"/>
                        <p:cNvPicPr>
                          <a:picLocks noChangeAspect="1" noChangeArrowheads="1"/>
                        </p:cNvPicPr>
                        <p:nvPr/>
                      </p:nvPicPr>
                      <p:blipFill>
                        <a:blip r:embed="rId216">
                          <a:extLst>
                            <a:ext uri="{28A0092B-C50C-407E-A947-70E740481C1C}">
                              <a14:useLocalDpi xmlns:a14="http://schemas.microsoft.com/office/drawing/2010/main" val="0"/>
                            </a:ext>
                          </a:extLst>
                        </a:blip>
                        <a:srcRect/>
                        <a:stretch>
                          <a:fillRect/>
                        </a:stretch>
                      </p:blipFill>
                      <p:spPr bwMode="auto">
                        <a:xfrm>
                          <a:off x="1854200" y="2205038"/>
                          <a:ext cx="26193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1" name="Object 24">
              <a:extLst>
                <a:ext uri="{FF2B5EF4-FFF2-40B4-BE49-F238E27FC236}">
                  <a16:creationId xmlns:a16="http://schemas.microsoft.com/office/drawing/2014/main" id="{34529A59-0BE2-41FA-8AD2-FBB653E22DFD}"/>
                </a:ext>
              </a:extLst>
            </p:cNvPr>
            <p:cNvGraphicFramePr>
              <a:graphicFrameLocks noChangeAspect="1"/>
            </p:cNvGraphicFramePr>
            <p:nvPr/>
          </p:nvGraphicFramePr>
          <p:xfrm>
            <a:off x="2614613" y="2122488"/>
            <a:ext cx="169862" cy="315912"/>
          </p:xfrm>
          <a:graphic>
            <a:graphicData uri="http://schemas.openxmlformats.org/presentationml/2006/ole">
              <mc:AlternateContent xmlns:mc="http://schemas.openxmlformats.org/markup-compatibility/2006">
                <mc:Choice xmlns:v="urn:schemas-microsoft-com:vml" Requires="v">
                  <p:oleObj spid="_x0000_s6448" name="Equation" r:id="rId217" imgW="88707" imgH="164742" progId="Equation.3">
                    <p:embed/>
                  </p:oleObj>
                </mc:Choice>
                <mc:Fallback>
                  <p:oleObj name="Equation" r:id="rId217" imgW="88707" imgH="164742" progId="Equation.3">
                    <p:embed/>
                    <p:pic>
                      <p:nvPicPr>
                        <p:cNvPr id="211" name="Object 24"/>
                        <p:cNvPicPr>
                          <a:picLocks noChangeAspect="1" noChangeArrowheads="1"/>
                        </p:cNvPicPr>
                        <p:nvPr/>
                      </p:nvPicPr>
                      <p:blipFill>
                        <a:blip r:embed="rId218">
                          <a:extLst>
                            <a:ext uri="{28A0092B-C50C-407E-A947-70E740481C1C}">
                              <a14:useLocalDpi xmlns:a14="http://schemas.microsoft.com/office/drawing/2010/main" val="0"/>
                            </a:ext>
                          </a:extLst>
                        </a:blip>
                        <a:srcRect/>
                        <a:stretch>
                          <a:fillRect/>
                        </a:stretch>
                      </p:blipFill>
                      <p:spPr bwMode="auto">
                        <a:xfrm>
                          <a:off x="2614613" y="2122488"/>
                          <a:ext cx="16986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2" name="Object 25">
              <a:extLst>
                <a:ext uri="{FF2B5EF4-FFF2-40B4-BE49-F238E27FC236}">
                  <a16:creationId xmlns:a16="http://schemas.microsoft.com/office/drawing/2014/main" id="{658E3266-9E2E-45C9-8A66-78C1C1783469}"/>
                </a:ext>
              </a:extLst>
            </p:cNvPr>
            <p:cNvGraphicFramePr>
              <a:graphicFrameLocks noChangeAspect="1"/>
            </p:cNvGraphicFramePr>
            <p:nvPr/>
          </p:nvGraphicFramePr>
          <p:xfrm>
            <a:off x="2057400" y="2693988"/>
            <a:ext cx="171450" cy="315912"/>
          </p:xfrm>
          <a:graphic>
            <a:graphicData uri="http://schemas.openxmlformats.org/presentationml/2006/ole">
              <mc:AlternateContent xmlns:mc="http://schemas.openxmlformats.org/markup-compatibility/2006">
                <mc:Choice xmlns:v="urn:schemas-microsoft-com:vml" Requires="v">
                  <p:oleObj spid="_x0000_s6449" name="Equation" r:id="rId219" imgW="88707" imgH="164742" progId="Equation.3">
                    <p:embed/>
                  </p:oleObj>
                </mc:Choice>
                <mc:Fallback>
                  <p:oleObj name="Equation" r:id="rId219" imgW="88707" imgH="164742" progId="Equation.3">
                    <p:embed/>
                    <p:pic>
                      <p:nvPicPr>
                        <p:cNvPr id="212" name="Object 25"/>
                        <p:cNvPicPr>
                          <a:picLocks noChangeAspect="1" noChangeArrowheads="1"/>
                        </p:cNvPicPr>
                        <p:nvPr/>
                      </p:nvPicPr>
                      <p:blipFill>
                        <a:blip r:embed="rId220">
                          <a:extLst>
                            <a:ext uri="{28A0092B-C50C-407E-A947-70E740481C1C}">
                              <a14:useLocalDpi xmlns:a14="http://schemas.microsoft.com/office/drawing/2010/main" val="0"/>
                            </a:ext>
                          </a:extLst>
                        </a:blip>
                        <a:srcRect/>
                        <a:stretch>
                          <a:fillRect/>
                        </a:stretch>
                      </p:blipFill>
                      <p:spPr bwMode="auto">
                        <a:xfrm>
                          <a:off x="2057400" y="2693988"/>
                          <a:ext cx="17145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 name="Object 27">
              <a:extLst>
                <a:ext uri="{FF2B5EF4-FFF2-40B4-BE49-F238E27FC236}">
                  <a16:creationId xmlns:a16="http://schemas.microsoft.com/office/drawing/2014/main" id="{532A478B-48DF-4337-9E9D-5F3D34AF0790}"/>
                </a:ext>
              </a:extLst>
            </p:cNvPr>
            <p:cNvGraphicFramePr>
              <a:graphicFrameLocks noChangeAspect="1"/>
            </p:cNvGraphicFramePr>
            <p:nvPr/>
          </p:nvGraphicFramePr>
          <p:xfrm>
            <a:off x="3344863" y="2109788"/>
            <a:ext cx="219075" cy="341312"/>
          </p:xfrm>
          <a:graphic>
            <a:graphicData uri="http://schemas.openxmlformats.org/presentationml/2006/ole">
              <mc:AlternateContent xmlns:mc="http://schemas.openxmlformats.org/markup-compatibility/2006">
                <mc:Choice xmlns:v="urn:schemas-microsoft-com:vml" Requires="v">
                  <p:oleObj spid="_x0000_s6450" name="Equation" r:id="rId221" imgW="114102" imgH="177492" progId="Equation.3">
                    <p:embed/>
                  </p:oleObj>
                </mc:Choice>
                <mc:Fallback>
                  <p:oleObj name="Equation" r:id="rId221" imgW="114102" imgH="177492" progId="Equation.3">
                    <p:embed/>
                    <p:pic>
                      <p:nvPicPr>
                        <p:cNvPr id="213" name="Object 27"/>
                        <p:cNvPicPr>
                          <a:picLocks noChangeAspect="1" noChangeArrowheads="1"/>
                        </p:cNvPicPr>
                        <p:nvPr/>
                      </p:nvPicPr>
                      <p:blipFill>
                        <a:blip r:embed="rId222">
                          <a:extLst>
                            <a:ext uri="{28A0092B-C50C-407E-A947-70E740481C1C}">
                              <a14:useLocalDpi xmlns:a14="http://schemas.microsoft.com/office/drawing/2010/main" val="0"/>
                            </a:ext>
                          </a:extLst>
                        </a:blip>
                        <a:srcRect/>
                        <a:stretch>
                          <a:fillRect/>
                        </a:stretch>
                      </p:blipFill>
                      <p:spPr bwMode="auto">
                        <a:xfrm>
                          <a:off x="3344863" y="21097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 name="Object 28">
              <a:extLst>
                <a:ext uri="{FF2B5EF4-FFF2-40B4-BE49-F238E27FC236}">
                  <a16:creationId xmlns:a16="http://schemas.microsoft.com/office/drawing/2014/main" id="{0925DC9A-126F-401A-A358-513C18A70C1A}"/>
                </a:ext>
              </a:extLst>
            </p:cNvPr>
            <p:cNvGraphicFramePr>
              <a:graphicFrameLocks noChangeAspect="1"/>
            </p:cNvGraphicFramePr>
            <p:nvPr/>
          </p:nvGraphicFramePr>
          <p:xfrm>
            <a:off x="2049463" y="3405188"/>
            <a:ext cx="219075" cy="341312"/>
          </p:xfrm>
          <a:graphic>
            <a:graphicData uri="http://schemas.openxmlformats.org/presentationml/2006/ole">
              <mc:AlternateContent xmlns:mc="http://schemas.openxmlformats.org/markup-compatibility/2006">
                <mc:Choice xmlns:v="urn:schemas-microsoft-com:vml" Requires="v">
                  <p:oleObj spid="_x0000_s6451" name="Equation" r:id="rId223" imgW="114102" imgH="177492" progId="Equation.3">
                    <p:embed/>
                  </p:oleObj>
                </mc:Choice>
                <mc:Fallback>
                  <p:oleObj name="Equation" r:id="rId223" imgW="114102" imgH="177492" progId="Equation.3">
                    <p:embed/>
                    <p:pic>
                      <p:nvPicPr>
                        <p:cNvPr id="214" name="Object 28"/>
                        <p:cNvPicPr>
                          <a:picLocks noChangeAspect="1" noChangeArrowheads="1"/>
                        </p:cNvPicPr>
                        <p:nvPr/>
                      </p:nvPicPr>
                      <p:blipFill>
                        <a:blip r:embed="rId224">
                          <a:extLst>
                            <a:ext uri="{28A0092B-C50C-407E-A947-70E740481C1C}">
                              <a14:useLocalDpi xmlns:a14="http://schemas.microsoft.com/office/drawing/2010/main" val="0"/>
                            </a:ext>
                          </a:extLst>
                        </a:blip>
                        <a:srcRect/>
                        <a:stretch>
                          <a:fillRect/>
                        </a:stretch>
                      </p:blipFill>
                      <p:spPr bwMode="auto">
                        <a:xfrm>
                          <a:off x="2049463" y="34051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 name="Object 29">
              <a:extLst>
                <a:ext uri="{FF2B5EF4-FFF2-40B4-BE49-F238E27FC236}">
                  <a16:creationId xmlns:a16="http://schemas.microsoft.com/office/drawing/2014/main" id="{EB023FD0-1FC1-47F7-A504-1C7B83C5F0F6}"/>
                </a:ext>
              </a:extLst>
            </p:cNvPr>
            <p:cNvGraphicFramePr>
              <a:graphicFrameLocks noChangeAspect="1"/>
            </p:cNvGraphicFramePr>
            <p:nvPr/>
          </p:nvGraphicFramePr>
          <p:xfrm>
            <a:off x="3698875" y="2122488"/>
            <a:ext cx="238125" cy="311150"/>
          </p:xfrm>
          <a:graphic>
            <a:graphicData uri="http://schemas.openxmlformats.org/presentationml/2006/ole">
              <mc:AlternateContent xmlns:mc="http://schemas.openxmlformats.org/markup-compatibility/2006">
                <mc:Choice xmlns:v="urn:schemas-microsoft-com:vml" Requires="v">
                  <p:oleObj spid="_x0000_s6452" name="Equation" r:id="rId225" imgW="126780" imgH="164814" progId="Equation.3">
                    <p:embed/>
                  </p:oleObj>
                </mc:Choice>
                <mc:Fallback>
                  <p:oleObj name="Equation" r:id="rId225" imgW="126780" imgH="164814" progId="Equation.3">
                    <p:embed/>
                    <p:pic>
                      <p:nvPicPr>
                        <p:cNvPr id="215" name="Object 29"/>
                        <p:cNvPicPr>
                          <a:picLocks noChangeAspect="1" noChangeArrowheads="1"/>
                        </p:cNvPicPr>
                        <p:nvPr/>
                      </p:nvPicPr>
                      <p:blipFill>
                        <a:blip r:embed="rId226">
                          <a:extLst>
                            <a:ext uri="{28A0092B-C50C-407E-A947-70E740481C1C}">
                              <a14:useLocalDpi xmlns:a14="http://schemas.microsoft.com/office/drawing/2010/main" val="0"/>
                            </a:ext>
                          </a:extLst>
                        </a:blip>
                        <a:srcRect/>
                        <a:stretch>
                          <a:fillRect/>
                        </a:stretch>
                      </p:blipFill>
                      <p:spPr bwMode="auto">
                        <a:xfrm>
                          <a:off x="3698875" y="2122488"/>
                          <a:ext cx="2381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 name="Object 30">
              <a:extLst>
                <a:ext uri="{FF2B5EF4-FFF2-40B4-BE49-F238E27FC236}">
                  <a16:creationId xmlns:a16="http://schemas.microsoft.com/office/drawing/2014/main" id="{4807D48B-6A83-4D9A-A716-4A0C545F4BEC}"/>
                </a:ext>
              </a:extLst>
            </p:cNvPr>
            <p:cNvGraphicFramePr>
              <a:graphicFrameLocks noChangeAspect="1"/>
            </p:cNvGraphicFramePr>
            <p:nvPr/>
          </p:nvGraphicFramePr>
          <p:xfrm>
            <a:off x="2039938" y="3705225"/>
            <a:ext cx="238125" cy="311150"/>
          </p:xfrm>
          <a:graphic>
            <a:graphicData uri="http://schemas.openxmlformats.org/presentationml/2006/ole">
              <mc:AlternateContent xmlns:mc="http://schemas.openxmlformats.org/markup-compatibility/2006">
                <mc:Choice xmlns:v="urn:schemas-microsoft-com:vml" Requires="v">
                  <p:oleObj spid="_x0000_s6453" name="Equation" r:id="rId227" imgW="126780" imgH="164814" progId="Equation.3">
                    <p:embed/>
                  </p:oleObj>
                </mc:Choice>
                <mc:Fallback>
                  <p:oleObj name="Equation" r:id="rId227" imgW="126780" imgH="164814" progId="Equation.3">
                    <p:embed/>
                    <p:pic>
                      <p:nvPicPr>
                        <p:cNvPr id="216" name="Object 30"/>
                        <p:cNvPicPr>
                          <a:picLocks noChangeAspect="1" noChangeArrowheads="1"/>
                        </p:cNvPicPr>
                        <p:nvPr/>
                      </p:nvPicPr>
                      <p:blipFill>
                        <a:blip r:embed="rId228">
                          <a:extLst>
                            <a:ext uri="{28A0092B-C50C-407E-A947-70E740481C1C}">
                              <a14:useLocalDpi xmlns:a14="http://schemas.microsoft.com/office/drawing/2010/main" val="0"/>
                            </a:ext>
                          </a:extLst>
                        </a:blip>
                        <a:srcRect/>
                        <a:stretch>
                          <a:fillRect/>
                        </a:stretch>
                      </p:blipFill>
                      <p:spPr bwMode="auto">
                        <a:xfrm>
                          <a:off x="2039938" y="3705225"/>
                          <a:ext cx="238125"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 name="Object 31">
              <a:extLst>
                <a:ext uri="{FF2B5EF4-FFF2-40B4-BE49-F238E27FC236}">
                  <a16:creationId xmlns:a16="http://schemas.microsoft.com/office/drawing/2014/main" id="{BD232A41-B9CA-4089-843A-621145DD8FD9}"/>
                </a:ext>
              </a:extLst>
            </p:cNvPr>
            <p:cNvGraphicFramePr>
              <a:graphicFrameLocks noChangeAspect="1"/>
            </p:cNvGraphicFramePr>
            <p:nvPr/>
          </p:nvGraphicFramePr>
          <p:xfrm>
            <a:off x="4067175" y="2109788"/>
            <a:ext cx="219075" cy="341312"/>
          </p:xfrm>
          <a:graphic>
            <a:graphicData uri="http://schemas.openxmlformats.org/presentationml/2006/ole">
              <mc:AlternateContent xmlns:mc="http://schemas.openxmlformats.org/markup-compatibility/2006">
                <mc:Choice xmlns:v="urn:schemas-microsoft-com:vml" Requires="v">
                  <p:oleObj spid="_x0000_s6454" name="Equation" r:id="rId229" imgW="114102" imgH="177492" progId="Equation.3">
                    <p:embed/>
                  </p:oleObj>
                </mc:Choice>
                <mc:Fallback>
                  <p:oleObj name="Equation" r:id="rId229" imgW="114102" imgH="177492" progId="Equation.3">
                    <p:embed/>
                    <p:pic>
                      <p:nvPicPr>
                        <p:cNvPr id="217" name="Object 31"/>
                        <p:cNvPicPr>
                          <a:picLocks noChangeAspect="1" noChangeArrowheads="1"/>
                        </p:cNvPicPr>
                        <p:nvPr/>
                      </p:nvPicPr>
                      <p:blipFill>
                        <a:blip r:embed="rId230">
                          <a:extLst>
                            <a:ext uri="{28A0092B-C50C-407E-A947-70E740481C1C}">
                              <a14:useLocalDpi xmlns:a14="http://schemas.microsoft.com/office/drawing/2010/main" val="0"/>
                            </a:ext>
                          </a:extLst>
                        </a:blip>
                        <a:srcRect/>
                        <a:stretch>
                          <a:fillRect/>
                        </a:stretch>
                      </p:blipFill>
                      <p:spPr bwMode="auto">
                        <a:xfrm>
                          <a:off x="4067175" y="21097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 name="Object 32">
              <a:extLst>
                <a:ext uri="{FF2B5EF4-FFF2-40B4-BE49-F238E27FC236}">
                  <a16:creationId xmlns:a16="http://schemas.microsoft.com/office/drawing/2014/main" id="{6DE49ADD-27F3-4414-B70A-8FCD6F633B1D}"/>
                </a:ext>
              </a:extLst>
            </p:cNvPr>
            <p:cNvGraphicFramePr>
              <a:graphicFrameLocks noChangeAspect="1"/>
            </p:cNvGraphicFramePr>
            <p:nvPr/>
          </p:nvGraphicFramePr>
          <p:xfrm>
            <a:off x="2051050" y="4052888"/>
            <a:ext cx="219075" cy="341312"/>
          </p:xfrm>
          <a:graphic>
            <a:graphicData uri="http://schemas.openxmlformats.org/presentationml/2006/ole">
              <mc:AlternateContent xmlns:mc="http://schemas.openxmlformats.org/markup-compatibility/2006">
                <mc:Choice xmlns:v="urn:schemas-microsoft-com:vml" Requires="v">
                  <p:oleObj spid="_x0000_s6455" name="Equation" r:id="rId231" imgW="114102" imgH="177492" progId="Equation.3">
                    <p:embed/>
                  </p:oleObj>
                </mc:Choice>
                <mc:Fallback>
                  <p:oleObj name="Equation" r:id="rId231" imgW="114102" imgH="177492" progId="Equation.3">
                    <p:embed/>
                    <p:pic>
                      <p:nvPicPr>
                        <p:cNvPr id="218" name="Object 32"/>
                        <p:cNvPicPr>
                          <a:picLocks noChangeAspect="1" noChangeArrowheads="1"/>
                        </p:cNvPicPr>
                        <p:nvPr/>
                      </p:nvPicPr>
                      <p:blipFill>
                        <a:blip r:embed="rId232">
                          <a:extLst>
                            <a:ext uri="{28A0092B-C50C-407E-A947-70E740481C1C}">
                              <a14:useLocalDpi xmlns:a14="http://schemas.microsoft.com/office/drawing/2010/main" val="0"/>
                            </a:ext>
                          </a:extLst>
                        </a:blip>
                        <a:srcRect/>
                        <a:stretch>
                          <a:fillRect/>
                        </a:stretch>
                      </p:blipFill>
                      <p:spPr bwMode="auto">
                        <a:xfrm>
                          <a:off x="2051050" y="4052888"/>
                          <a:ext cx="219075"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 name="Object 33">
              <a:extLst>
                <a:ext uri="{FF2B5EF4-FFF2-40B4-BE49-F238E27FC236}">
                  <a16:creationId xmlns:a16="http://schemas.microsoft.com/office/drawing/2014/main" id="{C08218E0-0783-4062-962F-83AA62ACB97D}"/>
                </a:ext>
              </a:extLst>
            </p:cNvPr>
            <p:cNvGraphicFramePr>
              <a:graphicFrameLocks noChangeAspect="1"/>
            </p:cNvGraphicFramePr>
            <p:nvPr/>
          </p:nvGraphicFramePr>
          <p:xfrm>
            <a:off x="4413250" y="2109788"/>
            <a:ext cx="242888" cy="341312"/>
          </p:xfrm>
          <a:graphic>
            <a:graphicData uri="http://schemas.openxmlformats.org/presentationml/2006/ole">
              <mc:AlternateContent xmlns:mc="http://schemas.openxmlformats.org/markup-compatibility/2006">
                <mc:Choice xmlns:v="urn:schemas-microsoft-com:vml" Requires="v">
                  <p:oleObj spid="_x0000_s6456" name="Equation" r:id="rId233" imgW="126725" imgH="177415" progId="Equation.3">
                    <p:embed/>
                  </p:oleObj>
                </mc:Choice>
                <mc:Fallback>
                  <p:oleObj name="Equation" r:id="rId233" imgW="126725" imgH="177415" progId="Equation.3">
                    <p:embed/>
                    <p:pic>
                      <p:nvPicPr>
                        <p:cNvPr id="219" name="Object 33"/>
                        <p:cNvPicPr>
                          <a:picLocks noChangeAspect="1" noChangeArrowheads="1"/>
                        </p:cNvPicPr>
                        <p:nvPr/>
                      </p:nvPicPr>
                      <p:blipFill>
                        <a:blip r:embed="rId234">
                          <a:extLst>
                            <a:ext uri="{28A0092B-C50C-407E-A947-70E740481C1C}">
                              <a14:useLocalDpi xmlns:a14="http://schemas.microsoft.com/office/drawing/2010/main" val="0"/>
                            </a:ext>
                          </a:extLst>
                        </a:blip>
                        <a:srcRect/>
                        <a:stretch>
                          <a:fillRect/>
                        </a:stretch>
                      </p:blipFill>
                      <p:spPr bwMode="auto">
                        <a:xfrm>
                          <a:off x="4413250" y="2109788"/>
                          <a:ext cx="242888"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 name="Object 34">
              <a:extLst>
                <a:ext uri="{FF2B5EF4-FFF2-40B4-BE49-F238E27FC236}">
                  <a16:creationId xmlns:a16="http://schemas.microsoft.com/office/drawing/2014/main" id="{A5335C00-5448-40D9-9BD8-ADADD7786AC1}"/>
                </a:ext>
              </a:extLst>
            </p:cNvPr>
            <p:cNvGraphicFramePr>
              <a:graphicFrameLocks noChangeAspect="1"/>
            </p:cNvGraphicFramePr>
            <p:nvPr/>
          </p:nvGraphicFramePr>
          <p:xfrm>
            <a:off x="2039938" y="4408488"/>
            <a:ext cx="242887" cy="341312"/>
          </p:xfrm>
          <a:graphic>
            <a:graphicData uri="http://schemas.openxmlformats.org/presentationml/2006/ole">
              <mc:AlternateContent xmlns:mc="http://schemas.openxmlformats.org/markup-compatibility/2006">
                <mc:Choice xmlns:v="urn:schemas-microsoft-com:vml" Requires="v">
                  <p:oleObj spid="_x0000_s6457" name="Equation" r:id="rId235" imgW="126725" imgH="177415" progId="Equation.3">
                    <p:embed/>
                  </p:oleObj>
                </mc:Choice>
                <mc:Fallback>
                  <p:oleObj name="Equation" r:id="rId235" imgW="126725" imgH="177415" progId="Equation.3">
                    <p:embed/>
                    <p:pic>
                      <p:nvPicPr>
                        <p:cNvPr id="220" name="Object 34"/>
                        <p:cNvPicPr>
                          <a:picLocks noChangeAspect="1" noChangeArrowheads="1"/>
                        </p:cNvPicPr>
                        <p:nvPr/>
                      </p:nvPicPr>
                      <p:blipFill>
                        <a:blip r:embed="rId236">
                          <a:extLst>
                            <a:ext uri="{28A0092B-C50C-407E-A947-70E740481C1C}">
                              <a14:useLocalDpi xmlns:a14="http://schemas.microsoft.com/office/drawing/2010/main" val="0"/>
                            </a:ext>
                          </a:extLst>
                        </a:blip>
                        <a:srcRect/>
                        <a:stretch>
                          <a:fillRect/>
                        </a:stretch>
                      </p:blipFill>
                      <p:spPr bwMode="auto">
                        <a:xfrm>
                          <a:off x="2039938" y="4408488"/>
                          <a:ext cx="242887"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 name="Object 57">
              <a:extLst>
                <a:ext uri="{FF2B5EF4-FFF2-40B4-BE49-F238E27FC236}">
                  <a16:creationId xmlns:a16="http://schemas.microsoft.com/office/drawing/2014/main" id="{CCD39888-5F8B-4828-A237-D47433614159}"/>
                </a:ext>
              </a:extLst>
            </p:cNvPr>
            <p:cNvGraphicFramePr>
              <a:graphicFrameLocks noChangeAspect="1"/>
            </p:cNvGraphicFramePr>
            <p:nvPr/>
          </p:nvGraphicFramePr>
          <p:xfrm>
            <a:off x="2555875" y="4084638"/>
            <a:ext cx="187325" cy="207962"/>
          </p:xfrm>
          <a:graphic>
            <a:graphicData uri="http://schemas.openxmlformats.org/presentationml/2006/ole">
              <mc:AlternateContent xmlns:mc="http://schemas.openxmlformats.org/markup-compatibility/2006">
                <mc:Choice xmlns:v="urn:schemas-microsoft-com:vml" Requires="v">
                  <p:oleObj spid="_x0000_s6458" name="Equation" r:id="rId237" imgW="114102" imgH="126780" progId="Equation.3">
                    <p:embed/>
                  </p:oleObj>
                </mc:Choice>
                <mc:Fallback>
                  <p:oleObj name="Equation" r:id="rId237" imgW="114102" imgH="126780" progId="Equation.3">
                    <p:embed/>
                    <p:pic>
                      <p:nvPicPr>
                        <p:cNvPr id="221" name="Object 5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55875"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 name="Object 58">
              <a:extLst>
                <a:ext uri="{FF2B5EF4-FFF2-40B4-BE49-F238E27FC236}">
                  <a16:creationId xmlns:a16="http://schemas.microsoft.com/office/drawing/2014/main" id="{01C0D7D1-A2DA-4DA8-914C-2F2D205CE939}"/>
                </a:ext>
              </a:extLst>
            </p:cNvPr>
            <p:cNvGraphicFramePr>
              <a:graphicFrameLocks noChangeAspect="1"/>
            </p:cNvGraphicFramePr>
            <p:nvPr/>
          </p:nvGraphicFramePr>
          <p:xfrm>
            <a:off x="2555875" y="4445000"/>
            <a:ext cx="187325" cy="207962"/>
          </p:xfrm>
          <a:graphic>
            <a:graphicData uri="http://schemas.openxmlformats.org/presentationml/2006/ole">
              <mc:AlternateContent xmlns:mc="http://schemas.openxmlformats.org/markup-compatibility/2006">
                <mc:Choice xmlns:v="urn:schemas-microsoft-com:vml" Requires="v">
                  <p:oleObj spid="_x0000_s6459" name="Equation" r:id="rId238" imgW="114102" imgH="126780" progId="Equation.3">
                    <p:embed/>
                  </p:oleObj>
                </mc:Choice>
                <mc:Fallback>
                  <p:oleObj name="Equation" r:id="rId238" imgW="114102" imgH="126780" progId="Equation.3">
                    <p:embed/>
                    <p:pic>
                      <p:nvPicPr>
                        <p:cNvPr id="222" name="Object 5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55875"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 name="Object 60">
              <a:extLst>
                <a:ext uri="{FF2B5EF4-FFF2-40B4-BE49-F238E27FC236}">
                  <a16:creationId xmlns:a16="http://schemas.microsoft.com/office/drawing/2014/main" id="{5BD89B1D-7CFE-428F-B0B2-5F1ACB9586CD}"/>
                </a:ext>
              </a:extLst>
            </p:cNvPr>
            <p:cNvGraphicFramePr>
              <a:graphicFrameLocks noChangeAspect="1"/>
            </p:cNvGraphicFramePr>
            <p:nvPr/>
          </p:nvGraphicFramePr>
          <p:xfrm>
            <a:off x="3016250" y="4084638"/>
            <a:ext cx="187325" cy="207962"/>
          </p:xfrm>
          <a:graphic>
            <a:graphicData uri="http://schemas.openxmlformats.org/presentationml/2006/ole">
              <mc:AlternateContent xmlns:mc="http://schemas.openxmlformats.org/markup-compatibility/2006">
                <mc:Choice xmlns:v="urn:schemas-microsoft-com:vml" Requires="v">
                  <p:oleObj spid="_x0000_s6460" name="Equation" r:id="rId239" imgW="114102" imgH="126780" progId="Equation.3">
                    <p:embed/>
                  </p:oleObj>
                </mc:Choice>
                <mc:Fallback>
                  <p:oleObj name="Equation" r:id="rId239" imgW="114102" imgH="126780" progId="Equation.3">
                    <p:embed/>
                    <p:pic>
                      <p:nvPicPr>
                        <p:cNvPr id="223" name="Object 6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16250"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 name="Object 61">
              <a:extLst>
                <a:ext uri="{FF2B5EF4-FFF2-40B4-BE49-F238E27FC236}">
                  <a16:creationId xmlns:a16="http://schemas.microsoft.com/office/drawing/2014/main" id="{FE4EBBB9-F138-42C2-A8A1-8A066BC2CC52}"/>
                </a:ext>
              </a:extLst>
            </p:cNvPr>
            <p:cNvGraphicFramePr>
              <a:graphicFrameLocks noChangeAspect="1"/>
            </p:cNvGraphicFramePr>
            <p:nvPr/>
          </p:nvGraphicFramePr>
          <p:xfrm>
            <a:off x="3016250" y="4445000"/>
            <a:ext cx="187325" cy="207962"/>
          </p:xfrm>
          <a:graphic>
            <a:graphicData uri="http://schemas.openxmlformats.org/presentationml/2006/ole">
              <mc:AlternateContent xmlns:mc="http://schemas.openxmlformats.org/markup-compatibility/2006">
                <mc:Choice xmlns:v="urn:schemas-microsoft-com:vml" Requires="v">
                  <p:oleObj spid="_x0000_s6461" name="Equation" r:id="rId240" imgW="114102" imgH="126780" progId="Equation.3">
                    <p:embed/>
                  </p:oleObj>
                </mc:Choice>
                <mc:Fallback>
                  <p:oleObj name="Equation" r:id="rId240" imgW="114102" imgH="126780" progId="Equation.3">
                    <p:embed/>
                    <p:pic>
                      <p:nvPicPr>
                        <p:cNvPr id="224" name="Object 6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16250"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 name="Object 63">
              <a:extLst>
                <a:ext uri="{FF2B5EF4-FFF2-40B4-BE49-F238E27FC236}">
                  <a16:creationId xmlns:a16="http://schemas.microsoft.com/office/drawing/2014/main" id="{9E48ABD6-E9EB-4A7B-8A96-1DD4DCFB85A2}"/>
                </a:ext>
              </a:extLst>
            </p:cNvPr>
            <p:cNvGraphicFramePr>
              <a:graphicFrameLocks noChangeAspect="1"/>
            </p:cNvGraphicFramePr>
            <p:nvPr/>
          </p:nvGraphicFramePr>
          <p:xfrm>
            <a:off x="3376613" y="4084638"/>
            <a:ext cx="187325" cy="207962"/>
          </p:xfrm>
          <a:graphic>
            <a:graphicData uri="http://schemas.openxmlformats.org/presentationml/2006/ole">
              <mc:AlternateContent xmlns:mc="http://schemas.openxmlformats.org/markup-compatibility/2006">
                <mc:Choice xmlns:v="urn:schemas-microsoft-com:vml" Requires="v">
                  <p:oleObj spid="_x0000_s6462" name="Equation" r:id="rId241" imgW="114102" imgH="126780" progId="Equation.3">
                    <p:embed/>
                  </p:oleObj>
                </mc:Choice>
                <mc:Fallback>
                  <p:oleObj name="Equation" r:id="rId241" imgW="114102" imgH="126780" progId="Equation.3">
                    <p:embed/>
                    <p:pic>
                      <p:nvPicPr>
                        <p:cNvPr id="225" name="Object 6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76613" y="40846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 name="Object 64">
              <a:extLst>
                <a:ext uri="{FF2B5EF4-FFF2-40B4-BE49-F238E27FC236}">
                  <a16:creationId xmlns:a16="http://schemas.microsoft.com/office/drawing/2014/main" id="{FEAD356E-E050-4C27-943F-52C3EA578FF9}"/>
                </a:ext>
              </a:extLst>
            </p:cNvPr>
            <p:cNvGraphicFramePr>
              <a:graphicFrameLocks noChangeAspect="1"/>
            </p:cNvGraphicFramePr>
            <p:nvPr/>
          </p:nvGraphicFramePr>
          <p:xfrm>
            <a:off x="3376613" y="4445000"/>
            <a:ext cx="187325" cy="207962"/>
          </p:xfrm>
          <a:graphic>
            <a:graphicData uri="http://schemas.openxmlformats.org/presentationml/2006/ole">
              <mc:AlternateContent xmlns:mc="http://schemas.openxmlformats.org/markup-compatibility/2006">
                <mc:Choice xmlns:v="urn:schemas-microsoft-com:vml" Requires="v">
                  <p:oleObj spid="_x0000_s6463" name="Equation" r:id="rId242" imgW="114102" imgH="126780" progId="Equation.3">
                    <p:embed/>
                  </p:oleObj>
                </mc:Choice>
                <mc:Fallback>
                  <p:oleObj name="Equation" r:id="rId242" imgW="114102" imgH="126780" progId="Equation.3">
                    <p:embed/>
                    <p:pic>
                      <p:nvPicPr>
                        <p:cNvPr id="226" name="Object 6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76613"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 name="Object 68">
              <a:extLst>
                <a:ext uri="{FF2B5EF4-FFF2-40B4-BE49-F238E27FC236}">
                  <a16:creationId xmlns:a16="http://schemas.microsoft.com/office/drawing/2014/main" id="{B37E1BE1-6BA0-43C4-A0F4-D9FD09C0E6AE}"/>
                </a:ext>
              </a:extLst>
            </p:cNvPr>
            <p:cNvGraphicFramePr>
              <a:graphicFrameLocks noChangeAspect="1"/>
            </p:cNvGraphicFramePr>
            <p:nvPr/>
          </p:nvGraphicFramePr>
          <p:xfrm>
            <a:off x="3736975" y="4076700"/>
            <a:ext cx="187325" cy="207962"/>
          </p:xfrm>
          <a:graphic>
            <a:graphicData uri="http://schemas.openxmlformats.org/presentationml/2006/ole">
              <mc:AlternateContent xmlns:mc="http://schemas.openxmlformats.org/markup-compatibility/2006">
                <mc:Choice xmlns:v="urn:schemas-microsoft-com:vml" Requires="v">
                  <p:oleObj spid="_x0000_s6464" name="Equation" r:id="rId243" imgW="114102" imgH="126780" progId="Equation.3">
                    <p:embed/>
                  </p:oleObj>
                </mc:Choice>
                <mc:Fallback>
                  <p:oleObj name="Equation" r:id="rId243" imgW="114102" imgH="126780" progId="Equation.3">
                    <p:embed/>
                    <p:pic>
                      <p:nvPicPr>
                        <p:cNvPr id="227" name="Object 6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36975" y="40767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 name="Object 69">
              <a:extLst>
                <a:ext uri="{FF2B5EF4-FFF2-40B4-BE49-F238E27FC236}">
                  <a16:creationId xmlns:a16="http://schemas.microsoft.com/office/drawing/2014/main" id="{A4062CC6-0132-4DF5-AEE6-D0555A0E3F32}"/>
                </a:ext>
              </a:extLst>
            </p:cNvPr>
            <p:cNvGraphicFramePr>
              <a:graphicFrameLocks noChangeAspect="1"/>
            </p:cNvGraphicFramePr>
            <p:nvPr/>
          </p:nvGraphicFramePr>
          <p:xfrm>
            <a:off x="3736975" y="4445000"/>
            <a:ext cx="187325" cy="207962"/>
          </p:xfrm>
          <a:graphic>
            <a:graphicData uri="http://schemas.openxmlformats.org/presentationml/2006/ole">
              <mc:AlternateContent xmlns:mc="http://schemas.openxmlformats.org/markup-compatibility/2006">
                <mc:Choice xmlns:v="urn:schemas-microsoft-com:vml" Requires="v">
                  <p:oleObj spid="_x0000_s6465" name="Equation" r:id="rId244" imgW="114102" imgH="126780" progId="Equation.3">
                    <p:embed/>
                  </p:oleObj>
                </mc:Choice>
                <mc:Fallback>
                  <p:oleObj name="Equation" r:id="rId244" imgW="114102" imgH="126780" progId="Equation.3">
                    <p:embed/>
                    <p:pic>
                      <p:nvPicPr>
                        <p:cNvPr id="228" name="Object 6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36975" y="4445000"/>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9" name="Object 70">
              <a:extLst>
                <a:ext uri="{FF2B5EF4-FFF2-40B4-BE49-F238E27FC236}">
                  <a16:creationId xmlns:a16="http://schemas.microsoft.com/office/drawing/2014/main" id="{84E8DFDA-05E1-4FB6-AE01-CCE755D537E9}"/>
                </a:ext>
              </a:extLst>
            </p:cNvPr>
            <p:cNvGraphicFramePr>
              <a:graphicFrameLocks noChangeAspect="1"/>
            </p:cNvGraphicFramePr>
            <p:nvPr/>
          </p:nvGraphicFramePr>
          <p:xfrm>
            <a:off x="4097338" y="4076700"/>
            <a:ext cx="187325" cy="207962"/>
          </p:xfrm>
          <a:graphic>
            <a:graphicData uri="http://schemas.openxmlformats.org/presentationml/2006/ole">
              <mc:AlternateContent xmlns:mc="http://schemas.openxmlformats.org/markup-compatibility/2006">
                <mc:Choice xmlns:v="urn:schemas-microsoft-com:vml" Requires="v">
                  <p:oleObj spid="_x0000_s6466" name="Equation" r:id="rId245" imgW="114102" imgH="126780" progId="Equation.3">
                    <p:embed/>
                  </p:oleObj>
                </mc:Choice>
                <mc:Fallback>
                  <p:oleObj name="Equation" r:id="rId245" imgW="114102" imgH="126780" progId="Equation.3">
                    <p:embed/>
                    <p:pic>
                      <p:nvPicPr>
                        <p:cNvPr id="229" name="Object 7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097338" y="40767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 name="Object 71">
              <a:extLst>
                <a:ext uri="{FF2B5EF4-FFF2-40B4-BE49-F238E27FC236}">
                  <a16:creationId xmlns:a16="http://schemas.microsoft.com/office/drawing/2014/main" id="{566FDC0F-552D-4C43-8A18-78294653C3F7}"/>
                </a:ext>
              </a:extLst>
            </p:cNvPr>
            <p:cNvGraphicFramePr>
              <a:graphicFrameLocks noChangeAspect="1"/>
            </p:cNvGraphicFramePr>
            <p:nvPr/>
          </p:nvGraphicFramePr>
          <p:xfrm>
            <a:off x="4456113" y="4076700"/>
            <a:ext cx="187325" cy="207962"/>
          </p:xfrm>
          <a:graphic>
            <a:graphicData uri="http://schemas.openxmlformats.org/presentationml/2006/ole">
              <mc:AlternateContent xmlns:mc="http://schemas.openxmlformats.org/markup-compatibility/2006">
                <mc:Choice xmlns:v="urn:schemas-microsoft-com:vml" Requires="v">
                  <p:oleObj spid="_x0000_s6467" name="Equation" r:id="rId246" imgW="114102" imgH="126780" progId="Equation.3">
                    <p:embed/>
                  </p:oleObj>
                </mc:Choice>
                <mc:Fallback>
                  <p:oleObj name="Equation" r:id="rId246" imgW="114102" imgH="126780" progId="Equation.3">
                    <p:embed/>
                    <p:pic>
                      <p:nvPicPr>
                        <p:cNvPr id="230" name="Object 7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56113" y="40767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 name="Object 72">
              <a:extLst>
                <a:ext uri="{FF2B5EF4-FFF2-40B4-BE49-F238E27FC236}">
                  <a16:creationId xmlns:a16="http://schemas.microsoft.com/office/drawing/2014/main" id="{4F2B214D-BBEB-4924-9633-0DD0AFD940B6}"/>
                </a:ext>
              </a:extLst>
            </p:cNvPr>
            <p:cNvGraphicFramePr>
              <a:graphicFrameLocks noChangeAspect="1"/>
            </p:cNvGraphicFramePr>
            <p:nvPr/>
          </p:nvGraphicFramePr>
          <p:xfrm>
            <a:off x="4097338" y="4445000"/>
            <a:ext cx="187325" cy="207962"/>
          </p:xfrm>
          <a:graphic>
            <a:graphicData uri="http://schemas.openxmlformats.org/presentationml/2006/ole">
              <mc:AlternateContent xmlns:mc="http://schemas.openxmlformats.org/markup-compatibility/2006">
                <mc:Choice xmlns:v="urn:schemas-microsoft-com:vml" Requires="v">
                  <p:oleObj spid="_x0000_s6468" name="Equation" r:id="rId247" imgW="114102" imgH="126780" progId="Equation.3">
                    <p:embed/>
                  </p:oleObj>
                </mc:Choice>
                <mc:Fallback>
                  <p:oleObj name="Equation" r:id="rId247" imgW="114102" imgH="126780" progId="Equation.3">
                    <p:embed/>
                    <p:pic>
                      <p:nvPicPr>
                        <p:cNvPr id="231" name="Object 7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097338" y="4445000"/>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 name="Object 73">
              <a:extLst>
                <a:ext uri="{FF2B5EF4-FFF2-40B4-BE49-F238E27FC236}">
                  <a16:creationId xmlns:a16="http://schemas.microsoft.com/office/drawing/2014/main" id="{D6C483BA-9153-43F5-835A-964336B2EE38}"/>
                </a:ext>
              </a:extLst>
            </p:cNvPr>
            <p:cNvGraphicFramePr>
              <a:graphicFrameLocks noChangeAspect="1"/>
            </p:cNvGraphicFramePr>
            <p:nvPr/>
          </p:nvGraphicFramePr>
          <p:xfrm>
            <a:off x="4456113" y="4437063"/>
            <a:ext cx="187325" cy="207962"/>
          </p:xfrm>
          <a:graphic>
            <a:graphicData uri="http://schemas.openxmlformats.org/presentationml/2006/ole">
              <mc:AlternateContent xmlns:mc="http://schemas.openxmlformats.org/markup-compatibility/2006">
                <mc:Choice xmlns:v="urn:schemas-microsoft-com:vml" Requires="v">
                  <p:oleObj spid="_x0000_s6469" name="Equation" r:id="rId248" imgW="114102" imgH="126780" progId="Equation.3">
                    <p:embed/>
                  </p:oleObj>
                </mc:Choice>
                <mc:Fallback>
                  <p:oleObj name="Equation" r:id="rId248" imgW="114102" imgH="126780" progId="Equation.3">
                    <p:embed/>
                    <p:pic>
                      <p:nvPicPr>
                        <p:cNvPr id="232" name="Object 7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56113" y="4437063"/>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 name="Object 52">
              <a:extLst>
                <a:ext uri="{FF2B5EF4-FFF2-40B4-BE49-F238E27FC236}">
                  <a16:creationId xmlns:a16="http://schemas.microsoft.com/office/drawing/2014/main" id="{14CAB7CC-4989-44CF-A9A8-F07F908925C6}"/>
                </a:ext>
              </a:extLst>
            </p:cNvPr>
            <p:cNvGraphicFramePr>
              <a:graphicFrameLocks noChangeAspect="1"/>
            </p:cNvGraphicFramePr>
            <p:nvPr/>
          </p:nvGraphicFramePr>
          <p:xfrm>
            <a:off x="2057400" y="1905000"/>
            <a:ext cx="355600" cy="215900"/>
          </p:xfrm>
          <a:graphic>
            <a:graphicData uri="http://schemas.openxmlformats.org/presentationml/2006/ole">
              <mc:AlternateContent xmlns:mc="http://schemas.openxmlformats.org/markup-compatibility/2006">
                <mc:Choice xmlns:v="urn:schemas-microsoft-com:vml" Requires="v">
                  <p:oleObj spid="_x0000_s6470" name="Equation" r:id="rId249" imgW="291847" imgH="177646" progId="Equation.3">
                    <p:embed/>
                  </p:oleObj>
                </mc:Choice>
                <mc:Fallback>
                  <p:oleObj name="Equation" r:id="rId249" imgW="291847" imgH="177646" progId="Equation.3">
                    <p:embed/>
                    <p:pic>
                      <p:nvPicPr>
                        <p:cNvPr id="233" name="Object 52"/>
                        <p:cNvPicPr>
                          <a:picLocks noChangeAspect="1" noChangeArrowheads="1"/>
                        </p:cNvPicPr>
                        <p:nvPr/>
                      </p:nvPicPr>
                      <p:blipFill>
                        <a:blip r:embed="rId250">
                          <a:extLst>
                            <a:ext uri="{28A0092B-C50C-407E-A947-70E740481C1C}">
                              <a14:useLocalDpi xmlns:a14="http://schemas.microsoft.com/office/drawing/2010/main" val="0"/>
                            </a:ext>
                          </a:extLst>
                        </a:blip>
                        <a:srcRect/>
                        <a:stretch>
                          <a:fillRect/>
                        </a:stretch>
                      </p:blipFill>
                      <p:spPr bwMode="auto">
                        <a:xfrm>
                          <a:off x="2057400" y="1905000"/>
                          <a:ext cx="3556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 name="Object 53">
              <a:extLst>
                <a:ext uri="{FF2B5EF4-FFF2-40B4-BE49-F238E27FC236}">
                  <a16:creationId xmlns:a16="http://schemas.microsoft.com/office/drawing/2014/main" id="{4ACF51C0-F634-46F1-8D3D-5EC635544FDC}"/>
                </a:ext>
              </a:extLst>
            </p:cNvPr>
            <p:cNvGraphicFramePr>
              <a:graphicFrameLocks noChangeAspect="1"/>
            </p:cNvGraphicFramePr>
            <p:nvPr/>
          </p:nvGraphicFramePr>
          <p:xfrm>
            <a:off x="2935288" y="2122487"/>
            <a:ext cx="242887" cy="315913"/>
          </p:xfrm>
          <a:graphic>
            <a:graphicData uri="http://schemas.openxmlformats.org/presentationml/2006/ole">
              <mc:AlternateContent xmlns:mc="http://schemas.openxmlformats.org/markup-compatibility/2006">
                <mc:Choice xmlns:v="urn:schemas-microsoft-com:vml" Requires="v">
                  <p:oleObj spid="_x0000_s6471" name="Equation" r:id="rId251" imgW="126780" imgH="164814" progId="Equation.3">
                    <p:embed/>
                  </p:oleObj>
                </mc:Choice>
                <mc:Fallback>
                  <p:oleObj name="Equation" r:id="rId251" imgW="126780" imgH="164814" progId="Equation.3">
                    <p:embed/>
                    <p:pic>
                      <p:nvPicPr>
                        <p:cNvPr id="234" name="Object 53"/>
                        <p:cNvPicPr>
                          <a:picLocks noChangeAspect="1" noChangeArrowheads="1"/>
                        </p:cNvPicPr>
                        <p:nvPr/>
                      </p:nvPicPr>
                      <p:blipFill>
                        <a:blip r:embed="rId190">
                          <a:extLst>
                            <a:ext uri="{28A0092B-C50C-407E-A947-70E740481C1C}">
                              <a14:useLocalDpi xmlns:a14="http://schemas.microsoft.com/office/drawing/2010/main" val="0"/>
                            </a:ext>
                          </a:extLst>
                        </a:blip>
                        <a:srcRect/>
                        <a:stretch>
                          <a:fillRect/>
                        </a:stretch>
                      </p:blipFill>
                      <p:spPr bwMode="auto">
                        <a:xfrm>
                          <a:off x="2935288" y="2122487"/>
                          <a:ext cx="242887"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 name="Object 54">
              <a:extLst>
                <a:ext uri="{FF2B5EF4-FFF2-40B4-BE49-F238E27FC236}">
                  <a16:creationId xmlns:a16="http://schemas.microsoft.com/office/drawing/2014/main" id="{18A5A992-3353-4081-BE88-902F5CFB9BF8}"/>
                </a:ext>
              </a:extLst>
            </p:cNvPr>
            <p:cNvGraphicFramePr>
              <a:graphicFrameLocks noChangeAspect="1"/>
            </p:cNvGraphicFramePr>
            <p:nvPr/>
          </p:nvGraphicFramePr>
          <p:xfrm>
            <a:off x="2043113" y="3048000"/>
            <a:ext cx="242887" cy="315912"/>
          </p:xfrm>
          <a:graphic>
            <a:graphicData uri="http://schemas.openxmlformats.org/presentationml/2006/ole">
              <mc:AlternateContent xmlns:mc="http://schemas.openxmlformats.org/markup-compatibility/2006">
                <mc:Choice xmlns:v="urn:schemas-microsoft-com:vml" Requires="v">
                  <p:oleObj spid="_x0000_s6472" name="Equation" r:id="rId252" imgW="126780" imgH="164814" progId="Equation.3">
                    <p:embed/>
                  </p:oleObj>
                </mc:Choice>
                <mc:Fallback>
                  <p:oleObj name="Equation" r:id="rId252" imgW="126780" imgH="164814" progId="Equation.3">
                    <p:embed/>
                    <p:pic>
                      <p:nvPicPr>
                        <p:cNvPr id="235" name="Object 54"/>
                        <p:cNvPicPr>
                          <a:picLocks noChangeAspect="1" noChangeArrowheads="1"/>
                        </p:cNvPicPr>
                        <p:nvPr/>
                      </p:nvPicPr>
                      <p:blipFill>
                        <a:blip r:embed="rId190">
                          <a:extLst>
                            <a:ext uri="{28A0092B-C50C-407E-A947-70E740481C1C}">
                              <a14:useLocalDpi xmlns:a14="http://schemas.microsoft.com/office/drawing/2010/main" val="0"/>
                            </a:ext>
                          </a:extLst>
                        </a:blip>
                        <a:srcRect/>
                        <a:stretch>
                          <a:fillRect/>
                        </a:stretch>
                      </p:blipFill>
                      <p:spPr bwMode="auto">
                        <a:xfrm>
                          <a:off x="2043113" y="3048000"/>
                          <a:ext cx="242887"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 name="Object 55">
              <a:extLst>
                <a:ext uri="{FF2B5EF4-FFF2-40B4-BE49-F238E27FC236}">
                  <a16:creationId xmlns:a16="http://schemas.microsoft.com/office/drawing/2014/main" id="{202633E2-66C9-48F9-A250-79E4CA2225D3}"/>
                </a:ext>
              </a:extLst>
            </p:cNvPr>
            <p:cNvGraphicFramePr>
              <a:graphicFrameLocks noChangeAspect="1"/>
            </p:cNvGraphicFramePr>
            <p:nvPr/>
          </p:nvGraphicFramePr>
          <p:xfrm>
            <a:off x="2560637" y="3741738"/>
            <a:ext cx="187325" cy="207962"/>
          </p:xfrm>
          <a:graphic>
            <a:graphicData uri="http://schemas.openxmlformats.org/presentationml/2006/ole">
              <mc:AlternateContent xmlns:mc="http://schemas.openxmlformats.org/markup-compatibility/2006">
                <mc:Choice xmlns:v="urn:schemas-microsoft-com:vml" Requires="v">
                  <p:oleObj spid="_x0000_s6473" name="Equation" r:id="rId253" imgW="114102" imgH="126780" progId="Equation.3">
                    <p:embed/>
                  </p:oleObj>
                </mc:Choice>
                <mc:Fallback>
                  <p:oleObj name="Equation" r:id="rId253" imgW="114102" imgH="126780" progId="Equation.3">
                    <p:embed/>
                    <p:pic>
                      <p:nvPicPr>
                        <p:cNvPr id="236" name="Object 5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7" y="37417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 name="Object 56">
              <a:extLst>
                <a:ext uri="{FF2B5EF4-FFF2-40B4-BE49-F238E27FC236}">
                  <a16:creationId xmlns:a16="http://schemas.microsoft.com/office/drawing/2014/main" id="{17017554-9FEF-4FCA-8FA5-B5A0DFBF23C5}"/>
                </a:ext>
              </a:extLst>
            </p:cNvPr>
            <p:cNvGraphicFramePr>
              <a:graphicFrameLocks noChangeAspect="1"/>
            </p:cNvGraphicFramePr>
            <p:nvPr/>
          </p:nvGraphicFramePr>
          <p:xfrm>
            <a:off x="3021012" y="3741738"/>
            <a:ext cx="187325" cy="207962"/>
          </p:xfrm>
          <a:graphic>
            <a:graphicData uri="http://schemas.openxmlformats.org/presentationml/2006/ole">
              <mc:AlternateContent xmlns:mc="http://schemas.openxmlformats.org/markup-compatibility/2006">
                <mc:Choice xmlns:v="urn:schemas-microsoft-com:vml" Requires="v">
                  <p:oleObj spid="_x0000_s6474" name="Equation" r:id="rId254" imgW="114102" imgH="126780" progId="Equation.3">
                    <p:embed/>
                  </p:oleObj>
                </mc:Choice>
                <mc:Fallback>
                  <p:oleObj name="Equation" r:id="rId254" imgW="114102" imgH="126780" progId="Equation.3">
                    <p:embed/>
                    <p:pic>
                      <p:nvPicPr>
                        <p:cNvPr id="237" name="Object 5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2" y="37417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 name="Object 57">
              <a:extLst>
                <a:ext uri="{FF2B5EF4-FFF2-40B4-BE49-F238E27FC236}">
                  <a16:creationId xmlns:a16="http://schemas.microsoft.com/office/drawing/2014/main" id="{EA4094D4-797A-4AAB-AAB2-BEC472812380}"/>
                </a:ext>
              </a:extLst>
            </p:cNvPr>
            <p:cNvGraphicFramePr>
              <a:graphicFrameLocks noChangeAspect="1"/>
            </p:cNvGraphicFramePr>
            <p:nvPr/>
          </p:nvGraphicFramePr>
          <p:xfrm>
            <a:off x="3381375" y="3741738"/>
            <a:ext cx="187325" cy="207962"/>
          </p:xfrm>
          <a:graphic>
            <a:graphicData uri="http://schemas.openxmlformats.org/presentationml/2006/ole">
              <mc:AlternateContent xmlns:mc="http://schemas.openxmlformats.org/markup-compatibility/2006">
                <mc:Choice xmlns:v="urn:schemas-microsoft-com:vml" Requires="v">
                  <p:oleObj spid="_x0000_s6475" name="Equation" r:id="rId255" imgW="114102" imgH="126780" progId="Equation.3">
                    <p:embed/>
                  </p:oleObj>
                </mc:Choice>
                <mc:Fallback>
                  <p:oleObj name="Equation" r:id="rId255" imgW="114102" imgH="126780" progId="Equation.3">
                    <p:embed/>
                    <p:pic>
                      <p:nvPicPr>
                        <p:cNvPr id="238" name="Object 5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7417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 name="Object 58">
              <a:extLst>
                <a:ext uri="{FF2B5EF4-FFF2-40B4-BE49-F238E27FC236}">
                  <a16:creationId xmlns:a16="http://schemas.microsoft.com/office/drawing/2014/main" id="{FA1A923F-0315-4222-92F5-F79C5B1682DC}"/>
                </a:ext>
              </a:extLst>
            </p:cNvPr>
            <p:cNvGraphicFramePr>
              <a:graphicFrameLocks noChangeAspect="1"/>
            </p:cNvGraphicFramePr>
            <p:nvPr/>
          </p:nvGraphicFramePr>
          <p:xfrm>
            <a:off x="3741737" y="3733800"/>
            <a:ext cx="187325" cy="207963"/>
          </p:xfrm>
          <a:graphic>
            <a:graphicData uri="http://schemas.openxmlformats.org/presentationml/2006/ole">
              <mc:AlternateContent xmlns:mc="http://schemas.openxmlformats.org/markup-compatibility/2006">
                <mc:Choice xmlns:v="urn:schemas-microsoft-com:vml" Requires="v">
                  <p:oleObj spid="_x0000_s6476" name="Equation" r:id="rId256" imgW="114102" imgH="126780" progId="Equation.3">
                    <p:embed/>
                  </p:oleObj>
                </mc:Choice>
                <mc:Fallback>
                  <p:oleObj name="Equation" r:id="rId256" imgW="114102" imgH="126780" progId="Equation.3">
                    <p:embed/>
                    <p:pic>
                      <p:nvPicPr>
                        <p:cNvPr id="239" name="Object 5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7" y="3733800"/>
                          <a:ext cx="187325" cy="207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0" name="Object 59">
              <a:extLst>
                <a:ext uri="{FF2B5EF4-FFF2-40B4-BE49-F238E27FC236}">
                  <a16:creationId xmlns:a16="http://schemas.microsoft.com/office/drawing/2014/main" id="{08706C9B-28D0-402F-9BB0-642C29478DA0}"/>
                </a:ext>
              </a:extLst>
            </p:cNvPr>
            <p:cNvGraphicFramePr>
              <a:graphicFrameLocks noChangeAspect="1"/>
            </p:cNvGraphicFramePr>
            <p:nvPr/>
          </p:nvGraphicFramePr>
          <p:xfrm>
            <a:off x="4102100" y="3733800"/>
            <a:ext cx="187325" cy="207963"/>
          </p:xfrm>
          <a:graphic>
            <a:graphicData uri="http://schemas.openxmlformats.org/presentationml/2006/ole">
              <mc:AlternateContent xmlns:mc="http://schemas.openxmlformats.org/markup-compatibility/2006">
                <mc:Choice xmlns:v="urn:schemas-microsoft-com:vml" Requires="v">
                  <p:oleObj spid="_x0000_s6477" name="Equation" r:id="rId257" imgW="114102" imgH="126780" progId="Equation.3">
                    <p:embed/>
                  </p:oleObj>
                </mc:Choice>
                <mc:Fallback>
                  <p:oleObj name="Equation" r:id="rId257" imgW="114102" imgH="126780" progId="Equation.3">
                    <p:embed/>
                    <p:pic>
                      <p:nvPicPr>
                        <p:cNvPr id="240" name="Object 5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733800"/>
                          <a:ext cx="187325" cy="207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 name="Object 60">
              <a:extLst>
                <a:ext uri="{FF2B5EF4-FFF2-40B4-BE49-F238E27FC236}">
                  <a16:creationId xmlns:a16="http://schemas.microsoft.com/office/drawing/2014/main" id="{4EB4B596-4ABB-4DAB-B7DD-BB0FFA80ADD2}"/>
                </a:ext>
              </a:extLst>
            </p:cNvPr>
            <p:cNvGraphicFramePr>
              <a:graphicFrameLocks noChangeAspect="1"/>
            </p:cNvGraphicFramePr>
            <p:nvPr/>
          </p:nvGraphicFramePr>
          <p:xfrm>
            <a:off x="4460875" y="3733800"/>
            <a:ext cx="187325" cy="207963"/>
          </p:xfrm>
          <a:graphic>
            <a:graphicData uri="http://schemas.openxmlformats.org/presentationml/2006/ole">
              <mc:AlternateContent xmlns:mc="http://schemas.openxmlformats.org/markup-compatibility/2006">
                <mc:Choice xmlns:v="urn:schemas-microsoft-com:vml" Requires="v">
                  <p:oleObj spid="_x0000_s6478" name="Equation" r:id="rId258" imgW="114102" imgH="126780" progId="Equation.3">
                    <p:embed/>
                  </p:oleObj>
                </mc:Choice>
                <mc:Fallback>
                  <p:oleObj name="Equation" r:id="rId258" imgW="114102" imgH="126780" progId="Equation.3">
                    <p:embed/>
                    <p:pic>
                      <p:nvPicPr>
                        <p:cNvPr id="241" name="Object 6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7338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 name="Object 61">
              <a:extLst>
                <a:ext uri="{FF2B5EF4-FFF2-40B4-BE49-F238E27FC236}">
                  <a16:creationId xmlns:a16="http://schemas.microsoft.com/office/drawing/2014/main" id="{BB546C89-851E-4C54-B60C-6BA55E87881B}"/>
                </a:ext>
              </a:extLst>
            </p:cNvPr>
            <p:cNvGraphicFramePr>
              <a:graphicFrameLocks noChangeAspect="1"/>
            </p:cNvGraphicFramePr>
            <p:nvPr/>
          </p:nvGraphicFramePr>
          <p:xfrm>
            <a:off x="2560638" y="3436938"/>
            <a:ext cx="187325" cy="207962"/>
          </p:xfrm>
          <a:graphic>
            <a:graphicData uri="http://schemas.openxmlformats.org/presentationml/2006/ole">
              <mc:AlternateContent xmlns:mc="http://schemas.openxmlformats.org/markup-compatibility/2006">
                <mc:Choice xmlns:v="urn:schemas-microsoft-com:vml" Requires="v">
                  <p:oleObj spid="_x0000_s6479" name="Equation" r:id="rId259" imgW="114102" imgH="126780" progId="Equation.3">
                    <p:embed/>
                  </p:oleObj>
                </mc:Choice>
                <mc:Fallback>
                  <p:oleObj name="Equation" r:id="rId259" imgW="114102" imgH="126780" progId="Equation.3">
                    <p:embed/>
                    <p:pic>
                      <p:nvPicPr>
                        <p:cNvPr id="242" name="Object 6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34369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 name="Object 62">
              <a:extLst>
                <a:ext uri="{FF2B5EF4-FFF2-40B4-BE49-F238E27FC236}">
                  <a16:creationId xmlns:a16="http://schemas.microsoft.com/office/drawing/2014/main" id="{B56AF914-58D1-4FB1-A78E-1233BCE37F92}"/>
                </a:ext>
              </a:extLst>
            </p:cNvPr>
            <p:cNvGraphicFramePr>
              <a:graphicFrameLocks noChangeAspect="1"/>
            </p:cNvGraphicFramePr>
            <p:nvPr/>
          </p:nvGraphicFramePr>
          <p:xfrm>
            <a:off x="3021013" y="3436938"/>
            <a:ext cx="187325" cy="207962"/>
          </p:xfrm>
          <a:graphic>
            <a:graphicData uri="http://schemas.openxmlformats.org/presentationml/2006/ole">
              <mc:AlternateContent xmlns:mc="http://schemas.openxmlformats.org/markup-compatibility/2006">
                <mc:Choice xmlns:v="urn:schemas-microsoft-com:vml" Requires="v">
                  <p:oleObj spid="_x0000_s6480" name="Equation" r:id="rId260" imgW="114102" imgH="126780" progId="Equation.3">
                    <p:embed/>
                  </p:oleObj>
                </mc:Choice>
                <mc:Fallback>
                  <p:oleObj name="Equation" r:id="rId260" imgW="114102" imgH="126780" progId="Equation.3">
                    <p:embed/>
                    <p:pic>
                      <p:nvPicPr>
                        <p:cNvPr id="243" name="Object 6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34369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 name="Object 63">
              <a:extLst>
                <a:ext uri="{FF2B5EF4-FFF2-40B4-BE49-F238E27FC236}">
                  <a16:creationId xmlns:a16="http://schemas.microsoft.com/office/drawing/2014/main" id="{B359EAB1-085E-41FB-A343-E75F7CCEFCF5}"/>
                </a:ext>
              </a:extLst>
            </p:cNvPr>
            <p:cNvGraphicFramePr>
              <a:graphicFrameLocks noChangeAspect="1"/>
            </p:cNvGraphicFramePr>
            <p:nvPr/>
          </p:nvGraphicFramePr>
          <p:xfrm>
            <a:off x="3381375" y="3436938"/>
            <a:ext cx="187325" cy="207962"/>
          </p:xfrm>
          <a:graphic>
            <a:graphicData uri="http://schemas.openxmlformats.org/presentationml/2006/ole">
              <mc:AlternateContent xmlns:mc="http://schemas.openxmlformats.org/markup-compatibility/2006">
                <mc:Choice xmlns:v="urn:schemas-microsoft-com:vml" Requires="v">
                  <p:oleObj spid="_x0000_s6481" name="Equation" r:id="rId261" imgW="114102" imgH="126780" progId="Equation.3">
                    <p:embed/>
                  </p:oleObj>
                </mc:Choice>
                <mc:Fallback>
                  <p:oleObj name="Equation" r:id="rId261" imgW="114102" imgH="126780" progId="Equation.3">
                    <p:embed/>
                    <p:pic>
                      <p:nvPicPr>
                        <p:cNvPr id="244" name="Object 6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4369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 name="Object 64">
              <a:extLst>
                <a:ext uri="{FF2B5EF4-FFF2-40B4-BE49-F238E27FC236}">
                  <a16:creationId xmlns:a16="http://schemas.microsoft.com/office/drawing/2014/main" id="{DC7D8EE1-C2A6-4764-BEF8-A88E0D59C9C5}"/>
                </a:ext>
              </a:extLst>
            </p:cNvPr>
            <p:cNvGraphicFramePr>
              <a:graphicFrameLocks noChangeAspect="1"/>
            </p:cNvGraphicFramePr>
            <p:nvPr/>
          </p:nvGraphicFramePr>
          <p:xfrm>
            <a:off x="3741738" y="3429000"/>
            <a:ext cx="187325" cy="207963"/>
          </p:xfrm>
          <a:graphic>
            <a:graphicData uri="http://schemas.openxmlformats.org/presentationml/2006/ole">
              <mc:AlternateContent xmlns:mc="http://schemas.openxmlformats.org/markup-compatibility/2006">
                <mc:Choice xmlns:v="urn:schemas-microsoft-com:vml" Requires="v">
                  <p:oleObj spid="_x0000_s6482" name="Equation" r:id="rId262" imgW="114102" imgH="126780" progId="Equation.3">
                    <p:embed/>
                  </p:oleObj>
                </mc:Choice>
                <mc:Fallback>
                  <p:oleObj name="Equation" r:id="rId262" imgW="114102" imgH="126780" progId="Equation.3">
                    <p:embed/>
                    <p:pic>
                      <p:nvPicPr>
                        <p:cNvPr id="245" name="Object 6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3429000"/>
                          <a:ext cx="187325" cy="2079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 name="Object 65">
              <a:extLst>
                <a:ext uri="{FF2B5EF4-FFF2-40B4-BE49-F238E27FC236}">
                  <a16:creationId xmlns:a16="http://schemas.microsoft.com/office/drawing/2014/main" id="{C259B21F-D643-4029-ABB8-915B915A201E}"/>
                </a:ext>
              </a:extLst>
            </p:cNvPr>
            <p:cNvGraphicFramePr>
              <a:graphicFrameLocks noChangeAspect="1"/>
            </p:cNvGraphicFramePr>
            <p:nvPr/>
          </p:nvGraphicFramePr>
          <p:xfrm>
            <a:off x="4102100" y="3429000"/>
            <a:ext cx="187325" cy="207963"/>
          </p:xfrm>
          <a:graphic>
            <a:graphicData uri="http://schemas.openxmlformats.org/presentationml/2006/ole">
              <mc:AlternateContent xmlns:mc="http://schemas.openxmlformats.org/markup-compatibility/2006">
                <mc:Choice xmlns:v="urn:schemas-microsoft-com:vml" Requires="v">
                  <p:oleObj spid="_x0000_s6483" name="Equation" r:id="rId263" imgW="114102" imgH="126780" progId="Equation.3">
                    <p:embed/>
                  </p:oleObj>
                </mc:Choice>
                <mc:Fallback>
                  <p:oleObj name="Equation" r:id="rId263" imgW="114102" imgH="126780" progId="Equation.3">
                    <p:embed/>
                    <p:pic>
                      <p:nvPicPr>
                        <p:cNvPr id="246" name="Object 6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4290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 name="Object 66">
              <a:extLst>
                <a:ext uri="{FF2B5EF4-FFF2-40B4-BE49-F238E27FC236}">
                  <a16:creationId xmlns:a16="http://schemas.microsoft.com/office/drawing/2014/main" id="{51CEF442-48AE-407D-8108-708BE96C26CB}"/>
                </a:ext>
              </a:extLst>
            </p:cNvPr>
            <p:cNvGraphicFramePr>
              <a:graphicFrameLocks noChangeAspect="1"/>
            </p:cNvGraphicFramePr>
            <p:nvPr/>
          </p:nvGraphicFramePr>
          <p:xfrm>
            <a:off x="4460875" y="3429000"/>
            <a:ext cx="187325" cy="207963"/>
          </p:xfrm>
          <a:graphic>
            <a:graphicData uri="http://schemas.openxmlformats.org/presentationml/2006/ole">
              <mc:AlternateContent xmlns:mc="http://schemas.openxmlformats.org/markup-compatibility/2006">
                <mc:Choice xmlns:v="urn:schemas-microsoft-com:vml" Requires="v">
                  <p:oleObj spid="_x0000_s6484" name="Equation" r:id="rId264" imgW="114102" imgH="126780" progId="Equation.3">
                    <p:embed/>
                  </p:oleObj>
                </mc:Choice>
                <mc:Fallback>
                  <p:oleObj name="Equation" r:id="rId264" imgW="114102" imgH="126780" progId="Equation.3">
                    <p:embed/>
                    <p:pic>
                      <p:nvPicPr>
                        <p:cNvPr id="247" name="Object 6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4290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 name="Object 67">
              <a:extLst>
                <a:ext uri="{FF2B5EF4-FFF2-40B4-BE49-F238E27FC236}">
                  <a16:creationId xmlns:a16="http://schemas.microsoft.com/office/drawing/2014/main" id="{0FB21C41-3792-4EF4-8473-2D921F636FB8}"/>
                </a:ext>
              </a:extLst>
            </p:cNvPr>
            <p:cNvGraphicFramePr>
              <a:graphicFrameLocks noChangeAspect="1"/>
            </p:cNvGraphicFramePr>
            <p:nvPr/>
          </p:nvGraphicFramePr>
          <p:xfrm>
            <a:off x="2560638" y="3132138"/>
            <a:ext cx="187325" cy="207962"/>
          </p:xfrm>
          <a:graphic>
            <a:graphicData uri="http://schemas.openxmlformats.org/presentationml/2006/ole">
              <mc:AlternateContent xmlns:mc="http://schemas.openxmlformats.org/markup-compatibility/2006">
                <mc:Choice xmlns:v="urn:schemas-microsoft-com:vml" Requires="v">
                  <p:oleObj spid="_x0000_s6485" name="Equation" r:id="rId265" imgW="114102" imgH="126780" progId="Equation.3">
                    <p:embed/>
                  </p:oleObj>
                </mc:Choice>
                <mc:Fallback>
                  <p:oleObj name="Equation" r:id="rId265" imgW="114102" imgH="126780" progId="Equation.3">
                    <p:embed/>
                    <p:pic>
                      <p:nvPicPr>
                        <p:cNvPr id="248" name="Object 6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31321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 name="Object 68">
              <a:extLst>
                <a:ext uri="{FF2B5EF4-FFF2-40B4-BE49-F238E27FC236}">
                  <a16:creationId xmlns:a16="http://schemas.microsoft.com/office/drawing/2014/main" id="{95723353-15EE-4AE9-B6C4-C037A38408BE}"/>
                </a:ext>
              </a:extLst>
            </p:cNvPr>
            <p:cNvGraphicFramePr>
              <a:graphicFrameLocks noChangeAspect="1"/>
            </p:cNvGraphicFramePr>
            <p:nvPr/>
          </p:nvGraphicFramePr>
          <p:xfrm>
            <a:off x="3021013" y="3132138"/>
            <a:ext cx="187325" cy="207962"/>
          </p:xfrm>
          <a:graphic>
            <a:graphicData uri="http://schemas.openxmlformats.org/presentationml/2006/ole">
              <mc:AlternateContent xmlns:mc="http://schemas.openxmlformats.org/markup-compatibility/2006">
                <mc:Choice xmlns:v="urn:schemas-microsoft-com:vml" Requires="v">
                  <p:oleObj spid="_x0000_s6486" name="Equation" r:id="rId266" imgW="114102" imgH="126780" progId="Equation.3">
                    <p:embed/>
                  </p:oleObj>
                </mc:Choice>
                <mc:Fallback>
                  <p:oleObj name="Equation" r:id="rId266" imgW="114102" imgH="126780" progId="Equation.3">
                    <p:embed/>
                    <p:pic>
                      <p:nvPicPr>
                        <p:cNvPr id="249" name="Object 6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31321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 name="Object 69">
              <a:extLst>
                <a:ext uri="{FF2B5EF4-FFF2-40B4-BE49-F238E27FC236}">
                  <a16:creationId xmlns:a16="http://schemas.microsoft.com/office/drawing/2014/main" id="{FD8823A9-41A2-4189-8C1C-BC931F659EF3}"/>
                </a:ext>
              </a:extLst>
            </p:cNvPr>
            <p:cNvGraphicFramePr>
              <a:graphicFrameLocks noChangeAspect="1"/>
            </p:cNvGraphicFramePr>
            <p:nvPr/>
          </p:nvGraphicFramePr>
          <p:xfrm>
            <a:off x="3381375" y="3132138"/>
            <a:ext cx="187325" cy="207962"/>
          </p:xfrm>
          <a:graphic>
            <a:graphicData uri="http://schemas.openxmlformats.org/presentationml/2006/ole">
              <mc:AlternateContent xmlns:mc="http://schemas.openxmlformats.org/markup-compatibility/2006">
                <mc:Choice xmlns:v="urn:schemas-microsoft-com:vml" Requires="v">
                  <p:oleObj spid="_x0000_s6487" name="Equation" r:id="rId267" imgW="114102" imgH="126780" progId="Equation.3">
                    <p:embed/>
                  </p:oleObj>
                </mc:Choice>
                <mc:Fallback>
                  <p:oleObj name="Equation" r:id="rId267" imgW="114102" imgH="126780" progId="Equation.3">
                    <p:embed/>
                    <p:pic>
                      <p:nvPicPr>
                        <p:cNvPr id="250" name="Object 69"/>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31321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 name="Object 70">
              <a:extLst>
                <a:ext uri="{FF2B5EF4-FFF2-40B4-BE49-F238E27FC236}">
                  <a16:creationId xmlns:a16="http://schemas.microsoft.com/office/drawing/2014/main" id="{5E47DF2D-8926-4739-B415-5CD6DB28C721}"/>
                </a:ext>
              </a:extLst>
            </p:cNvPr>
            <p:cNvGraphicFramePr>
              <a:graphicFrameLocks noChangeAspect="1"/>
            </p:cNvGraphicFramePr>
            <p:nvPr/>
          </p:nvGraphicFramePr>
          <p:xfrm>
            <a:off x="3741738" y="3124200"/>
            <a:ext cx="187325" cy="207963"/>
          </p:xfrm>
          <a:graphic>
            <a:graphicData uri="http://schemas.openxmlformats.org/presentationml/2006/ole">
              <mc:AlternateContent xmlns:mc="http://schemas.openxmlformats.org/markup-compatibility/2006">
                <mc:Choice xmlns:v="urn:schemas-microsoft-com:vml" Requires="v">
                  <p:oleObj spid="_x0000_s6488" name="Equation" r:id="rId268" imgW="114102" imgH="126780" progId="Equation.3">
                    <p:embed/>
                  </p:oleObj>
                </mc:Choice>
                <mc:Fallback>
                  <p:oleObj name="Equation" r:id="rId268" imgW="114102" imgH="126780" progId="Equation.3">
                    <p:embed/>
                    <p:pic>
                      <p:nvPicPr>
                        <p:cNvPr id="251" name="Object 70"/>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 name="Object 71">
              <a:extLst>
                <a:ext uri="{FF2B5EF4-FFF2-40B4-BE49-F238E27FC236}">
                  <a16:creationId xmlns:a16="http://schemas.microsoft.com/office/drawing/2014/main" id="{A1CF00D5-DEF5-408A-AF34-D7A1C3BF7C4F}"/>
                </a:ext>
              </a:extLst>
            </p:cNvPr>
            <p:cNvGraphicFramePr>
              <a:graphicFrameLocks noChangeAspect="1"/>
            </p:cNvGraphicFramePr>
            <p:nvPr/>
          </p:nvGraphicFramePr>
          <p:xfrm>
            <a:off x="4102100" y="3124200"/>
            <a:ext cx="187325" cy="207963"/>
          </p:xfrm>
          <a:graphic>
            <a:graphicData uri="http://schemas.openxmlformats.org/presentationml/2006/ole">
              <mc:AlternateContent xmlns:mc="http://schemas.openxmlformats.org/markup-compatibility/2006">
                <mc:Choice xmlns:v="urn:schemas-microsoft-com:vml" Requires="v">
                  <p:oleObj spid="_x0000_s6489" name="Equation" r:id="rId269" imgW="114102" imgH="126780" progId="Equation.3">
                    <p:embed/>
                  </p:oleObj>
                </mc:Choice>
                <mc:Fallback>
                  <p:oleObj name="Equation" r:id="rId269" imgW="114102" imgH="126780" progId="Equation.3">
                    <p:embed/>
                    <p:pic>
                      <p:nvPicPr>
                        <p:cNvPr id="252" name="Object 71"/>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 name="Object 72">
              <a:extLst>
                <a:ext uri="{FF2B5EF4-FFF2-40B4-BE49-F238E27FC236}">
                  <a16:creationId xmlns:a16="http://schemas.microsoft.com/office/drawing/2014/main" id="{BB2CD907-DABF-493F-ACCC-888935DCA67A}"/>
                </a:ext>
              </a:extLst>
            </p:cNvPr>
            <p:cNvGraphicFramePr>
              <a:graphicFrameLocks noChangeAspect="1"/>
            </p:cNvGraphicFramePr>
            <p:nvPr/>
          </p:nvGraphicFramePr>
          <p:xfrm>
            <a:off x="4460875" y="3124200"/>
            <a:ext cx="187325" cy="207963"/>
          </p:xfrm>
          <a:graphic>
            <a:graphicData uri="http://schemas.openxmlformats.org/presentationml/2006/ole">
              <mc:AlternateContent xmlns:mc="http://schemas.openxmlformats.org/markup-compatibility/2006">
                <mc:Choice xmlns:v="urn:schemas-microsoft-com:vml" Requires="v">
                  <p:oleObj spid="_x0000_s6490" name="Equation" r:id="rId270" imgW="114102" imgH="126780" progId="Equation.3">
                    <p:embed/>
                  </p:oleObj>
                </mc:Choice>
                <mc:Fallback>
                  <p:oleObj name="Equation" r:id="rId270" imgW="114102" imgH="126780" progId="Equation.3">
                    <p:embed/>
                    <p:pic>
                      <p:nvPicPr>
                        <p:cNvPr id="253" name="Object 72"/>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3124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4" name="Object 73">
              <a:extLst>
                <a:ext uri="{FF2B5EF4-FFF2-40B4-BE49-F238E27FC236}">
                  <a16:creationId xmlns:a16="http://schemas.microsoft.com/office/drawing/2014/main" id="{66C3348F-C202-481E-A7E2-94F261A58F29}"/>
                </a:ext>
              </a:extLst>
            </p:cNvPr>
            <p:cNvGraphicFramePr>
              <a:graphicFrameLocks noChangeAspect="1"/>
            </p:cNvGraphicFramePr>
            <p:nvPr/>
          </p:nvGraphicFramePr>
          <p:xfrm>
            <a:off x="2560638" y="2751138"/>
            <a:ext cx="187325" cy="207962"/>
          </p:xfrm>
          <a:graphic>
            <a:graphicData uri="http://schemas.openxmlformats.org/presentationml/2006/ole">
              <mc:AlternateContent xmlns:mc="http://schemas.openxmlformats.org/markup-compatibility/2006">
                <mc:Choice xmlns:v="urn:schemas-microsoft-com:vml" Requires="v">
                  <p:oleObj spid="_x0000_s6491" name="Equation" r:id="rId271" imgW="114102" imgH="126780" progId="Equation.3">
                    <p:embed/>
                  </p:oleObj>
                </mc:Choice>
                <mc:Fallback>
                  <p:oleObj name="Equation" r:id="rId271" imgW="114102" imgH="126780" progId="Equation.3">
                    <p:embed/>
                    <p:pic>
                      <p:nvPicPr>
                        <p:cNvPr id="254" name="Object 73"/>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2560638" y="27511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 name="Object 74">
              <a:extLst>
                <a:ext uri="{FF2B5EF4-FFF2-40B4-BE49-F238E27FC236}">
                  <a16:creationId xmlns:a16="http://schemas.microsoft.com/office/drawing/2014/main" id="{490BF2A4-30CE-43FD-860B-F1CC47E67914}"/>
                </a:ext>
              </a:extLst>
            </p:cNvPr>
            <p:cNvGraphicFramePr>
              <a:graphicFrameLocks noChangeAspect="1"/>
            </p:cNvGraphicFramePr>
            <p:nvPr/>
          </p:nvGraphicFramePr>
          <p:xfrm>
            <a:off x="3021013" y="2751138"/>
            <a:ext cx="187325" cy="207962"/>
          </p:xfrm>
          <a:graphic>
            <a:graphicData uri="http://schemas.openxmlformats.org/presentationml/2006/ole">
              <mc:AlternateContent xmlns:mc="http://schemas.openxmlformats.org/markup-compatibility/2006">
                <mc:Choice xmlns:v="urn:schemas-microsoft-com:vml" Requires="v">
                  <p:oleObj spid="_x0000_s6492" name="Equation" r:id="rId272" imgW="114102" imgH="126780" progId="Equation.3">
                    <p:embed/>
                  </p:oleObj>
                </mc:Choice>
                <mc:Fallback>
                  <p:oleObj name="Equation" r:id="rId272" imgW="114102" imgH="126780" progId="Equation.3">
                    <p:embed/>
                    <p:pic>
                      <p:nvPicPr>
                        <p:cNvPr id="255" name="Object 74"/>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021013" y="2751138"/>
                          <a:ext cx="187325" cy="2079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6" name="Object 75">
              <a:extLst>
                <a:ext uri="{FF2B5EF4-FFF2-40B4-BE49-F238E27FC236}">
                  <a16:creationId xmlns:a16="http://schemas.microsoft.com/office/drawing/2014/main" id="{1B77B08E-93A4-4EF9-A7EB-2F1DEF7859D3}"/>
                </a:ext>
              </a:extLst>
            </p:cNvPr>
            <p:cNvGraphicFramePr>
              <a:graphicFrameLocks noChangeAspect="1"/>
            </p:cNvGraphicFramePr>
            <p:nvPr/>
          </p:nvGraphicFramePr>
          <p:xfrm>
            <a:off x="3381375" y="2751138"/>
            <a:ext cx="187325" cy="207962"/>
          </p:xfrm>
          <a:graphic>
            <a:graphicData uri="http://schemas.openxmlformats.org/presentationml/2006/ole">
              <mc:AlternateContent xmlns:mc="http://schemas.openxmlformats.org/markup-compatibility/2006">
                <mc:Choice xmlns:v="urn:schemas-microsoft-com:vml" Requires="v">
                  <p:oleObj spid="_x0000_s6493" name="Equation" r:id="rId273" imgW="114102" imgH="126780" progId="Equation.3">
                    <p:embed/>
                  </p:oleObj>
                </mc:Choice>
                <mc:Fallback>
                  <p:oleObj name="Equation" r:id="rId273" imgW="114102" imgH="126780" progId="Equation.3">
                    <p:embed/>
                    <p:pic>
                      <p:nvPicPr>
                        <p:cNvPr id="256" name="Object 75"/>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381375" y="2751138"/>
                          <a:ext cx="187325"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 name="Object 76">
              <a:extLst>
                <a:ext uri="{FF2B5EF4-FFF2-40B4-BE49-F238E27FC236}">
                  <a16:creationId xmlns:a16="http://schemas.microsoft.com/office/drawing/2014/main" id="{AA7513A9-B6D8-47C1-8761-7CCB559B9CF0}"/>
                </a:ext>
              </a:extLst>
            </p:cNvPr>
            <p:cNvGraphicFramePr>
              <a:graphicFrameLocks noChangeAspect="1"/>
            </p:cNvGraphicFramePr>
            <p:nvPr/>
          </p:nvGraphicFramePr>
          <p:xfrm>
            <a:off x="3741738" y="2743200"/>
            <a:ext cx="187325" cy="207963"/>
          </p:xfrm>
          <a:graphic>
            <a:graphicData uri="http://schemas.openxmlformats.org/presentationml/2006/ole">
              <mc:AlternateContent xmlns:mc="http://schemas.openxmlformats.org/markup-compatibility/2006">
                <mc:Choice xmlns:v="urn:schemas-microsoft-com:vml" Requires="v">
                  <p:oleObj spid="_x0000_s6494" name="Equation" r:id="rId274" imgW="114102" imgH="126780" progId="Equation.3">
                    <p:embed/>
                  </p:oleObj>
                </mc:Choice>
                <mc:Fallback>
                  <p:oleObj name="Equation" r:id="rId274" imgW="114102" imgH="126780" progId="Equation.3">
                    <p:embed/>
                    <p:pic>
                      <p:nvPicPr>
                        <p:cNvPr id="257" name="Object 76"/>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3741738"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8" name="Object 77">
              <a:extLst>
                <a:ext uri="{FF2B5EF4-FFF2-40B4-BE49-F238E27FC236}">
                  <a16:creationId xmlns:a16="http://schemas.microsoft.com/office/drawing/2014/main" id="{AF389849-D3E2-4C1A-86E8-B7B8A6F8ADBC}"/>
                </a:ext>
              </a:extLst>
            </p:cNvPr>
            <p:cNvGraphicFramePr>
              <a:graphicFrameLocks noChangeAspect="1"/>
            </p:cNvGraphicFramePr>
            <p:nvPr/>
          </p:nvGraphicFramePr>
          <p:xfrm>
            <a:off x="4102100" y="2743200"/>
            <a:ext cx="187325" cy="207963"/>
          </p:xfrm>
          <a:graphic>
            <a:graphicData uri="http://schemas.openxmlformats.org/presentationml/2006/ole">
              <mc:AlternateContent xmlns:mc="http://schemas.openxmlformats.org/markup-compatibility/2006">
                <mc:Choice xmlns:v="urn:schemas-microsoft-com:vml" Requires="v">
                  <p:oleObj spid="_x0000_s6495" name="Equation" r:id="rId275" imgW="114102" imgH="126780" progId="Equation.3">
                    <p:embed/>
                  </p:oleObj>
                </mc:Choice>
                <mc:Fallback>
                  <p:oleObj name="Equation" r:id="rId275" imgW="114102" imgH="126780" progId="Equation.3">
                    <p:embed/>
                    <p:pic>
                      <p:nvPicPr>
                        <p:cNvPr id="258" name="Object 77"/>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102100"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 name="Object 78">
              <a:extLst>
                <a:ext uri="{FF2B5EF4-FFF2-40B4-BE49-F238E27FC236}">
                  <a16:creationId xmlns:a16="http://schemas.microsoft.com/office/drawing/2014/main" id="{C0182CF6-9FAB-406A-954F-B309EA3B6D16}"/>
                </a:ext>
              </a:extLst>
            </p:cNvPr>
            <p:cNvGraphicFramePr>
              <a:graphicFrameLocks noChangeAspect="1"/>
            </p:cNvGraphicFramePr>
            <p:nvPr/>
          </p:nvGraphicFramePr>
          <p:xfrm>
            <a:off x="4460875" y="2743200"/>
            <a:ext cx="187325" cy="207963"/>
          </p:xfrm>
          <a:graphic>
            <a:graphicData uri="http://schemas.openxmlformats.org/presentationml/2006/ole">
              <mc:AlternateContent xmlns:mc="http://schemas.openxmlformats.org/markup-compatibility/2006">
                <mc:Choice xmlns:v="urn:schemas-microsoft-com:vml" Requires="v">
                  <p:oleObj spid="_x0000_s6496" name="Equation" r:id="rId276" imgW="114102" imgH="126780" progId="Equation.3">
                    <p:embed/>
                  </p:oleObj>
                </mc:Choice>
                <mc:Fallback>
                  <p:oleObj name="Equation" r:id="rId276" imgW="114102" imgH="126780" progId="Equation.3">
                    <p:embed/>
                    <p:pic>
                      <p:nvPicPr>
                        <p:cNvPr id="259" name="Object 78"/>
                        <p:cNvPicPr>
                          <a:picLocks noChangeAspect="1" noChangeArrowheads="1"/>
                        </p:cNvPicPr>
                        <p:nvPr/>
                      </p:nvPicPr>
                      <p:blipFill>
                        <a:blip r:embed="rId174">
                          <a:extLst>
                            <a:ext uri="{28A0092B-C50C-407E-A947-70E740481C1C}">
                              <a14:useLocalDpi xmlns:a14="http://schemas.microsoft.com/office/drawing/2010/main" val="0"/>
                            </a:ext>
                          </a:extLst>
                        </a:blip>
                        <a:srcRect/>
                        <a:stretch>
                          <a:fillRect/>
                        </a:stretch>
                      </p:blipFill>
                      <p:spPr bwMode="auto">
                        <a:xfrm>
                          <a:off x="4460875" y="2743200"/>
                          <a:ext cx="187325"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0" name="Rectangle 229">
            <a:extLst>
              <a:ext uri="{FF2B5EF4-FFF2-40B4-BE49-F238E27FC236}">
                <a16:creationId xmlns:a16="http://schemas.microsoft.com/office/drawing/2014/main" id="{84B86F52-259C-4830-8554-144F8AC0A35E}"/>
              </a:ext>
            </a:extLst>
          </p:cNvPr>
          <p:cNvSpPr/>
          <p:nvPr/>
        </p:nvSpPr>
        <p:spPr>
          <a:xfrm>
            <a:off x="5438161" y="3175664"/>
            <a:ext cx="655658" cy="461665"/>
          </a:xfrm>
          <a:prstGeom prst="rect">
            <a:avLst/>
          </a:prstGeom>
        </p:spPr>
        <p:txBody>
          <a:bodyPr wrap="square">
            <a:spAutoFit/>
          </a:bodyPr>
          <a:lstStyle/>
          <a:p>
            <a:r>
              <a:rPr lang="en-US" sz="2400" dirty="0">
                <a:cs typeface="Times New Roman" pitchFamily="18" charset="0"/>
              </a:rPr>
              <a:t>c)</a:t>
            </a:r>
          </a:p>
        </p:txBody>
      </p:sp>
      <p:sp>
        <p:nvSpPr>
          <p:cNvPr id="231" name="Rectangle 230">
            <a:extLst>
              <a:ext uri="{FF2B5EF4-FFF2-40B4-BE49-F238E27FC236}">
                <a16:creationId xmlns:a16="http://schemas.microsoft.com/office/drawing/2014/main" id="{59F5DAD9-CAAC-45DF-B99C-FB69FCAEC49B}"/>
              </a:ext>
            </a:extLst>
          </p:cNvPr>
          <p:cNvSpPr/>
          <p:nvPr/>
        </p:nvSpPr>
        <p:spPr>
          <a:xfrm>
            <a:off x="8792637" y="3176739"/>
            <a:ext cx="655658" cy="461665"/>
          </a:xfrm>
          <a:prstGeom prst="rect">
            <a:avLst/>
          </a:prstGeom>
        </p:spPr>
        <p:txBody>
          <a:bodyPr wrap="square">
            <a:spAutoFit/>
          </a:bodyPr>
          <a:lstStyle/>
          <a:p>
            <a:r>
              <a:rPr lang="en-US" sz="2400" dirty="0">
                <a:cs typeface="Times New Roman" pitchFamily="18" charset="0"/>
              </a:rPr>
              <a:t>d)</a:t>
            </a:r>
          </a:p>
        </p:txBody>
      </p:sp>
    </p:spTree>
    <p:extLst>
      <p:ext uri="{BB962C8B-B14F-4D97-AF65-F5344CB8AC3E}">
        <p14:creationId xmlns:p14="http://schemas.microsoft.com/office/powerpoint/2010/main" val="4767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strips(downRight)">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1000"/>
                                        <p:tgtEl>
                                          <p:spTgt spid="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536474" cy="1325563"/>
          </a:xfrm>
        </p:spPr>
        <p:txBody>
          <a:bodyPr/>
          <a:lstStyle/>
          <a:p>
            <a:r>
              <a:rPr lang="en-US" dirty="0">
                <a:solidFill>
                  <a:srgbClr val="990033"/>
                </a:solidFill>
              </a:rPr>
              <a:t>Axioms of Probability</a:t>
            </a:r>
          </a:p>
        </p:txBody>
      </p:sp>
      <p:sp>
        <p:nvSpPr>
          <p:cNvPr id="16" name="TextBox 15">
            <a:extLst>
              <a:ext uri="{FF2B5EF4-FFF2-40B4-BE49-F238E27FC236}">
                <a16:creationId xmlns:a16="http://schemas.microsoft.com/office/drawing/2014/main" id="{5B9B826A-DD0F-4179-A4EE-B59C75BCBF79}"/>
              </a:ext>
            </a:extLst>
          </p:cNvPr>
          <p:cNvSpPr txBox="1"/>
          <p:nvPr/>
        </p:nvSpPr>
        <p:spPr>
          <a:xfrm>
            <a:off x="838200" y="1459855"/>
            <a:ext cx="7811754" cy="461665"/>
          </a:xfrm>
          <a:prstGeom prst="rect">
            <a:avLst/>
          </a:prstGeom>
          <a:noFill/>
        </p:spPr>
        <p:txBody>
          <a:bodyPr wrap="none" rtlCol="0">
            <a:spAutoFit/>
          </a:bodyPr>
          <a:lstStyle/>
          <a:p>
            <a:r>
              <a:rPr lang="en-US" sz="2400" b="1" dirty="0"/>
              <a:t>Rule #1. </a:t>
            </a:r>
            <a:r>
              <a:rPr lang="en-US" sz="2400" dirty="0"/>
              <a:t>The probability of the sample space is one </a:t>
            </a:r>
          </a:p>
        </p:txBody>
      </p:sp>
      <p:graphicFrame>
        <p:nvGraphicFramePr>
          <p:cNvPr id="17" name="Object 19">
            <a:extLst>
              <a:ext uri="{FF2B5EF4-FFF2-40B4-BE49-F238E27FC236}">
                <a16:creationId xmlns:a16="http://schemas.microsoft.com/office/drawing/2014/main" id="{70AF03F1-B50A-4715-B58C-6C9A8B0D4A9A}"/>
              </a:ext>
            </a:extLst>
          </p:cNvPr>
          <p:cNvGraphicFramePr>
            <a:graphicFrameLocks noChangeAspect="1"/>
          </p:cNvGraphicFramePr>
          <p:nvPr>
            <p:extLst>
              <p:ext uri="{D42A27DB-BD31-4B8C-83A1-F6EECF244321}">
                <p14:modId xmlns:p14="http://schemas.microsoft.com/office/powerpoint/2010/main" val="829529545"/>
              </p:ext>
            </p:extLst>
          </p:nvPr>
        </p:nvGraphicFramePr>
        <p:xfrm>
          <a:off x="7622087" y="1427866"/>
          <a:ext cx="1412875" cy="487363"/>
        </p:xfrm>
        <a:graphic>
          <a:graphicData uri="http://schemas.openxmlformats.org/presentationml/2006/ole">
            <mc:AlternateContent xmlns:mc="http://schemas.openxmlformats.org/markup-compatibility/2006">
              <mc:Choice xmlns:v="urn:schemas-microsoft-com:vml" Requires="v">
                <p:oleObj spid="_x0000_s4178" name="Equation" r:id="rId4" imgW="545626" imgH="203024" progId="Equation.3">
                  <p:embed/>
                </p:oleObj>
              </mc:Choice>
              <mc:Fallback>
                <p:oleObj name="Equation" r:id="rId4" imgW="545626" imgH="203024" progId="Equation.3">
                  <p:embed/>
                  <p:pic>
                    <p:nvPicPr>
                      <p:cNvPr id="171027"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2087" y="1427866"/>
                        <a:ext cx="1412875" cy="4873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a:extLst>
              <a:ext uri="{FF2B5EF4-FFF2-40B4-BE49-F238E27FC236}">
                <a16:creationId xmlns:a16="http://schemas.microsoft.com/office/drawing/2014/main" id="{BC531FFB-8921-407C-9EDD-70F1E16299B2}"/>
              </a:ext>
            </a:extLst>
          </p:cNvPr>
          <p:cNvSpPr txBox="1"/>
          <p:nvPr/>
        </p:nvSpPr>
        <p:spPr>
          <a:xfrm>
            <a:off x="849467" y="1998632"/>
            <a:ext cx="8534400" cy="830997"/>
          </a:xfrm>
          <a:prstGeom prst="rect">
            <a:avLst/>
          </a:prstGeom>
          <a:noFill/>
        </p:spPr>
        <p:txBody>
          <a:bodyPr wrap="square" rtlCol="0">
            <a:spAutoFit/>
          </a:bodyPr>
          <a:lstStyle/>
          <a:p>
            <a:r>
              <a:rPr lang="en-US" sz="2400" b="1" dirty="0"/>
              <a:t>Rule #2. </a:t>
            </a:r>
            <a:r>
              <a:rPr lang="en-US" sz="2400" dirty="0"/>
              <a:t>The probability of any given event is greater than or equal to zero</a:t>
            </a:r>
          </a:p>
        </p:txBody>
      </p:sp>
      <p:graphicFrame>
        <p:nvGraphicFramePr>
          <p:cNvPr id="19" name="Object 19">
            <a:extLst>
              <a:ext uri="{FF2B5EF4-FFF2-40B4-BE49-F238E27FC236}">
                <a16:creationId xmlns:a16="http://schemas.microsoft.com/office/drawing/2014/main" id="{DA13C138-7B27-414E-A06A-7BDF429FD6CD}"/>
              </a:ext>
            </a:extLst>
          </p:cNvPr>
          <p:cNvGraphicFramePr>
            <a:graphicFrameLocks noChangeAspect="1"/>
          </p:cNvGraphicFramePr>
          <p:nvPr>
            <p:extLst>
              <p:ext uri="{D42A27DB-BD31-4B8C-83A1-F6EECF244321}">
                <p14:modId xmlns:p14="http://schemas.microsoft.com/office/powerpoint/2010/main" val="3942742157"/>
              </p:ext>
            </p:extLst>
          </p:nvPr>
        </p:nvGraphicFramePr>
        <p:xfrm>
          <a:off x="7622087" y="2497545"/>
          <a:ext cx="1511300" cy="487362"/>
        </p:xfrm>
        <a:graphic>
          <a:graphicData uri="http://schemas.openxmlformats.org/presentationml/2006/ole">
            <mc:AlternateContent xmlns:mc="http://schemas.openxmlformats.org/markup-compatibility/2006">
              <mc:Choice xmlns:v="urn:schemas-microsoft-com:vml" Requires="v">
                <p:oleObj spid="_x0000_s4179" name="Equation" r:id="rId6" imgW="583947" imgH="203112" progId="Equation.3">
                  <p:embed/>
                </p:oleObj>
              </mc:Choice>
              <mc:Fallback>
                <p:oleObj name="Equation" r:id="rId6" imgW="583947" imgH="203112" progId="Equation.3">
                  <p:embed/>
                  <p:pic>
                    <p:nvPicPr>
                      <p:cNvPr id="9"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2087" y="2497545"/>
                        <a:ext cx="1511300" cy="487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a:extLst>
              <a:ext uri="{FF2B5EF4-FFF2-40B4-BE49-F238E27FC236}">
                <a16:creationId xmlns:a16="http://schemas.microsoft.com/office/drawing/2014/main" id="{5E835257-5133-4275-94BE-4B7356B90565}"/>
              </a:ext>
            </a:extLst>
          </p:cNvPr>
          <p:cNvSpPr txBox="1"/>
          <p:nvPr/>
        </p:nvSpPr>
        <p:spPr>
          <a:xfrm>
            <a:off x="838200" y="2906741"/>
            <a:ext cx="8534400" cy="830997"/>
          </a:xfrm>
          <a:prstGeom prst="rect">
            <a:avLst/>
          </a:prstGeom>
          <a:noFill/>
        </p:spPr>
        <p:txBody>
          <a:bodyPr wrap="square" rtlCol="0">
            <a:spAutoFit/>
          </a:bodyPr>
          <a:lstStyle/>
          <a:p>
            <a:r>
              <a:rPr lang="en-US" sz="2400" b="1" dirty="0"/>
              <a:t>Rule #3. </a:t>
            </a:r>
            <a:r>
              <a:rPr lang="en-US" sz="2400" dirty="0"/>
              <a:t>The probability of any complement event can be computed using </a:t>
            </a:r>
          </a:p>
        </p:txBody>
      </p:sp>
      <p:graphicFrame>
        <p:nvGraphicFramePr>
          <p:cNvPr id="21" name="Object 27">
            <a:extLst>
              <a:ext uri="{FF2B5EF4-FFF2-40B4-BE49-F238E27FC236}">
                <a16:creationId xmlns:a16="http://schemas.microsoft.com/office/drawing/2014/main" id="{DCC8AA5C-7035-4B8E-AC69-9A76C6013222}"/>
              </a:ext>
            </a:extLst>
          </p:cNvPr>
          <p:cNvGraphicFramePr>
            <a:graphicFrameLocks noChangeAspect="1"/>
          </p:cNvGraphicFramePr>
          <p:nvPr>
            <p:extLst>
              <p:ext uri="{D42A27DB-BD31-4B8C-83A1-F6EECF244321}">
                <p14:modId xmlns:p14="http://schemas.microsoft.com/office/powerpoint/2010/main" val="23975331"/>
              </p:ext>
            </p:extLst>
          </p:nvPr>
        </p:nvGraphicFramePr>
        <p:xfrm>
          <a:off x="6309224" y="3478242"/>
          <a:ext cx="2824163" cy="609600"/>
        </p:xfrm>
        <a:graphic>
          <a:graphicData uri="http://schemas.openxmlformats.org/presentationml/2006/ole">
            <mc:AlternateContent xmlns:mc="http://schemas.openxmlformats.org/markup-compatibility/2006">
              <mc:Choice xmlns:v="urn:schemas-microsoft-com:vml" Requires="v">
                <p:oleObj spid="_x0000_s4180" name="Equation" r:id="rId8" imgW="1091726" imgH="253890" progId="Equation.3">
                  <p:embed/>
                </p:oleObj>
              </mc:Choice>
              <mc:Fallback>
                <p:oleObj name="Equation" r:id="rId8" imgW="1091726" imgH="253890" progId="Equation.3">
                  <p:embed/>
                  <p:pic>
                    <p:nvPicPr>
                      <p:cNvPr id="171035"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9224" y="3478242"/>
                        <a:ext cx="2824163" cy="609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24">
            <a:extLst>
              <a:ext uri="{FF2B5EF4-FFF2-40B4-BE49-F238E27FC236}">
                <a16:creationId xmlns:a16="http://schemas.microsoft.com/office/drawing/2014/main" id="{9FA84394-2530-49C1-A013-86B2F8E6F592}"/>
              </a:ext>
            </a:extLst>
          </p:cNvPr>
          <p:cNvGrpSpPr/>
          <p:nvPr/>
        </p:nvGrpSpPr>
        <p:grpSpPr>
          <a:xfrm>
            <a:off x="9712290" y="2070428"/>
            <a:ext cx="1937144" cy="1676400"/>
            <a:chOff x="7162800" y="4267200"/>
            <a:chExt cx="1775134" cy="1676400"/>
          </a:xfrm>
        </p:grpSpPr>
        <p:sp>
          <p:nvSpPr>
            <p:cNvPr id="26" name="Rectangle 25">
              <a:extLst>
                <a:ext uri="{FF2B5EF4-FFF2-40B4-BE49-F238E27FC236}">
                  <a16:creationId xmlns:a16="http://schemas.microsoft.com/office/drawing/2014/main" id="{4FB4A569-F5C4-449E-B136-648099D4977E}"/>
                </a:ext>
              </a:extLst>
            </p:cNvPr>
            <p:cNvSpPr/>
            <p:nvPr/>
          </p:nvSpPr>
          <p:spPr>
            <a:xfrm>
              <a:off x="7162800" y="4616605"/>
              <a:ext cx="1752600" cy="1326995"/>
            </a:xfrm>
            <a:prstGeom prst="rect">
              <a:avLst/>
            </a:prstGeom>
            <a:solidFill>
              <a:srgbClr val="00B0F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5273165-7CEC-4786-980F-6132E5928EEE}"/>
                </a:ext>
              </a:extLst>
            </p:cNvPr>
            <p:cNvSpPr>
              <a:spLocks noChangeArrowheads="1"/>
            </p:cNvSpPr>
            <p:nvPr/>
          </p:nvSpPr>
          <p:spPr bwMode="auto">
            <a:xfrm>
              <a:off x="7880445" y="4811751"/>
              <a:ext cx="806355" cy="936702"/>
            </a:xfrm>
            <a:prstGeom prst="ellipse">
              <a:avLst/>
            </a:prstGeom>
            <a:solidFill>
              <a:schemeClr val="bg1"/>
            </a:solid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34" name="Text Box 8">
              <a:extLst>
                <a:ext uri="{FF2B5EF4-FFF2-40B4-BE49-F238E27FC236}">
                  <a16:creationId xmlns:a16="http://schemas.microsoft.com/office/drawing/2014/main" id="{A978B4FC-2DCD-48E5-8BA4-02D1618FAFD7}"/>
                </a:ext>
              </a:extLst>
            </p:cNvPr>
            <p:cNvSpPr txBox="1">
              <a:spLocks noChangeArrowheads="1"/>
            </p:cNvSpPr>
            <p:nvPr/>
          </p:nvSpPr>
          <p:spPr bwMode="auto">
            <a:xfrm>
              <a:off x="8001000" y="4800600"/>
              <a:ext cx="236561" cy="4001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E</a:t>
              </a:r>
            </a:p>
          </p:txBody>
        </p:sp>
        <p:sp>
          <p:nvSpPr>
            <p:cNvPr id="37" name="TextBox 36">
              <a:extLst>
                <a:ext uri="{FF2B5EF4-FFF2-40B4-BE49-F238E27FC236}">
                  <a16:creationId xmlns:a16="http://schemas.microsoft.com/office/drawing/2014/main" id="{AE47927B-0B68-4478-9217-C2A0D44AF393}"/>
                </a:ext>
              </a:extLst>
            </p:cNvPr>
            <p:cNvSpPr txBox="1"/>
            <p:nvPr/>
          </p:nvSpPr>
          <p:spPr>
            <a:xfrm>
              <a:off x="8610600" y="4267200"/>
              <a:ext cx="327334" cy="400110"/>
            </a:xfrm>
            <a:prstGeom prst="rect">
              <a:avLst/>
            </a:prstGeom>
            <a:noFill/>
          </p:spPr>
          <p:txBody>
            <a:bodyPr wrap="none" rtlCol="0">
              <a:spAutoFit/>
            </a:bodyPr>
            <a:lstStyle/>
            <a:p>
              <a:r>
                <a:rPr lang="en-US" sz="2000" b="1" dirty="0">
                  <a:latin typeface="Times New Roman" pitchFamily="18" charset="0"/>
                  <a:cs typeface="Times New Roman" pitchFamily="18" charset="0"/>
                </a:rPr>
                <a:t>S</a:t>
              </a:r>
            </a:p>
          </p:txBody>
        </p:sp>
        <p:sp>
          <p:nvSpPr>
            <p:cNvPr id="38" name="Text Box 8">
              <a:extLst>
                <a:ext uri="{FF2B5EF4-FFF2-40B4-BE49-F238E27FC236}">
                  <a16:creationId xmlns:a16="http://schemas.microsoft.com/office/drawing/2014/main" id="{83CDFCB7-E794-4F89-8D0D-D56960C46298}"/>
                </a:ext>
              </a:extLst>
            </p:cNvPr>
            <p:cNvSpPr txBox="1">
              <a:spLocks noChangeArrowheads="1"/>
            </p:cNvSpPr>
            <p:nvPr/>
          </p:nvSpPr>
          <p:spPr bwMode="auto">
            <a:xfrm>
              <a:off x="7162800" y="4629090"/>
              <a:ext cx="685800" cy="400110"/>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E’</a:t>
              </a:r>
            </a:p>
          </p:txBody>
        </p:sp>
      </p:grpSp>
      <p:sp>
        <p:nvSpPr>
          <p:cNvPr id="39" name="TextBox 38">
            <a:extLst>
              <a:ext uri="{FF2B5EF4-FFF2-40B4-BE49-F238E27FC236}">
                <a16:creationId xmlns:a16="http://schemas.microsoft.com/office/drawing/2014/main" id="{06478C4E-8C24-4D2A-9EA9-BC0F272DD94D}"/>
              </a:ext>
            </a:extLst>
          </p:cNvPr>
          <p:cNvSpPr txBox="1"/>
          <p:nvPr/>
        </p:nvSpPr>
        <p:spPr>
          <a:xfrm>
            <a:off x="834025" y="4165678"/>
            <a:ext cx="8534400" cy="830997"/>
          </a:xfrm>
          <a:prstGeom prst="rect">
            <a:avLst/>
          </a:prstGeom>
          <a:noFill/>
        </p:spPr>
        <p:txBody>
          <a:bodyPr wrap="square" rtlCol="0">
            <a:spAutoFit/>
          </a:bodyPr>
          <a:lstStyle/>
          <a:p>
            <a:r>
              <a:rPr lang="en-US" sz="2400" b="1" dirty="0">
                <a:solidFill>
                  <a:srgbClr val="FF0000"/>
                </a:solidFill>
              </a:rPr>
              <a:t>Rule #4</a:t>
            </a:r>
            <a:r>
              <a:rPr lang="en-US" sz="2400" b="1" dirty="0"/>
              <a:t>. </a:t>
            </a:r>
            <a:r>
              <a:rPr lang="en-US" sz="2400" dirty="0"/>
              <a:t>If the events A and B are </a:t>
            </a:r>
            <a:r>
              <a:rPr lang="en-US" sz="2400" b="1" dirty="0">
                <a:solidFill>
                  <a:srgbClr val="00B050"/>
                </a:solidFill>
              </a:rPr>
              <a:t>mutually exclusive </a:t>
            </a:r>
            <a:r>
              <a:rPr lang="en-US" sz="2400" dirty="0"/>
              <a:t>then</a:t>
            </a:r>
          </a:p>
        </p:txBody>
      </p:sp>
      <p:graphicFrame>
        <p:nvGraphicFramePr>
          <p:cNvPr id="40" name="Object 22">
            <a:extLst>
              <a:ext uri="{FF2B5EF4-FFF2-40B4-BE49-F238E27FC236}">
                <a16:creationId xmlns:a16="http://schemas.microsoft.com/office/drawing/2014/main" id="{9321E85D-E841-49FF-8F17-9A607CF8B29D}"/>
              </a:ext>
            </a:extLst>
          </p:cNvPr>
          <p:cNvGraphicFramePr>
            <a:graphicFrameLocks noChangeAspect="1"/>
          </p:cNvGraphicFramePr>
          <p:nvPr>
            <p:extLst>
              <p:ext uri="{D42A27DB-BD31-4B8C-83A1-F6EECF244321}">
                <p14:modId xmlns:p14="http://schemas.microsoft.com/office/powerpoint/2010/main" val="2563845489"/>
              </p:ext>
            </p:extLst>
          </p:nvPr>
        </p:nvGraphicFramePr>
        <p:xfrm>
          <a:off x="5156699" y="4693669"/>
          <a:ext cx="3976688" cy="487363"/>
        </p:xfrm>
        <a:graphic>
          <a:graphicData uri="http://schemas.openxmlformats.org/presentationml/2006/ole">
            <mc:AlternateContent xmlns:mc="http://schemas.openxmlformats.org/markup-compatibility/2006">
              <mc:Choice xmlns:v="urn:schemas-microsoft-com:vml" Requires="v">
                <p:oleObj spid="_x0000_s4181" name="Equation" r:id="rId10" imgW="1536033" imgH="203112" progId="Equation.3">
                  <p:embed/>
                </p:oleObj>
              </mc:Choice>
              <mc:Fallback>
                <p:oleObj name="Equation" r:id="rId10" imgW="1536033" imgH="203112" progId="Equation.3">
                  <p:embed/>
                  <p:pic>
                    <p:nvPicPr>
                      <p:cNvPr id="17103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6699" y="4693669"/>
                        <a:ext cx="397668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40">
            <a:extLst>
              <a:ext uri="{FF2B5EF4-FFF2-40B4-BE49-F238E27FC236}">
                <a16:creationId xmlns:a16="http://schemas.microsoft.com/office/drawing/2014/main" id="{A526DD6A-C0A6-440B-AD4B-CE018B5C8334}"/>
              </a:ext>
            </a:extLst>
          </p:cNvPr>
          <p:cNvSpPr/>
          <p:nvPr/>
        </p:nvSpPr>
        <p:spPr>
          <a:xfrm>
            <a:off x="1914218" y="5158791"/>
            <a:ext cx="5609613" cy="461665"/>
          </a:xfrm>
          <a:prstGeom prst="rect">
            <a:avLst/>
          </a:prstGeom>
        </p:spPr>
        <p:txBody>
          <a:bodyPr wrap="none">
            <a:spAutoFit/>
          </a:bodyPr>
          <a:lstStyle/>
          <a:p>
            <a:r>
              <a:rPr lang="en-US" sz="2400" dirty="0"/>
              <a:t>If they are NOT mutually exclusive we have:</a:t>
            </a:r>
          </a:p>
        </p:txBody>
      </p:sp>
      <p:graphicFrame>
        <p:nvGraphicFramePr>
          <p:cNvPr id="42" name="Object 22">
            <a:extLst>
              <a:ext uri="{FF2B5EF4-FFF2-40B4-BE49-F238E27FC236}">
                <a16:creationId xmlns:a16="http://schemas.microsoft.com/office/drawing/2014/main" id="{DD927D10-BEC0-47E2-AD17-8B12A3FA38F9}"/>
              </a:ext>
            </a:extLst>
          </p:cNvPr>
          <p:cNvGraphicFramePr>
            <a:graphicFrameLocks noChangeAspect="1"/>
          </p:cNvGraphicFramePr>
          <p:nvPr>
            <p:extLst>
              <p:ext uri="{D42A27DB-BD31-4B8C-83A1-F6EECF244321}">
                <p14:modId xmlns:p14="http://schemas.microsoft.com/office/powerpoint/2010/main" val="3836933214"/>
              </p:ext>
            </p:extLst>
          </p:nvPr>
        </p:nvGraphicFramePr>
        <p:xfrm>
          <a:off x="3241826" y="5844637"/>
          <a:ext cx="5818188" cy="487363"/>
        </p:xfrm>
        <a:graphic>
          <a:graphicData uri="http://schemas.openxmlformats.org/presentationml/2006/ole">
            <mc:AlternateContent xmlns:mc="http://schemas.openxmlformats.org/markup-compatibility/2006">
              <mc:Choice xmlns:v="urn:schemas-microsoft-com:vml" Requires="v">
                <p:oleObj spid="_x0000_s4182" name="Equation" r:id="rId12" imgW="2247900" imgH="203200" progId="Equation.3">
                  <p:embed/>
                </p:oleObj>
              </mc:Choice>
              <mc:Fallback>
                <p:oleObj name="Equation" r:id="rId12" imgW="2247900" imgH="203200" progId="Equation.3">
                  <p:embed/>
                  <p:pic>
                    <p:nvPicPr>
                      <p:cNvPr id="332815"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1826" y="5844637"/>
                        <a:ext cx="5818188" cy="4873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Group 42">
            <a:extLst>
              <a:ext uri="{FF2B5EF4-FFF2-40B4-BE49-F238E27FC236}">
                <a16:creationId xmlns:a16="http://schemas.microsoft.com/office/drawing/2014/main" id="{9339D3CD-4059-4A23-B162-A7BF6854B9CE}"/>
              </a:ext>
            </a:extLst>
          </p:cNvPr>
          <p:cNvGrpSpPr/>
          <p:nvPr/>
        </p:nvGrpSpPr>
        <p:grpSpPr>
          <a:xfrm>
            <a:off x="9693659" y="3739794"/>
            <a:ext cx="1999831" cy="1390710"/>
            <a:chOff x="6686969" y="3943290"/>
            <a:chExt cx="1999831" cy="1390710"/>
          </a:xfrm>
        </p:grpSpPr>
        <p:grpSp>
          <p:nvGrpSpPr>
            <p:cNvPr id="44" name="Group 43">
              <a:extLst>
                <a:ext uri="{FF2B5EF4-FFF2-40B4-BE49-F238E27FC236}">
                  <a16:creationId xmlns:a16="http://schemas.microsoft.com/office/drawing/2014/main" id="{F6876E54-1BA3-44B7-9891-8F7865A58F94}"/>
                </a:ext>
              </a:extLst>
            </p:cNvPr>
            <p:cNvGrpSpPr/>
            <p:nvPr/>
          </p:nvGrpSpPr>
          <p:grpSpPr>
            <a:xfrm>
              <a:off x="6705600" y="3943290"/>
              <a:ext cx="1981200" cy="1390710"/>
              <a:chOff x="4800600" y="3081215"/>
              <a:chExt cx="4104692" cy="3319585"/>
            </a:xfrm>
          </p:grpSpPr>
          <p:sp>
            <p:nvSpPr>
              <p:cNvPr id="46" name="Oval 45">
                <a:extLst>
                  <a:ext uri="{FF2B5EF4-FFF2-40B4-BE49-F238E27FC236}">
                    <a16:creationId xmlns:a16="http://schemas.microsoft.com/office/drawing/2014/main" id="{1DF95589-C0BB-44C4-A5B7-5FDB7E0C4FC9}"/>
                  </a:ext>
                </a:extLst>
              </p:cNvPr>
              <p:cNvSpPr>
                <a:spLocks noChangeArrowheads="1"/>
              </p:cNvSpPr>
              <p:nvPr/>
            </p:nvSpPr>
            <p:spPr bwMode="auto">
              <a:xfrm>
                <a:off x="4958475" y="4218153"/>
                <a:ext cx="1894473"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7" name="Oval 46">
                <a:extLst>
                  <a:ext uri="{FF2B5EF4-FFF2-40B4-BE49-F238E27FC236}">
                    <a16:creationId xmlns:a16="http://schemas.microsoft.com/office/drawing/2014/main" id="{266E4B83-01FB-4CDF-BF63-5422EEB8C102}"/>
                  </a:ext>
                </a:extLst>
              </p:cNvPr>
              <p:cNvSpPr>
                <a:spLocks noChangeArrowheads="1"/>
              </p:cNvSpPr>
              <p:nvPr/>
            </p:nvSpPr>
            <p:spPr bwMode="auto">
              <a:xfrm>
                <a:off x="7168692" y="4190999"/>
                <a:ext cx="1180325"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48" name="Text Box 9">
                <a:extLst>
                  <a:ext uri="{FF2B5EF4-FFF2-40B4-BE49-F238E27FC236}">
                    <a16:creationId xmlns:a16="http://schemas.microsoft.com/office/drawing/2014/main" id="{DDAEA927-7EFC-4C46-8382-2EB99952B1E2}"/>
                  </a:ext>
                </a:extLst>
              </p:cNvPr>
              <p:cNvSpPr txBox="1">
                <a:spLocks noChangeArrowheads="1"/>
              </p:cNvSpPr>
              <p:nvPr/>
            </p:nvSpPr>
            <p:spPr bwMode="auto">
              <a:xfrm>
                <a:off x="8077328" y="3761702"/>
                <a:ext cx="827964" cy="82022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B</a:t>
                </a:r>
              </a:p>
            </p:txBody>
          </p:sp>
          <p:sp>
            <p:nvSpPr>
              <p:cNvPr id="49" name="Rectangle 48">
                <a:extLst>
                  <a:ext uri="{FF2B5EF4-FFF2-40B4-BE49-F238E27FC236}">
                    <a16:creationId xmlns:a16="http://schemas.microsoft.com/office/drawing/2014/main" id="{392740B5-A605-4261-951F-865C81096CAF}"/>
                  </a:ext>
                </a:extLst>
              </p:cNvPr>
              <p:cNvSpPr/>
              <p:nvPr/>
            </p:nvSpPr>
            <p:spPr>
              <a:xfrm>
                <a:off x="4800600" y="3810000"/>
                <a:ext cx="3962400" cy="25908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A341F17-EFB6-4A7C-8E38-DB44A41EF6A5}"/>
                  </a:ext>
                </a:extLst>
              </p:cNvPr>
              <p:cNvSpPr txBox="1"/>
              <p:nvPr/>
            </p:nvSpPr>
            <p:spPr>
              <a:xfrm>
                <a:off x="8289878" y="3081215"/>
                <a:ext cx="607906" cy="820226"/>
              </a:xfrm>
              <a:prstGeom prst="rect">
                <a:avLst/>
              </a:prstGeom>
              <a:noFill/>
            </p:spPr>
            <p:txBody>
              <a:bodyPr wrap="none" rtlCol="0">
                <a:spAutoFit/>
              </a:bodyPr>
              <a:lstStyle/>
              <a:p>
                <a:r>
                  <a:rPr lang="en-US" sz="2000" b="1" dirty="0">
                    <a:latin typeface="Times New Roman" pitchFamily="18" charset="0"/>
                    <a:cs typeface="Times New Roman" pitchFamily="18" charset="0"/>
                  </a:rPr>
                  <a:t>S</a:t>
                </a:r>
              </a:p>
            </p:txBody>
          </p:sp>
        </p:grpSp>
        <p:sp>
          <p:nvSpPr>
            <p:cNvPr id="45" name="Text Box 9">
              <a:extLst>
                <a:ext uri="{FF2B5EF4-FFF2-40B4-BE49-F238E27FC236}">
                  <a16:creationId xmlns:a16="http://schemas.microsoft.com/office/drawing/2014/main" id="{92714A62-9EFD-43F0-A854-3BA021D9266B}"/>
                </a:ext>
              </a:extLst>
            </p:cNvPr>
            <p:cNvSpPr txBox="1">
              <a:spLocks noChangeArrowheads="1"/>
            </p:cNvSpPr>
            <p:nvPr/>
          </p:nvSpPr>
          <p:spPr bwMode="auto">
            <a:xfrm>
              <a:off x="6686969" y="4171890"/>
              <a:ext cx="399631" cy="4001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A</a:t>
              </a:r>
            </a:p>
          </p:txBody>
        </p:sp>
      </p:grpSp>
      <p:grpSp>
        <p:nvGrpSpPr>
          <p:cNvPr id="51" name="Group 50">
            <a:extLst>
              <a:ext uri="{FF2B5EF4-FFF2-40B4-BE49-F238E27FC236}">
                <a16:creationId xmlns:a16="http://schemas.microsoft.com/office/drawing/2014/main" id="{7076A5EB-8E45-415F-8883-96F4922A9C5D}"/>
              </a:ext>
            </a:extLst>
          </p:cNvPr>
          <p:cNvGrpSpPr/>
          <p:nvPr/>
        </p:nvGrpSpPr>
        <p:grpSpPr>
          <a:xfrm>
            <a:off x="9693659" y="5157627"/>
            <a:ext cx="1999831" cy="1390710"/>
            <a:chOff x="6686969" y="3943290"/>
            <a:chExt cx="1999831" cy="1390710"/>
          </a:xfrm>
        </p:grpSpPr>
        <p:grpSp>
          <p:nvGrpSpPr>
            <p:cNvPr id="52" name="Group 29">
              <a:extLst>
                <a:ext uri="{FF2B5EF4-FFF2-40B4-BE49-F238E27FC236}">
                  <a16:creationId xmlns:a16="http://schemas.microsoft.com/office/drawing/2014/main" id="{02E7404B-E943-4C65-8EE7-079CA0BEFD48}"/>
                </a:ext>
              </a:extLst>
            </p:cNvPr>
            <p:cNvGrpSpPr/>
            <p:nvPr/>
          </p:nvGrpSpPr>
          <p:grpSpPr>
            <a:xfrm>
              <a:off x="6705600" y="3943290"/>
              <a:ext cx="1981200" cy="1390710"/>
              <a:chOff x="4800600" y="3081215"/>
              <a:chExt cx="4104692" cy="3319585"/>
            </a:xfrm>
          </p:grpSpPr>
          <p:sp>
            <p:nvSpPr>
              <p:cNvPr id="54" name="Oval 53">
                <a:extLst>
                  <a:ext uri="{FF2B5EF4-FFF2-40B4-BE49-F238E27FC236}">
                    <a16:creationId xmlns:a16="http://schemas.microsoft.com/office/drawing/2014/main" id="{BB3F1B42-9B1D-4379-B576-A21B2AEA8825}"/>
                  </a:ext>
                </a:extLst>
              </p:cNvPr>
              <p:cNvSpPr>
                <a:spLocks noChangeArrowheads="1"/>
              </p:cNvSpPr>
              <p:nvPr/>
            </p:nvSpPr>
            <p:spPr bwMode="auto">
              <a:xfrm>
                <a:off x="4958475" y="4218153"/>
                <a:ext cx="1894473"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5" name="Oval 54">
                <a:extLst>
                  <a:ext uri="{FF2B5EF4-FFF2-40B4-BE49-F238E27FC236}">
                    <a16:creationId xmlns:a16="http://schemas.microsoft.com/office/drawing/2014/main" id="{D1AAC9EB-6042-498D-9A59-617B4BBDDF27}"/>
                  </a:ext>
                </a:extLst>
              </p:cNvPr>
              <p:cNvSpPr>
                <a:spLocks noChangeArrowheads="1"/>
              </p:cNvSpPr>
              <p:nvPr/>
            </p:nvSpPr>
            <p:spPr bwMode="auto">
              <a:xfrm>
                <a:off x="6379328" y="4190999"/>
                <a:ext cx="1969689" cy="1828800"/>
              </a:xfrm>
              <a:prstGeom prst="ellipse">
                <a:avLst/>
              </a:prstGeom>
              <a:no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56" name="Text Box 9">
                <a:extLst>
                  <a:ext uri="{FF2B5EF4-FFF2-40B4-BE49-F238E27FC236}">
                    <a16:creationId xmlns:a16="http://schemas.microsoft.com/office/drawing/2014/main" id="{9950D370-CAD7-4C72-BA51-3B6FB6418008}"/>
                  </a:ext>
                </a:extLst>
              </p:cNvPr>
              <p:cNvSpPr txBox="1">
                <a:spLocks noChangeArrowheads="1"/>
              </p:cNvSpPr>
              <p:nvPr/>
            </p:nvSpPr>
            <p:spPr bwMode="auto">
              <a:xfrm>
                <a:off x="8077328" y="3761702"/>
                <a:ext cx="827964" cy="82022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B</a:t>
                </a:r>
              </a:p>
            </p:txBody>
          </p:sp>
          <p:sp>
            <p:nvSpPr>
              <p:cNvPr id="57" name="Rectangle 56">
                <a:extLst>
                  <a:ext uri="{FF2B5EF4-FFF2-40B4-BE49-F238E27FC236}">
                    <a16:creationId xmlns:a16="http://schemas.microsoft.com/office/drawing/2014/main" id="{0000BE4E-0AA1-415B-BEFE-030465553A17}"/>
                  </a:ext>
                </a:extLst>
              </p:cNvPr>
              <p:cNvSpPr/>
              <p:nvPr/>
            </p:nvSpPr>
            <p:spPr>
              <a:xfrm>
                <a:off x="4800600" y="3810000"/>
                <a:ext cx="3962400" cy="25908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2DA53C3-F5E7-4133-B293-FE094FDD5946}"/>
                  </a:ext>
                </a:extLst>
              </p:cNvPr>
              <p:cNvSpPr txBox="1"/>
              <p:nvPr/>
            </p:nvSpPr>
            <p:spPr>
              <a:xfrm>
                <a:off x="8289878" y="3081215"/>
                <a:ext cx="607906" cy="820226"/>
              </a:xfrm>
              <a:prstGeom prst="rect">
                <a:avLst/>
              </a:prstGeom>
              <a:noFill/>
            </p:spPr>
            <p:txBody>
              <a:bodyPr wrap="none" rtlCol="0">
                <a:spAutoFit/>
              </a:bodyPr>
              <a:lstStyle/>
              <a:p>
                <a:r>
                  <a:rPr lang="en-US" sz="2000" b="1" dirty="0">
                    <a:latin typeface="Times New Roman" pitchFamily="18" charset="0"/>
                    <a:cs typeface="Times New Roman" pitchFamily="18" charset="0"/>
                  </a:rPr>
                  <a:t>S</a:t>
                </a:r>
              </a:p>
            </p:txBody>
          </p:sp>
        </p:grpSp>
        <p:sp>
          <p:nvSpPr>
            <p:cNvPr id="53" name="Text Box 9">
              <a:extLst>
                <a:ext uri="{FF2B5EF4-FFF2-40B4-BE49-F238E27FC236}">
                  <a16:creationId xmlns:a16="http://schemas.microsoft.com/office/drawing/2014/main" id="{C6DBAB77-3746-4BD5-AAFA-D22F9CDA7E24}"/>
                </a:ext>
              </a:extLst>
            </p:cNvPr>
            <p:cNvSpPr txBox="1">
              <a:spLocks noChangeArrowheads="1"/>
            </p:cNvSpPr>
            <p:nvPr/>
          </p:nvSpPr>
          <p:spPr bwMode="auto">
            <a:xfrm>
              <a:off x="6686969" y="4171890"/>
              <a:ext cx="399631" cy="40011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sz="2000" b="1" dirty="0">
                  <a:latin typeface="Times New Roman" pitchFamily="18" charset="0"/>
                </a:rPr>
                <a:t>A</a:t>
              </a:r>
            </a:p>
          </p:txBody>
        </p:sp>
      </p:grpSp>
    </p:spTree>
    <p:extLst>
      <p:ext uri="{BB962C8B-B14F-4D97-AF65-F5344CB8AC3E}">
        <p14:creationId xmlns:p14="http://schemas.microsoft.com/office/powerpoint/2010/main" val="32486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2000"/>
                                        <p:tgtEl>
                                          <p:spTgt spid="16"/>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Right)">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Right)">
                                      <p:cBhvr>
                                        <p:cTn id="16" dur="2000"/>
                                        <p:tgtEl>
                                          <p:spTgt spid="18"/>
                                        </p:tgtEl>
                                      </p:cBhvr>
                                    </p:animEffect>
                                  </p:childTnLst>
                                </p:cTn>
                              </p:par>
                            </p:childTnLst>
                          </p:cTn>
                        </p:par>
                        <p:par>
                          <p:cTn id="17" fill="hold">
                            <p:stCondLst>
                              <p:cond delay="2000"/>
                            </p:stCondLst>
                            <p:childTnLst>
                              <p:par>
                                <p:cTn id="18" presetID="18" presetClass="entr" presetSubtype="6"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downRight)">
                                      <p:cBhvr>
                                        <p:cTn id="20" dur="20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trips(downRight)">
                                      <p:cBhvr>
                                        <p:cTn id="25" dur="2000"/>
                                        <p:tgtEl>
                                          <p:spTgt spid="20"/>
                                        </p:tgtEl>
                                      </p:cBhvr>
                                    </p:animEffect>
                                  </p:childTnLst>
                                </p:cTn>
                              </p:par>
                            </p:childTnLst>
                          </p:cTn>
                        </p:par>
                        <p:par>
                          <p:cTn id="26" fill="hold">
                            <p:stCondLst>
                              <p:cond delay="2000"/>
                            </p:stCondLst>
                            <p:childTnLst>
                              <p:par>
                                <p:cTn id="27" presetID="18" presetClass="entr" presetSubtype="6"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strips(downRight)">
                                      <p:cBhvr>
                                        <p:cTn id="29" dur="2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strips(downRight)">
                                      <p:cBhvr>
                                        <p:cTn id="34" dur="2000"/>
                                        <p:tgtEl>
                                          <p:spTgt spid="39"/>
                                        </p:tgtEl>
                                      </p:cBhvr>
                                    </p:animEffect>
                                  </p:childTnLst>
                                </p:cTn>
                              </p:par>
                            </p:childTnLst>
                          </p:cTn>
                        </p:par>
                        <p:par>
                          <p:cTn id="35" fill="hold">
                            <p:stCondLst>
                              <p:cond delay="2000"/>
                            </p:stCondLst>
                            <p:childTnLst>
                              <p:par>
                                <p:cTn id="36" presetID="18" presetClass="entr" presetSubtype="6"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trips(downRight)">
                                      <p:cBhvr>
                                        <p:cTn id="38" dur="20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strips(downRight)">
                                      <p:cBhvr>
                                        <p:cTn id="43" dur="2000"/>
                                        <p:tgtEl>
                                          <p:spTgt spid="41"/>
                                        </p:tgtEl>
                                      </p:cBhvr>
                                    </p:animEffect>
                                  </p:childTnLst>
                                </p:cTn>
                              </p:par>
                            </p:childTnLst>
                          </p:cTn>
                        </p:par>
                        <p:par>
                          <p:cTn id="44" fill="hold">
                            <p:stCondLst>
                              <p:cond delay="2000"/>
                            </p:stCondLst>
                            <p:childTnLst>
                              <p:par>
                                <p:cTn id="45" presetID="18" presetClass="entr" presetSubtype="6"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strips(downRight)">
                                      <p:cBhvr>
                                        <p:cTn id="4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39"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790510" cy="1200329"/>
          </a:xfrm>
          <a:prstGeom prst="rect">
            <a:avLst/>
          </a:prstGeom>
        </p:spPr>
        <p:txBody>
          <a:bodyPr wrap="square">
            <a:spAutoFit/>
          </a:bodyPr>
          <a:lstStyle/>
          <a:p>
            <a:r>
              <a:rPr lang="en-US" sz="2400" dirty="0"/>
              <a:t>The results of a certain experiment are shown in the following diagram. Calculate the probability of the following events.</a:t>
            </a:r>
          </a:p>
        </p:txBody>
      </p:sp>
      <p:grpSp>
        <p:nvGrpSpPr>
          <p:cNvPr id="5" name="Group 4">
            <a:extLst>
              <a:ext uri="{FF2B5EF4-FFF2-40B4-BE49-F238E27FC236}">
                <a16:creationId xmlns:a16="http://schemas.microsoft.com/office/drawing/2014/main" id="{93646BB9-C59C-40B6-BDFD-655D989DAFAE}"/>
              </a:ext>
            </a:extLst>
          </p:cNvPr>
          <p:cNvGrpSpPr/>
          <p:nvPr/>
        </p:nvGrpSpPr>
        <p:grpSpPr>
          <a:xfrm>
            <a:off x="8077200" y="97077"/>
            <a:ext cx="3581400" cy="4405313"/>
            <a:chOff x="5334000" y="1919287"/>
            <a:chExt cx="3581400" cy="4405313"/>
          </a:xfrm>
        </p:grpSpPr>
        <p:sp>
          <p:nvSpPr>
            <p:cNvPr id="6" name="Oval 5">
              <a:extLst>
                <a:ext uri="{FF2B5EF4-FFF2-40B4-BE49-F238E27FC236}">
                  <a16:creationId xmlns:a16="http://schemas.microsoft.com/office/drawing/2014/main" id="{2BCC2F82-4072-48A7-952B-40F3CB4ABB3F}"/>
                </a:ext>
              </a:extLst>
            </p:cNvPr>
            <p:cNvSpPr>
              <a:spLocks noChangeArrowheads="1"/>
            </p:cNvSpPr>
            <p:nvPr/>
          </p:nvSpPr>
          <p:spPr bwMode="auto">
            <a:xfrm>
              <a:off x="5410200" y="2514600"/>
              <a:ext cx="1905000" cy="1828800"/>
            </a:xfrm>
            <a:prstGeom prst="ellipse">
              <a:avLst/>
            </a:prstGeom>
            <a:solidFill>
              <a:schemeClr val="bg1"/>
            </a:solid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2000" b="1" dirty="0"/>
            </a:p>
          </p:txBody>
        </p:sp>
        <p:sp>
          <p:nvSpPr>
            <p:cNvPr id="8" name="Oval 7">
              <a:extLst>
                <a:ext uri="{FF2B5EF4-FFF2-40B4-BE49-F238E27FC236}">
                  <a16:creationId xmlns:a16="http://schemas.microsoft.com/office/drawing/2014/main" id="{2BF4A109-454A-4B6B-9AB1-91726D6798A8}"/>
                </a:ext>
              </a:extLst>
            </p:cNvPr>
            <p:cNvSpPr>
              <a:spLocks noChangeArrowheads="1"/>
            </p:cNvSpPr>
            <p:nvPr/>
          </p:nvSpPr>
          <p:spPr bwMode="auto">
            <a:xfrm>
              <a:off x="6172200" y="4191000"/>
              <a:ext cx="2133600" cy="1981200"/>
            </a:xfrm>
            <a:prstGeom prst="ellipse">
              <a:avLst/>
            </a:prstGeom>
            <a:no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9" name="Oval 8">
              <a:extLst>
                <a:ext uri="{FF2B5EF4-FFF2-40B4-BE49-F238E27FC236}">
                  <a16:creationId xmlns:a16="http://schemas.microsoft.com/office/drawing/2014/main" id="{B3FFE9B7-AE22-4687-B8D2-667554163C67}"/>
                </a:ext>
              </a:extLst>
            </p:cNvPr>
            <p:cNvSpPr>
              <a:spLocks noChangeArrowheads="1"/>
            </p:cNvSpPr>
            <p:nvPr/>
          </p:nvSpPr>
          <p:spPr bwMode="auto">
            <a:xfrm>
              <a:off x="6248400" y="2895600"/>
              <a:ext cx="2209800" cy="1828800"/>
            </a:xfrm>
            <a:prstGeom prst="ellipse">
              <a:avLst/>
            </a:prstGeom>
            <a:noFill/>
            <a:ln w="38100">
              <a:solidFill>
                <a:schemeClr val="tx1"/>
              </a:solidFill>
              <a:round/>
              <a:headEnd/>
              <a:tailEnd/>
            </a:ln>
          </p:spPr>
          <p:txBody>
            <a:bodyPr wrap="none" anchor="ct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a:p>
          </p:txBody>
        </p:sp>
        <p:sp>
          <p:nvSpPr>
            <p:cNvPr id="10" name="Text Box 14">
              <a:extLst>
                <a:ext uri="{FF2B5EF4-FFF2-40B4-BE49-F238E27FC236}">
                  <a16:creationId xmlns:a16="http://schemas.microsoft.com/office/drawing/2014/main" id="{CBD1EEDC-82C7-47B6-8807-FDE3E7258CE2}"/>
                </a:ext>
              </a:extLst>
            </p:cNvPr>
            <p:cNvSpPr txBox="1">
              <a:spLocks noChangeArrowheads="1"/>
            </p:cNvSpPr>
            <p:nvPr/>
          </p:nvSpPr>
          <p:spPr bwMode="auto">
            <a:xfrm>
              <a:off x="6553200" y="3200400"/>
              <a:ext cx="491836"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2</a:t>
              </a:r>
            </a:p>
          </p:txBody>
        </p:sp>
        <p:sp>
          <p:nvSpPr>
            <p:cNvPr id="11" name="Text Box 14">
              <a:extLst>
                <a:ext uri="{FF2B5EF4-FFF2-40B4-BE49-F238E27FC236}">
                  <a16:creationId xmlns:a16="http://schemas.microsoft.com/office/drawing/2014/main" id="{C2190513-D6F0-41A6-A759-01D02EA8E581}"/>
                </a:ext>
              </a:extLst>
            </p:cNvPr>
            <p:cNvSpPr txBox="1">
              <a:spLocks noChangeArrowheads="1"/>
            </p:cNvSpPr>
            <p:nvPr/>
          </p:nvSpPr>
          <p:spPr bwMode="auto">
            <a:xfrm>
              <a:off x="7696200" y="3657600"/>
              <a:ext cx="430480"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5</a:t>
              </a:r>
            </a:p>
          </p:txBody>
        </p:sp>
        <p:sp>
          <p:nvSpPr>
            <p:cNvPr id="12" name="Text Box 14">
              <a:extLst>
                <a:ext uri="{FF2B5EF4-FFF2-40B4-BE49-F238E27FC236}">
                  <a16:creationId xmlns:a16="http://schemas.microsoft.com/office/drawing/2014/main" id="{10116792-1F09-4832-970F-80101AD4EECD}"/>
                </a:ext>
              </a:extLst>
            </p:cNvPr>
            <p:cNvSpPr txBox="1">
              <a:spLocks noChangeArrowheads="1"/>
            </p:cNvSpPr>
            <p:nvPr/>
          </p:nvSpPr>
          <p:spPr bwMode="auto">
            <a:xfrm>
              <a:off x="5410200" y="3048000"/>
              <a:ext cx="43443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1</a:t>
              </a:r>
            </a:p>
          </p:txBody>
        </p:sp>
        <p:sp>
          <p:nvSpPr>
            <p:cNvPr id="13" name="Text Box 14">
              <a:extLst>
                <a:ext uri="{FF2B5EF4-FFF2-40B4-BE49-F238E27FC236}">
                  <a16:creationId xmlns:a16="http://schemas.microsoft.com/office/drawing/2014/main" id="{5FF7D98B-5D27-4DA8-A64D-A5F7300D30A5}"/>
                </a:ext>
              </a:extLst>
            </p:cNvPr>
            <p:cNvSpPr txBox="1">
              <a:spLocks noChangeArrowheads="1"/>
            </p:cNvSpPr>
            <p:nvPr/>
          </p:nvSpPr>
          <p:spPr bwMode="auto">
            <a:xfrm>
              <a:off x="6337465" y="4891087"/>
              <a:ext cx="368135"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3</a:t>
              </a:r>
            </a:p>
          </p:txBody>
        </p:sp>
        <p:sp>
          <p:nvSpPr>
            <p:cNvPr id="14" name="Text Box 14">
              <a:extLst>
                <a:ext uri="{FF2B5EF4-FFF2-40B4-BE49-F238E27FC236}">
                  <a16:creationId xmlns:a16="http://schemas.microsoft.com/office/drawing/2014/main" id="{C5BAD623-8243-4B5B-B73C-12F8E3DA8177}"/>
                </a:ext>
              </a:extLst>
            </p:cNvPr>
            <p:cNvSpPr txBox="1">
              <a:spLocks noChangeArrowheads="1"/>
            </p:cNvSpPr>
            <p:nvPr/>
          </p:nvSpPr>
          <p:spPr bwMode="auto">
            <a:xfrm>
              <a:off x="7315200" y="5334000"/>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9</a:t>
              </a:r>
            </a:p>
          </p:txBody>
        </p:sp>
        <p:sp>
          <p:nvSpPr>
            <p:cNvPr id="15" name="Text Box 11">
              <a:extLst>
                <a:ext uri="{FF2B5EF4-FFF2-40B4-BE49-F238E27FC236}">
                  <a16:creationId xmlns:a16="http://schemas.microsoft.com/office/drawing/2014/main" id="{69CED1CD-86AE-4F68-9B5B-94911BC9944B}"/>
                </a:ext>
              </a:extLst>
            </p:cNvPr>
            <p:cNvSpPr txBox="1">
              <a:spLocks noChangeArrowheads="1"/>
            </p:cNvSpPr>
            <p:nvPr/>
          </p:nvSpPr>
          <p:spPr bwMode="auto">
            <a:xfrm>
              <a:off x="8382000" y="1919287"/>
              <a:ext cx="460169" cy="519113"/>
            </a:xfrm>
            <a:prstGeom prst="rect">
              <a:avLst/>
            </a:prstGeom>
            <a:solidFill>
              <a:schemeClr val="bg1"/>
            </a:solid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S</a:t>
              </a:r>
            </a:p>
          </p:txBody>
        </p:sp>
        <p:sp>
          <p:nvSpPr>
            <p:cNvPr id="16" name="Rectangle 15">
              <a:extLst>
                <a:ext uri="{FF2B5EF4-FFF2-40B4-BE49-F238E27FC236}">
                  <a16:creationId xmlns:a16="http://schemas.microsoft.com/office/drawing/2014/main" id="{70058980-8C53-434A-8FAE-9686B19834B8}"/>
                </a:ext>
              </a:extLst>
            </p:cNvPr>
            <p:cNvSpPr/>
            <p:nvPr/>
          </p:nvSpPr>
          <p:spPr>
            <a:xfrm>
              <a:off x="5334000" y="2362200"/>
              <a:ext cx="3581400" cy="39624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1">
              <a:extLst>
                <a:ext uri="{FF2B5EF4-FFF2-40B4-BE49-F238E27FC236}">
                  <a16:creationId xmlns:a16="http://schemas.microsoft.com/office/drawing/2014/main" id="{8D4F88AD-B54E-49DB-BBC1-A00B4A16E16D}"/>
                </a:ext>
              </a:extLst>
            </p:cNvPr>
            <p:cNvSpPr txBox="1">
              <a:spLocks noChangeArrowheads="1"/>
            </p:cNvSpPr>
            <p:nvPr/>
          </p:nvSpPr>
          <p:spPr bwMode="auto">
            <a:xfrm>
              <a:off x="5791200" y="2528887"/>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A</a:t>
              </a:r>
            </a:p>
          </p:txBody>
        </p:sp>
        <p:sp>
          <p:nvSpPr>
            <p:cNvPr id="18" name="Text Box 14">
              <a:extLst>
                <a:ext uri="{FF2B5EF4-FFF2-40B4-BE49-F238E27FC236}">
                  <a16:creationId xmlns:a16="http://schemas.microsoft.com/office/drawing/2014/main" id="{BC4C0E29-0A92-430A-81B5-AC04C4183F4B}"/>
                </a:ext>
              </a:extLst>
            </p:cNvPr>
            <p:cNvSpPr txBox="1">
              <a:spLocks noChangeArrowheads="1"/>
            </p:cNvSpPr>
            <p:nvPr/>
          </p:nvSpPr>
          <p:spPr bwMode="auto">
            <a:xfrm>
              <a:off x="5813961" y="3290887"/>
              <a:ext cx="43443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7</a:t>
              </a:r>
            </a:p>
          </p:txBody>
        </p:sp>
        <p:sp>
          <p:nvSpPr>
            <p:cNvPr id="19" name="Text Box 11">
              <a:extLst>
                <a:ext uri="{FF2B5EF4-FFF2-40B4-BE49-F238E27FC236}">
                  <a16:creationId xmlns:a16="http://schemas.microsoft.com/office/drawing/2014/main" id="{B72AD254-41B2-4390-8F45-4483EFFB2983}"/>
                </a:ext>
              </a:extLst>
            </p:cNvPr>
            <p:cNvSpPr txBox="1">
              <a:spLocks noChangeArrowheads="1"/>
            </p:cNvSpPr>
            <p:nvPr/>
          </p:nvSpPr>
          <p:spPr bwMode="auto">
            <a:xfrm>
              <a:off x="7617031" y="2986087"/>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B</a:t>
              </a:r>
            </a:p>
          </p:txBody>
        </p:sp>
        <p:sp>
          <p:nvSpPr>
            <p:cNvPr id="20" name="Text Box 14">
              <a:extLst>
                <a:ext uri="{FF2B5EF4-FFF2-40B4-BE49-F238E27FC236}">
                  <a16:creationId xmlns:a16="http://schemas.microsoft.com/office/drawing/2014/main" id="{41BB4B53-66E5-4EED-BF48-B1ABA42955EE}"/>
                </a:ext>
              </a:extLst>
            </p:cNvPr>
            <p:cNvSpPr txBox="1">
              <a:spLocks noChangeArrowheads="1"/>
            </p:cNvSpPr>
            <p:nvPr/>
          </p:nvSpPr>
          <p:spPr bwMode="auto">
            <a:xfrm>
              <a:off x="6934200" y="4129087"/>
              <a:ext cx="381000" cy="523220"/>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4</a:t>
              </a:r>
            </a:p>
          </p:txBody>
        </p:sp>
        <p:sp>
          <p:nvSpPr>
            <p:cNvPr id="21" name="Text Box 14">
              <a:extLst>
                <a:ext uri="{FF2B5EF4-FFF2-40B4-BE49-F238E27FC236}">
                  <a16:creationId xmlns:a16="http://schemas.microsoft.com/office/drawing/2014/main" id="{071EA41E-EE40-4D6E-BEAA-C5A194F1ACAF}"/>
                </a:ext>
              </a:extLst>
            </p:cNvPr>
            <p:cNvSpPr txBox="1">
              <a:spLocks noChangeArrowheads="1"/>
            </p:cNvSpPr>
            <p:nvPr/>
          </p:nvSpPr>
          <p:spPr bwMode="auto">
            <a:xfrm>
              <a:off x="7467600" y="3276600"/>
              <a:ext cx="278080" cy="523220"/>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8</a:t>
              </a:r>
            </a:p>
          </p:txBody>
        </p:sp>
        <p:sp>
          <p:nvSpPr>
            <p:cNvPr id="22" name="Text Box 11">
              <a:extLst>
                <a:ext uri="{FF2B5EF4-FFF2-40B4-BE49-F238E27FC236}">
                  <a16:creationId xmlns:a16="http://schemas.microsoft.com/office/drawing/2014/main" id="{F87DC087-0174-4BEB-BE35-74ECE7AB548D}"/>
                </a:ext>
              </a:extLst>
            </p:cNvPr>
            <p:cNvSpPr txBox="1">
              <a:spLocks noChangeArrowheads="1"/>
            </p:cNvSpPr>
            <p:nvPr/>
          </p:nvSpPr>
          <p:spPr bwMode="auto">
            <a:xfrm>
              <a:off x="7845631" y="4891087"/>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b="1" dirty="0"/>
                <a:t>C</a:t>
              </a:r>
            </a:p>
          </p:txBody>
        </p:sp>
        <p:sp>
          <p:nvSpPr>
            <p:cNvPr id="23" name="Text Box 14">
              <a:extLst>
                <a:ext uri="{FF2B5EF4-FFF2-40B4-BE49-F238E27FC236}">
                  <a16:creationId xmlns:a16="http://schemas.microsoft.com/office/drawing/2014/main" id="{2E13E5C0-1813-4BA1-BBC0-A1647B83CFB2}"/>
                </a:ext>
              </a:extLst>
            </p:cNvPr>
            <p:cNvSpPr txBox="1">
              <a:spLocks noChangeArrowheads="1"/>
            </p:cNvSpPr>
            <p:nvPr/>
          </p:nvSpPr>
          <p:spPr bwMode="auto">
            <a:xfrm>
              <a:off x="5638800" y="5576887"/>
              <a:ext cx="460169" cy="519113"/>
            </a:xfrm>
            <a:prstGeom prst="rect">
              <a:avLst/>
            </a:prstGeom>
            <a:noFill/>
            <a:ln w="9525">
              <a:noFill/>
              <a:miter lim="800000"/>
              <a:headEnd/>
              <a:tailEnd/>
            </a:ln>
          </p:spPr>
          <p:txBody>
            <a:bodyPr wrap="square">
              <a:spAutoFit/>
            </a:bodyPr>
            <a:ls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spcBef>
                  <a:spcPct val="50000"/>
                </a:spcBef>
              </a:pPr>
              <a:r>
                <a:rPr lang="en-US" sz="2800" dirty="0">
                  <a:cs typeface="B Nazanin" pitchFamily="2" charset="-78"/>
                </a:rPr>
                <a:t>6</a:t>
              </a:r>
            </a:p>
          </p:txBody>
        </p:sp>
      </p:grpSp>
      <p:sp>
        <p:nvSpPr>
          <p:cNvPr id="24" name="TextBox 23">
            <a:extLst>
              <a:ext uri="{FF2B5EF4-FFF2-40B4-BE49-F238E27FC236}">
                <a16:creationId xmlns:a16="http://schemas.microsoft.com/office/drawing/2014/main" id="{BB590224-1486-4FEA-A18B-51979A589E05}"/>
              </a:ext>
            </a:extLst>
          </p:cNvPr>
          <p:cNvSpPr txBox="1"/>
          <p:nvPr/>
        </p:nvSpPr>
        <p:spPr>
          <a:xfrm>
            <a:off x="8002044" y="4556146"/>
            <a:ext cx="3810000" cy="707886"/>
          </a:xfrm>
          <a:prstGeom prst="rect">
            <a:avLst/>
          </a:prstGeom>
          <a:noFill/>
        </p:spPr>
        <p:txBody>
          <a:bodyPr wrap="square" rtlCol="0">
            <a:spAutoFit/>
          </a:bodyPr>
          <a:lstStyle/>
          <a:p>
            <a:r>
              <a:rPr lang="en-US" sz="2000" dirty="0">
                <a:solidFill>
                  <a:srgbClr val="FF0000"/>
                </a:solidFill>
              </a:rPr>
              <a:t>Note: </a:t>
            </a:r>
            <a:r>
              <a:rPr lang="en-US" sz="2000" dirty="0">
                <a:solidFill>
                  <a:srgbClr val="7030A0"/>
                </a:solidFill>
              </a:rPr>
              <a:t>all sample points are equally likely to occur</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95C559C-CE8F-47CF-B11B-CD580CF7BE8D}"/>
                  </a:ext>
                </a:extLst>
              </p:cNvPr>
              <p:cNvSpPr/>
              <p:nvPr/>
            </p:nvSpPr>
            <p:spPr>
              <a:xfrm>
                <a:off x="838199" y="2759225"/>
                <a:ext cx="6790510" cy="2677656"/>
              </a:xfrm>
              <a:prstGeom prst="rect">
                <a:avLst/>
              </a:prstGeom>
            </p:spPr>
            <p:txBody>
              <a:bodyPr wrap="square">
                <a:spAutoFit/>
              </a:bodyPr>
              <a:lstStyle/>
              <a:p>
                <a:r>
                  <a:rPr lang="en-US" sz="2400" dirty="0"/>
                  <a:t>a) P(A)</a:t>
                </a:r>
              </a:p>
              <a:p>
                <a:endParaRPr lang="en-US" sz="2400" dirty="0"/>
              </a:p>
              <a:p>
                <a:r>
                  <a:rPr lang="en-US" sz="2400" dirty="0"/>
                  <a:t>b) P(B)</a:t>
                </a:r>
              </a:p>
              <a:p>
                <a:endParaRPr lang="en-US" sz="2400" dirty="0"/>
              </a:p>
              <a:p>
                <a:r>
                  <a:rPr lang="en-US" sz="2400" dirty="0"/>
                  <a:t>c) P(A</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B)</a:t>
                </a:r>
              </a:p>
              <a:p>
                <a:endParaRPr lang="en-US" sz="2400" dirty="0"/>
              </a:p>
              <a:p>
                <a:r>
                  <a:rPr lang="en-US" sz="2400" dirty="0"/>
                  <a:t>d) P(B</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C)</a:t>
                </a:r>
              </a:p>
            </p:txBody>
          </p:sp>
        </mc:Choice>
        <mc:Fallback xmlns="">
          <p:sp>
            <p:nvSpPr>
              <p:cNvPr id="25" name="Rectangle 24">
                <a:extLst>
                  <a:ext uri="{FF2B5EF4-FFF2-40B4-BE49-F238E27FC236}">
                    <a16:creationId xmlns:a16="http://schemas.microsoft.com/office/drawing/2014/main" id="{195C559C-CE8F-47CF-B11B-CD580CF7BE8D}"/>
                  </a:ext>
                </a:extLst>
              </p:cNvPr>
              <p:cNvSpPr>
                <a:spLocks noRot="1" noChangeAspect="1" noMove="1" noResize="1" noEditPoints="1" noAdjustHandles="1" noChangeArrowheads="1" noChangeShapeType="1" noTextEdit="1"/>
              </p:cNvSpPr>
              <p:nvPr/>
            </p:nvSpPr>
            <p:spPr>
              <a:xfrm>
                <a:off x="838199" y="2759225"/>
                <a:ext cx="6790510" cy="2677656"/>
              </a:xfrm>
              <a:prstGeom prst="rect">
                <a:avLst/>
              </a:prstGeom>
              <a:blipFill>
                <a:blip r:embed="rId3"/>
                <a:stretch>
                  <a:fillRect l="-1346" t="-1822" b="-4328"/>
                </a:stretch>
              </a:blipFill>
            </p:spPr>
            <p:txBody>
              <a:bodyPr/>
              <a:lstStyle/>
              <a:p>
                <a:r>
                  <a:rPr lang="en-US">
                    <a:noFill/>
                  </a:rPr>
                  <a:t> </a:t>
                </a:r>
              </a:p>
            </p:txBody>
          </p:sp>
        </mc:Fallback>
      </mc:AlternateContent>
    </p:spTree>
    <p:extLst>
      <p:ext uri="{BB962C8B-B14F-4D97-AF65-F5344CB8AC3E}">
        <p14:creationId xmlns:p14="http://schemas.microsoft.com/office/powerpoint/2010/main" val="212647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5562601" cy="1200329"/>
          </a:xfrm>
          <a:prstGeom prst="rect">
            <a:avLst/>
          </a:prstGeom>
        </p:spPr>
        <p:txBody>
          <a:bodyPr wrap="square">
            <a:spAutoFit/>
          </a:bodyPr>
          <a:lstStyle/>
          <a:p>
            <a:r>
              <a:rPr lang="en-US" sz="2400" dirty="0">
                <a:cs typeface="Times New Roman" pitchFamily="18" charset="0"/>
              </a:rPr>
              <a:t>Suppose </a:t>
            </a:r>
          </a:p>
          <a:p>
            <a:r>
              <a:rPr lang="en-US" sz="2400" dirty="0"/>
              <a:t>P(A)= 2/9	P(B)= 7/9	P(AUB)= 8/9</a:t>
            </a:r>
          </a:p>
          <a:p>
            <a:r>
              <a:rPr lang="en-US" sz="2400" dirty="0"/>
              <a:t>Compute the following probabilities.</a:t>
            </a:r>
          </a:p>
        </p:txBody>
      </p:sp>
      <p:sp>
        <p:nvSpPr>
          <p:cNvPr id="5" name="Rectangle 4">
            <a:extLst>
              <a:ext uri="{FF2B5EF4-FFF2-40B4-BE49-F238E27FC236}">
                <a16:creationId xmlns:a16="http://schemas.microsoft.com/office/drawing/2014/main" id="{06361830-A549-41D9-A17C-4BDECCA46BF8}"/>
              </a:ext>
            </a:extLst>
          </p:cNvPr>
          <p:cNvSpPr/>
          <p:nvPr/>
        </p:nvSpPr>
        <p:spPr>
          <a:xfrm>
            <a:off x="838199" y="2793825"/>
            <a:ext cx="1692059" cy="3416320"/>
          </a:xfrm>
          <a:prstGeom prst="rect">
            <a:avLst/>
          </a:prstGeom>
        </p:spPr>
        <p:txBody>
          <a:bodyPr wrap="square">
            <a:spAutoFit/>
          </a:bodyPr>
          <a:lstStyle/>
          <a:p>
            <a:r>
              <a:rPr lang="en-US" sz="2400" dirty="0"/>
              <a:t>a) P(B’)</a:t>
            </a:r>
          </a:p>
          <a:p>
            <a:endParaRPr lang="en-US" sz="2400" dirty="0"/>
          </a:p>
          <a:p>
            <a:r>
              <a:rPr lang="en-US" sz="2400" dirty="0"/>
              <a:t>b) P(A∩B)</a:t>
            </a:r>
          </a:p>
          <a:p>
            <a:endParaRPr lang="en-US" sz="2400" dirty="0"/>
          </a:p>
          <a:p>
            <a:endParaRPr lang="en-US" sz="2400" dirty="0"/>
          </a:p>
          <a:p>
            <a:r>
              <a:rPr lang="en-US" sz="2400" dirty="0"/>
              <a:t>c) P(A</a:t>
            </a:r>
            <a:r>
              <a:rPr lang="en-US" sz="2400" dirty="0">
                <a:latin typeface="Arial"/>
                <a:cs typeface="Arial"/>
              </a:rPr>
              <a:t>∆</a:t>
            </a:r>
            <a:r>
              <a:rPr lang="en-US" sz="2400" dirty="0"/>
              <a:t>B)</a:t>
            </a:r>
          </a:p>
          <a:p>
            <a:endParaRPr lang="en-US" sz="2400" dirty="0"/>
          </a:p>
          <a:p>
            <a:endParaRPr lang="en-US" sz="2400" dirty="0"/>
          </a:p>
          <a:p>
            <a:r>
              <a:rPr lang="en-US" sz="2400" dirty="0"/>
              <a:t>d) P(A-B)</a:t>
            </a:r>
          </a:p>
        </p:txBody>
      </p:sp>
      <p:sp>
        <p:nvSpPr>
          <p:cNvPr id="6" name="Rectangle 5">
            <a:extLst>
              <a:ext uri="{FF2B5EF4-FFF2-40B4-BE49-F238E27FC236}">
                <a16:creationId xmlns:a16="http://schemas.microsoft.com/office/drawing/2014/main" id="{1E3558CB-0BFC-4D42-A7A6-6025B7FB4CA5}"/>
              </a:ext>
            </a:extLst>
          </p:cNvPr>
          <p:cNvSpPr/>
          <p:nvPr/>
        </p:nvSpPr>
        <p:spPr>
          <a:xfrm>
            <a:off x="8164882" y="379154"/>
            <a:ext cx="3633372" cy="1311534"/>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cs typeface="Times New Roman" pitchFamily="18" charset="0"/>
              </a:rPr>
              <a:t>In translating probability statements, </a:t>
            </a:r>
            <a:r>
              <a:rPr lang="en-US" sz="2400" dirty="0">
                <a:solidFill>
                  <a:srgbClr val="00B050"/>
                </a:solidFill>
                <a:cs typeface="Times New Roman" pitchFamily="18" charset="0"/>
              </a:rPr>
              <a:t>∩ means “and”</a:t>
            </a:r>
            <a:endParaRPr lang="en-US" sz="2400" dirty="0"/>
          </a:p>
          <a:p>
            <a:r>
              <a:rPr lang="en-US" sz="2400" dirty="0">
                <a:solidFill>
                  <a:srgbClr val="FF0000"/>
                </a:solidFill>
                <a:cs typeface="Times New Roman" pitchFamily="18" charset="0"/>
              </a:rPr>
              <a:t>U means “or”</a:t>
            </a:r>
            <a:endParaRPr lang="en-US" sz="2400" dirty="0">
              <a:solidFill>
                <a:srgbClr val="FF0000"/>
              </a:solidFill>
            </a:endParaRPr>
          </a:p>
        </p:txBody>
      </p:sp>
    </p:spTree>
    <p:extLst>
      <p:ext uri="{BB962C8B-B14F-4D97-AF65-F5344CB8AC3E}">
        <p14:creationId xmlns:p14="http://schemas.microsoft.com/office/powerpoint/2010/main" val="1598048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ECD180-F1B1-4799-ABFD-7C6B0A0B9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855" y="1171105"/>
            <a:ext cx="7332945" cy="5183985"/>
          </a:xfrm>
          <a:prstGeom prst="rect">
            <a:avLst/>
          </a:prstGeom>
        </p:spPr>
      </p:pic>
      <p:sp>
        <p:nvSpPr>
          <p:cNvPr id="8" name="Title 1">
            <a:extLst>
              <a:ext uri="{FF2B5EF4-FFF2-40B4-BE49-F238E27FC236}">
                <a16:creationId xmlns:a16="http://schemas.microsoft.com/office/drawing/2014/main" id="{BE9695C4-9136-422B-AE0C-855118F7E61B}"/>
              </a:ext>
            </a:extLst>
          </p:cNvPr>
          <p:cNvSpPr>
            <a:spLocks noGrp="1"/>
          </p:cNvSpPr>
          <p:nvPr>
            <p:ph type="title"/>
          </p:nvPr>
        </p:nvSpPr>
        <p:spPr>
          <a:xfrm>
            <a:off x="838200" y="365125"/>
            <a:ext cx="7165932" cy="1325563"/>
          </a:xfrm>
        </p:spPr>
        <p:txBody>
          <a:bodyPr>
            <a:normAutofit/>
          </a:bodyPr>
          <a:lstStyle/>
          <a:p>
            <a:r>
              <a:rPr lang="en-US" dirty="0">
                <a:solidFill>
                  <a:srgbClr val="990033"/>
                </a:solidFill>
              </a:rPr>
              <a:t>Probability is between 0 and 1</a:t>
            </a:r>
          </a:p>
        </p:txBody>
      </p:sp>
    </p:spTree>
    <p:extLst>
      <p:ext uri="{BB962C8B-B14F-4D97-AF65-F5344CB8AC3E}">
        <p14:creationId xmlns:p14="http://schemas.microsoft.com/office/powerpoint/2010/main" val="348812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8305801" cy="830997"/>
          </a:xfrm>
          <a:prstGeom prst="rect">
            <a:avLst/>
          </a:prstGeom>
        </p:spPr>
        <p:txBody>
          <a:bodyPr wrap="square">
            <a:spAutoFit/>
          </a:bodyPr>
          <a:lstStyle/>
          <a:p>
            <a:r>
              <a:rPr lang="en-US" sz="2400" dirty="0">
                <a:cs typeface="Times New Roman" pitchFamily="18" charset="0"/>
              </a:rPr>
              <a:t>Consider drawing a single card from an ordinary deck of 52 cards. What is the probability that</a:t>
            </a:r>
          </a:p>
        </p:txBody>
      </p:sp>
      <p:sp>
        <p:nvSpPr>
          <p:cNvPr id="5" name="Rectangle 4">
            <a:extLst>
              <a:ext uri="{FF2B5EF4-FFF2-40B4-BE49-F238E27FC236}">
                <a16:creationId xmlns:a16="http://schemas.microsoft.com/office/drawing/2014/main" id="{06361830-A549-41D9-A17C-4BDECCA46BF8}"/>
              </a:ext>
            </a:extLst>
          </p:cNvPr>
          <p:cNvSpPr/>
          <p:nvPr/>
        </p:nvSpPr>
        <p:spPr>
          <a:xfrm>
            <a:off x="838198" y="2299259"/>
            <a:ext cx="4222316" cy="3046988"/>
          </a:xfrm>
          <a:prstGeom prst="rect">
            <a:avLst/>
          </a:prstGeom>
        </p:spPr>
        <p:txBody>
          <a:bodyPr wrap="square">
            <a:spAutoFit/>
          </a:bodyPr>
          <a:lstStyle/>
          <a:p>
            <a:r>
              <a:rPr lang="en-US" sz="2400" dirty="0">
                <a:cs typeface="Times New Roman" pitchFamily="18" charset="0"/>
              </a:rPr>
              <a:t>a) the card is not a king</a:t>
            </a:r>
          </a:p>
          <a:p>
            <a:endParaRPr lang="en-US" sz="2400" dirty="0"/>
          </a:p>
          <a:p>
            <a:endParaRPr lang="en-US" sz="2400" dirty="0"/>
          </a:p>
          <a:p>
            <a:r>
              <a:rPr lang="en-US" sz="2400" dirty="0">
                <a:cs typeface="Times New Roman" pitchFamily="18" charset="0"/>
              </a:rPr>
              <a:t>b) the card is a king </a:t>
            </a:r>
            <a:r>
              <a:rPr lang="en-US" sz="2400" dirty="0">
                <a:solidFill>
                  <a:srgbClr val="FF0000"/>
                </a:solidFill>
                <a:cs typeface="Times New Roman" pitchFamily="18" charset="0"/>
              </a:rPr>
              <a:t>or</a:t>
            </a:r>
            <a:r>
              <a:rPr lang="en-US" sz="2400" dirty="0">
                <a:cs typeface="Times New Roman" pitchFamily="18" charset="0"/>
              </a:rPr>
              <a:t> diamond</a:t>
            </a:r>
          </a:p>
          <a:p>
            <a:endParaRPr lang="en-US" sz="2400" dirty="0"/>
          </a:p>
          <a:p>
            <a:endParaRPr lang="en-US" sz="2400" dirty="0"/>
          </a:p>
          <a:p>
            <a:endParaRPr lang="en-US" sz="2400" dirty="0"/>
          </a:p>
          <a:p>
            <a:r>
              <a:rPr lang="en-US" sz="2400" dirty="0">
                <a:cs typeface="Times New Roman" pitchFamily="18" charset="0"/>
              </a:rPr>
              <a:t>c) the card is red </a:t>
            </a:r>
            <a:r>
              <a:rPr lang="en-US" sz="2400" dirty="0">
                <a:solidFill>
                  <a:srgbClr val="FF0000"/>
                </a:solidFill>
                <a:cs typeface="Times New Roman" pitchFamily="18" charset="0"/>
              </a:rPr>
              <a:t>or</a:t>
            </a:r>
            <a:r>
              <a:rPr lang="en-US" sz="2400" dirty="0">
                <a:cs typeface="Times New Roman" pitchFamily="18" charset="0"/>
              </a:rPr>
              <a:t> picture face</a:t>
            </a:r>
          </a:p>
        </p:txBody>
      </p:sp>
      <p:pic>
        <p:nvPicPr>
          <p:cNvPr id="6" name="Picture 2" descr="C:\Users\ASaghafi\Desktop\oie_transparent.png">
            <a:extLst>
              <a:ext uri="{FF2B5EF4-FFF2-40B4-BE49-F238E27FC236}">
                <a16:creationId xmlns:a16="http://schemas.microsoft.com/office/drawing/2014/main" id="{C225C175-51FB-48BD-8886-61D717B29F20}"/>
              </a:ext>
            </a:extLst>
          </p:cNvPr>
          <p:cNvPicPr>
            <a:picLocks noChangeAspect="1" noChangeArrowheads="1"/>
          </p:cNvPicPr>
          <p:nvPr/>
        </p:nvPicPr>
        <p:blipFill>
          <a:blip r:embed="rId3" cstate="print"/>
          <a:srcRect/>
          <a:stretch>
            <a:fillRect/>
          </a:stretch>
        </p:blipFill>
        <p:spPr bwMode="auto">
          <a:xfrm>
            <a:off x="9453894" y="252607"/>
            <a:ext cx="2279516" cy="2415983"/>
          </a:xfrm>
          <a:prstGeom prst="rect">
            <a:avLst/>
          </a:prstGeom>
          <a:noFill/>
        </p:spPr>
      </p:pic>
      <p:sp>
        <p:nvSpPr>
          <p:cNvPr id="8" name="TextBox 7">
            <a:extLst>
              <a:ext uri="{FF2B5EF4-FFF2-40B4-BE49-F238E27FC236}">
                <a16:creationId xmlns:a16="http://schemas.microsoft.com/office/drawing/2014/main" id="{124184E1-1AF4-4346-BA16-444E7D935E1D}"/>
              </a:ext>
            </a:extLst>
          </p:cNvPr>
          <p:cNvSpPr txBox="1"/>
          <p:nvPr/>
        </p:nvSpPr>
        <p:spPr>
          <a:xfrm>
            <a:off x="4697545" y="2337083"/>
            <a:ext cx="3726276" cy="430887"/>
          </a:xfrm>
          <a:prstGeom prst="rect">
            <a:avLst/>
          </a:prstGeom>
          <a:noFill/>
        </p:spPr>
        <p:txBody>
          <a:bodyPr wrap="none" rtlCol="0">
            <a:spAutoFit/>
          </a:bodyPr>
          <a:lstStyle/>
          <a:p>
            <a:r>
              <a:rPr lang="en-US" sz="2200" dirty="0">
                <a:solidFill>
                  <a:srgbClr val="0070C0"/>
                </a:solidFill>
                <a:cs typeface="Times New Roman" pitchFamily="18" charset="0"/>
              </a:rPr>
              <a:t>Define event A: the card is king</a:t>
            </a:r>
          </a:p>
        </p:txBody>
      </p:sp>
      <p:sp>
        <p:nvSpPr>
          <p:cNvPr id="9" name="TextBox 8">
            <a:extLst>
              <a:ext uri="{FF2B5EF4-FFF2-40B4-BE49-F238E27FC236}">
                <a16:creationId xmlns:a16="http://schemas.microsoft.com/office/drawing/2014/main" id="{C2BC88D3-6DE9-4ED3-9FC3-5D0B7BBCF3FF}"/>
              </a:ext>
            </a:extLst>
          </p:cNvPr>
          <p:cNvSpPr txBox="1"/>
          <p:nvPr/>
        </p:nvSpPr>
        <p:spPr>
          <a:xfrm>
            <a:off x="5294026" y="3391865"/>
            <a:ext cx="4260077" cy="430887"/>
          </a:xfrm>
          <a:prstGeom prst="rect">
            <a:avLst/>
          </a:prstGeom>
          <a:noFill/>
        </p:spPr>
        <p:txBody>
          <a:bodyPr wrap="none" rtlCol="0">
            <a:spAutoFit/>
          </a:bodyPr>
          <a:lstStyle/>
          <a:p>
            <a:r>
              <a:rPr lang="en-US" sz="2200" dirty="0">
                <a:solidFill>
                  <a:srgbClr val="0070C0"/>
                </a:solidFill>
                <a:cs typeface="Times New Roman" pitchFamily="18" charset="0"/>
              </a:rPr>
              <a:t>Define event B: the card is diamond</a:t>
            </a:r>
          </a:p>
        </p:txBody>
      </p:sp>
      <p:sp>
        <p:nvSpPr>
          <p:cNvPr id="10" name="Rectangle 9">
            <a:extLst>
              <a:ext uri="{FF2B5EF4-FFF2-40B4-BE49-F238E27FC236}">
                <a16:creationId xmlns:a16="http://schemas.microsoft.com/office/drawing/2014/main" id="{8EE46F81-10E0-4559-B7C2-08FE0BD4B8D1}"/>
              </a:ext>
            </a:extLst>
          </p:cNvPr>
          <p:cNvSpPr/>
          <p:nvPr/>
        </p:nvSpPr>
        <p:spPr>
          <a:xfrm>
            <a:off x="9851590" y="2767970"/>
            <a:ext cx="2087944" cy="461665"/>
          </a:xfrm>
          <a:prstGeom prst="rect">
            <a:avLst/>
          </a:prstGeom>
        </p:spPr>
        <p:txBody>
          <a:bodyPr wrap="none">
            <a:spAutoFit/>
          </a:bodyPr>
          <a:lstStyle/>
          <a:p>
            <a:r>
              <a:rPr lang="en-US" sz="2400" dirty="0">
                <a:solidFill>
                  <a:srgbClr val="00B050"/>
                </a:solidFill>
                <a:cs typeface="Times New Roman" pitchFamily="18" charset="0"/>
              </a:rPr>
              <a:t>∩ means “and”</a:t>
            </a:r>
            <a:endParaRPr lang="en-US" sz="2400" dirty="0"/>
          </a:p>
        </p:txBody>
      </p:sp>
      <p:sp>
        <p:nvSpPr>
          <p:cNvPr id="11" name="Rectangle 10">
            <a:extLst>
              <a:ext uri="{FF2B5EF4-FFF2-40B4-BE49-F238E27FC236}">
                <a16:creationId xmlns:a16="http://schemas.microsoft.com/office/drawing/2014/main" id="{43359E10-1F39-498E-8062-E0F36B5B13F3}"/>
              </a:ext>
            </a:extLst>
          </p:cNvPr>
          <p:cNvSpPr/>
          <p:nvPr/>
        </p:nvSpPr>
        <p:spPr>
          <a:xfrm>
            <a:off x="9857575" y="3220705"/>
            <a:ext cx="1875835" cy="461665"/>
          </a:xfrm>
          <a:prstGeom prst="rect">
            <a:avLst/>
          </a:prstGeom>
        </p:spPr>
        <p:txBody>
          <a:bodyPr wrap="none">
            <a:spAutoFit/>
          </a:bodyPr>
          <a:lstStyle/>
          <a:p>
            <a:r>
              <a:rPr lang="en-US" sz="2400" dirty="0">
                <a:solidFill>
                  <a:srgbClr val="FF0000"/>
                </a:solidFill>
                <a:cs typeface="Times New Roman" pitchFamily="18" charset="0"/>
              </a:rPr>
              <a:t>U means “or”</a:t>
            </a:r>
            <a:endParaRPr lang="en-US" sz="2400" dirty="0">
              <a:solidFill>
                <a:srgbClr val="FF0000"/>
              </a:solidFill>
            </a:endParaRPr>
          </a:p>
        </p:txBody>
      </p:sp>
    </p:spTree>
    <p:extLst>
      <p:ext uri="{BB962C8B-B14F-4D97-AF65-F5344CB8AC3E}">
        <p14:creationId xmlns:p14="http://schemas.microsoft.com/office/powerpoint/2010/main" val="23000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Odds</a:t>
            </a:r>
          </a:p>
        </p:txBody>
      </p:sp>
      <p:sp>
        <p:nvSpPr>
          <p:cNvPr id="7" name="Rectangle 6">
            <a:extLst>
              <a:ext uri="{FF2B5EF4-FFF2-40B4-BE49-F238E27FC236}">
                <a16:creationId xmlns:a16="http://schemas.microsoft.com/office/drawing/2014/main" id="{E6C6B5DA-2EAB-4B21-B365-9E0294197C62}"/>
              </a:ext>
            </a:extLst>
          </p:cNvPr>
          <p:cNvSpPr/>
          <p:nvPr/>
        </p:nvSpPr>
        <p:spPr>
          <a:xfrm>
            <a:off x="838200" y="1468262"/>
            <a:ext cx="6514578" cy="1569660"/>
          </a:xfrm>
          <a:prstGeom prst="rect">
            <a:avLst/>
          </a:prstGeom>
        </p:spPr>
        <p:txBody>
          <a:bodyPr wrap="square">
            <a:spAutoFit/>
          </a:bodyPr>
          <a:lstStyle/>
          <a:p>
            <a:pPr indent="3175"/>
            <a:r>
              <a:rPr lang="en-US" sz="2400" dirty="0">
                <a:cs typeface="Times New Roman" pitchFamily="18" charset="0"/>
              </a:rPr>
              <a:t>For the event </a:t>
            </a:r>
            <a:r>
              <a:rPr lang="en-US" sz="2400" b="1" dirty="0">
                <a:cs typeface="Times New Roman" pitchFamily="18" charset="0"/>
              </a:rPr>
              <a:t>E</a:t>
            </a:r>
            <a:r>
              <a:rPr lang="en-US" sz="2400" dirty="0">
                <a:cs typeface="Times New Roman" pitchFamily="18" charset="0"/>
              </a:rPr>
              <a:t>, the </a:t>
            </a:r>
            <a:r>
              <a:rPr lang="en-US" sz="2400" b="1" dirty="0">
                <a:solidFill>
                  <a:srgbClr val="00B050"/>
                </a:solidFill>
                <a:cs typeface="Times New Roman" pitchFamily="18" charset="0"/>
              </a:rPr>
              <a:t>odds</a:t>
            </a:r>
            <a:r>
              <a:rPr lang="en-US" sz="2400" dirty="0">
                <a:cs typeface="Times New Roman" pitchFamily="18" charset="0"/>
              </a:rPr>
              <a:t> denoted </a:t>
            </a:r>
            <a:r>
              <a:rPr lang="en-US" sz="2400" b="1" i="1" dirty="0">
                <a:cs typeface="Times New Roman" pitchFamily="18" charset="0"/>
              </a:rPr>
              <a:t>Odds</a:t>
            </a:r>
            <a:r>
              <a:rPr lang="en-US" sz="2400" b="1" dirty="0">
                <a:cs typeface="Times New Roman" pitchFamily="18" charset="0"/>
              </a:rPr>
              <a:t>(</a:t>
            </a:r>
            <a:r>
              <a:rPr lang="en-US" sz="2400" b="1" i="1" dirty="0">
                <a:cs typeface="Times New Roman" pitchFamily="18" charset="0"/>
              </a:rPr>
              <a:t>E</a:t>
            </a:r>
            <a:r>
              <a:rPr lang="en-US" sz="2400" b="1" dirty="0">
                <a:cs typeface="Times New Roman" pitchFamily="18" charset="0"/>
              </a:rPr>
              <a:t>)</a:t>
            </a:r>
            <a:r>
              <a:rPr lang="en-US" sz="2400" dirty="0">
                <a:cs typeface="Times New Roman" pitchFamily="18" charset="0"/>
              </a:rPr>
              <a:t> or </a:t>
            </a:r>
            <a:r>
              <a:rPr lang="en-US" sz="2400" b="1" dirty="0">
                <a:cs typeface="Times New Roman" pitchFamily="18" charset="0"/>
              </a:rPr>
              <a:t>O(E)</a:t>
            </a:r>
            <a:r>
              <a:rPr lang="en-US" sz="2400" dirty="0">
                <a:cs typeface="Times New Roman" pitchFamily="18" charset="0"/>
              </a:rPr>
              <a:t>, is the ratio of the probability that the event </a:t>
            </a:r>
            <a:r>
              <a:rPr lang="en-US" sz="2400" b="1" i="1" dirty="0">
                <a:cs typeface="Times New Roman" pitchFamily="18" charset="0"/>
              </a:rPr>
              <a:t>E </a:t>
            </a:r>
            <a:r>
              <a:rPr lang="en-US" sz="2400" dirty="0">
                <a:cs typeface="Times New Roman" pitchFamily="18" charset="0"/>
              </a:rPr>
              <a:t>will occur to the probability that the event </a:t>
            </a:r>
            <a:r>
              <a:rPr lang="en-US" sz="2400" b="1" i="1" dirty="0">
                <a:cs typeface="Times New Roman" pitchFamily="18" charset="0"/>
              </a:rPr>
              <a:t>E</a:t>
            </a:r>
            <a:r>
              <a:rPr lang="en-US" sz="2400" dirty="0">
                <a:cs typeface="Times New Roman" pitchFamily="18" charset="0"/>
              </a:rPr>
              <a:t> will not occur</a:t>
            </a:r>
          </a:p>
        </p:txBody>
      </p:sp>
      <p:sp>
        <p:nvSpPr>
          <p:cNvPr id="14" name="TextBox 13">
            <a:extLst>
              <a:ext uri="{FF2B5EF4-FFF2-40B4-BE49-F238E27FC236}">
                <a16:creationId xmlns:a16="http://schemas.microsoft.com/office/drawing/2014/main" id="{8CD48D35-0D95-41B5-8208-19EF656682C1}"/>
              </a:ext>
            </a:extLst>
          </p:cNvPr>
          <p:cNvSpPr txBox="1"/>
          <p:nvPr/>
        </p:nvSpPr>
        <p:spPr>
          <a:xfrm>
            <a:off x="838200" y="3773551"/>
            <a:ext cx="2626938" cy="461665"/>
          </a:xfrm>
          <a:prstGeom prst="rect">
            <a:avLst/>
          </a:prstGeom>
          <a:noFill/>
        </p:spPr>
        <p:txBody>
          <a:bodyPr wrap="none" rtlCol="0">
            <a:spAutoFit/>
          </a:bodyPr>
          <a:lstStyle/>
          <a:p>
            <a:r>
              <a:rPr lang="en-US" sz="2400" dirty="0"/>
              <a:t>Equivalent formula:</a:t>
            </a:r>
          </a:p>
        </p:txBody>
      </p:sp>
      <p:sp>
        <p:nvSpPr>
          <p:cNvPr id="3" name="Rectangle 2">
            <a:extLst>
              <a:ext uri="{FF2B5EF4-FFF2-40B4-BE49-F238E27FC236}">
                <a16:creationId xmlns:a16="http://schemas.microsoft.com/office/drawing/2014/main" id="{93A8AE85-F65C-49E8-A8E1-351385E2C3F0}"/>
              </a:ext>
            </a:extLst>
          </p:cNvPr>
          <p:cNvSpPr/>
          <p:nvPr/>
        </p:nvSpPr>
        <p:spPr>
          <a:xfrm>
            <a:off x="7640876" y="365125"/>
            <a:ext cx="4183693" cy="6185987"/>
          </a:xfrm>
          <a:prstGeom prst="rect">
            <a:avLst/>
          </a:prstGeom>
          <a:solidFill>
            <a:srgbClr val="BDE9FF"/>
          </a:solidFill>
          <a:ln w="19050">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9D07E86-6CD0-45CB-82AB-272E72E27224}"/>
              </a:ext>
            </a:extLst>
          </p:cNvPr>
          <p:cNvSpPr txBox="1"/>
          <p:nvPr/>
        </p:nvSpPr>
        <p:spPr>
          <a:xfrm>
            <a:off x="7779245" y="427729"/>
            <a:ext cx="3920066" cy="1200329"/>
          </a:xfrm>
          <a:prstGeom prst="rect">
            <a:avLst/>
          </a:prstGeom>
          <a:noFill/>
        </p:spPr>
        <p:txBody>
          <a:bodyPr wrap="square" rtlCol="0">
            <a:spAutoFit/>
          </a:bodyPr>
          <a:lstStyle/>
          <a:p>
            <a:r>
              <a:rPr lang="en-US" sz="2400" dirty="0"/>
              <a:t>Suppose the probability of having twins, triplets, or more is </a:t>
            </a:r>
            <a:r>
              <a:rPr lang="en-US" sz="2400" b="1" dirty="0"/>
              <a:t>0.1</a:t>
            </a:r>
            <a:r>
              <a:rPr lang="en-US" sz="2400" dirty="0"/>
              <a:t>, what are the odds of </a:t>
            </a:r>
          </a:p>
        </p:txBody>
      </p:sp>
      <p:sp>
        <p:nvSpPr>
          <p:cNvPr id="4" name="Rectangle 3">
            <a:extLst>
              <a:ext uri="{FF2B5EF4-FFF2-40B4-BE49-F238E27FC236}">
                <a16:creationId xmlns:a16="http://schemas.microsoft.com/office/drawing/2014/main" id="{141C805B-1D4B-4880-A96C-FB34E543C99C}"/>
              </a:ext>
            </a:extLst>
          </p:cNvPr>
          <p:cNvSpPr/>
          <p:nvPr/>
        </p:nvSpPr>
        <p:spPr>
          <a:xfrm>
            <a:off x="7779245" y="1678162"/>
            <a:ext cx="3920066" cy="830997"/>
          </a:xfrm>
          <a:prstGeom prst="rect">
            <a:avLst/>
          </a:prstGeom>
        </p:spPr>
        <p:txBody>
          <a:bodyPr wrap="square">
            <a:spAutoFit/>
          </a:bodyPr>
          <a:lstStyle/>
          <a:p>
            <a:r>
              <a:rPr lang="en-US" sz="2400" dirty="0"/>
              <a:t>a) Having Twins, Triplets, or more</a:t>
            </a:r>
          </a:p>
        </p:txBody>
      </p:sp>
      <p:graphicFrame>
        <p:nvGraphicFramePr>
          <p:cNvPr id="16" name="Object 4">
            <a:extLst>
              <a:ext uri="{FF2B5EF4-FFF2-40B4-BE49-F238E27FC236}">
                <a16:creationId xmlns:a16="http://schemas.microsoft.com/office/drawing/2014/main" id="{218C5FB4-4C60-489C-892D-D1CE555F6639}"/>
              </a:ext>
            </a:extLst>
          </p:cNvPr>
          <p:cNvGraphicFramePr>
            <a:graphicFrameLocks noChangeAspect="1"/>
          </p:cNvGraphicFramePr>
          <p:nvPr>
            <p:extLst>
              <p:ext uri="{D42A27DB-BD31-4B8C-83A1-F6EECF244321}">
                <p14:modId xmlns:p14="http://schemas.microsoft.com/office/powerpoint/2010/main" val="3177876007"/>
              </p:ext>
            </p:extLst>
          </p:nvPr>
        </p:nvGraphicFramePr>
        <p:xfrm>
          <a:off x="7933150" y="2478204"/>
          <a:ext cx="2415132" cy="649467"/>
        </p:xfrm>
        <a:graphic>
          <a:graphicData uri="http://schemas.openxmlformats.org/presentationml/2006/ole">
            <mc:AlternateContent xmlns:mc="http://schemas.openxmlformats.org/markup-compatibility/2006">
              <mc:Choice xmlns:v="urn:schemas-microsoft-com:vml" Requires="v">
                <p:oleObj spid="_x0000_s5223" name="Equation" r:id="rId4" imgW="1651000" imgH="444500" progId="Equation.3">
                  <p:embed/>
                </p:oleObj>
              </mc:Choice>
              <mc:Fallback>
                <p:oleObj name="Equation" r:id="rId4" imgW="1651000" imgH="444500" progId="Equation.3">
                  <p:embed/>
                  <p:pic>
                    <p:nvPicPr>
                      <p:cNvPr id="3358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150" y="2478204"/>
                        <a:ext cx="2415132" cy="649467"/>
                      </a:xfrm>
                      <a:prstGeom prst="rect">
                        <a:avLst/>
                      </a:prstGeom>
                      <a:noFill/>
                      <a:ln>
                        <a:noFill/>
                      </a:ln>
                      <a:effectLst/>
                    </p:spPr>
                  </p:pic>
                </p:oleObj>
              </mc:Fallback>
            </mc:AlternateContent>
          </a:graphicData>
        </a:graphic>
      </p:graphicFrame>
      <p:graphicFrame>
        <p:nvGraphicFramePr>
          <p:cNvPr id="17" name="Object 6">
            <a:extLst>
              <a:ext uri="{FF2B5EF4-FFF2-40B4-BE49-F238E27FC236}">
                <a16:creationId xmlns:a16="http://schemas.microsoft.com/office/drawing/2014/main" id="{3BCF8CA2-68F6-41F2-8A61-B1DD40B08D53}"/>
              </a:ext>
            </a:extLst>
          </p:cNvPr>
          <p:cNvGraphicFramePr>
            <a:graphicFrameLocks noChangeAspect="1"/>
          </p:cNvGraphicFramePr>
          <p:nvPr>
            <p:extLst>
              <p:ext uri="{D42A27DB-BD31-4B8C-83A1-F6EECF244321}">
                <p14:modId xmlns:p14="http://schemas.microsoft.com/office/powerpoint/2010/main" val="1101936973"/>
              </p:ext>
            </p:extLst>
          </p:nvPr>
        </p:nvGraphicFramePr>
        <p:xfrm>
          <a:off x="10348282" y="2462546"/>
          <a:ext cx="1050453" cy="649467"/>
        </p:xfrm>
        <a:graphic>
          <a:graphicData uri="http://schemas.openxmlformats.org/presentationml/2006/ole">
            <mc:AlternateContent xmlns:mc="http://schemas.openxmlformats.org/markup-compatibility/2006">
              <mc:Choice xmlns:v="urn:schemas-microsoft-com:vml" Requires="v">
                <p:oleObj spid="_x0000_s5224" name="Equation" r:id="rId6" imgW="634725" imgH="393529" progId="Equation.3">
                  <p:embed/>
                </p:oleObj>
              </mc:Choice>
              <mc:Fallback>
                <p:oleObj name="Equation" r:id="rId6" imgW="634725" imgH="393529" progId="Equation.3">
                  <p:embed/>
                  <p:pic>
                    <p:nvPicPr>
                      <p:cNvPr id="3358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8282" y="2462546"/>
                        <a:ext cx="1050453" cy="649467"/>
                      </a:xfrm>
                      <a:prstGeom prst="rect">
                        <a:avLst/>
                      </a:prstGeom>
                      <a:noFill/>
                      <a:ln>
                        <a:noFill/>
                      </a:ln>
                      <a:effectLst/>
                    </p:spPr>
                  </p:pic>
                </p:oleObj>
              </mc:Fallback>
            </mc:AlternateContent>
          </a:graphicData>
        </a:graphic>
      </p:graphicFrame>
      <p:sp>
        <p:nvSpPr>
          <p:cNvPr id="18" name="TextBox 17">
            <a:extLst>
              <a:ext uri="{FF2B5EF4-FFF2-40B4-BE49-F238E27FC236}">
                <a16:creationId xmlns:a16="http://schemas.microsoft.com/office/drawing/2014/main" id="{C5E94614-CD51-4090-AF26-D063E3969BA2}"/>
              </a:ext>
            </a:extLst>
          </p:cNvPr>
          <p:cNvSpPr txBox="1"/>
          <p:nvPr/>
        </p:nvSpPr>
        <p:spPr>
          <a:xfrm>
            <a:off x="7904663" y="3166193"/>
            <a:ext cx="3623853" cy="461665"/>
          </a:xfrm>
          <a:prstGeom prst="rect">
            <a:avLst/>
          </a:prstGeom>
          <a:noFill/>
        </p:spPr>
        <p:txBody>
          <a:bodyPr wrap="square" rtlCol="0">
            <a:spAutoFit/>
          </a:bodyPr>
          <a:lstStyle/>
          <a:p>
            <a:r>
              <a:rPr lang="en-US" sz="2400" dirty="0">
                <a:solidFill>
                  <a:srgbClr val="FF0000"/>
                </a:solidFill>
              </a:rPr>
              <a:t>Read as: 1:9	one-to-nine</a:t>
            </a:r>
          </a:p>
        </p:txBody>
      </p:sp>
      <p:sp>
        <p:nvSpPr>
          <p:cNvPr id="19" name="TextBox 18">
            <a:extLst>
              <a:ext uri="{FF2B5EF4-FFF2-40B4-BE49-F238E27FC236}">
                <a16:creationId xmlns:a16="http://schemas.microsoft.com/office/drawing/2014/main" id="{306F5A19-DACF-4FD6-B0A2-3CE51D960794}"/>
              </a:ext>
            </a:extLst>
          </p:cNvPr>
          <p:cNvSpPr txBox="1"/>
          <p:nvPr/>
        </p:nvSpPr>
        <p:spPr>
          <a:xfrm>
            <a:off x="7779245" y="3756659"/>
            <a:ext cx="3920066" cy="830997"/>
          </a:xfrm>
          <a:prstGeom prst="rect">
            <a:avLst/>
          </a:prstGeom>
          <a:noFill/>
        </p:spPr>
        <p:txBody>
          <a:bodyPr wrap="square" rtlCol="0">
            <a:spAutoFit/>
          </a:bodyPr>
          <a:lstStyle/>
          <a:p>
            <a:r>
              <a:rPr lang="en-US" sz="2400" dirty="0"/>
              <a:t>b) Not having twins, triplets, or more</a:t>
            </a:r>
          </a:p>
        </p:txBody>
      </p:sp>
      <p:graphicFrame>
        <p:nvGraphicFramePr>
          <p:cNvPr id="20" name="Object 5">
            <a:extLst>
              <a:ext uri="{FF2B5EF4-FFF2-40B4-BE49-F238E27FC236}">
                <a16:creationId xmlns:a16="http://schemas.microsoft.com/office/drawing/2014/main" id="{3C87DD54-E67B-43FD-B9A0-D4E47B921D9C}"/>
              </a:ext>
            </a:extLst>
          </p:cNvPr>
          <p:cNvGraphicFramePr>
            <a:graphicFrameLocks noChangeAspect="1"/>
          </p:cNvGraphicFramePr>
          <p:nvPr>
            <p:extLst>
              <p:ext uri="{D42A27DB-BD31-4B8C-83A1-F6EECF244321}">
                <p14:modId xmlns:p14="http://schemas.microsoft.com/office/powerpoint/2010/main" val="4275437678"/>
              </p:ext>
            </p:extLst>
          </p:nvPr>
        </p:nvGraphicFramePr>
        <p:xfrm>
          <a:off x="7859968" y="4704637"/>
          <a:ext cx="2448637" cy="661731"/>
        </p:xfrm>
        <a:graphic>
          <a:graphicData uri="http://schemas.openxmlformats.org/presentationml/2006/ole">
            <mc:AlternateContent xmlns:mc="http://schemas.openxmlformats.org/markup-compatibility/2006">
              <mc:Choice xmlns:v="urn:schemas-microsoft-com:vml" Requires="v">
                <p:oleObj spid="_x0000_s5225" name="Equation" r:id="rId8" imgW="1689100" imgH="457200" progId="Equation.3">
                  <p:embed/>
                </p:oleObj>
              </mc:Choice>
              <mc:Fallback>
                <p:oleObj name="Equation" r:id="rId8" imgW="1689100" imgH="457200" progId="Equation.3">
                  <p:embed/>
                  <p:pic>
                    <p:nvPicPr>
                      <p:cNvPr id="33587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9968" y="4704637"/>
                        <a:ext cx="2448637" cy="661731"/>
                      </a:xfrm>
                      <a:prstGeom prst="rect">
                        <a:avLst/>
                      </a:prstGeom>
                      <a:noFill/>
                      <a:ln>
                        <a:noFill/>
                      </a:ln>
                      <a:effectLst/>
                    </p:spPr>
                  </p:pic>
                </p:oleObj>
              </mc:Fallback>
            </mc:AlternateContent>
          </a:graphicData>
        </a:graphic>
      </p:graphicFrame>
      <p:graphicFrame>
        <p:nvGraphicFramePr>
          <p:cNvPr id="21" name="Object 7">
            <a:extLst>
              <a:ext uri="{FF2B5EF4-FFF2-40B4-BE49-F238E27FC236}">
                <a16:creationId xmlns:a16="http://schemas.microsoft.com/office/drawing/2014/main" id="{ECC03569-8460-4A43-ABA3-21E30B5E1A7D}"/>
              </a:ext>
            </a:extLst>
          </p:cNvPr>
          <p:cNvGraphicFramePr>
            <a:graphicFrameLocks noChangeAspect="1"/>
          </p:cNvGraphicFramePr>
          <p:nvPr>
            <p:extLst>
              <p:ext uri="{D42A27DB-BD31-4B8C-83A1-F6EECF244321}">
                <p14:modId xmlns:p14="http://schemas.microsoft.com/office/powerpoint/2010/main" val="1757248984"/>
              </p:ext>
            </p:extLst>
          </p:nvPr>
        </p:nvGraphicFramePr>
        <p:xfrm>
          <a:off x="10397069" y="4737572"/>
          <a:ext cx="952877" cy="589138"/>
        </p:xfrm>
        <a:graphic>
          <a:graphicData uri="http://schemas.openxmlformats.org/presentationml/2006/ole">
            <mc:AlternateContent xmlns:mc="http://schemas.openxmlformats.org/markup-compatibility/2006">
              <mc:Choice xmlns:v="urn:schemas-microsoft-com:vml" Requires="v">
                <p:oleObj spid="_x0000_s5226" name="Equation" r:id="rId10" imgW="634725" imgH="393529" progId="Equation.3">
                  <p:embed/>
                </p:oleObj>
              </mc:Choice>
              <mc:Fallback>
                <p:oleObj name="Equation" r:id="rId10" imgW="634725" imgH="393529" progId="Equation.3">
                  <p:embed/>
                  <p:pic>
                    <p:nvPicPr>
                      <p:cNvPr id="335879"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97069" y="4737572"/>
                        <a:ext cx="952877" cy="589138"/>
                      </a:xfrm>
                      <a:prstGeom prst="rect">
                        <a:avLst/>
                      </a:prstGeom>
                      <a:noFill/>
                      <a:ln>
                        <a:noFill/>
                      </a:ln>
                      <a:effectLst/>
                    </p:spPr>
                  </p:pic>
                </p:oleObj>
              </mc:Fallback>
            </mc:AlternateContent>
          </a:graphicData>
        </a:graphic>
      </p:graphicFrame>
      <p:sp>
        <p:nvSpPr>
          <p:cNvPr id="22" name="TextBox 21">
            <a:extLst>
              <a:ext uri="{FF2B5EF4-FFF2-40B4-BE49-F238E27FC236}">
                <a16:creationId xmlns:a16="http://schemas.microsoft.com/office/drawing/2014/main" id="{A956464F-B35A-4921-BBFE-1127C75220F7}"/>
              </a:ext>
            </a:extLst>
          </p:cNvPr>
          <p:cNvSpPr txBox="1"/>
          <p:nvPr/>
        </p:nvSpPr>
        <p:spPr>
          <a:xfrm>
            <a:off x="7640876" y="5365897"/>
            <a:ext cx="3585774" cy="461665"/>
          </a:xfrm>
          <a:prstGeom prst="rect">
            <a:avLst/>
          </a:prstGeom>
          <a:noFill/>
        </p:spPr>
        <p:txBody>
          <a:bodyPr wrap="square" rtlCol="0">
            <a:spAutoFit/>
          </a:bodyPr>
          <a:lstStyle/>
          <a:p>
            <a:r>
              <a:rPr lang="en-US" sz="2400" dirty="0">
                <a:solidFill>
                  <a:schemeClr val="tx2"/>
                </a:solidFill>
              </a:rPr>
              <a:t>	9:1	nine-to-one</a:t>
            </a:r>
          </a:p>
        </p:txBody>
      </p:sp>
      <p:sp>
        <p:nvSpPr>
          <p:cNvPr id="23" name="TextBox 22">
            <a:extLst>
              <a:ext uri="{FF2B5EF4-FFF2-40B4-BE49-F238E27FC236}">
                <a16:creationId xmlns:a16="http://schemas.microsoft.com/office/drawing/2014/main" id="{6094535F-CBB5-4E7A-BEBF-5D581BAECB70}"/>
              </a:ext>
            </a:extLst>
          </p:cNvPr>
          <p:cNvSpPr txBox="1"/>
          <p:nvPr/>
        </p:nvSpPr>
        <p:spPr>
          <a:xfrm>
            <a:off x="838200" y="5262009"/>
            <a:ext cx="1749453" cy="461665"/>
          </a:xfrm>
          <a:prstGeom prst="rect">
            <a:avLst/>
          </a:prstGeom>
          <a:noFill/>
        </p:spPr>
        <p:txBody>
          <a:bodyPr wrap="none" rtlCol="0">
            <a:spAutoFit/>
          </a:bodyPr>
          <a:lstStyle/>
          <a:p>
            <a:r>
              <a:rPr lang="en-US" sz="2400" dirty="0"/>
              <a:t>Assumption: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AB48941-D4CD-4A5E-B5B7-BD3698E14F93}"/>
                  </a:ext>
                </a:extLst>
              </p:cNvPr>
              <p:cNvSpPr txBox="1"/>
              <p:nvPr/>
            </p:nvSpPr>
            <p:spPr>
              <a:xfrm>
                <a:off x="2899286" y="2855257"/>
                <a:ext cx="1936684" cy="7689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𝐸</m:t>
                                  </m:r>
                                </m:e>
                                <m:sup>
                                  <m:r>
                                    <a:rPr lang="en-US" sz="2400" b="0" i="1" smtClean="0">
                                      <a:latin typeface="Cambria Math" panose="02040503050406030204" pitchFamily="18" charset="0"/>
                                    </a:rPr>
                                    <m:t>𝑐</m:t>
                                  </m:r>
                                </m:sup>
                              </m:sSup>
                            </m:e>
                          </m:d>
                        </m:den>
                      </m:f>
                    </m:oMath>
                  </m:oMathPara>
                </a14:m>
                <a:endParaRPr lang="en-US" sz="2400" dirty="0"/>
              </a:p>
            </p:txBody>
          </p:sp>
        </mc:Choice>
        <mc:Fallback>
          <p:sp>
            <p:nvSpPr>
              <p:cNvPr id="5" name="TextBox 4">
                <a:extLst>
                  <a:ext uri="{FF2B5EF4-FFF2-40B4-BE49-F238E27FC236}">
                    <a16:creationId xmlns:a16="http://schemas.microsoft.com/office/drawing/2014/main" id="{2AB48941-D4CD-4A5E-B5B7-BD3698E14F93}"/>
                  </a:ext>
                </a:extLst>
              </p:cNvPr>
              <p:cNvSpPr txBox="1">
                <a:spLocks noRot="1" noChangeAspect="1" noMove="1" noResize="1" noEditPoints="1" noAdjustHandles="1" noChangeArrowheads="1" noChangeShapeType="1" noTextEdit="1"/>
              </p:cNvSpPr>
              <p:nvPr/>
            </p:nvSpPr>
            <p:spPr>
              <a:xfrm>
                <a:off x="2899286" y="2855257"/>
                <a:ext cx="1936684" cy="76899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034055C-F93A-46E8-8D6A-CDD13FF54FDB}"/>
                  </a:ext>
                </a:extLst>
              </p:cNvPr>
              <p:cNvSpPr txBox="1"/>
              <p:nvPr/>
            </p:nvSpPr>
            <p:spPr>
              <a:xfrm>
                <a:off x="4875579" y="2855257"/>
                <a:ext cx="1577740" cy="7689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den>
                      </m:f>
                    </m:oMath>
                  </m:oMathPara>
                </a14:m>
                <a:endParaRPr lang="en-US" sz="2400" dirty="0"/>
              </a:p>
            </p:txBody>
          </p:sp>
        </mc:Choice>
        <mc:Fallback>
          <p:sp>
            <p:nvSpPr>
              <p:cNvPr id="25" name="TextBox 24">
                <a:extLst>
                  <a:ext uri="{FF2B5EF4-FFF2-40B4-BE49-F238E27FC236}">
                    <a16:creationId xmlns:a16="http://schemas.microsoft.com/office/drawing/2014/main" id="{C034055C-F93A-46E8-8D6A-CDD13FF54FDB}"/>
                  </a:ext>
                </a:extLst>
              </p:cNvPr>
              <p:cNvSpPr txBox="1">
                <a:spLocks noRot="1" noChangeAspect="1" noMove="1" noResize="1" noEditPoints="1" noAdjustHandles="1" noChangeArrowheads="1" noChangeShapeType="1" noTextEdit="1"/>
              </p:cNvSpPr>
              <p:nvPr/>
            </p:nvSpPr>
            <p:spPr>
              <a:xfrm>
                <a:off x="4875579" y="2855257"/>
                <a:ext cx="1577740" cy="76899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0D7E9E6B-21A2-4F50-BBD9-F008D14DFB30}"/>
                  </a:ext>
                </a:extLst>
              </p:cNvPr>
              <p:cNvSpPr txBox="1"/>
              <p:nvPr/>
            </p:nvSpPr>
            <p:spPr>
              <a:xfrm>
                <a:off x="2706508" y="4384517"/>
                <a:ext cx="1920013" cy="7689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num>
                        <m:den>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𝐸</m:t>
                                  </m:r>
                                </m:e>
                                <m:sup>
                                  <m:r>
                                    <a:rPr lang="en-US" sz="2400" b="0" i="1" smtClean="0">
                                      <a:latin typeface="Cambria Math" panose="02040503050406030204" pitchFamily="18" charset="0"/>
                                    </a:rPr>
                                    <m:t>𝑐</m:t>
                                  </m:r>
                                </m:sup>
                              </m:sSup>
                            </m:e>
                          </m:d>
                        </m:den>
                      </m:f>
                    </m:oMath>
                  </m:oMathPara>
                </a14:m>
                <a:endParaRPr lang="en-US" sz="2400" dirty="0"/>
              </a:p>
            </p:txBody>
          </p:sp>
        </mc:Choice>
        <mc:Fallback>
          <p:sp>
            <p:nvSpPr>
              <p:cNvPr id="26" name="TextBox 25">
                <a:extLst>
                  <a:ext uri="{FF2B5EF4-FFF2-40B4-BE49-F238E27FC236}">
                    <a16:creationId xmlns:a16="http://schemas.microsoft.com/office/drawing/2014/main" id="{0D7E9E6B-21A2-4F50-BBD9-F008D14DFB30}"/>
                  </a:ext>
                </a:extLst>
              </p:cNvPr>
              <p:cNvSpPr txBox="1">
                <a:spLocks noRot="1" noChangeAspect="1" noMove="1" noResize="1" noEditPoints="1" noAdjustHandles="1" noChangeArrowheads="1" noChangeShapeType="1" noTextEdit="1"/>
              </p:cNvSpPr>
              <p:nvPr/>
            </p:nvSpPr>
            <p:spPr>
              <a:xfrm>
                <a:off x="2706508" y="4384517"/>
                <a:ext cx="1920013" cy="76899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D35E90F8-20CF-475B-900C-22C75814B6CB}"/>
                  </a:ext>
                </a:extLst>
              </p:cNvPr>
              <p:cNvSpPr txBox="1"/>
              <p:nvPr/>
            </p:nvSpPr>
            <p:spPr>
              <a:xfrm>
                <a:off x="4682801" y="4384517"/>
                <a:ext cx="1998752" cy="7822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num>
                        <m:den>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𝑛</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den>
                      </m:f>
                    </m:oMath>
                  </m:oMathPara>
                </a14:m>
                <a:endParaRPr lang="en-US" sz="2400" dirty="0"/>
              </a:p>
            </p:txBody>
          </p:sp>
        </mc:Choice>
        <mc:Fallback>
          <p:sp>
            <p:nvSpPr>
              <p:cNvPr id="27" name="TextBox 26">
                <a:extLst>
                  <a:ext uri="{FF2B5EF4-FFF2-40B4-BE49-F238E27FC236}">
                    <a16:creationId xmlns:a16="http://schemas.microsoft.com/office/drawing/2014/main" id="{D35E90F8-20CF-475B-900C-22C75814B6CB}"/>
                  </a:ext>
                </a:extLst>
              </p:cNvPr>
              <p:cNvSpPr txBox="1">
                <a:spLocks noRot="1" noChangeAspect="1" noMove="1" noResize="1" noEditPoints="1" noAdjustHandles="1" noChangeArrowheads="1" noChangeShapeType="1" noTextEdit="1"/>
              </p:cNvSpPr>
              <p:nvPr/>
            </p:nvSpPr>
            <p:spPr>
              <a:xfrm>
                <a:off x="4682801" y="4384517"/>
                <a:ext cx="1998752" cy="7822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704FF2D-EEA7-4EBF-9EFA-7D6EEA1F7D64}"/>
                  </a:ext>
                </a:extLst>
              </p:cNvPr>
              <p:cNvSpPr txBox="1"/>
              <p:nvPr/>
            </p:nvSpPr>
            <p:spPr>
              <a:xfrm>
                <a:off x="2587653" y="5892868"/>
                <a:ext cx="187044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rPr>
                        <m:t>&lt;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e>
                      </m:d>
                      <m:r>
                        <a:rPr lang="en-US" sz="2400" b="0" i="1" smtClean="0">
                          <a:latin typeface="Cambria Math" panose="02040503050406030204" pitchFamily="18" charset="0"/>
                        </a:rPr>
                        <m:t>&lt;</m:t>
                      </m:r>
                      <m:r>
                        <a:rPr lang="en-US" sz="2400" b="0" i="1" smtClean="0">
                          <a:latin typeface="Cambria Math" panose="02040503050406030204" pitchFamily="18" charset="0"/>
                        </a:rPr>
                        <m:t>1</m:t>
                      </m:r>
                    </m:oMath>
                  </m:oMathPara>
                </a14:m>
                <a:endParaRPr lang="en-US" sz="2400" dirty="0"/>
              </a:p>
            </p:txBody>
          </p:sp>
        </mc:Choice>
        <mc:Fallback>
          <p:sp>
            <p:nvSpPr>
              <p:cNvPr id="6" name="TextBox 5">
                <a:extLst>
                  <a:ext uri="{FF2B5EF4-FFF2-40B4-BE49-F238E27FC236}">
                    <a16:creationId xmlns:a16="http://schemas.microsoft.com/office/drawing/2014/main" id="{2704FF2D-EEA7-4EBF-9EFA-7D6EEA1F7D64}"/>
                  </a:ext>
                </a:extLst>
              </p:cNvPr>
              <p:cNvSpPr txBox="1">
                <a:spLocks noRot="1" noChangeAspect="1" noMove="1" noResize="1" noEditPoints="1" noAdjustHandles="1" noChangeArrowheads="1" noChangeShapeType="1" noTextEdit="1"/>
              </p:cNvSpPr>
              <p:nvPr/>
            </p:nvSpPr>
            <p:spPr>
              <a:xfrm>
                <a:off x="2587653" y="5892868"/>
                <a:ext cx="1870448" cy="369332"/>
              </a:xfrm>
              <a:prstGeom prst="rect">
                <a:avLst/>
              </a:prstGeom>
              <a:blipFill>
                <a:blip r:embed="rId16"/>
                <a:stretch>
                  <a:fillRect l="-3257" r="-3583" b="-6667"/>
                </a:stretch>
              </a:blipFill>
            </p:spPr>
            <p:txBody>
              <a:bodyPr/>
              <a:lstStyle/>
              <a:p>
                <a:r>
                  <a:rPr lang="en-US">
                    <a:noFill/>
                  </a:rPr>
                  <a:t> </a:t>
                </a:r>
              </a:p>
            </p:txBody>
          </p:sp>
        </mc:Fallback>
      </mc:AlternateContent>
    </p:spTree>
    <p:extLst>
      <p:ext uri="{BB962C8B-B14F-4D97-AF65-F5344CB8AC3E}">
        <p14:creationId xmlns:p14="http://schemas.microsoft.com/office/powerpoint/2010/main" val="21702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10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trips(downRight)">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trips(downRight)">
                                      <p:cBhvr>
                                        <p:cTn id="31" dur="2000"/>
                                        <p:tgtEl>
                                          <p:spTgt spid="17"/>
                                        </p:tgtEl>
                                      </p:cBhvr>
                                    </p:animEffect>
                                  </p:childTnLst>
                                </p:cTn>
                              </p:par>
                            </p:childTnLst>
                          </p:cTn>
                        </p:par>
                        <p:par>
                          <p:cTn id="32" fill="hold">
                            <p:stCondLst>
                              <p:cond delay="2000"/>
                            </p:stCondLst>
                            <p:childTnLst>
                              <p:par>
                                <p:cTn id="33" presetID="18" presetClass="entr" presetSubtype="6" fill="hold" grpId="0" nodeType="afterEffect">
                                  <p:stCondLst>
                                    <p:cond delay="2000"/>
                                  </p:stCondLst>
                                  <p:childTnLst>
                                    <p:set>
                                      <p:cBhvr>
                                        <p:cTn id="34" dur="1" fill="hold">
                                          <p:stCondLst>
                                            <p:cond delay="0"/>
                                          </p:stCondLst>
                                        </p:cTn>
                                        <p:tgtEl>
                                          <p:spTgt spid="18"/>
                                        </p:tgtEl>
                                        <p:attrNameLst>
                                          <p:attrName>style.visibility</p:attrName>
                                        </p:attrNameLst>
                                      </p:cBhvr>
                                      <p:to>
                                        <p:strVal val="visible"/>
                                      </p:to>
                                    </p:set>
                                    <p:animEffect transition="in" filter="strips(downRight)">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strips(downRight)">
                                      <p:cBhvr>
                                        <p:cTn id="40" dur="10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trips(downRight)">
                                      <p:cBhvr>
                                        <p:cTn id="45" dur="1000"/>
                                        <p:tgtEl>
                                          <p:spTgt spid="21"/>
                                        </p:tgtEl>
                                      </p:cBhvr>
                                    </p:animEffect>
                                  </p:childTnLst>
                                </p:cTn>
                              </p:par>
                            </p:childTnLst>
                          </p:cTn>
                        </p:par>
                        <p:par>
                          <p:cTn id="46" fill="hold">
                            <p:stCondLst>
                              <p:cond delay="1000"/>
                            </p:stCondLst>
                            <p:childTnLst>
                              <p:par>
                                <p:cTn id="47" presetID="18" presetClass="entr" presetSubtype="6"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Right)">
                                      <p:cBhvr>
                                        <p:cTn id="4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2"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189616" cy="1325563"/>
          </a:xfrm>
        </p:spPr>
        <p:txBody>
          <a:bodyPr>
            <a:normAutofit/>
          </a:bodyPr>
          <a:lstStyle/>
          <a:p>
            <a:r>
              <a:rPr lang="en-US" dirty="0">
                <a:solidFill>
                  <a:srgbClr val="990033"/>
                </a:solidFill>
              </a:rPr>
              <a:t>History</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8614559" cy="830997"/>
          </a:xfrm>
          <a:prstGeom prst="rect">
            <a:avLst/>
          </a:prstGeom>
        </p:spPr>
        <p:txBody>
          <a:bodyPr wrap="square">
            <a:spAutoFit/>
          </a:bodyPr>
          <a:lstStyle/>
          <a:p>
            <a:r>
              <a:rPr lang="en-US" sz="2400" dirty="0"/>
              <a:t>A 17</a:t>
            </a:r>
            <a:r>
              <a:rPr lang="en-US" sz="2400" baseline="30000" dirty="0"/>
              <a:t>th</a:t>
            </a:r>
            <a:r>
              <a:rPr lang="en-US" sz="2400" dirty="0"/>
              <a:t> century, </a:t>
            </a:r>
            <a:r>
              <a:rPr lang="en-US" sz="2400" dirty="0">
                <a:solidFill>
                  <a:srgbClr val="0070C0"/>
                </a:solidFill>
              </a:rPr>
              <a:t>gambler</a:t>
            </a:r>
            <a:r>
              <a:rPr lang="en-US" sz="2400" dirty="0"/>
              <a:t> </a:t>
            </a:r>
            <a:r>
              <a:rPr lang="en-US" sz="2400" b="1" dirty="0"/>
              <a:t>Chevalier de </a:t>
            </a:r>
            <a:r>
              <a:rPr lang="en-US" sz="2400" b="1" dirty="0" err="1"/>
              <a:t>Méré</a:t>
            </a:r>
            <a:r>
              <a:rPr lang="en-US" sz="2400" dirty="0"/>
              <a:t>, made it to history by turning to </a:t>
            </a:r>
            <a:r>
              <a:rPr lang="en-US" sz="2400" b="1" dirty="0"/>
              <a:t>Pascal</a:t>
            </a:r>
            <a:r>
              <a:rPr lang="en-US" sz="2400" dirty="0"/>
              <a:t> for an explanation of his unexpected losses. </a:t>
            </a:r>
          </a:p>
        </p:txBody>
      </p:sp>
      <p:pic>
        <p:nvPicPr>
          <p:cNvPr id="8" name="Picture 4" descr="C:\Users\ASaghafi\Desktop\250px-Blaise_Pascal_Versailles.JPG">
            <a:extLst>
              <a:ext uri="{FF2B5EF4-FFF2-40B4-BE49-F238E27FC236}">
                <a16:creationId xmlns:a16="http://schemas.microsoft.com/office/drawing/2014/main" id="{CA65F8F1-F512-44C8-8776-E4808B76FBB9}"/>
              </a:ext>
            </a:extLst>
          </p:cNvPr>
          <p:cNvPicPr>
            <a:picLocks noChangeAspect="1" noChangeArrowheads="1"/>
          </p:cNvPicPr>
          <p:nvPr/>
        </p:nvPicPr>
        <p:blipFill>
          <a:blip r:embed="rId3" cstate="print"/>
          <a:srcRect/>
          <a:stretch>
            <a:fillRect/>
          </a:stretch>
        </p:blipFill>
        <p:spPr bwMode="auto">
          <a:xfrm>
            <a:off x="9619013" y="365125"/>
            <a:ext cx="2184070" cy="2602683"/>
          </a:xfrm>
          <a:prstGeom prst="rect">
            <a:avLst/>
          </a:prstGeom>
          <a:noFill/>
        </p:spPr>
      </p:pic>
      <p:pic>
        <p:nvPicPr>
          <p:cNvPr id="9" name="Picture 5" descr="C:\Users\ASaghafi\Desktop\220px-Pierre_de_Fermat.jpg">
            <a:extLst>
              <a:ext uri="{FF2B5EF4-FFF2-40B4-BE49-F238E27FC236}">
                <a16:creationId xmlns:a16="http://schemas.microsoft.com/office/drawing/2014/main" id="{430D89E2-E6ED-47A0-B472-CA3D2FF73786}"/>
              </a:ext>
            </a:extLst>
          </p:cNvPr>
          <p:cNvPicPr>
            <a:picLocks noChangeAspect="1" noChangeArrowheads="1"/>
          </p:cNvPicPr>
          <p:nvPr/>
        </p:nvPicPr>
        <p:blipFill>
          <a:blip r:embed="rId4" cstate="print"/>
          <a:srcRect/>
          <a:stretch>
            <a:fillRect/>
          </a:stretch>
        </p:blipFill>
        <p:spPr bwMode="auto">
          <a:xfrm>
            <a:off x="9619014" y="3364160"/>
            <a:ext cx="2184070" cy="2918713"/>
          </a:xfrm>
          <a:prstGeom prst="rect">
            <a:avLst/>
          </a:prstGeom>
          <a:noFill/>
        </p:spPr>
      </p:pic>
      <p:sp>
        <p:nvSpPr>
          <p:cNvPr id="13" name="Rectangle 12">
            <a:extLst>
              <a:ext uri="{FF2B5EF4-FFF2-40B4-BE49-F238E27FC236}">
                <a16:creationId xmlns:a16="http://schemas.microsoft.com/office/drawing/2014/main" id="{1C431006-89B8-47EE-8D46-47C8596A9A54}"/>
              </a:ext>
            </a:extLst>
          </p:cNvPr>
          <p:cNvSpPr/>
          <p:nvPr/>
        </p:nvSpPr>
        <p:spPr>
          <a:xfrm>
            <a:off x="838198" y="2395126"/>
            <a:ext cx="8614559" cy="1200329"/>
          </a:xfrm>
          <a:prstGeom prst="rect">
            <a:avLst/>
          </a:prstGeom>
        </p:spPr>
        <p:txBody>
          <a:bodyPr wrap="square">
            <a:spAutoFit/>
          </a:bodyPr>
          <a:lstStyle/>
          <a:p>
            <a:r>
              <a:rPr lang="en-US" sz="2400" dirty="0"/>
              <a:t>De Mere bet on getting </a:t>
            </a:r>
            <a:r>
              <a:rPr lang="en-US" sz="2400" dirty="0">
                <a:solidFill>
                  <a:srgbClr val="00B050"/>
                </a:solidFill>
              </a:rPr>
              <a:t>at least one six on four rolls of a fair die </a:t>
            </a:r>
            <a:r>
              <a:rPr lang="en-US" sz="2400" dirty="0"/>
              <a:t>(</a:t>
            </a:r>
            <a:r>
              <a:rPr lang="en-US" sz="2400" dirty="0">
                <a:solidFill>
                  <a:srgbClr val="00B050"/>
                </a:solidFill>
              </a:rPr>
              <a:t>0.5177</a:t>
            </a:r>
            <a:r>
              <a:rPr lang="en-US" sz="2400" dirty="0"/>
              <a:t>), he made considerable money over the years by making this bet and winning. </a:t>
            </a:r>
          </a:p>
        </p:txBody>
      </p:sp>
      <p:sp>
        <p:nvSpPr>
          <p:cNvPr id="16" name="Rectangle 15">
            <a:extLst>
              <a:ext uri="{FF2B5EF4-FFF2-40B4-BE49-F238E27FC236}">
                <a16:creationId xmlns:a16="http://schemas.microsoft.com/office/drawing/2014/main" id="{68757DC8-CD23-4AD7-B8AD-633A52592DB4}"/>
              </a:ext>
            </a:extLst>
          </p:cNvPr>
          <p:cNvSpPr/>
          <p:nvPr/>
        </p:nvSpPr>
        <p:spPr>
          <a:xfrm>
            <a:off x="838197" y="5026199"/>
            <a:ext cx="8614559" cy="1569660"/>
          </a:xfrm>
          <a:prstGeom prst="rect">
            <a:avLst/>
          </a:prstGeom>
        </p:spPr>
        <p:txBody>
          <a:bodyPr wrap="square">
            <a:spAutoFit/>
          </a:bodyPr>
          <a:lstStyle/>
          <a:p>
            <a:r>
              <a:rPr lang="en-US" sz="2400" dirty="0"/>
              <a:t>So he challenged his renowned friend Pascal to help him find an explanation. Pascal combined his efforts with his friend </a:t>
            </a:r>
            <a:r>
              <a:rPr lang="en-US" sz="2400" b="1" dirty="0"/>
              <a:t>Fermat</a:t>
            </a:r>
            <a:r>
              <a:rPr lang="en-US" sz="2400" dirty="0"/>
              <a:t> and the two of them laid out mathematical foundations for the theory of probability.</a:t>
            </a:r>
          </a:p>
        </p:txBody>
      </p:sp>
      <p:pic>
        <p:nvPicPr>
          <p:cNvPr id="5" name="Picture 4">
            <a:extLst>
              <a:ext uri="{FF2B5EF4-FFF2-40B4-BE49-F238E27FC236}">
                <a16:creationId xmlns:a16="http://schemas.microsoft.com/office/drawing/2014/main" id="{E4E4DD53-D419-43C5-AC06-0A9A1AC799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329" y="262141"/>
            <a:ext cx="1360747" cy="1017602"/>
          </a:xfrm>
          <a:prstGeom prst="rect">
            <a:avLst/>
          </a:prstGeom>
        </p:spPr>
      </p:pic>
      <p:pic>
        <p:nvPicPr>
          <p:cNvPr id="4" name="Picture 3">
            <a:extLst>
              <a:ext uri="{FF2B5EF4-FFF2-40B4-BE49-F238E27FC236}">
                <a16:creationId xmlns:a16="http://schemas.microsoft.com/office/drawing/2014/main" id="{D7A6599E-0F93-4DD8-A5AF-55E7F53A55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139655">
            <a:off x="6372527" y="402679"/>
            <a:ext cx="712490" cy="789516"/>
          </a:xfrm>
          <a:prstGeom prst="rect">
            <a:avLst/>
          </a:prstGeom>
        </p:spPr>
      </p:pic>
      <p:sp>
        <p:nvSpPr>
          <p:cNvPr id="3" name="Rectangle 2">
            <a:extLst>
              <a:ext uri="{FF2B5EF4-FFF2-40B4-BE49-F238E27FC236}">
                <a16:creationId xmlns:a16="http://schemas.microsoft.com/office/drawing/2014/main" id="{4E79D107-7AC8-462C-A707-6F4C7AD5FF20}"/>
              </a:ext>
            </a:extLst>
          </p:cNvPr>
          <p:cNvSpPr/>
          <p:nvPr/>
        </p:nvSpPr>
        <p:spPr>
          <a:xfrm>
            <a:off x="838197" y="3710662"/>
            <a:ext cx="8614559" cy="1200329"/>
          </a:xfrm>
          <a:prstGeom prst="rect">
            <a:avLst/>
          </a:prstGeom>
        </p:spPr>
        <p:txBody>
          <a:bodyPr wrap="square">
            <a:spAutoFit/>
          </a:bodyPr>
          <a:lstStyle/>
          <a:p>
            <a:r>
              <a:rPr lang="en-US" sz="2400" dirty="0"/>
              <a:t>With the success of the first game, he modified the game by betting on getting </a:t>
            </a:r>
            <a:r>
              <a:rPr lang="en-US" sz="2400" dirty="0">
                <a:solidFill>
                  <a:srgbClr val="FF0000"/>
                </a:solidFill>
              </a:rPr>
              <a:t>at least a double six on 24 rolls of a pair of dice </a:t>
            </a:r>
            <a:r>
              <a:rPr lang="en-US" sz="2400" dirty="0"/>
              <a:t>(</a:t>
            </a:r>
            <a:r>
              <a:rPr lang="en-US" sz="2400" dirty="0">
                <a:solidFill>
                  <a:srgbClr val="FF0000"/>
                </a:solidFill>
              </a:rPr>
              <a:t>0.4914</a:t>
            </a:r>
            <a:r>
              <a:rPr lang="en-US" sz="2400" dirty="0"/>
              <a:t>). But he started losing money.</a:t>
            </a:r>
          </a:p>
        </p:txBody>
      </p:sp>
    </p:spTree>
    <p:extLst>
      <p:ext uri="{BB962C8B-B14F-4D97-AF65-F5344CB8AC3E}">
        <p14:creationId xmlns:p14="http://schemas.microsoft.com/office/powerpoint/2010/main" val="348793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5484769" cy="1200329"/>
          </a:xfrm>
          <a:prstGeom prst="rect">
            <a:avLst/>
          </a:prstGeom>
        </p:spPr>
        <p:txBody>
          <a:bodyPr wrap="square">
            <a:spAutoFit/>
          </a:bodyPr>
          <a:lstStyle/>
          <a:p>
            <a:r>
              <a:rPr lang="en-US" sz="2400" dirty="0"/>
              <a:t>In a game of roulette what are the odds of</a:t>
            </a:r>
          </a:p>
          <a:p>
            <a:r>
              <a:rPr lang="en-US" sz="2400" dirty="0"/>
              <a:t>a) winning when bet on a </a:t>
            </a:r>
            <a:r>
              <a:rPr lang="en-US" sz="2400" dirty="0">
                <a:solidFill>
                  <a:srgbClr val="FF0000"/>
                </a:solidFill>
              </a:rPr>
              <a:t>red</a:t>
            </a:r>
            <a:r>
              <a:rPr lang="en-US" sz="2400" dirty="0"/>
              <a:t> square?</a:t>
            </a:r>
          </a:p>
          <a:p>
            <a:r>
              <a:rPr lang="en-US" sz="2400" dirty="0"/>
              <a:t>b) winning when bet on the </a:t>
            </a:r>
            <a:r>
              <a:rPr lang="en-US" sz="2400" dirty="0">
                <a:solidFill>
                  <a:srgbClr val="0070C0"/>
                </a:solidFill>
              </a:rPr>
              <a:t>first column?</a:t>
            </a:r>
            <a:endParaRPr lang="en-US" sz="2400" dirty="0"/>
          </a:p>
        </p:txBody>
      </p:sp>
      <p:pic>
        <p:nvPicPr>
          <p:cNvPr id="12" name="Picture 2" descr="C:\Users\ASaghafi\Desktop\table.jpg">
            <a:extLst>
              <a:ext uri="{FF2B5EF4-FFF2-40B4-BE49-F238E27FC236}">
                <a16:creationId xmlns:a16="http://schemas.microsoft.com/office/drawing/2014/main" id="{8C9EA86A-129E-4BE3-B0D1-DB9531A845E7}"/>
              </a:ext>
            </a:extLst>
          </p:cNvPr>
          <p:cNvPicPr>
            <a:picLocks noChangeAspect="1" noChangeArrowheads="1"/>
          </p:cNvPicPr>
          <p:nvPr/>
        </p:nvPicPr>
        <p:blipFill>
          <a:blip r:embed="rId3" cstate="print"/>
          <a:srcRect/>
          <a:stretch>
            <a:fillRect/>
          </a:stretch>
        </p:blipFill>
        <p:spPr bwMode="auto">
          <a:xfrm rot="5400000">
            <a:off x="7222331" y="1950509"/>
            <a:ext cx="5898446" cy="2956983"/>
          </a:xfrm>
          <a:prstGeom prst="rect">
            <a:avLst/>
          </a:prstGeom>
          <a:noFill/>
        </p:spPr>
      </p:pic>
      <p:pic>
        <p:nvPicPr>
          <p:cNvPr id="13" name="Picture 12">
            <a:extLst>
              <a:ext uri="{FF2B5EF4-FFF2-40B4-BE49-F238E27FC236}">
                <a16:creationId xmlns:a16="http://schemas.microsoft.com/office/drawing/2014/main" id="{0A9A081A-3E07-4FE4-8B3E-C793819FC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968" y="479777"/>
            <a:ext cx="2143125" cy="2133600"/>
          </a:xfrm>
          <a:prstGeom prst="rect">
            <a:avLst/>
          </a:prstGeom>
        </p:spPr>
      </p:pic>
    </p:spTree>
    <p:extLst>
      <p:ext uri="{BB962C8B-B14F-4D97-AF65-F5344CB8AC3E}">
        <p14:creationId xmlns:p14="http://schemas.microsoft.com/office/powerpoint/2010/main" val="1513109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normAutofit/>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6063642" cy="1200329"/>
          </a:xfrm>
          <a:prstGeom prst="rect">
            <a:avLst/>
          </a:prstGeom>
        </p:spPr>
        <p:txBody>
          <a:bodyPr wrap="square">
            <a:spAutoFit/>
          </a:bodyPr>
          <a:lstStyle/>
          <a:p>
            <a:r>
              <a:rPr lang="en-US" sz="2400" dirty="0"/>
              <a:t>Determine the odds of the </a:t>
            </a:r>
            <a:r>
              <a:rPr lang="en-US" sz="2400" dirty="0">
                <a:solidFill>
                  <a:srgbClr val="FF0000"/>
                </a:solidFill>
              </a:rPr>
              <a:t>event A</a:t>
            </a:r>
            <a:r>
              <a:rPr lang="en-US" sz="2400" dirty="0"/>
              <a:t> if there are </a:t>
            </a:r>
            <a:r>
              <a:rPr lang="en-US" sz="2400" dirty="0">
                <a:solidFill>
                  <a:srgbClr val="00B050"/>
                </a:solidFill>
              </a:rPr>
              <a:t>seven ways the event may occur</a:t>
            </a:r>
            <a:r>
              <a:rPr lang="en-US" sz="2400" dirty="0"/>
              <a:t>, </a:t>
            </a:r>
            <a:r>
              <a:rPr lang="en-US" sz="2400" dirty="0">
                <a:solidFill>
                  <a:srgbClr val="00B050"/>
                </a:solidFill>
              </a:rPr>
              <a:t>out of twelve possible outcomes</a:t>
            </a:r>
            <a:r>
              <a:rPr lang="en-US" sz="2400" dirty="0"/>
              <a:t>.</a:t>
            </a:r>
          </a:p>
        </p:txBody>
      </p:sp>
      <p:sp>
        <p:nvSpPr>
          <p:cNvPr id="6" name="TextBox 5">
            <a:extLst>
              <a:ext uri="{FF2B5EF4-FFF2-40B4-BE49-F238E27FC236}">
                <a16:creationId xmlns:a16="http://schemas.microsoft.com/office/drawing/2014/main" id="{93DC8FA2-FBC7-4F7D-9B6C-5277B6B81CE6}"/>
              </a:ext>
            </a:extLst>
          </p:cNvPr>
          <p:cNvSpPr txBox="1"/>
          <p:nvPr/>
        </p:nvSpPr>
        <p:spPr>
          <a:xfrm>
            <a:off x="838199" y="4189410"/>
            <a:ext cx="6063642" cy="1200329"/>
          </a:xfrm>
          <a:prstGeom prst="rect">
            <a:avLst/>
          </a:prstGeom>
          <a:noFill/>
        </p:spPr>
        <p:txBody>
          <a:bodyPr wrap="square" rtlCol="0">
            <a:spAutoFit/>
          </a:bodyPr>
          <a:lstStyle/>
          <a:p>
            <a:r>
              <a:rPr lang="en-US" sz="2400" dirty="0"/>
              <a:t>If the odds of the </a:t>
            </a:r>
            <a:r>
              <a:rPr lang="en-US" sz="2400" dirty="0">
                <a:solidFill>
                  <a:srgbClr val="FF0000"/>
                </a:solidFill>
              </a:rPr>
              <a:t>event A</a:t>
            </a:r>
            <a:r>
              <a:rPr lang="en-US" sz="2400" dirty="0"/>
              <a:t> is 1-to-5, what is the probability of occurring A? What is the probability of A not occurring? </a:t>
            </a:r>
          </a:p>
        </p:txBody>
      </p:sp>
    </p:spTree>
    <p:extLst>
      <p:ext uri="{BB962C8B-B14F-4D97-AF65-F5344CB8AC3E}">
        <p14:creationId xmlns:p14="http://schemas.microsoft.com/office/powerpoint/2010/main" val="202826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3</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552902"/>
            <a:ext cx="7963422" cy="1569660"/>
          </a:xfrm>
          <a:prstGeom prst="rect">
            <a:avLst/>
          </a:prstGeom>
        </p:spPr>
        <p:txBody>
          <a:bodyPr wrap="square">
            <a:spAutoFit/>
          </a:bodyPr>
          <a:lstStyle/>
          <a:p>
            <a:r>
              <a:rPr lang="en-US" sz="2400" b="1" dirty="0">
                <a:ea typeface="Times New Roman" panose="02020603050405020304" pitchFamily="18" charset="0"/>
              </a:rPr>
              <a:t>1.</a:t>
            </a:r>
            <a:r>
              <a:rPr lang="en-US" sz="2400" dirty="0">
                <a:ea typeface="Times New Roman" panose="02020603050405020304" pitchFamily="18" charset="0"/>
              </a:rPr>
              <a:t> </a:t>
            </a:r>
            <a:r>
              <a:rPr lang="en-US" sz="2400" dirty="0"/>
              <a:t>Consider teens between 13 and 18 years old. Suppose the probability that a teen is obese is 0.11, the probability that a teen smokes is 0.35, and the probability that a teen is obese and smokes is 0.03. What is the probability that a teen </a:t>
            </a:r>
          </a:p>
        </p:txBody>
      </p:sp>
      <p:sp>
        <p:nvSpPr>
          <p:cNvPr id="12" name="Rectangle 11">
            <a:extLst>
              <a:ext uri="{FF2B5EF4-FFF2-40B4-BE49-F238E27FC236}">
                <a16:creationId xmlns:a16="http://schemas.microsoft.com/office/drawing/2014/main" id="{7A37E87E-F288-44A9-8FCB-54DE53FFB867}"/>
              </a:ext>
            </a:extLst>
          </p:cNvPr>
          <p:cNvSpPr/>
          <p:nvPr/>
        </p:nvSpPr>
        <p:spPr>
          <a:xfrm>
            <a:off x="875777" y="3054573"/>
            <a:ext cx="7963422" cy="830997"/>
          </a:xfrm>
          <a:prstGeom prst="rect">
            <a:avLst/>
          </a:prstGeom>
        </p:spPr>
        <p:txBody>
          <a:bodyPr wrap="square">
            <a:spAutoFit/>
          </a:bodyPr>
          <a:lstStyle/>
          <a:p>
            <a:r>
              <a:rPr lang="en-US" sz="2400" dirty="0"/>
              <a:t>a) is obese and does not smoke?</a:t>
            </a:r>
          </a:p>
          <a:p>
            <a:r>
              <a:rPr lang="en-US" sz="2400" dirty="0"/>
              <a:t>b) smokes or is obese?    c) does not smoke and is not obese?</a:t>
            </a:r>
          </a:p>
        </p:txBody>
      </p:sp>
      <p:pic>
        <p:nvPicPr>
          <p:cNvPr id="4" name="Picture 3">
            <a:extLst>
              <a:ext uri="{FF2B5EF4-FFF2-40B4-BE49-F238E27FC236}">
                <a16:creationId xmlns:a16="http://schemas.microsoft.com/office/drawing/2014/main" id="{D9973E2A-14F3-4368-817D-D0A777DB9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049" y="195262"/>
            <a:ext cx="2642437" cy="3960738"/>
          </a:xfrm>
          <a:prstGeom prst="rect">
            <a:avLst/>
          </a:prstGeom>
        </p:spPr>
      </p:pic>
      <p:sp>
        <p:nvSpPr>
          <p:cNvPr id="8" name="Rectangle 7">
            <a:extLst>
              <a:ext uri="{FF2B5EF4-FFF2-40B4-BE49-F238E27FC236}">
                <a16:creationId xmlns:a16="http://schemas.microsoft.com/office/drawing/2014/main" id="{8626D28E-8528-4D36-A694-27C54843B8F2}"/>
              </a:ext>
            </a:extLst>
          </p:cNvPr>
          <p:cNvSpPr/>
          <p:nvPr/>
        </p:nvSpPr>
        <p:spPr>
          <a:xfrm>
            <a:off x="875779" y="4049982"/>
            <a:ext cx="7963422" cy="2677656"/>
          </a:xfrm>
          <a:prstGeom prst="rect">
            <a:avLst/>
          </a:prstGeom>
        </p:spPr>
        <p:txBody>
          <a:bodyPr wrap="square">
            <a:spAutoFit/>
          </a:bodyPr>
          <a:lstStyle/>
          <a:p>
            <a:r>
              <a:rPr lang="en-US" sz="2400" b="1" dirty="0">
                <a:ea typeface="Times New Roman" panose="02020603050405020304" pitchFamily="18" charset="0"/>
              </a:rPr>
              <a:t>2.</a:t>
            </a:r>
            <a:r>
              <a:rPr lang="en-US" sz="2400" dirty="0">
                <a:ea typeface="Times New Roman" panose="02020603050405020304" pitchFamily="18" charset="0"/>
              </a:rPr>
              <a:t> </a:t>
            </a:r>
            <a:r>
              <a:rPr lang="en-US" sz="2400" dirty="0"/>
              <a:t>On New Year's Eve, the probability of a driver being intoxicated is 0.32, the probability of a driver having a car accident is 0.09, and the probability of a driver having a car accident and being intoxicated is 0.06. On New Year's Eve, what is the probability of a driver</a:t>
            </a:r>
          </a:p>
          <a:p>
            <a:r>
              <a:rPr lang="en-US" sz="2400" dirty="0"/>
              <a:t>a) being intoxicated or having a car accident?</a:t>
            </a:r>
          </a:p>
          <a:p>
            <a:r>
              <a:rPr lang="en-US" sz="2400" dirty="0"/>
              <a:t>b) not having a car accident and not being intoxicated?</a:t>
            </a:r>
          </a:p>
        </p:txBody>
      </p:sp>
      <p:pic>
        <p:nvPicPr>
          <p:cNvPr id="6" name="Picture 5">
            <a:extLst>
              <a:ext uri="{FF2B5EF4-FFF2-40B4-BE49-F238E27FC236}">
                <a16:creationId xmlns:a16="http://schemas.microsoft.com/office/drawing/2014/main" id="{0263D3DF-B109-4DAE-BE97-280BB22215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334" y="4509638"/>
            <a:ext cx="3121152" cy="2023872"/>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3</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200" y="1427736"/>
            <a:ext cx="10717696" cy="2677656"/>
          </a:xfrm>
          <a:prstGeom prst="rect">
            <a:avLst/>
          </a:prstGeom>
        </p:spPr>
        <p:txBody>
          <a:bodyPr wrap="square">
            <a:spAutoFit/>
          </a:bodyPr>
          <a:lstStyle/>
          <a:p>
            <a:r>
              <a:rPr lang="en-US" sz="2400" b="1" dirty="0">
                <a:cs typeface="Times New Roman" pitchFamily="18" charset="0"/>
              </a:rPr>
              <a:t>3.</a:t>
            </a:r>
            <a:r>
              <a:rPr lang="en-US" sz="2400" dirty="0">
                <a:cs typeface="Times New Roman" pitchFamily="18" charset="0"/>
              </a:rPr>
              <a:t> </a:t>
            </a:r>
            <a:r>
              <a:rPr lang="en-US" sz="2400" dirty="0"/>
              <a:t>Suppose that 5% of the people in a population of adults have attempted suicide. It is also known that 20% of this population is living below the poverty level. In addition, a study suggests that 1% of adults in this population is living below the poverty level and have attempted suicide. What is the probability that an adult from this population </a:t>
            </a:r>
          </a:p>
          <a:p>
            <a:r>
              <a:rPr lang="en-US" sz="2400" dirty="0">
                <a:cs typeface="Times New Roman" pitchFamily="18" charset="0"/>
              </a:rPr>
              <a:t>a) are living below the poverty level and have not attempted suicide?</a:t>
            </a:r>
          </a:p>
          <a:p>
            <a:r>
              <a:rPr lang="en-US" sz="2400" dirty="0">
                <a:cs typeface="Times New Roman" pitchFamily="18" charset="0"/>
              </a:rPr>
              <a:t>b) are either living below the poverty level or have attempted suicide and not both?</a:t>
            </a:r>
          </a:p>
        </p:txBody>
      </p:sp>
      <p:sp>
        <p:nvSpPr>
          <p:cNvPr id="6" name="Rectangle 5">
            <a:extLst>
              <a:ext uri="{FF2B5EF4-FFF2-40B4-BE49-F238E27FC236}">
                <a16:creationId xmlns:a16="http://schemas.microsoft.com/office/drawing/2014/main" id="{4BE3238D-8492-4D33-A6F0-9256430E21AC}"/>
              </a:ext>
            </a:extLst>
          </p:cNvPr>
          <p:cNvSpPr/>
          <p:nvPr/>
        </p:nvSpPr>
        <p:spPr>
          <a:xfrm>
            <a:off x="838200" y="4270327"/>
            <a:ext cx="8014252" cy="2308324"/>
          </a:xfrm>
          <a:prstGeom prst="rect">
            <a:avLst/>
          </a:prstGeom>
        </p:spPr>
        <p:txBody>
          <a:bodyPr wrap="square">
            <a:spAutoFit/>
          </a:bodyPr>
          <a:lstStyle/>
          <a:p>
            <a:r>
              <a:rPr lang="en-US" sz="2400" b="1" dirty="0">
                <a:cs typeface="Times New Roman" pitchFamily="18" charset="0"/>
              </a:rPr>
              <a:t>4.</a:t>
            </a:r>
            <a:r>
              <a:rPr lang="en-US" sz="2400" dirty="0">
                <a:cs typeface="Times New Roman" pitchFamily="18" charset="0"/>
              </a:rPr>
              <a:t> Suppose you bet on </a:t>
            </a:r>
            <a:r>
              <a:rPr lang="en-US" sz="2400" dirty="0"/>
              <a:t>a race horse that approximately wins 25 times in 100 races. What are the odds of the horse winning? </a:t>
            </a:r>
          </a:p>
          <a:p>
            <a:r>
              <a:rPr lang="en-US" sz="2400" dirty="0">
                <a:cs typeface="Times New Roman" pitchFamily="18" charset="0"/>
              </a:rPr>
              <a:t>Suppose the odds of winning for a horse you bet on is three-to-four. What is the chance of winning for this horse? </a:t>
            </a:r>
          </a:p>
          <a:p>
            <a:r>
              <a:rPr lang="en-US" sz="2400" dirty="0">
                <a:cs typeface="Times New Roman" pitchFamily="18" charset="0"/>
              </a:rPr>
              <a:t>If the odds of winning are two-to-five, what is the chance of losing? </a:t>
            </a:r>
          </a:p>
        </p:txBody>
      </p:sp>
      <p:pic>
        <p:nvPicPr>
          <p:cNvPr id="4" name="Picture 3">
            <a:extLst>
              <a:ext uri="{FF2B5EF4-FFF2-40B4-BE49-F238E27FC236}">
                <a16:creationId xmlns:a16="http://schemas.microsoft.com/office/drawing/2014/main" id="{BFD23C62-0095-48D6-9A6C-160D7DBA4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435" y="4105392"/>
            <a:ext cx="2599000" cy="2546049"/>
          </a:xfrm>
          <a:prstGeom prst="rect">
            <a:avLst/>
          </a:prstGeom>
        </p:spPr>
      </p:pic>
    </p:spTree>
    <p:extLst>
      <p:ext uri="{BB962C8B-B14F-4D97-AF65-F5344CB8AC3E}">
        <p14:creationId xmlns:p14="http://schemas.microsoft.com/office/powerpoint/2010/main" val="393837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90063" cy="1325563"/>
          </a:xfrm>
        </p:spPr>
        <p:txBody>
          <a:bodyPr/>
          <a:lstStyle/>
          <a:p>
            <a:r>
              <a:rPr lang="en-US" dirty="0">
                <a:solidFill>
                  <a:srgbClr val="990033"/>
                </a:solidFill>
              </a:rPr>
              <a:t>Deterministic Vs Stochastic</a:t>
            </a:r>
            <a:endParaRPr lang="en-US" dirty="0"/>
          </a:p>
        </p:txBody>
      </p:sp>
      <p:sp>
        <p:nvSpPr>
          <p:cNvPr id="21" name="TextBox 20">
            <a:extLst>
              <a:ext uri="{FF2B5EF4-FFF2-40B4-BE49-F238E27FC236}">
                <a16:creationId xmlns:a16="http://schemas.microsoft.com/office/drawing/2014/main" id="{9DB9E096-A2F2-403F-9E1A-078570B4107C}"/>
              </a:ext>
            </a:extLst>
          </p:cNvPr>
          <p:cNvSpPr txBox="1"/>
          <p:nvPr/>
        </p:nvSpPr>
        <p:spPr>
          <a:xfrm>
            <a:off x="989203" y="1584314"/>
            <a:ext cx="1842171" cy="461665"/>
          </a:xfrm>
          <a:prstGeom prst="rect">
            <a:avLst/>
          </a:prstGeom>
          <a:noFill/>
          <a:ln>
            <a:solidFill>
              <a:schemeClr val="tx2"/>
            </a:solidFill>
          </a:ln>
        </p:spPr>
        <p:txBody>
          <a:bodyPr wrap="none" rtlCol="0">
            <a:spAutoFit/>
          </a:bodyPr>
          <a:lstStyle/>
          <a:p>
            <a:r>
              <a:rPr lang="en-US" sz="2400" b="1" dirty="0"/>
              <a:t>Experiment</a:t>
            </a:r>
          </a:p>
        </p:txBody>
      </p:sp>
      <p:sp>
        <p:nvSpPr>
          <p:cNvPr id="22" name="TextBox 21">
            <a:extLst>
              <a:ext uri="{FF2B5EF4-FFF2-40B4-BE49-F238E27FC236}">
                <a16:creationId xmlns:a16="http://schemas.microsoft.com/office/drawing/2014/main" id="{8FEA6DCB-5693-49DE-9ED1-B1476BEC5A46}"/>
              </a:ext>
            </a:extLst>
          </p:cNvPr>
          <p:cNvSpPr txBox="1"/>
          <p:nvPr/>
        </p:nvSpPr>
        <p:spPr>
          <a:xfrm>
            <a:off x="2700560" y="4364244"/>
            <a:ext cx="2093843" cy="461665"/>
          </a:xfrm>
          <a:prstGeom prst="rect">
            <a:avLst/>
          </a:prstGeom>
          <a:noFill/>
          <a:ln>
            <a:solidFill>
              <a:schemeClr val="tx2"/>
            </a:solidFill>
          </a:ln>
        </p:spPr>
        <p:txBody>
          <a:bodyPr wrap="none" rtlCol="0">
            <a:spAutoFit/>
          </a:bodyPr>
          <a:lstStyle/>
          <a:p>
            <a:r>
              <a:rPr lang="en-US" sz="2400" b="1" dirty="0">
                <a:solidFill>
                  <a:srgbClr val="0070C0"/>
                </a:solidFill>
              </a:rPr>
              <a:t>Deterministic</a:t>
            </a:r>
          </a:p>
        </p:txBody>
      </p:sp>
      <p:sp>
        <p:nvSpPr>
          <p:cNvPr id="23" name="TextBox 22">
            <a:extLst>
              <a:ext uri="{FF2B5EF4-FFF2-40B4-BE49-F238E27FC236}">
                <a16:creationId xmlns:a16="http://schemas.microsoft.com/office/drawing/2014/main" id="{0CAFFE1F-D550-4939-9D54-C30177DFDAD0}"/>
              </a:ext>
            </a:extLst>
          </p:cNvPr>
          <p:cNvSpPr txBox="1"/>
          <p:nvPr/>
        </p:nvSpPr>
        <p:spPr>
          <a:xfrm>
            <a:off x="3640042" y="2517838"/>
            <a:ext cx="1718740" cy="461665"/>
          </a:xfrm>
          <a:prstGeom prst="rect">
            <a:avLst/>
          </a:prstGeom>
          <a:noFill/>
          <a:ln>
            <a:solidFill>
              <a:schemeClr val="tx2"/>
            </a:solidFill>
          </a:ln>
        </p:spPr>
        <p:txBody>
          <a:bodyPr wrap="none" rtlCol="0">
            <a:spAutoFit/>
          </a:bodyPr>
          <a:lstStyle/>
          <a:p>
            <a:r>
              <a:rPr lang="en-US" sz="2400" b="1" dirty="0">
                <a:solidFill>
                  <a:srgbClr val="FF0000"/>
                </a:solidFill>
              </a:rPr>
              <a:t>Stochastic</a:t>
            </a:r>
          </a:p>
        </p:txBody>
      </p:sp>
      <p:cxnSp>
        <p:nvCxnSpPr>
          <p:cNvPr id="24" name="Straight Arrow Connector 23">
            <a:extLst>
              <a:ext uri="{FF2B5EF4-FFF2-40B4-BE49-F238E27FC236}">
                <a16:creationId xmlns:a16="http://schemas.microsoft.com/office/drawing/2014/main" id="{01EFE4E3-D7A0-4C59-A7EE-909913D30511}"/>
              </a:ext>
            </a:extLst>
          </p:cNvPr>
          <p:cNvCxnSpPr>
            <a:stCxn id="21" idx="2"/>
            <a:endCxn id="22" idx="0"/>
          </p:cNvCxnSpPr>
          <p:nvPr/>
        </p:nvCxnSpPr>
        <p:spPr>
          <a:xfrm>
            <a:off x="1910289" y="2045979"/>
            <a:ext cx="1837193" cy="231826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2E21A7-23AE-4DE8-818D-8E26424C596D}"/>
              </a:ext>
            </a:extLst>
          </p:cNvPr>
          <p:cNvCxnSpPr>
            <a:cxnSpLocks/>
            <a:stCxn id="21" idx="2"/>
            <a:endCxn id="23" idx="1"/>
          </p:cNvCxnSpPr>
          <p:nvPr/>
        </p:nvCxnSpPr>
        <p:spPr>
          <a:xfrm>
            <a:off x="1910289" y="2045979"/>
            <a:ext cx="1729753" cy="702692"/>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EEE5E43-D786-4829-942C-015127E7743C}"/>
              </a:ext>
            </a:extLst>
          </p:cNvPr>
          <p:cNvSpPr/>
          <p:nvPr/>
        </p:nvSpPr>
        <p:spPr>
          <a:xfrm>
            <a:off x="584563" y="5036145"/>
            <a:ext cx="4572000" cy="923330"/>
          </a:xfrm>
          <a:prstGeom prst="rect">
            <a:avLst/>
          </a:prstGeom>
        </p:spPr>
        <p:txBody>
          <a:bodyPr>
            <a:spAutoFit/>
          </a:bodyPr>
          <a:lstStyle/>
          <a:p>
            <a:r>
              <a:rPr lang="en-US" dirty="0"/>
              <a:t>For example, the experiments that we conduct to verify the laws of science or established laws of other areas</a:t>
            </a:r>
          </a:p>
        </p:txBody>
      </p:sp>
      <p:sp>
        <p:nvSpPr>
          <p:cNvPr id="29" name="TextBox 28">
            <a:extLst>
              <a:ext uri="{FF2B5EF4-FFF2-40B4-BE49-F238E27FC236}">
                <a16:creationId xmlns:a16="http://schemas.microsoft.com/office/drawing/2014/main" id="{0B3B45AA-E98E-438E-BF0E-0EA69988C565}"/>
              </a:ext>
            </a:extLst>
          </p:cNvPr>
          <p:cNvSpPr txBox="1"/>
          <p:nvPr/>
        </p:nvSpPr>
        <p:spPr>
          <a:xfrm>
            <a:off x="7784188" y="1975764"/>
            <a:ext cx="2770601" cy="830997"/>
          </a:xfrm>
          <a:prstGeom prst="rect">
            <a:avLst/>
          </a:prstGeom>
          <a:noFill/>
          <a:ln>
            <a:solidFill>
              <a:srgbClr val="FF0000"/>
            </a:solidFill>
          </a:ln>
        </p:spPr>
        <p:txBody>
          <a:bodyPr wrap="square" rtlCol="0">
            <a:spAutoFit/>
          </a:bodyPr>
          <a:lstStyle/>
          <a:p>
            <a:r>
              <a:rPr lang="en-US" sz="2400" b="1" dirty="0">
                <a:solidFill>
                  <a:schemeClr val="tx2"/>
                </a:solidFill>
              </a:rPr>
              <a:t>Unknown possible Outcomes</a:t>
            </a:r>
          </a:p>
        </p:txBody>
      </p:sp>
      <p:sp>
        <p:nvSpPr>
          <p:cNvPr id="30" name="TextBox 29">
            <a:extLst>
              <a:ext uri="{FF2B5EF4-FFF2-40B4-BE49-F238E27FC236}">
                <a16:creationId xmlns:a16="http://schemas.microsoft.com/office/drawing/2014/main" id="{29D90119-5883-4723-B56D-18631EA6401F}"/>
              </a:ext>
            </a:extLst>
          </p:cNvPr>
          <p:cNvSpPr txBox="1"/>
          <p:nvPr/>
        </p:nvSpPr>
        <p:spPr>
          <a:xfrm>
            <a:off x="6795017" y="3328110"/>
            <a:ext cx="2552545" cy="830997"/>
          </a:xfrm>
          <a:prstGeom prst="rect">
            <a:avLst/>
          </a:prstGeom>
          <a:noFill/>
          <a:ln>
            <a:solidFill>
              <a:srgbClr val="FF0000"/>
            </a:solidFill>
          </a:ln>
        </p:spPr>
        <p:txBody>
          <a:bodyPr wrap="square" rtlCol="0">
            <a:spAutoFit/>
          </a:bodyPr>
          <a:lstStyle/>
          <a:p>
            <a:r>
              <a:rPr lang="en-US" sz="2400" b="1" dirty="0">
                <a:solidFill>
                  <a:srgbClr val="00B050"/>
                </a:solidFill>
              </a:rPr>
              <a:t>Known possible Outcomes</a:t>
            </a:r>
          </a:p>
        </p:txBody>
      </p:sp>
      <p:cxnSp>
        <p:nvCxnSpPr>
          <p:cNvPr id="31" name="Straight Arrow Connector 30">
            <a:extLst>
              <a:ext uri="{FF2B5EF4-FFF2-40B4-BE49-F238E27FC236}">
                <a16:creationId xmlns:a16="http://schemas.microsoft.com/office/drawing/2014/main" id="{D8178E5E-61EE-4BE7-B8E3-12485E180AF3}"/>
              </a:ext>
            </a:extLst>
          </p:cNvPr>
          <p:cNvCxnSpPr>
            <a:cxnSpLocks/>
            <a:stCxn id="23" idx="3"/>
            <a:endCxn id="29" idx="1"/>
          </p:cNvCxnSpPr>
          <p:nvPr/>
        </p:nvCxnSpPr>
        <p:spPr>
          <a:xfrm flipV="1">
            <a:off x="5358782" y="2391263"/>
            <a:ext cx="2425406" cy="35740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C6B622E-6D23-408F-B320-6B774261E973}"/>
              </a:ext>
            </a:extLst>
          </p:cNvPr>
          <p:cNvCxnSpPr>
            <a:cxnSpLocks/>
            <a:stCxn id="23" idx="3"/>
            <a:endCxn id="30" idx="1"/>
          </p:cNvCxnSpPr>
          <p:nvPr/>
        </p:nvCxnSpPr>
        <p:spPr>
          <a:xfrm>
            <a:off x="5358782" y="2748671"/>
            <a:ext cx="1436235" cy="99493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B5745D6-7CC8-49F0-BBA4-308E5F43CD06}"/>
              </a:ext>
            </a:extLst>
          </p:cNvPr>
          <p:cNvSpPr/>
          <p:nvPr/>
        </p:nvSpPr>
        <p:spPr>
          <a:xfrm>
            <a:off x="6909292" y="5964318"/>
            <a:ext cx="4912594" cy="646331"/>
          </a:xfrm>
          <a:prstGeom prst="rect">
            <a:avLst/>
          </a:prstGeom>
        </p:spPr>
        <p:txBody>
          <a:bodyPr wrap="square">
            <a:spAutoFit/>
          </a:bodyPr>
          <a:lstStyle/>
          <a:p>
            <a:r>
              <a:rPr lang="en-US" b="1" dirty="0"/>
              <a:t>These are called Random Experiments and from now on we deal with these experiments.</a:t>
            </a:r>
          </a:p>
        </p:txBody>
      </p:sp>
      <p:sp>
        <p:nvSpPr>
          <p:cNvPr id="34" name="Rectangle 33">
            <a:extLst>
              <a:ext uri="{FF2B5EF4-FFF2-40B4-BE49-F238E27FC236}">
                <a16:creationId xmlns:a16="http://schemas.microsoft.com/office/drawing/2014/main" id="{644F336E-0A02-4BB5-8EA4-72D924E417BD}"/>
              </a:ext>
            </a:extLst>
          </p:cNvPr>
          <p:cNvSpPr/>
          <p:nvPr/>
        </p:nvSpPr>
        <p:spPr>
          <a:xfrm>
            <a:off x="7784188" y="1155500"/>
            <a:ext cx="2362200" cy="646331"/>
          </a:xfrm>
          <a:prstGeom prst="rect">
            <a:avLst/>
          </a:prstGeom>
        </p:spPr>
        <p:txBody>
          <a:bodyPr wrap="square">
            <a:spAutoFit/>
          </a:bodyPr>
          <a:lstStyle/>
          <a:p>
            <a:r>
              <a:rPr lang="en-US" dirty="0"/>
              <a:t>For example, messing with genes</a:t>
            </a:r>
          </a:p>
        </p:txBody>
      </p:sp>
      <p:sp>
        <p:nvSpPr>
          <p:cNvPr id="35" name="Rectangle 34">
            <a:extLst>
              <a:ext uri="{FF2B5EF4-FFF2-40B4-BE49-F238E27FC236}">
                <a16:creationId xmlns:a16="http://schemas.microsoft.com/office/drawing/2014/main" id="{10930C33-8C45-4F22-ABF9-C1AEF97202BD}"/>
              </a:ext>
            </a:extLst>
          </p:cNvPr>
          <p:cNvSpPr/>
          <p:nvPr/>
        </p:nvSpPr>
        <p:spPr>
          <a:xfrm>
            <a:off x="540964" y="2840751"/>
            <a:ext cx="2159596" cy="1754326"/>
          </a:xfrm>
          <a:prstGeom prst="rect">
            <a:avLst/>
          </a:prstGeom>
        </p:spPr>
        <p:txBody>
          <a:bodyPr wrap="square">
            <a:spAutoFit/>
          </a:bodyPr>
          <a:lstStyle/>
          <a:p>
            <a:r>
              <a:rPr lang="en-US" dirty="0"/>
              <a:t>The result of these experiments is predictable with certainty and is known prior to its conduct.</a:t>
            </a:r>
          </a:p>
        </p:txBody>
      </p:sp>
      <p:sp>
        <p:nvSpPr>
          <p:cNvPr id="38" name="Rectangle 37">
            <a:extLst>
              <a:ext uri="{FF2B5EF4-FFF2-40B4-BE49-F238E27FC236}">
                <a16:creationId xmlns:a16="http://schemas.microsoft.com/office/drawing/2014/main" id="{8C89A511-308F-490F-855A-DA22BDEFFE45}"/>
              </a:ext>
            </a:extLst>
          </p:cNvPr>
          <p:cNvSpPr/>
          <p:nvPr/>
        </p:nvSpPr>
        <p:spPr>
          <a:xfrm>
            <a:off x="3642413" y="1548594"/>
            <a:ext cx="2948786" cy="646331"/>
          </a:xfrm>
          <a:prstGeom prst="rect">
            <a:avLst/>
          </a:prstGeom>
        </p:spPr>
        <p:txBody>
          <a:bodyPr wrap="square">
            <a:spAutoFit/>
          </a:bodyPr>
          <a:lstStyle/>
          <a:p>
            <a:r>
              <a:rPr lang="en-US" dirty="0"/>
              <a:t>There are more than one possible results or outcomes</a:t>
            </a:r>
          </a:p>
        </p:txBody>
      </p:sp>
      <p:sp>
        <p:nvSpPr>
          <p:cNvPr id="42" name="Rectangle 41">
            <a:extLst>
              <a:ext uri="{FF2B5EF4-FFF2-40B4-BE49-F238E27FC236}">
                <a16:creationId xmlns:a16="http://schemas.microsoft.com/office/drawing/2014/main" id="{3E9CFDE8-2D80-4F92-9988-CE780A9ED016}"/>
              </a:ext>
            </a:extLst>
          </p:cNvPr>
          <p:cNvSpPr/>
          <p:nvPr/>
        </p:nvSpPr>
        <p:spPr>
          <a:xfrm>
            <a:off x="9545945" y="3380362"/>
            <a:ext cx="2017687" cy="646331"/>
          </a:xfrm>
          <a:prstGeom prst="rect">
            <a:avLst/>
          </a:prstGeom>
        </p:spPr>
        <p:txBody>
          <a:bodyPr wrap="square">
            <a:spAutoFit/>
          </a:bodyPr>
          <a:lstStyle/>
          <a:p>
            <a:r>
              <a:rPr lang="en-US" dirty="0"/>
              <a:t>For example, rolling a die, picking a card</a:t>
            </a:r>
          </a:p>
        </p:txBody>
      </p:sp>
      <p:cxnSp>
        <p:nvCxnSpPr>
          <p:cNvPr id="45" name="Straight Arrow Connector 44">
            <a:extLst>
              <a:ext uri="{FF2B5EF4-FFF2-40B4-BE49-F238E27FC236}">
                <a16:creationId xmlns:a16="http://schemas.microsoft.com/office/drawing/2014/main" id="{384D07EE-472C-48B8-9B43-C65E225F5680}"/>
              </a:ext>
            </a:extLst>
          </p:cNvPr>
          <p:cNvCxnSpPr>
            <a:cxnSpLocks/>
            <a:stCxn id="30" idx="2"/>
            <a:endCxn id="51" idx="0"/>
          </p:cNvCxnSpPr>
          <p:nvPr/>
        </p:nvCxnSpPr>
        <p:spPr>
          <a:xfrm>
            <a:off x="8071290" y="4159107"/>
            <a:ext cx="1624477" cy="103700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15346EA-9164-4F18-908E-E342DB5473AB}"/>
              </a:ext>
            </a:extLst>
          </p:cNvPr>
          <p:cNvCxnSpPr>
            <a:cxnSpLocks/>
            <a:stCxn id="30" idx="2"/>
            <a:endCxn id="53" idx="0"/>
          </p:cNvCxnSpPr>
          <p:nvPr/>
        </p:nvCxnSpPr>
        <p:spPr>
          <a:xfrm flipH="1">
            <a:off x="7013659" y="4159107"/>
            <a:ext cx="1057631" cy="1060461"/>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7B7D0E2-B78A-419F-A297-E5D022120E50}"/>
              </a:ext>
            </a:extLst>
          </p:cNvPr>
          <p:cNvSpPr txBox="1"/>
          <p:nvPr/>
        </p:nvSpPr>
        <p:spPr>
          <a:xfrm>
            <a:off x="9396133" y="5196114"/>
            <a:ext cx="599267" cy="461665"/>
          </a:xfrm>
          <a:prstGeom prst="rect">
            <a:avLst/>
          </a:prstGeom>
          <a:noFill/>
          <a:ln>
            <a:solidFill>
              <a:schemeClr val="tx2"/>
            </a:solidFill>
          </a:ln>
        </p:spPr>
        <p:txBody>
          <a:bodyPr wrap="none" rtlCol="0">
            <a:spAutoFit/>
          </a:bodyPr>
          <a:lstStyle/>
          <a:p>
            <a:r>
              <a:rPr lang="en-US" sz="2400" b="1" dirty="0">
                <a:solidFill>
                  <a:srgbClr val="008FFA"/>
                </a:solidFill>
              </a:rPr>
              <a:t>Yes</a:t>
            </a:r>
          </a:p>
        </p:txBody>
      </p:sp>
      <p:sp>
        <p:nvSpPr>
          <p:cNvPr id="53" name="TextBox 52">
            <a:extLst>
              <a:ext uri="{FF2B5EF4-FFF2-40B4-BE49-F238E27FC236}">
                <a16:creationId xmlns:a16="http://schemas.microsoft.com/office/drawing/2014/main" id="{40B5781A-DD6C-4BDC-861E-AC994A0B6529}"/>
              </a:ext>
            </a:extLst>
          </p:cNvPr>
          <p:cNvSpPr txBox="1"/>
          <p:nvPr/>
        </p:nvSpPr>
        <p:spPr>
          <a:xfrm>
            <a:off x="6673460" y="5219568"/>
            <a:ext cx="680398" cy="461666"/>
          </a:xfrm>
          <a:prstGeom prst="rect">
            <a:avLst/>
          </a:prstGeom>
          <a:noFill/>
          <a:ln>
            <a:solidFill>
              <a:schemeClr val="tx2"/>
            </a:solidFill>
          </a:ln>
        </p:spPr>
        <p:txBody>
          <a:bodyPr wrap="square" rtlCol="0">
            <a:spAutoFit/>
          </a:bodyPr>
          <a:lstStyle/>
          <a:p>
            <a:r>
              <a:rPr lang="en-US" sz="2400" b="1" dirty="0">
                <a:solidFill>
                  <a:srgbClr val="8D42C6"/>
                </a:solidFill>
              </a:rPr>
              <a:t>No</a:t>
            </a:r>
          </a:p>
        </p:txBody>
      </p:sp>
      <p:sp>
        <p:nvSpPr>
          <p:cNvPr id="56" name="Rectangle 55">
            <a:extLst>
              <a:ext uri="{FF2B5EF4-FFF2-40B4-BE49-F238E27FC236}">
                <a16:creationId xmlns:a16="http://schemas.microsoft.com/office/drawing/2014/main" id="{17A0CA73-0DCC-4342-B964-D4150930706B}"/>
              </a:ext>
            </a:extLst>
          </p:cNvPr>
          <p:cNvSpPr/>
          <p:nvPr/>
        </p:nvSpPr>
        <p:spPr>
          <a:xfrm>
            <a:off x="7316159" y="4767324"/>
            <a:ext cx="2017687" cy="369332"/>
          </a:xfrm>
          <a:prstGeom prst="rect">
            <a:avLst/>
          </a:prstGeom>
        </p:spPr>
        <p:txBody>
          <a:bodyPr wrap="square">
            <a:spAutoFit/>
          </a:bodyPr>
          <a:lstStyle/>
          <a:p>
            <a:r>
              <a:rPr lang="en-US" b="1" dirty="0"/>
              <a:t>Repeats possible?</a:t>
            </a:r>
          </a:p>
        </p:txBody>
      </p:sp>
      <p:cxnSp>
        <p:nvCxnSpPr>
          <p:cNvPr id="59" name="Straight Arrow Connector 58">
            <a:extLst>
              <a:ext uri="{FF2B5EF4-FFF2-40B4-BE49-F238E27FC236}">
                <a16:creationId xmlns:a16="http://schemas.microsoft.com/office/drawing/2014/main" id="{C310419C-BAEC-49BA-989B-0989D0695FC3}"/>
              </a:ext>
            </a:extLst>
          </p:cNvPr>
          <p:cNvCxnSpPr>
            <a:cxnSpLocks/>
            <a:stCxn id="51" idx="2"/>
          </p:cNvCxnSpPr>
          <p:nvPr/>
        </p:nvCxnSpPr>
        <p:spPr>
          <a:xfrm>
            <a:off x="9695767" y="5657779"/>
            <a:ext cx="0" cy="28308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48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1000"/>
                                        <p:tgtEl>
                                          <p:spTgt spid="25"/>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1000"/>
                                        <p:tgtEl>
                                          <p:spTgt spid="2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10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1000"/>
                                        <p:tgtEl>
                                          <p:spTgt spid="31"/>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1000"/>
                                        <p:tgtEl>
                                          <p:spTgt spid="29"/>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10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1000"/>
                                        <p:tgtEl>
                                          <p:spTgt spid="32"/>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1000"/>
                                        <p:tgtEl>
                                          <p:spTgt spid="30"/>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10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1000"/>
                                        <p:tgtEl>
                                          <p:spTgt spid="56"/>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1000"/>
                                        <p:tgtEl>
                                          <p:spTgt spid="46"/>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1000"/>
                                        <p:tgtEl>
                                          <p:spTgt spid="53"/>
                                        </p:tgtEl>
                                      </p:cBhvr>
                                    </p:animEffect>
                                  </p:childTnLst>
                                </p:cTn>
                              </p:par>
                            </p:childTnLst>
                          </p:cTn>
                        </p:par>
                        <p:par>
                          <p:cTn id="71" fill="hold">
                            <p:stCondLst>
                              <p:cond delay="3000"/>
                            </p:stCondLst>
                            <p:childTnLst>
                              <p:par>
                                <p:cTn id="72" presetID="22" presetClass="entr" presetSubtype="8" fill="hold" nodeType="after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ipe(left)">
                                      <p:cBhvr>
                                        <p:cTn id="74" dur="1000"/>
                                        <p:tgtEl>
                                          <p:spTgt spid="45"/>
                                        </p:tgtEl>
                                      </p:cBhvr>
                                    </p:animEffect>
                                  </p:childTnLst>
                                </p:cTn>
                              </p:par>
                            </p:childTnLst>
                          </p:cTn>
                        </p:par>
                        <p:par>
                          <p:cTn id="75" fill="hold">
                            <p:stCondLst>
                              <p:cond delay="4000"/>
                            </p:stCondLst>
                            <p:childTnLst>
                              <p:par>
                                <p:cTn id="76" presetID="22" presetClass="entr" presetSubtype="8"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10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left)">
                                      <p:cBhvr>
                                        <p:cTn id="83" dur="1000"/>
                                        <p:tgtEl>
                                          <p:spTgt spid="59"/>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8" grpId="0"/>
      <p:bldP spid="29" grpId="0" animBg="1"/>
      <p:bldP spid="30" grpId="0" animBg="1"/>
      <p:bldP spid="33" grpId="0"/>
      <p:bldP spid="34" grpId="0"/>
      <p:bldP spid="35" grpId="0"/>
      <p:bldP spid="38" grpId="0"/>
      <p:bldP spid="42" grpId="0"/>
      <p:bldP spid="51" grpId="0" animBg="1"/>
      <p:bldP spid="53" grpId="0" animBg="1"/>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51320" cy="1325563"/>
          </a:xfrm>
        </p:spPr>
        <p:txBody>
          <a:bodyPr>
            <a:normAutofit/>
          </a:bodyPr>
          <a:lstStyle/>
          <a:p>
            <a:r>
              <a:rPr lang="en-US" dirty="0">
                <a:solidFill>
                  <a:srgbClr val="990033"/>
                </a:solidFill>
              </a:rPr>
              <a:t>Sample Space</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7221584" cy="830997"/>
          </a:xfrm>
          <a:prstGeom prst="rect">
            <a:avLst/>
          </a:prstGeom>
        </p:spPr>
        <p:txBody>
          <a:bodyPr wrap="square">
            <a:spAutoFit/>
          </a:bodyPr>
          <a:lstStyle/>
          <a:p>
            <a:r>
              <a:rPr lang="en-US" sz="2400" dirty="0">
                <a:cs typeface="Times New Roman" pitchFamily="18" charset="0"/>
              </a:rPr>
              <a:t>In a </a:t>
            </a:r>
            <a:r>
              <a:rPr lang="en-US" sz="2400" b="1" dirty="0">
                <a:cs typeface="Times New Roman" pitchFamily="18" charset="0"/>
              </a:rPr>
              <a:t>Random Experiment, </a:t>
            </a:r>
            <a:r>
              <a:rPr lang="en-US" sz="2400" b="1" dirty="0">
                <a:solidFill>
                  <a:srgbClr val="00B050"/>
                </a:solidFill>
                <a:cs typeface="Times New Roman" pitchFamily="18" charset="0"/>
              </a:rPr>
              <a:t>Sample Space </a:t>
            </a:r>
            <a:r>
              <a:rPr lang="en-US" sz="2400" dirty="0">
                <a:cs typeface="Times New Roman" pitchFamily="18" charset="0"/>
              </a:rPr>
              <a:t>is the set of all possible outcomes. We show this set by capital letter S.</a:t>
            </a:r>
          </a:p>
        </p:txBody>
      </p:sp>
      <p:sp>
        <p:nvSpPr>
          <p:cNvPr id="21" name="Rectangle 20">
            <a:extLst>
              <a:ext uri="{FF2B5EF4-FFF2-40B4-BE49-F238E27FC236}">
                <a16:creationId xmlns:a16="http://schemas.microsoft.com/office/drawing/2014/main" id="{31369D4C-960B-448F-A5A5-114368D7A1C3}"/>
              </a:ext>
            </a:extLst>
          </p:cNvPr>
          <p:cNvSpPr/>
          <p:nvPr/>
        </p:nvSpPr>
        <p:spPr>
          <a:xfrm>
            <a:off x="8712745" y="391095"/>
            <a:ext cx="3048001" cy="1325563"/>
          </a:xfrm>
          <a:prstGeom prst="rect">
            <a:avLst/>
          </a:prstGeom>
          <a:solidFill>
            <a:srgbClr val="BD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sample space is our Universal set in set theory notations.</a:t>
            </a:r>
          </a:p>
        </p:txBody>
      </p:sp>
      <p:sp>
        <p:nvSpPr>
          <p:cNvPr id="22" name="TextBox 21">
            <a:extLst>
              <a:ext uri="{FF2B5EF4-FFF2-40B4-BE49-F238E27FC236}">
                <a16:creationId xmlns:a16="http://schemas.microsoft.com/office/drawing/2014/main" id="{CE22B190-CAB8-403D-A649-CB26D8ADF032}"/>
              </a:ext>
            </a:extLst>
          </p:cNvPr>
          <p:cNvSpPr txBox="1"/>
          <p:nvPr/>
        </p:nvSpPr>
        <p:spPr>
          <a:xfrm>
            <a:off x="838199" y="2389743"/>
            <a:ext cx="8381999" cy="461665"/>
          </a:xfrm>
          <a:prstGeom prst="rect">
            <a:avLst/>
          </a:prstGeom>
          <a:noFill/>
        </p:spPr>
        <p:txBody>
          <a:bodyPr wrap="square" rtlCol="0">
            <a:spAutoFit/>
          </a:bodyPr>
          <a:lstStyle/>
          <a:p>
            <a:r>
              <a:rPr lang="en-US" sz="2400" b="1" dirty="0">
                <a:solidFill>
                  <a:srgbClr val="FF0000"/>
                </a:solidFill>
              </a:rPr>
              <a:t>Example 1</a:t>
            </a:r>
            <a:r>
              <a:rPr lang="en-US" sz="2400" dirty="0"/>
              <a:t>. In the experiment of throwing a die once</a:t>
            </a:r>
          </a:p>
        </p:txBody>
      </p:sp>
      <p:sp>
        <p:nvSpPr>
          <p:cNvPr id="23" name="TextBox 22">
            <a:extLst>
              <a:ext uri="{FF2B5EF4-FFF2-40B4-BE49-F238E27FC236}">
                <a16:creationId xmlns:a16="http://schemas.microsoft.com/office/drawing/2014/main" id="{74766A2D-F111-4DBE-8DC3-107E4B8DE026}"/>
              </a:ext>
            </a:extLst>
          </p:cNvPr>
          <p:cNvSpPr txBox="1"/>
          <p:nvPr/>
        </p:nvSpPr>
        <p:spPr>
          <a:xfrm>
            <a:off x="2133599" y="2999343"/>
            <a:ext cx="3047999" cy="523220"/>
          </a:xfrm>
          <a:prstGeom prst="rect">
            <a:avLst/>
          </a:prstGeom>
          <a:noFill/>
        </p:spPr>
        <p:txBody>
          <a:bodyPr wrap="square" rtlCol="0">
            <a:spAutoFit/>
          </a:bodyPr>
          <a:lstStyle/>
          <a:p>
            <a:r>
              <a:rPr lang="en-US" sz="2800" dirty="0"/>
              <a:t>S={1, 2, 3, 4, 5, 6}</a:t>
            </a:r>
          </a:p>
        </p:txBody>
      </p:sp>
      <p:sp>
        <p:nvSpPr>
          <p:cNvPr id="24" name="TextBox 23">
            <a:extLst>
              <a:ext uri="{FF2B5EF4-FFF2-40B4-BE49-F238E27FC236}">
                <a16:creationId xmlns:a16="http://schemas.microsoft.com/office/drawing/2014/main" id="{BBD093B0-2AD6-4BF5-9ADF-6A572F1BE8B4}"/>
              </a:ext>
            </a:extLst>
          </p:cNvPr>
          <p:cNvSpPr txBox="1"/>
          <p:nvPr/>
        </p:nvSpPr>
        <p:spPr>
          <a:xfrm>
            <a:off x="5791199" y="3009523"/>
            <a:ext cx="1447799" cy="523220"/>
          </a:xfrm>
          <a:prstGeom prst="rect">
            <a:avLst/>
          </a:prstGeom>
          <a:noFill/>
        </p:spPr>
        <p:txBody>
          <a:bodyPr wrap="square" rtlCol="0">
            <a:spAutoFit/>
          </a:bodyPr>
          <a:lstStyle/>
          <a:p>
            <a:r>
              <a:rPr lang="en-US" sz="2800" dirty="0"/>
              <a:t>n(S)= 6</a:t>
            </a:r>
          </a:p>
        </p:txBody>
      </p:sp>
      <p:sp>
        <p:nvSpPr>
          <p:cNvPr id="25" name="TextBox 24">
            <a:extLst>
              <a:ext uri="{FF2B5EF4-FFF2-40B4-BE49-F238E27FC236}">
                <a16:creationId xmlns:a16="http://schemas.microsoft.com/office/drawing/2014/main" id="{197D80D8-E908-40CA-9434-C463656522F6}"/>
              </a:ext>
            </a:extLst>
          </p:cNvPr>
          <p:cNvSpPr txBox="1"/>
          <p:nvPr/>
        </p:nvSpPr>
        <p:spPr>
          <a:xfrm>
            <a:off x="838199" y="3619123"/>
            <a:ext cx="8381999" cy="830997"/>
          </a:xfrm>
          <a:prstGeom prst="rect">
            <a:avLst/>
          </a:prstGeom>
          <a:noFill/>
        </p:spPr>
        <p:txBody>
          <a:bodyPr wrap="square" rtlCol="0">
            <a:spAutoFit/>
          </a:bodyPr>
          <a:lstStyle/>
          <a:p>
            <a:r>
              <a:rPr lang="en-US" sz="2400" b="1" dirty="0">
                <a:solidFill>
                  <a:srgbClr val="7030A0"/>
                </a:solidFill>
              </a:rPr>
              <a:t>Example 2</a:t>
            </a:r>
            <a:r>
              <a:rPr lang="en-US" sz="2400" dirty="0"/>
              <a:t>. Experiment of throwing a coin until a head appears</a:t>
            </a:r>
          </a:p>
        </p:txBody>
      </p:sp>
      <p:sp>
        <p:nvSpPr>
          <p:cNvPr id="26" name="TextBox 25">
            <a:extLst>
              <a:ext uri="{FF2B5EF4-FFF2-40B4-BE49-F238E27FC236}">
                <a16:creationId xmlns:a16="http://schemas.microsoft.com/office/drawing/2014/main" id="{DF0D3613-DD8F-4451-9629-FDBFFD9CC0E2}"/>
              </a:ext>
            </a:extLst>
          </p:cNvPr>
          <p:cNvSpPr txBox="1"/>
          <p:nvPr/>
        </p:nvSpPr>
        <p:spPr>
          <a:xfrm>
            <a:off x="2166257" y="4228723"/>
            <a:ext cx="3733800" cy="523220"/>
          </a:xfrm>
          <a:prstGeom prst="rect">
            <a:avLst/>
          </a:prstGeom>
          <a:noFill/>
        </p:spPr>
        <p:txBody>
          <a:bodyPr wrap="square" rtlCol="0">
            <a:spAutoFit/>
          </a:bodyPr>
          <a:lstStyle/>
          <a:p>
            <a:r>
              <a:rPr lang="en-US" sz="2800" dirty="0"/>
              <a:t>S={H, TH, TTH, …}</a:t>
            </a:r>
          </a:p>
        </p:txBody>
      </p:sp>
      <p:sp>
        <p:nvSpPr>
          <p:cNvPr id="27" name="TextBox 26">
            <a:extLst>
              <a:ext uri="{FF2B5EF4-FFF2-40B4-BE49-F238E27FC236}">
                <a16:creationId xmlns:a16="http://schemas.microsoft.com/office/drawing/2014/main" id="{FC80AB1B-E229-4579-BE3C-F91B7965CDC6}"/>
              </a:ext>
            </a:extLst>
          </p:cNvPr>
          <p:cNvSpPr txBox="1"/>
          <p:nvPr/>
        </p:nvSpPr>
        <p:spPr>
          <a:xfrm>
            <a:off x="5752011" y="4228723"/>
            <a:ext cx="1419497" cy="523220"/>
          </a:xfrm>
          <a:prstGeom prst="rect">
            <a:avLst/>
          </a:prstGeom>
          <a:noFill/>
        </p:spPr>
        <p:txBody>
          <a:bodyPr wrap="square" rtlCol="0">
            <a:spAutoFit/>
          </a:bodyPr>
          <a:lstStyle/>
          <a:p>
            <a:r>
              <a:rPr lang="en-US" sz="2800" dirty="0"/>
              <a:t>n(S)=</a:t>
            </a:r>
          </a:p>
        </p:txBody>
      </p:sp>
      <p:sp>
        <p:nvSpPr>
          <p:cNvPr id="28" name="TextBox 27">
            <a:extLst>
              <a:ext uri="{FF2B5EF4-FFF2-40B4-BE49-F238E27FC236}">
                <a16:creationId xmlns:a16="http://schemas.microsoft.com/office/drawing/2014/main" id="{97147DBC-8917-47D6-93B1-E84AD71EB0B0}"/>
              </a:ext>
            </a:extLst>
          </p:cNvPr>
          <p:cNvSpPr txBox="1"/>
          <p:nvPr/>
        </p:nvSpPr>
        <p:spPr>
          <a:xfrm>
            <a:off x="838199" y="4914523"/>
            <a:ext cx="8381999" cy="830997"/>
          </a:xfrm>
          <a:prstGeom prst="rect">
            <a:avLst/>
          </a:prstGeom>
          <a:noFill/>
        </p:spPr>
        <p:txBody>
          <a:bodyPr wrap="square" rtlCol="0">
            <a:spAutoFit/>
          </a:bodyPr>
          <a:lstStyle/>
          <a:p>
            <a:r>
              <a:rPr lang="en-US" sz="2400" b="1" dirty="0">
                <a:solidFill>
                  <a:srgbClr val="0070C0"/>
                </a:solidFill>
              </a:rPr>
              <a:t>Example 3</a:t>
            </a:r>
            <a:r>
              <a:rPr lang="en-US" sz="2400" dirty="0"/>
              <a:t>. Experiment of the measuring the lifetime of a car</a:t>
            </a:r>
          </a:p>
        </p:txBody>
      </p:sp>
      <p:sp>
        <p:nvSpPr>
          <p:cNvPr id="29" name="TextBox 28">
            <a:extLst>
              <a:ext uri="{FF2B5EF4-FFF2-40B4-BE49-F238E27FC236}">
                <a16:creationId xmlns:a16="http://schemas.microsoft.com/office/drawing/2014/main" id="{80C8DEB3-EFF2-427E-9841-DB51106F315A}"/>
              </a:ext>
            </a:extLst>
          </p:cNvPr>
          <p:cNvSpPr txBox="1"/>
          <p:nvPr/>
        </p:nvSpPr>
        <p:spPr>
          <a:xfrm>
            <a:off x="2166257" y="5524123"/>
            <a:ext cx="3733800" cy="523220"/>
          </a:xfrm>
          <a:prstGeom prst="rect">
            <a:avLst/>
          </a:prstGeom>
          <a:noFill/>
        </p:spPr>
        <p:txBody>
          <a:bodyPr wrap="square" rtlCol="0">
            <a:spAutoFit/>
          </a:bodyPr>
          <a:lstStyle/>
          <a:p>
            <a:r>
              <a:rPr lang="en-US" sz="2800" dirty="0"/>
              <a:t>S=[ 0, </a:t>
            </a:r>
            <a:r>
              <a:rPr lang="en-US" sz="2800" dirty="0">
                <a:latin typeface="Arial Black"/>
              </a:rPr>
              <a:t>∞ </a:t>
            </a:r>
            <a:r>
              <a:rPr lang="en-US" sz="2800" dirty="0"/>
              <a:t>)</a:t>
            </a:r>
          </a:p>
        </p:txBody>
      </p:sp>
      <p:sp>
        <p:nvSpPr>
          <p:cNvPr id="30" name="Rectangle 29">
            <a:extLst>
              <a:ext uri="{FF2B5EF4-FFF2-40B4-BE49-F238E27FC236}">
                <a16:creationId xmlns:a16="http://schemas.microsoft.com/office/drawing/2014/main" id="{C0216425-EF5A-4FB8-951A-E71344BC32CD}"/>
              </a:ext>
            </a:extLst>
          </p:cNvPr>
          <p:cNvSpPr/>
          <p:nvPr/>
        </p:nvSpPr>
        <p:spPr>
          <a:xfrm>
            <a:off x="6991339" y="4590890"/>
            <a:ext cx="1742785" cy="369332"/>
          </a:xfrm>
          <a:prstGeom prst="rect">
            <a:avLst/>
          </a:prstGeom>
        </p:spPr>
        <p:txBody>
          <a:bodyPr wrap="none">
            <a:spAutoFit/>
          </a:bodyPr>
          <a:lstStyle/>
          <a:p>
            <a:r>
              <a:rPr lang="en-US" dirty="0">
                <a:solidFill>
                  <a:srgbClr val="FF0000"/>
                </a:solidFill>
              </a:rPr>
              <a:t>Aleph-naught</a:t>
            </a:r>
          </a:p>
        </p:txBody>
      </p:sp>
      <p:pic>
        <p:nvPicPr>
          <p:cNvPr id="31" name="Picture 2" descr="C:\Users\ASaghafi\Desktop\150px-Aleph0.svg.png">
            <a:extLst>
              <a:ext uri="{FF2B5EF4-FFF2-40B4-BE49-F238E27FC236}">
                <a16:creationId xmlns:a16="http://schemas.microsoft.com/office/drawing/2014/main" id="{2F880F47-033B-495F-A5D5-350C4713C365}"/>
              </a:ext>
            </a:extLst>
          </p:cNvPr>
          <p:cNvPicPr>
            <a:picLocks noChangeAspect="1" noChangeArrowheads="1"/>
          </p:cNvPicPr>
          <p:nvPr/>
        </p:nvPicPr>
        <p:blipFill>
          <a:blip r:embed="rId3" cstate="print"/>
          <a:srcRect/>
          <a:stretch>
            <a:fillRect/>
          </a:stretch>
        </p:blipFill>
        <p:spPr bwMode="auto">
          <a:xfrm>
            <a:off x="6653399" y="4321958"/>
            <a:ext cx="351003" cy="360363"/>
          </a:xfrm>
          <a:prstGeom prst="rect">
            <a:avLst/>
          </a:prstGeom>
          <a:noFill/>
        </p:spPr>
      </p:pic>
      <p:pic>
        <p:nvPicPr>
          <p:cNvPr id="33" name="Picture 2" descr="C:\Users\ASaghafi\Desktop\150px-Aleph0.svg.png">
            <a:extLst>
              <a:ext uri="{FF2B5EF4-FFF2-40B4-BE49-F238E27FC236}">
                <a16:creationId xmlns:a16="http://schemas.microsoft.com/office/drawing/2014/main" id="{3CCBA692-6002-4166-89C8-76DF18E879A1}"/>
              </a:ext>
            </a:extLst>
          </p:cNvPr>
          <p:cNvPicPr>
            <a:picLocks noChangeAspect="1" noChangeArrowheads="1"/>
          </p:cNvPicPr>
          <p:nvPr/>
        </p:nvPicPr>
        <p:blipFill>
          <a:blip r:embed="rId3" cstate="print"/>
          <a:srcRect/>
          <a:stretch>
            <a:fillRect/>
          </a:stretch>
        </p:blipFill>
        <p:spPr bwMode="auto">
          <a:xfrm>
            <a:off x="6827701" y="5393623"/>
            <a:ext cx="228772" cy="234873"/>
          </a:xfrm>
          <a:prstGeom prst="rect">
            <a:avLst/>
          </a:prstGeom>
          <a:noFill/>
        </p:spPr>
      </p:pic>
      <p:sp>
        <p:nvSpPr>
          <p:cNvPr id="34" name="TextBox 33">
            <a:extLst>
              <a:ext uri="{FF2B5EF4-FFF2-40B4-BE49-F238E27FC236}">
                <a16:creationId xmlns:a16="http://schemas.microsoft.com/office/drawing/2014/main" id="{7D0B5A46-4958-49B3-9D2F-27D35BB1357A}"/>
              </a:ext>
            </a:extLst>
          </p:cNvPr>
          <p:cNvSpPr txBox="1"/>
          <p:nvPr/>
        </p:nvSpPr>
        <p:spPr>
          <a:xfrm>
            <a:off x="5709849" y="5424625"/>
            <a:ext cx="1294553" cy="523220"/>
          </a:xfrm>
          <a:prstGeom prst="rect">
            <a:avLst/>
          </a:prstGeom>
          <a:noFill/>
        </p:spPr>
        <p:txBody>
          <a:bodyPr wrap="square" rtlCol="0">
            <a:spAutoFit/>
          </a:bodyPr>
          <a:lstStyle/>
          <a:p>
            <a:r>
              <a:rPr lang="en-US" sz="2800" dirty="0"/>
              <a:t>n(S)= 2</a:t>
            </a:r>
          </a:p>
        </p:txBody>
      </p:sp>
    </p:spTree>
    <p:extLst>
      <p:ext uri="{BB962C8B-B14F-4D97-AF65-F5344CB8AC3E}">
        <p14:creationId xmlns:p14="http://schemas.microsoft.com/office/powerpoint/2010/main" val="204862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20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20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436969" cy="1325563"/>
          </a:xfrm>
        </p:spPr>
        <p:txBody>
          <a:bodyPr>
            <a:normAutofit/>
          </a:bodyPr>
          <a:lstStyle/>
          <a:p>
            <a:r>
              <a:rPr lang="en-US" dirty="0">
                <a:solidFill>
                  <a:srgbClr val="990033"/>
                </a:solidFill>
              </a:rPr>
              <a:t>Event</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38199" y="1468262"/>
            <a:ext cx="7966167" cy="830997"/>
          </a:xfrm>
          <a:prstGeom prst="rect">
            <a:avLst/>
          </a:prstGeom>
        </p:spPr>
        <p:txBody>
          <a:bodyPr wrap="square">
            <a:spAutoFit/>
          </a:bodyPr>
          <a:lstStyle/>
          <a:p>
            <a:r>
              <a:rPr lang="en-US" sz="2400" dirty="0">
                <a:cs typeface="Times New Roman" pitchFamily="18" charset="0"/>
              </a:rPr>
              <a:t>In a </a:t>
            </a:r>
            <a:r>
              <a:rPr lang="en-US" sz="2400" b="1" dirty="0">
                <a:cs typeface="Times New Roman" pitchFamily="18" charset="0"/>
              </a:rPr>
              <a:t>Random Experiment, </a:t>
            </a:r>
            <a:r>
              <a:rPr lang="en-US" sz="2400" dirty="0">
                <a:solidFill>
                  <a:srgbClr val="FF0000"/>
                </a:solidFill>
                <a:cs typeface="Times New Roman" pitchFamily="18" charset="0"/>
              </a:rPr>
              <a:t>any subset of a Sample Space </a:t>
            </a:r>
            <a:r>
              <a:rPr lang="en-US" sz="2400" dirty="0">
                <a:cs typeface="Times New Roman" pitchFamily="18" charset="0"/>
              </a:rPr>
              <a:t>is called an </a:t>
            </a:r>
            <a:r>
              <a:rPr lang="en-US" sz="2400" b="1" dirty="0">
                <a:solidFill>
                  <a:srgbClr val="00B050"/>
                </a:solidFill>
                <a:cs typeface="Times New Roman" pitchFamily="18" charset="0"/>
              </a:rPr>
              <a:t>event</a:t>
            </a:r>
            <a:r>
              <a:rPr lang="en-US" sz="2400" dirty="0">
                <a:cs typeface="Times New Roman" pitchFamily="18" charset="0"/>
              </a:rPr>
              <a:t>. We show events by capital letters A, B, …</a:t>
            </a:r>
          </a:p>
        </p:txBody>
      </p:sp>
      <p:sp>
        <p:nvSpPr>
          <p:cNvPr id="21" name="TextBox 20">
            <a:extLst>
              <a:ext uri="{FF2B5EF4-FFF2-40B4-BE49-F238E27FC236}">
                <a16:creationId xmlns:a16="http://schemas.microsoft.com/office/drawing/2014/main" id="{B3389272-B39F-40FD-BD69-192BA119FC22}"/>
              </a:ext>
            </a:extLst>
          </p:cNvPr>
          <p:cNvSpPr txBox="1"/>
          <p:nvPr/>
        </p:nvSpPr>
        <p:spPr>
          <a:xfrm>
            <a:off x="838199" y="2446403"/>
            <a:ext cx="5257801" cy="830997"/>
          </a:xfrm>
          <a:prstGeom prst="rect">
            <a:avLst/>
          </a:prstGeom>
          <a:noFill/>
        </p:spPr>
        <p:txBody>
          <a:bodyPr wrap="square" rtlCol="0">
            <a:spAutoFit/>
          </a:bodyPr>
          <a:lstStyle/>
          <a:p>
            <a:r>
              <a:rPr lang="en-US" sz="2400" b="1" dirty="0">
                <a:solidFill>
                  <a:srgbClr val="FF0000"/>
                </a:solidFill>
              </a:rPr>
              <a:t>Example 1</a:t>
            </a:r>
            <a:r>
              <a:rPr lang="en-US" sz="2400" dirty="0"/>
              <a:t>. Experiment of throwing a fair die </a:t>
            </a:r>
            <a:r>
              <a:rPr lang="en-US" sz="2400" b="1" dirty="0"/>
              <a:t>once</a:t>
            </a:r>
          </a:p>
        </p:txBody>
      </p:sp>
      <p:sp>
        <p:nvSpPr>
          <p:cNvPr id="34" name="TextBox 33">
            <a:extLst>
              <a:ext uri="{FF2B5EF4-FFF2-40B4-BE49-F238E27FC236}">
                <a16:creationId xmlns:a16="http://schemas.microsoft.com/office/drawing/2014/main" id="{F7EEBDED-B565-4925-BE46-85886820DB57}"/>
              </a:ext>
            </a:extLst>
          </p:cNvPr>
          <p:cNvSpPr txBox="1"/>
          <p:nvPr/>
        </p:nvSpPr>
        <p:spPr>
          <a:xfrm>
            <a:off x="2362198" y="3069866"/>
            <a:ext cx="3047999" cy="523220"/>
          </a:xfrm>
          <a:prstGeom prst="rect">
            <a:avLst/>
          </a:prstGeom>
          <a:noFill/>
        </p:spPr>
        <p:txBody>
          <a:bodyPr wrap="square" rtlCol="0">
            <a:spAutoFit/>
          </a:bodyPr>
          <a:lstStyle/>
          <a:p>
            <a:r>
              <a:rPr lang="en-US" sz="2800" dirty="0"/>
              <a:t>S={1, 2, 3, 4, 5, 6}</a:t>
            </a:r>
          </a:p>
        </p:txBody>
      </p:sp>
      <p:sp>
        <p:nvSpPr>
          <p:cNvPr id="35" name="TextBox 34">
            <a:extLst>
              <a:ext uri="{FF2B5EF4-FFF2-40B4-BE49-F238E27FC236}">
                <a16:creationId xmlns:a16="http://schemas.microsoft.com/office/drawing/2014/main" id="{D7EE18A9-300C-4709-989D-8EF9E80027B9}"/>
              </a:ext>
            </a:extLst>
          </p:cNvPr>
          <p:cNvSpPr txBox="1"/>
          <p:nvPr/>
        </p:nvSpPr>
        <p:spPr>
          <a:xfrm>
            <a:off x="838199" y="3808449"/>
            <a:ext cx="3047999" cy="523220"/>
          </a:xfrm>
          <a:prstGeom prst="rect">
            <a:avLst/>
          </a:prstGeom>
          <a:noFill/>
        </p:spPr>
        <p:txBody>
          <a:bodyPr wrap="square" rtlCol="0">
            <a:spAutoFit/>
          </a:bodyPr>
          <a:lstStyle/>
          <a:p>
            <a:r>
              <a:rPr lang="en-US" sz="2800" dirty="0"/>
              <a:t> {1, 3, 5} </a:t>
            </a:r>
            <a:r>
              <a:rPr lang="en-US" sz="2800" dirty="0">
                <a:latin typeface="Times New Roman" pitchFamily="18" charset="0"/>
                <a:cs typeface="Times New Roman" pitchFamily="18" charset="0"/>
              </a:rPr>
              <a:t>⊆ </a:t>
            </a:r>
            <a:r>
              <a:rPr lang="en-US" sz="2800" dirty="0"/>
              <a:t>S </a:t>
            </a:r>
          </a:p>
        </p:txBody>
      </p:sp>
      <p:sp>
        <p:nvSpPr>
          <p:cNvPr id="36" name="TextBox 35">
            <a:extLst>
              <a:ext uri="{FF2B5EF4-FFF2-40B4-BE49-F238E27FC236}">
                <a16:creationId xmlns:a16="http://schemas.microsoft.com/office/drawing/2014/main" id="{58BA2E70-9A2B-4B2E-9C39-A94BE6F0BB5C}"/>
              </a:ext>
            </a:extLst>
          </p:cNvPr>
          <p:cNvSpPr txBox="1"/>
          <p:nvPr/>
        </p:nvSpPr>
        <p:spPr>
          <a:xfrm>
            <a:off x="3170608" y="3854615"/>
            <a:ext cx="2343270" cy="769441"/>
          </a:xfrm>
          <a:prstGeom prst="rect">
            <a:avLst/>
          </a:prstGeom>
          <a:noFill/>
        </p:spPr>
        <p:txBody>
          <a:bodyPr wrap="none" rtlCol="0">
            <a:spAutoFit/>
          </a:bodyPr>
          <a:lstStyle/>
          <a:p>
            <a:r>
              <a:rPr lang="en-US" sz="2200" dirty="0"/>
              <a:t>Event of having an</a:t>
            </a:r>
          </a:p>
          <a:p>
            <a:r>
              <a:rPr lang="en-US" sz="2200" dirty="0"/>
              <a:t>odd number </a:t>
            </a:r>
          </a:p>
        </p:txBody>
      </p:sp>
      <p:sp>
        <p:nvSpPr>
          <p:cNvPr id="37" name="TextBox 36">
            <a:extLst>
              <a:ext uri="{FF2B5EF4-FFF2-40B4-BE49-F238E27FC236}">
                <a16:creationId xmlns:a16="http://schemas.microsoft.com/office/drawing/2014/main" id="{7A951440-8374-4D72-A41D-9D76A820B808}"/>
              </a:ext>
            </a:extLst>
          </p:cNvPr>
          <p:cNvSpPr txBox="1"/>
          <p:nvPr/>
        </p:nvSpPr>
        <p:spPr>
          <a:xfrm>
            <a:off x="838199" y="4738937"/>
            <a:ext cx="3047999" cy="523220"/>
          </a:xfrm>
          <a:prstGeom prst="rect">
            <a:avLst/>
          </a:prstGeom>
          <a:noFill/>
        </p:spPr>
        <p:txBody>
          <a:bodyPr wrap="square" rtlCol="0">
            <a:spAutoFit/>
          </a:bodyPr>
          <a:lstStyle/>
          <a:p>
            <a:r>
              <a:rPr lang="en-US" sz="2800" dirty="0"/>
              <a:t> {6} </a:t>
            </a:r>
            <a:r>
              <a:rPr lang="en-US" sz="2800" dirty="0">
                <a:latin typeface="Times New Roman" pitchFamily="18" charset="0"/>
                <a:cs typeface="Times New Roman" pitchFamily="18" charset="0"/>
              </a:rPr>
              <a:t>⊆ </a:t>
            </a:r>
            <a:r>
              <a:rPr lang="en-US" sz="2800" dirty="0"/>
              <a:t>S </a:t>
            </a:r>
          </a:p>
        </p:txBody>
      </p:sp>
      <p:sp>
        <p:nvSpPr>
          <p:cNvPr id="38" name="TextBox 37">
            <a:extLst>
              <a:ext uri="{FF2B5EF4-FFF2-40B4-BE49-F238E27FC236}">
                <a16:creationId xmlns:a16="http://schemas.microsoft.com/office/drawing/2014/main" id="{B9BBE2BA-3490-403C-B8BD-D99E6FC84BEF}"/>
              </a:ext>
            </a:extLst>
          </p:cNvPr>
          <p:cNvSpPr txBox="1"/>
          <p:nvPr/>
        </p:nvSpPr>
        <p:spPr>
          <a:xfrm>
            <a:off x="3170608" y="4785384"/>
            <a:ext cx="2619104" cy="430887"/>
          </a:xfrm>
          <a:prstGeom prst="rect">
            <a:avLst/>
          </a:prstGeom>
          <a:noFill/>
        </p:spPr>
        <p:txBody>
          <a:bodyPr wrap="square" rtlCol="0">
            <a:spAutoFit/>
          </a:bodyPr>
          <a:lstStyle/>
          <a:p>
            <a:r>
              <a:rPr lang="en-US" sz="2200" dirty="0"/>
              <a:t>Event of having a 6</a:t>
            </a:r>
          </a:p>
        </p:txBody>
      </p:sp>
      <p:sp>
        <p:nvSpPr>
          <p:cNvPr id="39" name="TextBox 38">
            <a:extLst>
              <a:ext uri="{FF2B5EF4-FFF2-40B4-BE49-F238E27FC236}">
                <a16:creationId xmlns:a16="http://schemas.microsoft.com/office/drawing/2014/main" id="{82BC3C6C-EC67-4D67-BBE6-55ED67CFB170}"/>
              </a:ext>
            </a:extLst>
          </p:cNvPr>
          <p:cNvSpPr txBox="1"/>
          <p:nvPr/>
        </p:nvSpPr>
        <p:spPr>
          <a:xfrm>
            <a:off x="838199" y="5422504"/>
            <a:ext cx="3047999" cy="523220"/>
          </a:xfrm>
          <a:prstGeom prst="rect">
            <a:avLst/>
          </a:prstGeom>
          <a:noFill/>
        </p:spPr>
        <p:txBody>
          <a:bodyPr wrap="square" rtlCol="0">
            <a:spAutoFit/>
          </a:bodyPr>
          <a:lstStyle/>
          <a:p>
            <a:r>
              <a:rPr lang="en-US" sz="2800" dirty="0"/>
              <a:t> { } </a:t>
            </a:r>
            <a:r>
              <a:rPr lang="en-US" sz="2800" dirty="0">
                <a:latin typeface="Times New Roman" pitchFamily="18" charset="0"/>
                <a:cs typeface="Times New Roman" pitchFamily="18" charset="0"/>
              </a:rPr>
              <a:t>⊆ </a:t>
            </a:r>
            <a:r>
              <a:rPr lang="en-US" sz="2800" dirty="0"/>
              <a:t>S </a:t>
            </a:r>
          </a:p>
        </p:txBody>
      </p:sp>
      <p:sp>
        <p:nvSpPr>
          <p:cNvPr id="40" name="TextBox 39">
            <a:extLst>
              <a:ext uri="{FF2B5EF4-FFF2-40B4-BE49-F238E27FC236}">
                <a16:creationId xmlns:a16="http://schemas.microsoft.com/office/drawing/2014/main" id="{5B49B1BD-8C82-4D0F-B925-0A370ECE95A4}"/>
              </a:ext>
            </a:extLst>
          </p:cNvPr>
          <p:cNvSpPr txBox="1"/>
          <p:nvPr/>
        </p:nvSpPr>
        <p:spPr>
          <a:xfrm>
            <a:off x="3170608" y="5526905"/>
            <a:ext cx="2619104" cy="430887"/>
          </a:xfrm>
          <a:prstGeom prst="rect">
            <a:avLst/>
          </a:prstGeom>
          <a:noFill/>
        </p:spPr>
        <p:txBody>
          <a:bodyPr wrap="square" rtlCol="0">
            <a:spAutoFit/>
          </a:bodyPr>
          <a:lstStyle/>
          <a:p>
            <a:r>
              <a:rPr lang="en-US" sz="2200" dirty="0"/>
              <a:t>Impossible Event</a:t>
            </a:r>
          </a:p>
        </p:txBody>
      </p:sp>
      <p:pic>
        <p:nvPicPr>
          <p:cNvPr id="41" name="Picture 2">
            <a:extLst>
              <a:ext uri="{FF2B5EF4-FFF2-40B4-BE49-F238E27FC236}">
                <a16:creationId xmlns:a16="http://schemas.microsoft.com/office/drawing/2014/main" id="{AC05406C-D07C-4AA1-83E8-6FA72F329FFE}"/>
              </a:ext>
            </a:extLst>
          </p:cNvPr>
          <p:cNvPicPr>
            <a:picLocks noChangeAspect="1" noChangeArrowheads="1"/>
          </p:cNvPicPr>
          <p:nvPr/>
        </p:nvPicPr>
        <p:blipFill>
          <a:blip r:embed="rId3" cstate="print"/>
          <a:srcRect/>
          <a:stretch>
            <a:fillRect/>
          </a:stretch>
        </p:blipFill>
        <p:spPr bwMode="auto">
          <a:xfrm rot="5400000">
            <a:off x="4602018" y="4182054"/>
            <a:ext cx="3876675" cy="643497"/>
          </a:xfrm>
          <a:prstGeom prst="rect">
            <a:avLst/>
          </a:prstGeom>
          <a:noFill/>
          <a:ln w="9525">
            <a:noFill/>
            <a:miter lim="800000"/>
            <a:headEnd/>
            <a:tailEnd/>
          </a:ln>
        </p:spPr>
      </p:pic>
      <p:sp>
        <p:nvSpPr>
          <p:cNvPr id="42" name="TextBox 41">
            <a:extLst>
              <a:ext uri="{FF2B5EF4-FFF2-40B4-BE49-F238E27FC236}">
                <a16:creationId xmlns:a16="http://schemas.microsoft.com/office/drawing/2014/main" id="{3738EFC5-8882-4636-B29D-13E4909B33B8}"/>
              </a:ext>
            </a:extLst>
          </p:cNvPr>
          <p:cNvSpPr txBox="1"/>
          <p:nvPr/>
        </p:nvSpPr>
        <p:spPr>
          <a:xfrm>
            <a:off x="7183727" y="2446402"/>
            <a:ext cx="4687391" cy="830997"/>
          </a:xfrm>
          <a:prstGeom prst="rect">
            <a:avLst/>
          </a:prstGeom>
          <a:noFill/>
        </p:spPr>
        <p:txBody>
          <a:bodyPr wrap="square" rtlCol="0">
            <a:spAutoFit/>
          </a:bodyPr>
          <a:lstStyle/>
          <a:p>
            <a:r>
              <a:rPr lang="en-US" sz="2400" b="1" dirty="0">
                <a:solidFill>
                  <a:srgbClr val="7030A0"/>
                </a:solidFill>
              </a:rPr>
              <a:t>Example 2</a:t>
            </a:r>
            <a:r>
              <a:rPr lang="en-US" sz="2400" dirty="0"/>
              <a:t>. Experiment of throwing a coin until a head appears </a:t>
            </a:r>
          </a:p>
        </p:txBody>
      </p:sp>
      <p:sp>
        <p:nvSpPr>
          <p:cNvPr id="43" name="TextBox 42">
            <a:extLst>
              <a:ext uri="{FF2B5EF4-FFF2-40B4-BE49-F238E27FC236}">
                <a16:creationId xmlns:a16="http://schemas.microsoft.com/office/drawing/2014/main" id="{E4EFEDCA-0F92-4FC2-8B60-DF6A91F7C0BE}"/>
              </a:ext>
            </a:extLst>
          </p:cNvPr>
          <p:cNvSpPr txBox="1"/>
          <p:nvPr/>
        </p:nvSpPr>
        <p:spPr>
          <a:xfrm>
            <a:off x="8079621" y="3331476"/>
            <a:ext cx="2895601" cy="523220"/>
          </a:xfrm>
          <a:prstGeom prst="rect">
            <a:avLst/>
          </a:prstGeom>
          <a:noFill/>
        </p:spPr>
        <p:txBody>
          <a:bodyPr wrap="square" rtlCol="0">
            <a:spAutoFit/>
          </a:bodyPr>
          <a:lstStyle/>
          <a:p>
            <a:r>
              <a:rPr lang="en-US" sz="2800" dirty="0"/>
              <a:t>S={H, TH, TTH, …}</a:t>
            </a:r>
          </a:p>
        </p:txBody>
      </p:sp>
      <p:sp>
        <p:nvSpPr>
          <p:cNvPr id="44" name="TextBox 43">
            <a:extLst>
              <a:ext uri="{FF2B5EF4-FFF2-40B4-BE49-F238E27FC236}">
                <a16:creationId xmlns:a16="http://schemas.microsoft.com/office/drawing/2014/main" id="{582ECA98-47EF-4071-A288-4CC4DD1FA3CE}"/>
              </a:ext>
            </a:extLst>
          </p:cNvPr>
          <p:cNvSpPr txBox="1"/>
          <p:nvPr/>
        </p:nvSpPr>
        <p:spPr>
          <a:xfrm>
            <a:off x="7181216" y="4104321"/>
            <a:ext cx="3047999" cy="523220"/>
          </a:xfrm>
          <a:prstGeom prst="rect">
            <a:avLst/>
          </a:prstGeom>
          <a:noFill/>
        </p:spPr>
        <p:txBody>
          <a:bodyPr wrap="square" rtlCol="0">
            <a:spAutoFit/>
          </a:bodyPr>
          <a:lstStyle/>
          <a:p>
            <a:r>
              <a:rPr lang="en-US" sz="2800" dirty="0"/>
              <a:t> {H, TH, TTH} </a:t>
            </a:r>
            <a:r>
              <a:rPr lang="en-US" sz="2800" dirty="0">
                <a:latin typeface="Times New Roman" pitchFamily="18" charset="0"/>
                <a:cs typeface="Times New Roman" pitchFamily="18" charset="0"/>
              </a:rPr>
              <a:t>⊆ </a:t>
            </a:r>
            <a:r>
              <a:rPr lang="en-US" sz="2800" dirty="0"/>
              <a:t>S </a:t>
            </a:r>
          </a:p>
        </p:txBody>
      </p:sp>
      <p:sp>
        <p:nvSpPr>
          <p:cNvPr id="45" name="TextBox 44">
            <a:extLst>
              <a:ext uri="{FF2B5EF4-FFF2-40B4-BE49-F238E27FC236}">
                <a16:creationId xmlns:a16="http://schemas.microsoft.com/office/drawing/2014/main" id="{BBC11C03-8A0A-4801-8923-9CA721917C90}"/>
              </a:ext>
            </a:extLst>
          </p:cNvPr>
          <p:cNvSpPr txBox="1"/>
          <p:nvPr/>
        </p:nvSpPr>
        <p:spPr>
          <a:xfrm>
            <a:off x="7275169" y="4642428"/>
            <a:ext cx="4595949" cy="769441"/>
          </a:xfrm>
          <a:prstGeom prst="rect">
            <a:avLst/>
          </a:prstGeom>
          <a:noFill/>
        </p:spPr>
        <p:txBody>
          <a:bodyPr wrap="square" rtlCol="0">
            <a:spAutoFit/>
          </a:bodyPr>
          <a:lstStyle/>
          <a:p>
            <a:r>
              <a:rPr lang="en-US" sz="2200" dirty="0"/>
              <a:t>Event of throwing the die at most three times</a:t>
            </a:r>
          </a:p>
        </p:txBody>
      </p:sp>
      <p:sp>
        <p:nvSpPr>
          <p:cNvPr id="46" name="TextBox 45">
            <a:extLst>
              <a:ext uri="{FF2B5EF4-FFF2-40B4-BE49-F238E27FC236}">
                <a16:creationId xmlns:a16="http://schemas.microsoft.com/office/drawing/2014/main" id="{12AB38BB-78DE-4F43-98FD-12F74484B2AB}"/>
              </a:ext>
            </a:extLst>
          </p:cNvPr>
          <p:cNvSpPr txBox="1"/>
          <p:nvPr/>
        </p:nvSpPr>
        <p:spPr>
          <a:xfrm>
            <a:off x="7181215" y="5472479"/>
            <a:ext cx="3047999" cy="523220"/>
          </a:xfrm>
          <a:prstGeom prst="rect">
            <a:avLst/>
          </a:prstGeom>
          <a:noFill/>
        </p:spPr>
        <p:txBody>
          <a:bodyPr wrap="square" rtlCol="0">
            <a:spAutoFit/>
          </a:bodyPr>
          <a:lstStyle/>
          <a:p>
            <a:r>
              <a:rPr lang="en-US" sz="2800" dirty="0"/>
              <a:t> {TH, TTH} </a:t>
            </a:r>
            <a:r>
              <a:rPr lang="en-US" sz="2800" dirty="0">
                <a:latin typeface="Times New Roman" pitchFamily="18" charset="0"/>
                <a:cs typeface="Times New Roman" pitchFamily="18" charset="0"/>
              </a:rPr>
              <a:t>⊆ </a:t>
            </a:r>
            <a:r>
              <a:rPr lang="en-US" sz="2800" dirty="0"/>
              <a:t>S </a:t>
            </a:r>
          </a:p>
        </p:txBody>
      </p:sp>
      <p:sp>
        <p:nvSpPr>
          <p:cNvPr id="47" name="TextBox 46">
            <a:extLst>
              <a:ext uri="{FF2B5EF4-FFF2-40B4-BE49-F238E27FC236}">
                <a16:creationId xmlns:a16="http://schemas.microsoft.com/office/drawing/2014/main" id="{161C0FF7-1CD7-4F29-813B-7E7DF8E1778C}"/>
              </a:ext>
            </a:extLst>
          </p:cNvPr>
          <p:cNvSpPr txBox="1"/>
          <p:nvPr/>
        </p:nvSpPr>
        <p:spPr>
          <a:xfrm>
            <a:off x="7303219" y="5922996"/>
            <a:ext cx="4567899" cy="769441"/>
          </a:xfrm>
          <a:prstGeom prst="rect">
            <a:avLst/>
          </a:prstGeom>
          <a:noFill/>
        </p:spPr>
        <p:txBody>
          <a:bodyPr wrap="square" rtlCol="0">
            <a:spAutoFit/>
          </a:bodyPr>
          <a:lstStyle/>
          <a:p>
            <a:r>
              <a:rPr lang="en-US" sz="2200" dirty="0"/>
              <a:t>Event of throwing the die between 2 and 3 times</a:t>
            </a:r>
          </a:p>
        </p:txBody>
      </p:sp>
      <p:pic>
        <p:nvPicPr>
          <p:cNvPr id="48" name="Picture 2">
            <a:extLst>
              <a:ext uri="{FF2B5EF4-FFF2-40B4-BE49-F238E27FC236}">
                <a16:creationId xmlns:a16="http://schemas.microsoft.com/office/drawing/2014/main" id="{DD8F5803-7E29-48AD-A4BF-D3C4574A2338}"/>
              </a:ext>
            </a:extLst>
          </p:cNvPr>
          <p:cNvPicPr>
            <a:picLocks noChangeAspect="1" noChangeArrowheads="1"/>
          </p:cNvPicPr>
          <p:nvPr/>
        </p:nvPicPr>
        <p:blipFill>
          <a:blip r:embed="rId4" cstate="print"/>
          <a:srcRect/>
          <a:stretch>
            <a:fillRect/>
          </a:stretch>
        </p:blipFill>
        <p:spPr bwMode="auto">
          <a:xfrm>
            <a:off x="9477968" y="411784"/>
            <a:ext cx="2173970" cy="1523491"/>
          </a:xfrm>
          <a:prstGeom prst="rect">
            <a:avLst/>
          </a:prstGeom>
          <a:noFill/>
          <a:ln w="9525">
            <a:noFill/>
            <a:miter lim="800000"/>
            <a:headEnd/>
            <a:tailEnd/>
          </a:ln>
        </p:spPr>
      </p:pic>
    </p:spTree>
    <p:extLst>
      <p:ext uri="{BB962C8B-B14F-4D97-AF65-F5344CB8AC3E}">
        <p14:creationId xmlns:p14="http://schemas.microsoft.com/office/powerpoint/2010/main" val="20741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0" grpId="0"/>
      <p:bldP spid="45"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D8B6566-791C-403E-BCF9-D6DCC107E314}"/>
              </a:ext>
            </a:extLst>
          </p:cNvPr>
          <p:cNvSpPr/>
          <p:nvPr/>
        </p:nvSpPr>
        <p:spPr>
          <a:xfrm>
            <a:off x="809885" y="1477746"/>
            <a:ext cx="5708469" cy="505972"/>
          </a:xfrm>
          <a:prstGeom prst="rect">
            <a:avLst/>
          </a:prstGeom>
        </p:spPr>
        <p:txBody>
          <a:bodyPr wrap="square">
            <a:spAutoFit/>
          </a:bodyPr>
          <a:lstStyle/>
          <a:p>
            <a:pPr>
              <a:lnSpc>
                <a:spcPct val="120000"/>
              </a:lnSpc>
              <a:spcBef>
                <a:spcPts val="0"/>
              </a:spcBef>
              <a:spcAft>
                <a:spcPts val="0"/>
              </a:spcAft>
            </a:pPr>
            <a:r>
              <a:rPr lang="en-US" sz="2400" dirty="0">
                <a:ea typeface="Open Sans" panose="020B0606030504020204" pitchFamily="34" charset="0"/>
                <a:cs typeface="Arial" panose="020B0604020202020204" pitchFamily="34" charset="0"/>
              </a:rPr>
              <a:t>There are four different types of events.</a:t>
            </a:r>
          </a:p>
        </p:txBody>
      </p:sp>
      <p:sp>
        <p:nvSpPr>
          <p:cNvPr id="28" name="Title 1">
            <a:extLst>
              <a:ext uri="{FF2B5EF4-FFF2-40B4-BE49-F238E27FC236}">
                <a16:creationId xmlns:a16="http://schemas.microsoft.com/office/drawing/2014/main" id="{1237FAA3-B8DE-470E-83B8-E3E5363B5F8D}"/>
              </a:ext>
            </a:extLst>
          </p:cNvPr>
          <p:cNvSpPr txBox="1">
            <a:spLocks/>
          </p:cNvSpPr>
          <p:nvPr/>
        </p:nvSpPr>
        <p:spPr>
          <a:xfrm>
            <a:off x="809885" y="365125"/>
            <a:ext cx="6339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90033"/>
                </a:solidFill>
              </a:rPr>
              <a:t>Different Event types</a:t>
            </a:r>
          </a:p>
        </p:txBody>
      </p:sp>
      <p:sp>
        <p:nvSpPr>
          <p:cNvPr id="36" name="Rectangle 35">
            <a:extLst>
              <a:ext uri="{FF2B5EF4-FFF2-40B4-BE49-F238E27FC236}">
                <a16:creationId xmlns:a16="http://schemas.microsoft.com/office/drawing/2014/main" id="{E0720DCA-D2CF-4023-AB29-4ABB8F6C672B}"/>
              </a:ext>
            </a:extLst>
          </p:cNvPr>
          <p:cNvSpPr/>
          <p:nvPr/>
        </p:nvSpPr>
        <p:spPr>
          <a:xfrm>
            <a:off x="809885" y="2139597"/>
            <a:ext cx="6339840" cy="1762021"/>
          </a:xfrm>
          <a:prstGeom prst="rect">
            <a:avLst/>
          </a:prstGeom>
        </p:spPr>
        <p:txBody>
          <a:bodyPr wrap="square">
            <a:spAutoFit/>
          </a:bodyPr>
          <a:lstStyle/>
          <a:p>
            <a:pPr algn="just"/>
            <a:r>
              <a:rPr lang="en-US" sz="2400" dirty="0">
                <a:cs typeface="Times New Roman" pitchFamily="18" charset="0"/>
              </a:rPr>
              <a:t>1. </a:t>
            </a:r>
            <a:r>
              <a:rPr lang="en-US" sz="2400" b="1" dirty="0">
                <a:solidFill>
                  <a:srgbClr val="00B050"/>
                </a:solidFill>
                <a:cs typeface="Times New Roman" pitchFamily="18" charset="0"/>
              </a:rPr>
              <a:t>Sure Event: </a:t>
            </a:r>
            <a:r>
              <a:rPr lang="en-US" sz="2400" dirty="0">
                <a:cs typeface="Times New Roman" pitchFamily="18" charset="0"/>
              </a:rPr>
              <a:t>S and any event that is certain to occur.</a:t>
            </a:r>
          </a:p>
          <a:p>
            <a:pPr algn="just">
              <a:lnSpc>
                <a:spcPts val="1500"/>
              </a:lnSpc>
            </a:pPr>
            <a:endParaRPr lang="en-US" sz="2400" dirty="0">
              <a:cs typeface="Times New Roman" pitchFamily="18" charset="0"/>
            </a:endParaRPr>
          </a:p>
          <a:p>
            <a:r>
              <a:rPr lang="en-US" sz="2400" dirty="0">
                <a:cs typeface="Times New Roman" pitchFamily="18" charset="0"/>
              </a:rPr>
              <a:t>2. </a:t>
            </a:r>
            <a:r>
              <a:rPr lang="en-US" sz="2400" b="1" dirty="0">
                <a:solidFill>
                  <a:srgbClr val="FF0000"/>
                </a:solidFill>
                <a:cs typeface="Times New Roman" pitchFamily="18" charset="0"/>
              </a:rPr>
              <a:t>Impossible Event:</a:t>
            </a:r>
            <a:r>
              <a:rPr lang="en-US" sz="2400" b="1" dirty="0">
                <a:solidFill>
                  <a:srgbClr val="00B050"/>
                </a:solidFill>
                <a:cs typeface="Times New Roman" pitchFamily="18" charset="0"/>
              </a:rPr>
              <a:t> </a:t>
            </a:r>
            <a:r>
              <a:rPr lang="el-GR" sz="2400" dirty="0">
                <a:cs typeface="Times New Roman" pitchFamily="18" charset="0"/>
              </a:rPr>
              <a:t>φ</a:t>
            </a:r>
            <a:r>
              <a:rPr lang="en-US" sz="2400" dirty="0">
                <a:cs typeface="Times New Roman" pitchFamily="18" charset="0"/>
              </a:rPr>
              <a:t> and any event that is impossible to occur.</a:t>
            </a:r>
            <a:endParaRPr lang="en-US" sz="2400" dirty="0">
              <a:ea typeface="Open Sans" panose="020B0606030504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250C94C2-34CB-45F5-A70F-513148666678}"/>
              </a:ext>
            </a:extLst>
          </p:cNvPr>
          <p:cNvSpPr/>
          <p:nvPr/>
        </p:nvSpPr>
        <p:spPr>
          <a:xfrm>
            <a:off x="809885" y="4076335"/>
            <a:ext cx="6339840" cy="1762021"/>
          </a:xfrm>
          <a:prstGeom prst="rect">
            <a:avLst/>
          </a:prstGeom>
        </p:spPr>
        <p:txBody>
          <a:bodyPr wrap="square">
            <a:spAutoFit/>
          </a:bodyPr>
          <a:lstStyle/>
          <a:p>
            <a:r>
              <a:rPr lang="en-US" sz="2400" dirty="0">
                <a:cs typeface="Times New Roman" pitchFamily="18" charset="0"/>
              </a:rPr>
              <a:t>3. </a:t>
            </a:r>
            <a:r>
              <a:rPr lang="en-US" sz="2400" b="1" dirty="0">
                <a:solidFill>
                  <a:srgbClr val="8D42C6"/>
                </a:solidFill>
                <a:cs typeface="Times New Roman" pitchFamily="18" charset="0"/>
              </a:rPr>
              <a:t>Simple Event:</a:t>
            </a:r>
            <a:r>
              <a:rPr lang="en-US" sz="2400" b="1" dirty="0">
                <a:solidFill>
                  <a:srgbClr val="008AF2"/>
                </a:solidFill>
                <a:cs typeface="Times New Roman" pitchFamily="18" charset="0"/>
              </a:rPr>
              <a:t> </a:t>
            </a:r>
            <a:r>
              <a:rPr lang="en-US" sz="2400" dirty="0">
                <a:cs typeface="Times New Roman" pitchFamily="18" charset="0"/>
              </a:rPr>
              <a:t>Any event that has only one element is called a simple event. </a:t>
            </a:r>
          </a:p>
          <a:p>
            <a:pPr>
              <a:lnSpc>
                <a:spcPts val="1500"/>
              </a:lnSpc>
            </a:pPr>
            <a:endParaRPr lang="en-US" sz="2400" dirty="0">
              <a:cs typeface="Times New Roman" pitchFamily="18" charset="0"/>
            </a:endParaRPr>
          </a:p>
          <a:p>
            <a:r>
              <a:rPr lang="en-US" sz="2400" dirty="0">
                <a:cs typeface="Times New Roman" pitchFamily="18" charset="0"/>
              </a:rPr>
              <a:t>4. </a:t>
            </a:r>
            <a:r>
              <a:rPr lang="en-US" sz="2400" b="1" dirty="0">
                <a:solidFill>
                  <a:srgbClr val="008FFA"/>
                </a:solidFill>
                <a:cs typeface="Times New Roman" pitchFamily="18" charset="0"/>
              </a:rPr>
              <a:t>Compound Event:</a:t>
            </a:r>
            <a:r>
              <a:rPr lang="en-US" sz="2400" b="1" dirty="0">
                <a:solidFill>
                  <a:srgbClr val="00B050"/>
                </a:solidFill>
                <a:cs typeface="Times New Roman" pitchFamily="18" charset="0"/>
              </a:rPr>
              <a:t> </a:t>
            </a:r>
            <a:r>
              <a:rPr lang="en-US" sz="2400" dirty="0">
                <a:cs typeface="Times New Roman" pitchFamily="18" charset="0"/>
              </a:rPr>
              <a:t>Any other event is called compound, these are a union of simple events.</a:t>
            </a:r>
          </a:p>
        </p:txBody>
      </p:sp>
      <p:sp>
        <p:nvSpPr>
          <p:cNvPr id="38" name="Rectangle 37">
            <a:extLst>
              <a:ext uri="{FF2B5EF4-FFF2-40B4-BE49-F238E27FC236}">
                <a16:creationId xmlns:a16="http://schemas.microsoft.com/office/drawing/2014/main" id="{7D57E1E0-2BF8-4EF9-9EF8-22A016BDE801}"/>
              </a:ext>
            </a:extLst>
          </p:cNvPr>
          <p:cNvSpPr/>
          <p:nvPr/>
        </p:nvSpPr>
        <p:spPr>
          <a:xfrm>
            <a:off x="7550331" y="548244"/>
            <a:ext cx="4092849" cy="5787637"/>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What is the type of the following events? </a:t>
            </a:r>
          </a:p>
          <a:p>
            <a:endParaRPr lang="en-US" sz="2400" dirty="0">
              <a:solidFill>
                <a:schemeClr val="tx1"/>
              </a:solidFill>
            </a:endParaRPr>
          </a:p>
          <a:p>
            <a:r>
              <a:rPr lang="en-US" sz="2400" b="1" dirty="0">
                <a:solidFill>
                  <a:srgbClr val="FF0000"/>
                </a:solidFill>
              </a:rPr>
              <a:t>Example 1:</a:t>
            </a:r>
            <a:endParaRPr lang="en-US" sz="2400" dirty="0">
              <a:solidFill>
                <a:schemeClr val="tx1"/>
              </a:solidFill>
            </a:endParaRPr>
          </a:p>
          <a:p>
            <a:r>
              <a:rPr lang="en-US" sz="2400" dirty="0">
                <a:solidFill>
                  <a:schemeClr val="tx1"/>
                </a:solidFill>
              </a:rPr>
              <a:t>{1, 3, 5}</a:t>
            </a:r>
          </a:p>
          <a:p>
            <a:r>
              <a:rPr lang="en-US" sz="2400" dirty="0">
                <a:solidFill>
                  <a:schemeClr val="tx1"/>
                </a:solidFill>
              </a:rPr>
              <a:t>{6}</a:t>
            </a:r>
          </a:p>
          <a:p>
            <a:r>
              <a:rPr lang="en-US" sz="2400" dirty="0">
                <a:solidFill>
                  <a:schemeClr val="tx1"/>
                </a:solidFill>
              </a:rPr>
              <a:t>{ }</a:t>
            </a:r>
          </a:p>
          <a:p>
            <a:endParaRPr lang="en-US" sz="2400" dirty="0">
              <a:solidFill>
                <a:schemeClr val="tx1"/>
              </a:solidFill>
            </a:endParaRPr>
          </a:p>
          <a:p>
            <a:r>
              <a:rPr lang="en-US" sz="2400" b="1" dirty="0">
                <a:solidFill>
                  <a:srgbClr val="7030A0"/>
                </a:solidFill>
              </a:rPr>
              <a:t>Example 2:</a:t>
            </a:r>
            <a:endParaRPr lang="en-US" sz="2400" dirty="0">
              <a:solidFill>
                <a:schemeClr val="tx1"/>
              </a:solidFill>
            </a:endParaRPr>
          </a:p>
          <a:p>
            <a:r>
              <a:rPr lang="en-US" sz="2400" dirty="0">
                <a:solidFill>
                  <a:schemeClr val="tx1"/>
                </a:solidFill>
              </a:rPr>
              <a:t>{H, TH, TTH}</a:t>
            </a:r>
          </a:p>
          <a:p>
            <a:r>
              <a:rPr lang="en-US" sz="2400" dirty="0">
                <a:solidFill>
                  <a:schemeClr val="tx1"/>
                </a:solidFill>
              </a:rPr>
              <a:t>{TH, TTH, TTTH, …}</a:t>
            </a:r>
          </a:p>
          <a:p>
            <a:endParaRPr lang="en-US" sz="2400" dirty="0">
              <a:solidFill>
                <a:schemeClr val="tx1"/>
              </a:solidFill>
            </a:endParaRPr>
          </a:p>
          <a:p>
            <a:r>
              <a:rPr lang="en-US" sz="2400" b="1" dirty="0">
                <a:solidFill>
                  <a:srgbClr val="0070C0"/>
                </a:solidFill>
              </a:rPr>
              <a:t>Example 3:</a:t>
            </a:r>
            <a:endParaRPr lang="en-US" sz="2400" dirty="0">
              <a:solidFill>
                <a:schemeClr val="tx1"/>
              </a:solidFill>
            </a:endParaRPr>
          </a:p>
          <a:p>
            <a:r>
              <a:rPr lang="en-US" sz="2400" dirty="0">
                <a:solidFill>
                  <a:schemeClr val="tx1"/>
                </a:solidFill>
              </a:rPr>
              <a:t>(1, 10)</a:t>
            </a:r>
          </a:p>
          <a:p>
            <a:r>
              <a:rPr lang="en-US" sz="2400" dirty="0">
                <a:solidFill>
                  <a:schemeClr val="tx1"/>
                </a:solidFill>
              </a:rPr>
              <a:t>{0}</a:t>
            </a:r>
          </a:p>
        </p:txBody>
      </p:sp>
    </p:spTree>
    <p:extLst>
      <p:ext uri="{BB962C8B-B14F-4D97-AF65-F5344CB8AC3E}">
        <p14:creationId xmlns:p14="http://schemas.microsoft.com/office/powerpoint/2010/main" val="8462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Example</a:t>
            </a:r>
          </a:p>
        </p:txBody>
      </p:sp>
      <p:sp>
        <p:nvSpPr>
          <p:cNvPr id="7" name="Rectangle 6">
            <a:extLst>
              <a:ext uri="{FF2B5EF4-FFF2-40B4-BE49-F238E27FC236}">
                <a16:creationId xmlns:a16="http://schemas.microsoft.com/office/drawing/2014/main" id="{E6C6B5DA-2EAB-4B21-B365-9E0294197C62}"/>
              </a:ext>
            </a:extLst>
          </p:cNvPr>
          <p:cNvSpPr/>
          <p:nvPr/>
        </p:nvSpPr>
        <p:spPr>
          <a:xfrm>
            <a:off x="838199" y="1440675"/>
            <a:ext cx="8162110" cy="1800493"/>
          </a:xfrm>
          <a:prstGeom prst="rect">
            <a:avLst/>
          </a:prstGeom>
        </p:spPr>
        <p:txBody>
          <a:bodyPr wrap="square">
            <a:spAutoFit/>
          </a:bodyPr>
          <a:lstStyle/>
          <a:p>
            <a:r>
              <a:rPr lang="en-US" sz="2400" dirty="0"/>
              <a:t>There are 7 coins in a bag, 4 -</a:t>
            </a:r>
            <a:r>
              <a:rPr lang="en-US" sz="2400" b="1" dirty="0">
                <a:solidFill>
                  <a:schemeClr val="accent5">
                    <a:lumMod val="75000"/>
                  </a:schemeClr>
                </a:solidFill>
              </a:rPr>
              <a:t>1cents</a:t>
            </a:r>
            <a:r>
              <a:rPr lang="en-US" sz="2400" dirty="0"/>
              <a:t>, 2 -</a:t>
            </a:r>
            <a:r>
              <a:rPr lang="en-US" sz="2400" b="1" dirty="0">
                <a:solidFill>
                  <a:srgbClr val="969696"/>
                </a:solidFill>
              </a:rPr>
              <a:t>5cents</a:t>
            </a:r>
            <a:r>
              <a:rPr lang="en-US" sz="2400" dirty="0"/>
              <a:t>, and  1- </a:t>
            </a:r>
            <a:r>
              <a:rPr lang="en-US" sz="2400" b="1" dirty="0">
                <a:solidFill>
                  <a:srgbClr val="5F5F5F"/>
                </a:solidFill>
              </a:rPr>
              <a:t>25cents</a:t>
            </a:r>
            <a:r>
              <a:rPr lang="en-US" sz="2400" dirty="0"/>
              <a:t>.</a:t>
            </a:r>
          </a:p>
          <a:p>
            <a:pPr>
              <a:lnSpc>
                <a:spcPts val="1800"/>
              </a:lnSpc>
            </a:pPr>
            <a:endParaRPr lang="en-US" sz="2400" dirty="0"/>
          </a:p>
          <a:p>
            <a:r>
              <a:rPr lang="en-US" sz="2400" dirty="0"/>
              <a:t>You randomly </a:t>
            </a:r>
            <a:r>
              <a:rPr lang="en-US" sz="2400" dirty="0">
                <a:solidFill>
                  <a:srgbClr val="00B050"/>
                </a:solidFill>
              </a:rPr>
              <a:t>pick two coins </a:t>
            </a:r>
            <a:r>
              <a:rPr lang="en-US" sz="2400" dirty="0"/>
              <a:t>from the bag. </a:t>
            </a:r>
          </a:p>
          <a:p>
            <a:r>
              <a:rPr lang="en-US" sz="2400" dirty="0"/>
              <a:t>What is the </a:t>
            </a:r>
            <a:r>
              <a:rPr lang="en-US" sz="2400" dirty="0">
                <a:solidFill>
                  <a:srgbClr val="FF0000"/>
                </a:solidFill>
              </a:rPr>
              <a:t>sample space</a:t>
            </a:r>
            <a:r>
              <a:rPr lang="en-US" sz="2400" dirty="0"/>
              <a:t>? Suppose order is important. </a:t>
            </a:r>
          </a:p>
          <a:p>
            <a:r>
              <a:rPr lang="en-US" sz="2400" dirty="0"/>
              <a:t>Determine the event of </a:t>
            </a:r>
            <a:r>
              <a:rPr lang="en-US" sz="2400" dirty="0">
                <a:solidFill>
                  <a:srgbClr val="0070C0"/>
                </a:solidFill>
              </a:rPr>
              <a:t>having the same valued coins</a:t>
            </a:r>
            <a:r>
              <a:rPr lang="en-US" sz="2400" dirty="0"/>
              <a:t>.</a:t>
            </a:r>
          </a:p>
        </p:txBody>
      </p:sp>
      <p:pic>
        <p:nvPicPr>
          <p:cNvPr id="31" name="Picture 3" descr="C:\Users\ASaghafi\Desktop\index.jpg">
            <a:extLst>
              <a:ext uri="{FF2B5EF4-FFF2-40B4-BE49-F238E27FC236}">
                <a16:creationId xmlns:a16="http://schemas.microsoft.com/office/drawing/2014/main" id="{B75947A1-14C5-40E2-B488-5A2D2020113F}"/>
              </a:ext>
            </a:extLst>
          </p:cNvPr>
          <p:cNvPicPr>
            <a:picLocks noChangeAspect="1" noChangeArrowheads="1"/>
          </p:cNvPicPr>
          <p:nvPr/>
        </p:nvPicPr>
        <p:blipFill>
          <a:blip r:embed="rId3" cstate="print"/>
          <a:srcRect/>
          <a:stretch>
            <a:fillRect/>
          </a:stretch>
        </p:blipFill>
        <p:spPr bwMode="auto">
          <a:xfrm>
            <a:off x="11004005" y="329936"/>
            <a:ext cx="698410" cy="716434"/>
          </a:xfrm>
          <a:prstGeom prst="rect">
            <a:avLst/>
          </a:prstGeom>
          <a:noFill/>
        </p:spPr>
      </p:pic>
      <p:pic>
        <p:nvPicPr>
          <p:cNvPr id="32" name="Picture 3" descr="C:\Users\ASaghafi\Desktop\index.jpg">
            <a:extLst>
              <a:ext uri="{FF2B5EF4-FFF2-40B4-BE49-F238E27FC236}">
                <a16:creationId xmlns:a16="http://schemas.microsoft.com/office/drawing/2014/main" id="{BDF754F6-0C9B-4156-B9AE-F8469CC70B07}"/>
              </a:ext>
            </a:extLst>
          </p:cNvPr>
          <p:cNvPicPr>
            <a:picLocks noChangeAspect="1" noChangeArrowheads="1"/>
          </p:cNvPicPr>
          <p:nvPr/>
        </p:nvPicPr>
        <p:blipFill>
          <a:blip r:embed="rId3" cstate="print"/>
          <a:srcRect/>
          <a:stretch>
            <a:fillRect/>
          </a:stretch>
        </p:blipFill>
        <p:spPr bwMode="auto">
          <a:xfrm>
            <a:off x="10277430" y="329936"/>
            <a:ext cx="698410" cy="716434"/>
          </a:xfrm>
          <a:prstGeom prst="rect">
            <a:avLst/>
          </a:prstGeom>
          <a:noFill/>
        </p:spPr>
      </p:pic>
      <p:pic>
        <p:nvPicPr>
          <p:cNvPr id="33" name="Picture 3" descr="C:\Users\ASaghafi\Desktop\index.jpg">
            <a:extLst>
              <a:ext uri="{FF2B5EF4-FFF2-40B4-BE49-F238E27FC236}">
                <a16:creationId xmlns:a16="http://schemas.microsoft.com/office/drawing/2014/main" id="{BEC46977-1385-4C72-90A4-A18E9B642D6B}"/>
              </a:ext>
            </a:extLst>
          </p:cNvPr>
          <p:cNvPicPr>
            <a:picLocks noChangeAspect="1" noChangeArrowheads="1"/>
          </p:cNvPicPr>
          <p:nvPr/>
        </p:nvPicPr>
        <p:blipFill>
          <a:blip r:embed="rId3" cstate="print"/>
          <a:srcRect/>
          <a:stretch>
            <a:fillRect/>
          </a:stretch>
        </p:blipFill>
        <p:spPr bwMode="auto">
          <a:xfrm>
            <a:off x="11032170" y="1046370"/>
            <a:ext cx="698410" cy="716434"/>
          </a:xfrm>
          <a:prstGeom prst="rect">
            <a:avLst/>
          </a:prstGeom>
          <a:noFill/>
        </p:spPr>
      </p:pic>
      <p:pic>
        <p:nvPicPr>
          <p:cNvPr id="34" name="Picture 3" descr="C:\Users\ASaghafi\Desktop\index.jpg">
            <a:extLst>
              <a:ext uri="{FF2B5EF4-FFF2-40B4-BE49-F238E27FC236}">
                <a16:creationId xmlns:a16="http://schemas.microsoft.com/office/drawing/2014/main" id="{1B048497-809C-4E3A-961A-FE34C1AC4C4E}"/>
              </a:ext>
            </a:extLst>
          </p:cNvPr>
          <p:cNvPicPr>
            <a:picLocks noChangeAspect="1" noChangeArrowheads="1"/>
          </p:cNvPicPr>
          <p:nvPr/>
        </p:nvPicPr>
        <p:blipFill>
          <a:blip r:embed="rId3" cstate="print"/>
          <a:srcRect/>
          <a:stretch>
            <a:fillRect/>
          </a:stretch>
        </p:blipFill>
        <p:spPr bwMode="auto">
          <a:xfrm>
            <a:off x="10277430" y="1050131"/>
            <a:ext cx="698410" cy="716434"/>
          </a:xfrm>
          <a:prstGeom prst="rect">
            <a:avLst/>
          </a:prstGeom>
          <a:noFill/>
        </p:spPr>
      </p:pic>
      <p:pic>
        <p:nvPicPr>
          <p:cNvPr id="35" name="Picture 4" descr="C:\Users\ASaghafi\Desktop\images.jpg">
            <a:extLst>
              <a:ext uri="{FF2B5EF4-FFF2-40B4-BE49-F238E27FC236}">
                <a16:creationId xmlns:a16="http://schemas.microsoft.com/office/drawing/2014/main" id="{24B27B00-0030-421B-B5F9-755DC3BE930F}"/>
              </a:ext>
            </a:extLst>
          </p:cNvPr>
          <p:cNvPicPr>
            <a:picLocks noChangeAspect="1" noChangeArrowheads="1"/>
          </p:cNvPicPr>
          <p:nvPr/>
        </p:nvPicPr>
        <p:blipFill>
          <a:blip r:embed="rId4" cstate="print"/>
          <a:srcRect/>
          <a:stretch>
            <a:fillRect/>
          </a:stretch>
        </p:blipFill>
        <p:spPr bwMode="auto">
          <a:xfrm>
            <a:off x="10626635" y="1954508"/>
            <a:ext cx="1176419" cy="1176419"/>
          </a:xfrm>
          <a:prstGeom prst="rect">
            <a:avLst/>
          </a:prstGeom>
          <a:noFill/>
        </p:spPr>
      </p:pic>
      <p:pic>
        <p:nvPicPr>
          <p:cNvPr id="36" name="Picture 4" descr="C:\Users\ASaghafi\Desktop\images.jpg">
            <a:extLst>
              <a:ext uri="{FF2B5EF4-FFF2-40B4-BE49-F238E27FC236}">
                <a16:creationId xmlns:a16="http://schemas.microsoft.com/office/drawing/2014/main" id="{A118FD5B-FC30-49B0-8760-2E6303B44D0E}"/>
              </a:ext>
            </a:extLst>
          </p:cNvPr>
          <p:cNvPicPr>
            <a:picLocks noChangeAspect="1" noChangeArrowheads="1"/>
          </p:cNvPicPr>
          <p:nvPr/>
        </p:nvPicPr>
        <p:blipFill>
          <a:blip r:embed="rId4" cstate="print"/>
          <a:srcRect/>
          <a:stretch>
            <a:fillRect/>
          </a:stretch>
        </p:blipFill>
        <p:spPr bwMode="auto">
          <a:xfrm>
            <a:off x="9381481" y="1954508"/>
            <a:ext cx="1176419" cy="1176419"/>
          </a:xfrm>
          <a:prstGeom prst="rect">
            <a:avLst/>
          </a:prstGeom>
          <a:noFill/>
        </p:spPr>
      </p:pic>
      <p:pic>
        <p:nvPicPr>
          <p:cNvPr id="37" name="Picture 5" descr="C:\Users\ASaghafi\Desktop\index.jpg">
            <a:extLst>
              <a:ext uri="{FF2B5EF4-FFF2-40B4-BE49-F238E27FC236}">
                <a16:creationId xmlns:a16="http://schemas.microsoft.com/office/drawing/2014/main" id="{F3C4FB5C-611A-4E73-B4BF-8822447EE7E5}"/>
              </a:ext>
            </a:extLst>
          </p:cNvPr>
          <p:cNvPicPr>
            <a:picLocks noChangeAspect="1" noChangeArrowheads="1"/>
          </p:cNvPicPr>
          <p:nvPr/>
        </p:nvPicPr>
        <p:blipFill>
          <a:blip r:embed="rId5" cstate="print"/>
          <a:srcRect/>
          <a:stretch>
            <a:fillRect/>
          </a:stretch>
        </p:blipFill>
        <p:spPr bwMode="auto">
          <a:xfrm>
            <a:off x="10064013" y="3318870"/>
            <a:ext cx="1823653" cy="1831794"/>
          </a:xfrm>
          <a:prstGeom prst="rect">
            <a:avLst/>
          </a:prstGeom>
          <a:noFill/>
        </p:spPr>
      </p:pic>
      <p:grpSp>
        <p:nvGrpSpPr>
          <p:cNvPr id="11" name="Group 10">
            <a:extLst>
              <a:ext uri="{FF2B5EF4-FFF2-40B4-BE49-F238E27FC236}">
                <a16:creationId xmlns:a16="http://schemas.microsoft.com/office/drawing/2014/main" id="{6353D611-03B0-4A23-9FEF-511E1D58DC2F}"/>
              </a:ext>
            </a:extLst>
          </p:cNvPr>
          <p:cNvGrpSpPr/>
          <p:nvPr/>
        </p:nvGrpSpPr>
        <p:grpSpPr>
          <a:xfrm>
            <a:off x="1012372" y="3928470"/>
            <a:ext cx="2028063" cy="2286000"/>
            <a:chOff x="685800" y="3733800"/>
            <a:chExt cx="2028063" cy="2286000"/>
          </a:xfrm>
        </p:grpSpPr>
        <p:cxnSp>
          <p:nvCxnSpPr>
            <p:cNvPr id="12" name="Straight Arrow Connector 11">
              <a:extLst>
                <a:ext uri="{FF2B5EF4-FFF2-40B4-BE49-F238E27FC236}">
                  <a16:creationId xmlns:a16="http://schemas.microsoft.com/office/drawing/2014/main" id="{D8675EC9-B1D4-47C3-822E-E5109266D4CF}"/>
                </a:ext>
              </a:extLst>
            </p:cNvPr>
            <p:cNvCxnSpPr/>
            <p:nvPr/>
          </p:nvCxnSpPr>
          <p:spPr>
            <a:xfrm flipV="1">
              <a:off x="685800" y="3962400"/>
              <a:ext cx="990600" cy="914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5DD624-0851-4293-BE53-99CF899E7124}"/>
                </a:ext>
              </a:extLst>
            </p:cNvPr>
            <p:cNvCxnSpPr/>
            <p:nvPr/>
          </p:nvCxnSpPr>
          <p:spPr>
            <a:xfrm>
              <a:off x="685800" y="4876800"/>
              <a:ext cx="990600"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1DEEBE-87BA-42FF-8776-F3F2C2ED51B9}"/>
                </a:ext>
              </a:extLst>
            </p:cNvPr>
            <p:cNvCxnSpPr/>
            <p:nvPr/>
          </p:nvCxnSpPr>
          <p:spPr>
            <a:xfrm>
              <a:off x="685800" y="4876800"/>
              <a:ext cx="914400" cy="914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250E3E-098A-4FC7-8052-D5B90B0160B7}"/>
                </a:ext>
              </a:extLst>
            </p:cNvPr>
            <p:cNvSpPr txBox="1"/>
            <p:nvPr/>
          </p:nvSpPr>
          <p:spPr>
            <a:xfrm>
              <a:off x="1676400" y="3733800"/>
              <a:ext cx="909223" cy="369332"/>
            </a:xfrm>
            <a:prstGeom prst="rect">
              <a:avLst/>
            </a:prstGeom>
            <a:noFill/>
          </p:spPr>
          <p:txBody>
            <a:bodyPr wrap="none" rtlCol="0">
              <a:spAutoFit/>
            </a:bodyPr>
            <a:lstStyle/>
            <a:p>
              <a:r>
                <a:rPr lang="en-US" dirty="0"/>
                <a:t>1-cent</a:t>
              </a:r>
            </a:p>
          </p:txBody>
        </p:sp>
        <p:sp>
          <p:nvSpPr>
            <p:cNvPr id="16" name="TextBox 15">
              <a:extLst>
                <a:ext uri="{FF2B5EF4-FFF2-40B4-BE49-F238E27FC236}">
                  <a16:creationId xmlns:a16="http://schemas.microsoft.com/office/drawing/2014/main" id="{60301D1E-380F-4FB2-85DC-7A823264C958}"/>
                </a:ext>
              </a:extLst>
            </p:cNvPr>
            <p:cNvSpPr txBox="1"/>
            <p:nvPr/>
          </p:nvSpPr>
          <p:spPr>
            <a:xfrm>
              <a:off x="1676400" y="4648200"/>
              <a:ext cx="909223" cy="369332"/>
            </a:xfrm>
            <a:prstGeom prst="rect">
              <a:avLst/>
            </a:prstGeom>
            <a:noFill/>
          </p:spPr>
          <p:txBody>
            <a:bodyPr wrap="none" rtlCol="0">
              <a:spAutoFit/>
            </a:bodyPr>
            <a:lstStyle/>
            <a:p>
              <a:r>
                <a:rPr lang="en-US" dirty="0"/>
                <a:t>5-cent</a:t>
              </a:r>
            </a:p>
          </p:txBody>
        </p:sp>
        <p:sp>
          <p:nvSpPr>
            <p:cNvPr id="17" name="TextBox 16">
              <a:extLst>
                <a:ext uri="{FF2B5EF4-FFF2-40B4-BE49-F238E27FC236}">
                  <a16:creationId xmlns:a16="http://schemas.microsoft.com/office/drawing/2014/main" id="{63F2461F-3854-4AD4-95CD-315EB46B4873}"/>
                </a:ext>
              </a:extLst>
            </p:cNvPr>
            <p:cNvSpPr txBox="1"/>
            <p:nvPr/>
          </p:nvSpPr>
          <p:spPr>
            <a:xfrm>
              <a:off x="1676400" y="5650468"/>
              <a:ext cx="1037463" cy="369332"/>
            </a:xfrm>
            <a:prstGeom prst="rect">
              <a:avLst/>
            </a:prstGeom>
            <a:noFill/>
          </p:spPr>
          <p:txBody>
            <a:bodyPr wrap="none" rtlCol="0">
              <a:spAutoFit/>
            </a:bodyPr>
            <a:lstStyle/>
            <a:p>
              <a:r>
                <a:rPr lang="en-US" dirty="0"/>
                <a:t>25-cent</a:t>
              </a:r>
            </a:p>
          </p:txBody>
        </p:sp>
      </p:grpSp>
      <p:grpSp>
        <p:nvGrpSpPr>
          <p:cNvPr id="18" name="Group 17">
            <a:extLst>
              <a:ext uri="{FF2B5EF4-FFF2-40B4-BE49-F238E27FC236}">
                <a16:creationId xmlns:a16="http://schemas.microsoft.com/office/drawing/2014/main" id="{CD7C6515-112A-420F-9098-2416F0673937}"/>
              </a:ext>
            </a:extLst>
          </p:cNvPr>
          <p:cNvGrpSpPr/>
          <p:nvPr/>
        </p:nvGrpSpPr>
        <p:grpSpPr>
          <a:xfrm>
            <a:off x="2912195" y="3318870"/>
            <a:ext cx="2180463" cy="3352800"/>
            <a:chOff x="2590800" y="3124200"/>
            <a:chExt cx="2180463" cy="3352800"/>
          </a:xfrm>
        </p:grpSpPr>
        <p:cxnSp>
          <p:nvCxnSpPr>
            <p:cNvPr id="19" name="Straight Arrow Connector 18">
              <a:extLst>
                <a:ext uri="{FF2B5EF4-FFF2-40B4-BE49-F238E27FC236}">
                  <a16:creationId xmlns:a16="http://schemas.microsoft.com/office/drawing/2014/main" id="{B0113514-F3E7-40BB-9907-717E7B767E39}"/>
                </a:ext>
              </a:extLst>
            </p:cNvPr>
            <p:cNvCxnSpPr>
              <a:cxnSpLocks/>
              <a:stCxn id="15" idx="3"/>
              <a:endCxn id="22" idx="1"/>
            </p:cNvCxnSpPr>
            <p:nvPr/>
          </p:nvCxnSpPr>
          <p:spPr>
            <a:xfrm flipV="1">
              <a:off x="2590800" y="3308866"/>
              <a:ext cx="1066800" cy="6096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B62491-C7D3-4B27-A669-8551F8A7C9E0}"/>
                </a:ext>
              </a:extLst>
            </p:cNvPr>
            <p:cNvCxnSpPr>
              <a:cxnSpLocks/>
              <a:stCxn id="15" idx="3"/>
              <a:endCxn id="23" idx="1"/>
            </p:cNvCxnSpPr>
            <p:nvPr/>
          </p:nvCxnSpPr>
          <p:spPr>
            <a:xfrm flipV="1">
              <a:off x="2590800" y="3766066"/>
              <a:ext cx="1143000" cy="152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ACA077E-D494-4D20-B52F-1A40BE179317}"/>
                </a:ext>
              </a:extLst>
            </p:cNvPr>
            <p:cNvCxnSpPr>
              <a:cxnSpLocks/>
              <a:stCxn id="15" idx="3"/>
              <a:endCxn id="24" idx="1"/>
            </p:cNvCxnSpPr>
            <p:nvPr/>
          </p:nvCxnSpPr>
          <p:spPr>
            <a:xfrm>
              <a:off x="2590800" y="3918466"/>
              <a:ext cx="1143000" cy="3048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373D40-CED8-4D85-8C0B-D752BB120DB0}"/>
                </a:ext>
              </a:extLst>
            </p:cNvPr>
            <p:cNvSpPr txBox="1"/>
            <p:nvPr/>
          </p:nvSpPr>
          <p:spPr>
            <a:xfrm>
              <a:off x="3657600" y="3124200"/>
              <a:ext cx="909223" cy="369332"/>
            </a:xfrm>
            <a:prstGeom prst="rect">
              <a:avLst/>
            </a:prstGeom>
            <a:noFill/>
          </p:spPr>
          <p:txBody>
            <a:bodyPr wrap="none" rtlCol="0">
              <a:spAutoFit/>
            </a:bodyPr>
            <a:lstStyle/>
            <a:p>
              <a:r>
                <a:rPr lang="en-US" dirty="0"/>
                <a:t>1-cent</a:t>
              </a:r>
            </a:p>
          </p:txBody>
        </p:sp>
        <p:sp>
          <p:nvSpPr>
            <p:cNvPr id="23" name="TextBox 22">
              <a:extLst>
                <a:ext uri="{FF2B5EF4-FFF2-40B4-BE49-F238E27FC236}">
                  <a16:creationId xmlns:a16="http://schemas.microsoft.com/office/drawing/2014/main" id="{A2452774-BE4F-4712-AB1E-E0FBF12158A7}"/>
                </a:ext>
              </a:extLst>
            </p:cNvPr>
            <p:cNvSpPr txBox="1"/>
            <p:nvPr/>
          </p:nvSpPr>
          <p:spPr>
            <a:xfrm>
              <a:off x="3733800" y="3581400"/>
              <a:ext cx="909223" cy="369332"/>
            </a:xfrm>
            <a:prstGeom prst="rect">
              <a:avLst/>
            </a:prstGeom>
            <a:noFill/>
          </p:spPr>
          <p:txBody>
            <a:bodyPr wrap="none" rtlCol="0">
              <a:spAutoFit/>
            </a:bodyPr>
            <a:lstStyle/>
            <a:p>
              <a:r>
                <a:rPr lang="en-US" dirty="0"/>
                <a:t>5-cent</a:t>
              </a:r>
            </a:p>
          </p:txBody>
        </p:sp>
        <p:sp>
          <p:nvSpPr>
            <p:cNvPr id="24" name="TextBox 23">
              <a:extLst>
                <a:ext uri="{FF2B5EF4-FFF2-40B4-BE49-F238E27FC236}">
                  <a16:creationId xmlns:a16="http://schemas.microsoft.com/office/drawing/2014/main" id="{B2C51C47-0775-4541-8FC7-53CAB92178F7}"/>
                </a:ext>
              </a:extLst>
            </p:cNvPr>
            <p:cNvSpPr txBox="1"/>
            <p:nvPr/>
          </p:nvSpPr>
          <p:spPr>
            <a:xfrm>
              <a:off x="3733800" y="4038600"/>
              <a:ext cx="1037463" cy="369332"/>
            </a:xfrm>
            <a:prstGeom prst="rect">
              <a:avLst/>
            </a:prstGeom>
            <a:noFill/>
          </p:spPr>
          <p:txBody>
            <a:bodyPr wrap="none" rtlCol="0">
              <a:spAutoFit/>
            </a:bodyPr>
            <a:lstStyle/>
            <a:p>
              <a:r>
                <a:rPr lang="en-US" dirty="0"/>
                <a:t>25-cent</a:t>
              </a:r>
            </a:p>
          </p:txBody>
        </p:sp>
        <p:cxnSp>
          <p:nvCxnSpPr>
            <p:cNvPr id="25" name="Straight Arrow Connector 24">
              <a:extLst>
                <a:ext uri="{FF2B5EF4-FFF2-40B4-BE49-F238E27FC236}">
                  <a16:creationId xmlns:a16="http://schemas.microsoft.com/office/drawing/2014/main" id="{83F8FB43-8BBF-48AD-92C0-68C95B169025}"/>
                </a:ext>
              </a:extLst>
            </p:cNvPr>
            <p:cNvCxnSpPr>
              <a:cxnSpLocks/>
              <a:endCxn id="28" idx="1"/>
            </p:cNvCxnSpPr>
            <p:nvPr/>
          </p:nvCxnSpPr>
          <p:spPr>
            <a:xfrm flipV="1">
              <a:off x="2590800" y="4582299"/>
              <a:ext cx="1123318" cy="2505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CE7344-F020-4FD7-8447-57D6506C71BC}"/>
                </a:ext>
              </a:extLst>
            </p:cNvPr>
            <p:cNvCxnSpPr>
              <a:cxnSpLocks/>
              <a:endCxn id="29" idx="1"/>
            </p:cNvCxnSpPr>
            <p:nvPr/>
          </p:nvCxnSpPr>
          <p:spPr>
            <a:xfrm>
              <a:off x="2590800" y="4832866"/>
              <a:ext cx="1066800" cy="1524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17115E-E05D-4AA6-808A-B54C3CC8B875}"/>
                </a:ext>
              </a:extLst>
            </p:cNvPr>
            <p:cNvCxnSpPr>
              <a:cxnSpLocks/>
              <a:endCxn id="30" idx="1"/>
            </p:cNvCxnSpPr>
            <p:nvPr/>
          </p:nvCxnSpPr>
          <p:spPr>
            <a:xfrm>
              <a:off x="2590800" y="4832866"/>
              <a:ext cx="1066800" cy="6212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F5CE76C-B18E-47D3-95BC-C3D48F6213DF}"/>
                </a:ext>
              </a:extLst>
            </p:cNvPr>
            <p:cNvSpPr txBox="1"/>
            <p:nvPr/>
          </p:nvSpPr>
          <p:spPr>
            <a:xfrm>
              <a:off x="3714118" y="4397633"/>
              <a:ext cx="909223" cy="369332"/>
            </a:xfrm>
            <a:prstGeom prst="rect">
              <a:avLst/>
            </a:prstGeom>
            <a:noFill/>
          </p:spPr>
          <p:txBody>
            <a:bodyPr wrap="none" rtlCol="0">
              <a:spAutoFit/>
            </a:bodyPr>
            <a:lstStyle/>
            <a:p>
              <a:r>
                <a:rPr lang="en-US" dirty="0"/>
                <a:t>1-cent</a:t>
              </a:r>
            </a:p>
          </p:txBody>
        </p:sp>
        <p:sp>
          <p:nvSpPr>
            <p:cNvPr id="29" name="TextBox 28">
              <a:extLst>
                <a:ext uri="{FF2B5EF4-FFF2-40B4-BE49-F238E27FC236}">
                  <a16:creationId xmlns:a16="http://schemas.microsoft.com/office/drawing/2014/main" id="{6C6A7557-09CF-4026-A27F-61B9CA6F4F14}"/>
                </a:ext>
              </a:extLst>
            </p:cNvPr>
            <p:cNvSpPr txBox="1"/>
            <p:nvPr/>
          </p:nvSpPr>
          <p:spPr>
            <a:xfrm>
              <a:off x="3657600" y="4800600"/>
              <a:ext cx="909223" cy="369332"/>
            </a:xfrm>
            <a:prstGeom prst="rect">
              <a:avLst/>
            </a:prstGeom>
            <a:noFill/>
          </p:spPr>
          <p:txBody>
            <a:bodyPr wrap="none" rtlCol="0">
              <a:spAutoFit/>
            </a:bodyPr>
            <a:lstStyle/>
            <a:p>
              <a:r>
                <a:rPr lang="en-US" dirty="0"/>
                <a:t>5-cent</a:t>
              </a:r>
            </a:p>
          </p:txBody>
        </p:sp>
        <p:sp>
          <p:nvSpPr>
            <p:cNvPr id="30" name="TextBox 29">
              <a:extLst>
                <a:ext uri="{FF2B5EF4-FFF2-40B4-BE49-F238E27FC236}">
                  <a16:creationId xmlns:a16="http://schemas.microsoft.com/office/drawing/2014/main" id="{A8B0154A-6006-412C-B446-B9C162F4B93A}"/>
                </a:ext>
              </a:extLst>
            </p:cNvPr>
            <p:cNvSpPr txBox="1"/>
            <p:nvPr/>
          </p:nvSpPr>
          <p:spPr>
            <a:xfrm>
              <a:off x="3657600" y="5269468"/>
              <a:ext cx="1037463" cy="369332"/>
            </a:xfrm>
            <a:prstGeom prst="rect">
              <a:avLst/>
            </a:prstGeom>
            <a:noFill/>
          </p:spPr>
          <p:txBody>
            <a:bodyPr wrap="none" rtlCol="0">
              <a:spAutoFit/>
            </a:bodyPr>
            <a:lstStyle/>
            <a:p>
              <a:r>
                <a:rPr lang="en-US" dirty="0"/>
                <a:t>25-cent</a:t>
              </a:r>
            </a:p>
          </p:txBody>
        </p:sp>
        <p:cxnSp>
          <p:nvCxnSpPr>
            <p:cNvPr id="38" name="Straight Arrow Connector 37">
              <a:extLst>
                <a:ext uri="{FF2B5EF4-FFF2-40B4-BE49-F238E27FC236}">
                  <a16:creationId xmlns:a16="http://schemas.microsoft.com/office/drawing/2014/main" id="{89BD5392-D13D-4C44-B1D7-5E14B20B23DB}"/>
                </a:ext>
              </a:extLst>
            </p:cNvPr>
            <p:cNvCxnSpPr>
              <a:cxnSpLocks/>
              <a:stCxn id="17" idx="3"/>
              <a:endCxn id="40" idx="1"/>
            </p:cNvCxnSpPr>
            <p:nvPr/>
          </p:nvCxnSpPr>
          <p:spPr>
            <a:xfrm flipV="1">
              <a:off x="2719040" y="5823466"/>
              <a:ext cx="1090960" cy="116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FC05C31-C9A6-44E3-9A0A-E68417683DC1}"/>
                </a:ext>
              </a:extLst>
            </p:cNvPr>
            <p:cNvCxnSpPr>
              <a:cxnSpLocks/>
              <a:stCxn id="17" idx="3"/>
              <a:endCxn id="41" idx="1"/>
            </p:cNvCxnSpPr>
            <p:nvPr/>
          </p:nvCxnSpPr>
          <p:spPr>
            <a:xfrm>
              <a:off x="2719040" y="5835134"/>
              <a:ext cx="1090960" cy="45720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52ABB56-C73F-401F-AD14-11B2E30649DD}"/>
                </a:ext>
              </a:extLst>
            </p:cNvPr>
            <p:cNvSpPr txBox="1"/>
            <p:nvPr/>
          </p:nvSpPr>
          <p:spPr>
            <a:xfrm>
              <a:off x="3810000" y="5638800"/>
              <a:ext cx="909223" cy="369332"/>
            </a:xfrm>
            <a:prstGeom prst="rect">
              <a:avLst/>
            </a:prstGeom>
            <a:noFill/>
          </p:spPr>
          <p:txBody>
            <a:bodyPr wrap="none" rtlCol="0">
              <a:spAutoFit/>
            </a:bodyPr>
            <a:lstStyle/>
            <a:p>
              <a:r>
                <a:rPr lang="en-US" dirty="0"/>
                <a:t>1-cent</a:t>
              </a:r>
            </a:p>
          </p:txBody>
        </p:sp>
        <p:sp>
          <p:nvSpPr>
            <p:cNvPr id="41" name="TextBox 40">
              <a:extLst>
                <a:ext uri="{FF2B5EF4-FFF2-40B4-BE49-F238E27FC236}">
                  <a16:creationId xmlns:a16="http://schemas.microsoft.com/office/drawing/2014/main" id="{2714B7B6-6C37-4F7D-B868-B115352A3E0C}"/>
                </a:ext>
              </a:extLst>
            </p:cNvPr>
            <p:cNvSpPr txBox="1"/>
            <p:nvPr/>
          </p:nvSpPr>
          <p:spPr>
            <a:xfrm>
              <a:off x="3810000" y="6107668"/>
              <a:ext cx="909223" cy="369332"/>
            </a:xfrm>
            <a:prstGeom prst="rect">
              <a:avLst/>
            </a:prstGeom>
            <a:noFill/>
          </p:spPr>
          <p:txBody>
            <a:bodyPr wrap="none" rtlCol="0">
              <a:spAutoFit/>
            </a:bodyPr>
            <a:lstStyle/>
            <a:p>
              <a:r>
                <a:rPr lang="en-US" dirty="0"/>
                <a:t>5-cent</a:t>
              </a:r>
            </a:p>
          </p:txBody>
        </p:sp>
      </p:grpSp>
      <p:grpSp>
        <p:nvGrpSpPr>
          <p:cNvPr id="42" name="Group 41">
            <a:extLst>
              <a:ext uri="{FF2B5EF4-FFF2-40B4-BE49-F238E27FC236}">
                <a16:creationId xmlns:a16="http://schemas.microsoft.com/office/drawing/2014/main" id="{05274592-9CB4-45AA-82F8-FBFFA63503F6}"/>
              </a:ext>
            </a:extLst>
          </p:cNvPr>
          <p:cNvGrpSpPr/>
          <p:nvPr/>
        </p:nvGrpSpPr>
        <p:grpSpPr>
          <a:xfrm>
            <a:off x="5074715" y="3356970"/>
            <a:ext cx="920445" cy="3341132"/>
            <a:chOff x="5034377" y="3124200"/>
            <a:chExt cx="920445" cy="3341132"/>
          </a:xfrm>
        </p:grpSpPr>
        <p:sp>
          <p:nvSpPr>
            <p:cNvPr id="43" name="TextBox 42">
              <a:extLst>
                <a:ext uri="{FF2B5EF4-FFF2-40B4-BE49-F238E27FC236}">
                  <a16:creationId xmlns:a16="http://schemas.microsoft.com/office/drawing/2014/main" id="{0460000C-AEF4-4301-9B3A-280C4046BA7C}"/>
                </a:ext>
              </a:extLst>
            </p:cNvPr>
            <p:cNvSpPr txBox="1"/>
            <p:nvPr/>
          </p:nvSpPr>
          <p:spPr>
            <a:xfrm>
              <a:off x="5034377" y="3124200"/>
              <a:ext cx="748923" cy="369332"/>
            </a:xfrm>
            <a:prstGeom prst="rect">
              <a:avLst/>
            </a:prstGeom>
            <a:noFill/>
          </p:spPr>
          <p:txBody>
            <a:bodyPr wrap="none" rtlCol="0">
              <a:spAutoFit/>
            </a:bodyPr>
            <a:lstStyle/>
            <a:p>
              <a:r>
                <a:rPr lang="en-US" b="1" dirty="0"/>
                <a:t>(1, 1)</a:t>
              </a:r>
            </a:p>
          </p:txBody>
        </p:sp>
        <p:sp>
          <p:nvSpPr>
            <p:cNvPr id="44" name="TextBox 43">
              <a:extLst>
                <a:ext uri="{FF2B5EF4-FFF2-40B4-BE49-F238E27FC236}">
                  <a16:creationId xmlns:a16="http://schemas.microsoft.com/office/drawing/2014/main" id="{9FEE9A74-51B2-44F0-B99D-1783699AECB7}"/>
                </a:ext>
              </a:extLst>
            </p:cNvPr>
            <p:cNvSpPr txBox="1"/>
            <p:nvPr/>
          </p:nvSpPr>
          <p:spPr>
            <a:xfrm>
              <a:off x="5051895" y="3581400"/>
              <a:ext cx="748923" cy="369332"/>
            </a:xfrm>
            <a:prstGeom prst="rect">
              <a:avLst/>
            </a:prstGeom>
            <a:noFill/>
          </p:spPr>
          <p:txBody>
            <a:bodyPr wrap="none" rtlCol="0">
              <a:spAutoFit/>
            </a:bodyPr>
            <a:lstStyle/>
            <a:p>
              <a:r>
                <a:rPr lang="en-US" b="1" dirty="0"/>
                <a:t>(1, 5)</a:t>
              </a:r>
            </a:p>
          </p:txBody>
        </p:sp>
        <p:sp>
          <p:nvSpPr>
            <p:cNvPr id="45" name="TextBox 44">
              <a:extLst>
                <a:ext uri="{FF2B5EF4-FFF2-40B4-BE49-F238E27FC236}">
                  <a16:creationId xmlns:a16="http://schemas.microsoft.com/office/drawing/2014/main" id="{FAE749B9-4F47-42E9-BAAB-AC159402A94B}"/>
                </a:ext>
              </a:extLst>
            </p:cNvPr>
            <p:cNvSpPr txBox="1"/>
            <p:nvPr/>
          </p:nvSpPr>
          <p:spPr>
            <a:xfrm>
              <a:off x="5051895" y="4038600"/>
              <a:ext cx="878767" cy="369332"/>
            </a:xfrm>
            <a:prstGeom prst="rect">
              <a:avLst/>
            </a:prstGeom>
            <a:noFill/>
          </p:spPr>
          <p:txBody>
            <a:bodyPr wrap="none" rtlCol="0">
              <a:spAutoFit/>
            </a:bodyPr>
            <a:lstStyle/>
            <a:p>
              <a:r>
                <a:rPr lang="en-US" b="1" dirty="0"/>
                <a:t>(1, 25)</a:t>
              </a:r>
            </a:p>
          </p:txBody>
        </p:sp>
        <p:sp>
          <p:nvSpPr>
            <p:cNvPr id="46" name="TextBox 45">
              <a:extLst>
                <a:ext uri="{FF2B5EF4-FFF2-40B4-BE49-F238E27FC236}">
                  <a16:creationId xmlns:a16="http://schemas.microsoft.com/office/drawing/2014/main" id="{138A23DF-21CD-4A76-98FA-E47A235BF10B}"/>
                </a:ext>
              </a:extLst>
            </p:cNvPr>
            <p:cNvSpPr txBox="1"/>
            <p:nvPr/>
          </p:nvSpPr>
          <p:spPr>
            <a:xfrm>
              <a:off x="5058537" y="4343400"/>
              <a:ext cx="748923" cy="369332"/>
            </a:xfrm>
            <a:prstGeom prst="rect">
              <a:avLst/>
            </a:prstGeom>
            <a:noFill/>
          </p:spPr>
          <p:txBody>
            <a:bodyPr wrap="none" rtlCol="0">
              <a:spAutoFit/>
            </a:bodyPr>
            <a:lstStyle/>
            <a:p>
              <a:r>
                <a:rPr lang="en-US" b="1" dirty="0"/>
                <a:t>(5, 1)</a:t>
              </a:r>
            </a:p>
          </p:txBody>
        </p:sp>
        <p:sp>
          <p:nvSpPr>
            <p:cNvPr id="47" name="TextBox 46">
              <a:extLst>
                <a:ext uri="{FF2B5EF4-FFF2-40B4-BE49-F238E27FC236}">
                  <a16:creationId xmlns:a16="http://schemas.microsoft.com/office/drawing/2014/main" id="{8EBCDCB9-6ED4-4000-B2C3-C03D4B9914E5}"/>
                </a:ext>
              </a:extLst>
            </p:cNvPr>
            <p:cNvSpPr txBox="1"/>
            <p:nvPr/>
          </p:nvSpPr>
          <p:spPr>
            <a:xfrm>
              <a:off x="5076055" y="4800600"/>
              <a:ext cx="748923" cy="369332"/>
            </a:xfrm>
            <a:prstGeom prst="rect">
              <a:avLst/>
            </a:prstGeom>
            <a:noFill/>
          </p:spPr>
          <p:txBody>
            <a:bodyPr wrap="none" rtlCol="0">
              <a:spAutoFit/>
            </a:bodyPr>
            <a:lstStyle/>
            <a:p>
              <a:r>
                <a:rPr lang="en-US" b="1" dirty="0"/>
                <a:t>(5, 5)</a:t>
              </a:r>
            </a:p>
          </p:txBody>
        </p:sp>
        <p:sp>
          <p:nvSpPr>
            <p:cNvPr id="48" name="TextBox 47">
              <a:extLst>
                <a:ext uri="{FF2B5EF4-FFF2-40B4-BE49-F238E27FC236}">
                  <a16:creationId xmlns:a16="http://schemas.microsoft.com/office/drawing/2014/main" id="{AD6BF4EC-8E2C-4C82-8F49-478DDF043535}"/>
                </a:ext>
              </a:extLst>
            </p:cNvPr>
            <p:cNvSpPr txBox="1"/>
            <p:nvPr/>
          </p:nvSpPr>
          <p:spPr>
            <a:xfrm>
              <a:off x="5076055" y="5257800"/>
              <a:ext cx="878767" cy="369332"/>
            </a:xfrm>
            <a:prstGeom prst="rect">
              <a:avLst/>
            </a:prstGeom>
            <a:noFill/>
          </p:spPr>
          <p:txBody>
            <a:bodyPr wrap="none" rtlCol="0">
              <a:spAutoFit/>
            </a:bodyPr>
            <a:lstStyle/>
            <a:p>
              <a:r>
                <a:rPr lang="en-US" b="1" dirty="0"/>
                <a:t>(5, 25)</a:t>
              </a:r>
            </a:p>
          </p:txBody>
        </p:sp>
        <p:sp>
          <p:nvSpPr>
            <p:cNvPr id="49" name="TextBox 48">
              <a:extLst>
                <a:ext uri="{FF2B5EF4-FFF2-40B4-BE49-F238E27FC236}">
                  <a16:creationId xmlns:a16="http://schemas.microsoft.com/office/drawing/2014/main" id="{C4425825-5D9C-4741-89A9-9C5E3C021906}"/>
                </a:ext>
              </a:extLst>
            </p:cNvPr>
            <p:cNvSpPr txBox="1"/>
            <p:nvPr/>
          </p:nvSpPr>
          <p:spPr>
            <a:xfrm>
              <a:off x="5076055" y="5638800"/>
              <a:ext cx="878767" cy="369332"/>
            </a:xfrm>
            <a:prstGeom prst="rect">
              <a:avLst/>
            </a:prstGeom>
            <a:noFill/>
          </p:spPr>
          <p:txBody>
            <a:bodyPr wrap="none" rtlCol="0">
              <a:spAutoFit/>
            </a:bodyPr>
            <a:lstStyle/>
            <a:p>
              <a:r>
                <a:rPr lang="en-US" b="1" dirty="0"/>
                <a:t>(25, 1)</a:t>
              </a:r>
            </a:p>
          </p:txBody>
        </p:sp>
        <p:sp>
          <p:nvSpPr>
            <p:cNvPr id="50" name="TextBox 49">
              <a:extLst>
                <a:ext uri="{FF2B5EF4-FFF2-40B4-BE49-F238E27FC236}">
                  <a16:creationId xmlns:a16="http://schemas.microsoft.com/office/drawing/2014/main" id="{2DD17A8E-094E-40C6-802E-7257E656FC01}"/>
                </a:ext>
              </a:extLst>
            </p:cNvPr>
            <p:cNvSpPr txBox="1"/>
            <p:nvPr/>
          </p:nvSpPr>
          <p:spPr>
            <a:xfrm>
              <a:off x="5076055" y="6096000"/>
              <a:ext cx="878767" cy="369332"/>
            </a:xfrm>
            <a:prstGeom prst="rect">
              <a:avLst/>
            </a:prstGeom>
            <a:noFill/>
          </p:spPr>
          <p:txBody>
            <a:bodyPr wrap="none" rtlCol="0">
              <a:spAutoFit/>
            </a:bodyPr>
            <a:lstStyle/>
            <a:p>
              <a:r>
                <a:rPr lang="en-US" b="1" dirty="0"/>
                <a:t>(25, 5)</a:t>
              </a:r>
            </a:p>
          </p:txBody>
        </p:sp>
      </p:grpSp>
    </p:spTree>
    <p:extLst>
      <p:ext uri="{BB962C8B-B14F-4D97-AF65-F5344CB8AC3E}">
        <p14:creationId xmlns:p14="http://schemas.microsoft.com/office/powerpoint/2010/main" val="12832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up)">
                                      <p:cBhvr>
                                        <p:cTn id="1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738256" cy="1325563"/>
          </a:xfrm>
        </p:spPr>
        <p:txBody>
          <a:bodyPr/>
          <a:lstStyle/>
          <a:p>
            <a:r>
              <a:rPr lang="en-US" dirty="0">
                <a:solidFill>
                  <a:srgbClr val="990033"/>
                </a:solidFill>
              </a:rPr>
              <a:t>Question</a:t>
            </a:r>
          </a:p>
        </p:txBody>
      </p:sp>
      <p:sp>
        <p:nvSpPr>
          <p:cNvPr id="7" name="Rectangle 6">
            <a:extLst>
              <a:ext uri="{FF2B5EF4-FFF2-40B4-BE49-F238E27FC236}">
                <a16:creationId xmlns:a16="http://schemas.microsoft.com/office/drawing/2014/main" id="{E6C6B5DA-2EAB-4B21-B365-9E0294197C62}"/>
              </a:ext>
            </a:extLst>
          </p:cNvPr>
          <p:cNvSpPr/>
          <p:nvPr/>
        </p:nvSpPr>
        <p:spPr>
          <a:xfrm>
            <a:off x="838198" y="1440675"/>
            <a:ext cx="8372203" cy="1569660"/>
          </a:xfrm>
          <a:prstGeom prst="rect">
            <a:avLst/>
          </a:prstGeom>
        </p:spPr>
        <p:txBody>
          <a:bodyPr wrap="square">
            <a:spAutoFit/>
          </a:bodyPr>
          <a:lstStyle/>
          <a:p>
            <a:r>
              <a:rPr lang="en-US" sz="2400" dirty="0"/>
              <a:t>Suppose we are flipping </a:t>
            </a:r>
            <a:r>
              <a:rPr lang="en-US" sz="2400" dirty="0">
                <a:solidFill>
                  <a:srgbClr val="FF0000"/>
                </a:solidFill>
              </a:rPr>
              <a:t>three fair coins </a:t>
            </a:r>
            <a:r>
              <a:rPr lang="en-US" sz="2400" dirty="0"/>
              <a:t>together, </a:t>
            </a:r>
            <a:r>
              <a:rPr lang="en-US" sz="2400" b="1" dirty="0"/>
              <a:t>once</a:t>
            </a:r>
            <a:r>
              <a:rPr lang="en-US" sz="2400" dirty="0"/>
              <a:t>. </a:t>
            </a:r>
          </a:p>
          <a:p>
            <a:r>
              <a:rPr lang="en-US" sz="2400" dirty="0"/>
              <a:t>Graph a tree diagram showing the results of this experiment. </a:t>
            </a:r>
          </a:p>
          <a:p>
            <a:r>
              <a:rPr lang="en-US" sz="2400" dirty="0"/>
              <a:t>What is the sample space of this experiment? </a:t>
            </a:r>
          </a:p>
          <a:p>
            <a:r>
              <a:rPr lang="en-US" sz="2400" dirty="0"/>
              <a:t>Determine the event of having the same face for the three coins. </a:t>
            </a:r>
            <a:endParaRPr lang="en-US" sz="2200" dirty="0"/>
          </a:p>
        </p:txBody>
      </p:sp>
      <p:pic>
        <p:nvPicPr>
          <p:cNvPr id="4" name="Picture 3">
            <a:extLst>
              <a:ext uri="{FF2B5EF4-FFF2-40B4-BE49-F238E27FC236}">
                <a16:creationId xmlns:a16="http://schemas.microsoft.com/office/drawing/2014/main" id="{E6C15709-3E16-4EAF-A1A8-30F64A9F3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638" y="550822"/>
            <a:ext cx="2400300" cy="2847975"/>
          </a:xfrm>
          <a:prstGeom prst="rect">
            <a:avLst/>
          </a:prstGeom>
        </p:spPr>
      </p:pic>
      <p:pic>
        <p:nvPicPr>
          <p:cNvPr id="53" name="Picture 3" descr="C:\Users\ASaghafi\Desktop\index.jpg">
            <a:extLst>
              <a:ext uri="{FF2B5EF4-FFF2-40B4-BE49-F238E27FC236}">
                <a16:creationId xmlns:a16="http://schemas.microsoft.com/office/drawing/2014/main" id="{B43F3DC7-A675-4632-86EE-C168C15E6D1D}"/>
              </a:ext>
            </a:extLst>
          </p:cNvPr>
          <p:cNvPicPr>
            <a:picLocks noChangeAspect="1" noChangeArrowheads="1"/>
          </p:cNvPicPr>
          <p:nvPr/>
        </p:nvPicPr>
        <p:blipFill>
          <a:blip r:embed="rId4" cstate="print"/>
          <a:srcRect/>
          <a:stretch>
            <a:fillRect/>
          </a:stretch>
        </p:blipFill>
        <p:spPr bwMode="auto">
          <a:xfrm>
            <a:off x="9731664" y="550822"/>
            <a:ext cx="697215" cy="715208"/>
          </a:xfrm>
          <a:prstGeom prst="rect">
            <a:avLst/>
          </a:prstGeom>
          <a:noFill/>
        </p:spPr>
      </p:pic>
      <p:pic>
        <p:nvPicPr>
          <p:cNvPr id="54" name="Picture 3" descr="C:\Users\ASaghafi\Desktop\index.jpg">
            <a:extLst>
              <a:ext uri="{FF2B5EF4-FFF2-40B4-BE49-F238E27FC236}">
                <a16:creationId xmlns:a16="http://schemas.microsoft.com/office/drawing/2014/main" id="{5E4DE242-7CB0-4326-9AAF-7FBD1379EFF0}"/>
              </a:ext>
            </a:extLst>
          </p:cNvPr>
          <p:cNvPicPr>
            <a:picLocks noChangeAspect="1" noChangeArrowheads="1"/>
          </p:cNvPicPr>
          <p:nvPr/>
        </p:nvPicPr>
        <p:blipFill>
          <a:blip r:embed="rId4" cstate="print"/>
          <a:srcRect/>
          <a:stretch>
            <a:fillRect/>
          </a:stretch>
        </p:blipFill>
        <p:spPr bwMode="auto">
          <a:xfrm>
            <a:off x="8984639" y="904298"/>
            <a:ext cx="697215" cy="715208"/>
          </a:xfrm>
          <a:prstGeom prst="rect">
            <a:avLst/>
          </a:prstGeom>
          <a:noFill/>
        </p:spPr>
      </p:pic>
      <p:pic>
        <p:nvPicPr>
          <p:cNvPr id="55" name="Picture 3" descr="C:\Users\ASaghafi\Desktop\index.jpg">
            <a:extLst>
              <a:ext uri="{FF2B5EF4-FFF2-40B4-BE49-F238E27FC236}">
                <a16:creationId xmlns:a16="http://schemas.microsoft.com/office/drawing/2014/main" id="{AA1C135F-F7A1-4012-90BB-F26CDFB224B2}"/>
              </a:ext>
            </a:extLst>
          </p:cNvPr>
          <p:cNvPicPr>
            <a:picLocks noChangeAspect="1" noChangeArrowheads="1"/>
          </p:cNvPicPr>
          <p:nvPr/>
        </p:nvPicPr>
        <p:blipFill>
          <a:blip r:embed="rId4" cstate="print"/>
          <a:srcRect/>
          <a:stretch>
            <a:fillRect/>
          </a:stretch>
        </p:blipFill>
        <p:spPr bwMode="auto">
          <a:xfrm>
            <a:off x="9034449" y="189090"/>
            <a:ext cx="697215" cy="715208"/>
          </a:xfrm>
          <a:prstGeom prst="rect">
            <a:avLst/>
          </a:prstGeom>
          <a:noFill/>
        </p:spPr>
      </p:pic>
    </p:spTree>
    <p:extLst>
      <p:ext uri="{BB962C8B-B14F-4D97-AF65-F5344CB8AC3E}">
        <p14:creationId xmlns:p14="http://schemas.microsoft.com/office/powerpoint/2010/main" val="233271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5257800" cy="1325563"/>
          </a:xfrm>
        </p:spPr>
        <p:txBody>
          <a:bodyPr/>
          <a:lstStyle/>
          <a:p>
            <a:r>
              <a:rPr lang="en-US" dirty="0">
                <a:solidFill>
                  <a:srgbClr val="990033"/>
                </a:solidFill>
              </a:rPr>
              <a:t>Probability</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5" y="1528354"/>
            <a:ext cx="6160298" cy="1569660"/>
          </a:xfrm>
          <a:prstGeom prst="rect">
            <a:avLst/>
          </a:prstGeom>
        </p:spPr>
        <p:txBody>
          <a:bodyPr wrap="square">
            <a:spAutoFit/>
          </a:bodyPr>
          <a:lstStyle/>
          <a:p>
            <a:pPr indent="3175" algn="just"/>
            <a:r>
              <a:rPr lang="en-US" sz="2400" dirty="0">
                <a:cs typeface="Times New Roman" pitchFamily="18" charset="0"/>
              </a:rPr>
              <a:t>Suppose the sample space of an experiment is composed of </a:t>
            </a:r>
            <a:r>
              <a:rPr lang="en-US" sz="2400" dirty="0">
                <a:solidFill>
                  <a:srgbClr val="0070C0"/>
                </a:solidFill>
                <a:cs typeface="Times New Roman" pitchFamily="18" charset="0"/>
              </a:rPr>
              <a:t>n(S) disjoint simple events of equal chance</a:t>
            </a:r>
            <a:r>
              <a:rPr lang="en-US" sz="2400" dirty="0">
                <a:cs typeface="Times New Roman" pitchFamily="18" charset="0"/>
              </a:rPr>
              <a:t>, and suppose an arbitrary event E is composed of </a:t>
            </a:r>
            <a:r>
              <a:rPr lang="en-US" sz="2400" dirty="0">
                <a:solidFill>
                  <a:srgbClr val="FF0000"/>
                </a:solidFill>
                <a:cs typeface="Times New Roman" pitchFamily="18" charset="0"/>
              </a:rPr>
              <a:t>n(E) disjoint simple events</a:t>
            </a:r>
            <a:r>
              <a:rPr lang="en-US" sz="2400" dirty="0">
                <a:cs typeface="Times New Roman" pitchFamily="18" charset="0"/>
              </a:rPr>
              <a:t>. </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5" name="Group 6">
            <a:extLst>
              <a:ext uri="{FF2B5EF4-FFF2-40B4-BE49-F238E27FC236}">
                <a16:creationId xmlns:a16="http://schemas.microsoft.com/office/drawing/2014/main" id="{08764714-18F6-4E1A-BBA7-03C90E5E4EEA}"/>
              </a:ext>
            </a:extLst>
          </p:cNvPr>
          <p:cNvGrpSpPr/>
          <p:nvPr/>
        </p:nvGrpSpPr>
        <p:grpSpPr>
          <a:xfrm>
            <a:off x="7759339" y="558293"/>
            <a:ext cx="3921681" cy="2648635"/>
            <a:chOff x="3962400" y="3780468"/>
            <a:chExt cx="4041767" cy="2620332"/>
          </a:xfrm>
        </p:grpSpPr>
        <p:sp>
          <p:nvSpPr>
            <p:cNvPr id="6" name="Rectangle 5">
              <a:extLst>
                <a:ext uri="{FF2B5EF4-FFF2-40B4-BE49-F238E27FC236}">
                  <a16:creationId xmlns:a16="http://schemas.microsoft.com/office/drawing/2014/main" id="{D4D14917-1469-41EC-8ECB-FFF9FED9CD06}"/>
                </a:ext>
              </a:extLst>
            </p:cNvPr>
            <p:cNvSpPr/>
            <p:nvPr/>
          </p:nvSpPr>
          <p:spPr>
            <a:xfrm>
              <a:off x="3962400" y="3810000"/>
              <a:ext cx="3962400" cy="2590800"/>
            </a:xfrm>
            <a:prstGeom prst="rect">
              <a:avLst/>
            </a:prstGeom>
            <a:solidFill>
              <a:srgbClr val="00B0F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E48E92E-1ADC-4E20-8482-6B613E2624CB}"/>
                </a:ext>
              </a:extLst>
            </p:cNvPr>
            <p:cNvSpPr>
              <a:spLocks noChangeArrowheads="1"/>
            </p:cNvSpPr>
            <p:nvPr/>
          </p:nvSpPr>
          <p:spPr bwMode="auto">
            <a:xfrm>
              <a:off x="4572000" y="4190999"/>
              <a:ext cx="2069911" cy="1828800"/>
            </a:xfrm>
            <a:prstGeom prst="ellipse">
              <a:avLst/>
            </a:prstGeom>
            <a:solidFill>
              <a:schemeClr val="bg1"/>
            </a:solidFill>
            <a:ln w="57150">
              <a:solidFill>
                <a:schemeClr val="tx1"/>
              </a:solidFill>
              <a:round/>
              <a:headEnd/>
              <a:tailEnd/>
            </a:ln>
          </p:spPr>
          <p:txBody>
            <a:bodyPr wrap="none"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8" name="Text Box 8">
              <a:extLst>
                <a:ext uri="{FF2B5EF4-FFF2-40B4-BE49-F238E27FC236}">
                  <a16:creationId xmlns:a16="http://schemas.microsoft.com/office/drawing/2014/main" id="{22799340-7043-4448-9EA7-45CB1FB24F39}"/>
                </a:ext>
              </a:extLst>
            </p:cNvPr>
            <p:cNvSpPr txBox="1">
              <a:spLocks noChangeArrowheads="1"/>
            </p:cNvSpPr>
            <p:nvPr/>
          </p:nvSpPr>
          <p:spPr bwMode="auto">
            <a:xfrm>
              <a:off x="5434488" y="4143737"/>
              <a:ext cx="473123" cy="573584"/>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50000"/>
                </a:spcBef>
              </a:pPr>
              <a:r>
                <a:rPr lang="en-US" b="1" dirty="0">
                  <a:latin typeface="Times New Roman" pitchFamily="18" charset="0"/>
                </a:rPr>
                <a:t>E</a:t>
              </a:r>
            </a:p>
          </p:txBody>
        </p:sp>
        <p:sp>
          <p:nvSpPr>
            <p:cNvPr id="9" name="TextBox 8">
              <a:extLst>
                <a:ext uri="{FF2B5EF4-FFF2-40B4-BE49-F238E27FC236}">
                  <a16:creationId xmlns:a16="http://schemas.microsoft.com/office/drawing/2014/main" id="{1F001B7B-ED84-4D94-B294-392B69802063}"/>
                </a:ext>
              </a:extLst>
            </p:cNvPr>
            <p:cNvSpPr txBox="1"/>
            <p:nvPr/>
          </p:nvSpPr>
          <p:spPr>
            <a:xfrm>
              <a:off x="7490778" y="3780468"/>
              <a:ext cx="513389" cy="650061"/>
            </a:xfrm>
            <a:prstGeom prst="rect">
              <a:avLst/>
            </a:prstGeom>
            <a:noFill/>
          </p:spPr>
          <p:txBody>
            <a:bodyPr wrap="none" rtlCol="0">
              <a:spAutoFit/>
            </a:bodyPr>
            <a:lstStyle/>
            <a:p>
              <a:r>
                <a:rPr lang="en-US" sz="2800" b="1" dirty="0">
                  <a:latin typeface="Times New Roman" pitchFamily="18" charset="0"/>
                  <a:cs typeface="Times New Roman" pitchFamily="18" charset="0"/>
                </a:rPr>
                <a:t>S</a:t>
              </a:r>
            </a:p>
          </p:txBody>
        </p:sp>
      </p:grpSp>
      <p:sp>
        <p:nvSpPr>
          <p:cNvPr id="10" name="Oval 9">
            <a:extLst>
              <a:ext uri="{FF2B5EF4-FFF2-40B4-BE49-F238E27FC236}">
                <a16:creationId xmlns:a16="http://schemas.microsoft.com/office/drawing/2014/main" id="{D789CA03-22AC-4780-ACB9-11AFC09DD144}"/>
              </a:ext>
            </a:extLst>
          </p:cNvPr>
          <p:cNvSpPr/>
          <p:nvPr/>
        </p:nvSpPr>
        <p:spPr>
          <a:xfrm>
            <a:off x="9665783" y="19387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D49BBBA-CF19-4D5D-8B01-24A631AD821A}"/>
              </a:ext>
            </a:extLst>
          </p:cNvPr>
          <p:cNvSpPr/>
          <p:nvPr/>
        </p:nvSpPr>
        <p:spPr>
          <a:xfrm>
            <a:off x="9818183" y="172538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9307D9-0645-4721-9D83-6BE5953C4CE0}"/>
              </a:ext>
            </a:extLst>
          </p:cNvPr>
          <p:cNvSpPr/>
          <p:nvPr/>
        </p:nvSpPr>
        <p:spPr>
          <a:xfrm>
            <a:off x="9604823" y="11005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A17E558-9429-46D2-AB85-461E32D4E15C}"/>
              </a:ext>
            </a:extLst>
          </p:cNvPr>
          <p:cNvSpPr/>
          <p:nvPr/>
        </p:nvSpPr>
        <p:spPr>
          <a:xfrm>
            <a:off x="8657765" y="1781991"/>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25649F0-B3A0-467B-AFBD-6C01392916F3}"/>
              </a:ext>
            </a:extLst>
          </p:cNvPr>
          <p:cNvSpPr/>
          <p:nvPr/>
        </p:nvSpPr>
        <p:spPr>
          <a:xfrm>
            <a:off x="10512691" y="98733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F5D340F-EF52-4913-9E20-430AF5649988}"/>
              </a:ext>
            </a:extLst>
          </p:cNvPr>
          <p:cNvSpPr/>
          <p:nvPr/>
        </p:nvSpPr>
        <p:spPr>
          <a:xfrm>
            <a:off x="8995223" y="21673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F5EB8DB-C4F7-4262-9489-A9982EB7CC9A}"/>
              </a:ext>
            </a:extLst>
          </p:cNvPr>
          <p:cNvSpPr/>
          <p:nvPr/>
        </p:nvSpPr>
        <p:spPr>
          <a:xfrm>
            <a:off x="11265983" y="12529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8B06B6-1415-434B-8019-56759A61FCE2}"/>
              </a:ext>
            </a:extLst>
          </p:cNvPr>
          <p:cNvSpPr/>
          <p:nvPr/>
        </p:nvSpPr>
        <p:spPr>
          <a:xfrm>
            <a:off x="8518426" y="81098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1DC4648-2F46-4ABF-82D7-EF1FC2BB2907}"/>
              </a:ext>
            </a:extLst>
          </p:cNvPr>
          <p:cNvSpPr/>
          <p:nvPr/>
        </p:nvSpPr>
        <p:spPr>
          <a:xfrm>
            <a:off x="11281223" y="23197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DC5A6CA-A600-4A2A-BC0D-7549AFB0FA21}"/>
              </a:ext>
            </a:extLst>
          </p:cNvPr>
          <p:cNvSpPr/>
          <p:nvPr/>
        </p:nvSpPr>
        <p:spPr>
          <a:xfrm>
            <a:off x="11128823" y="172538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CFDB6D-5FB5-4DDB-8C2F-4BB11C1049EE}"/>
              </a:ext>
            </a:extLst>
          </p:cNvPr>
          <p:cNvSpPr/>
          <p:nvPr/>
        </p:nvSpPr>
        <p:spPr>
          <a:xfrm>
            <a:off x="10900223" y="2091143"/>
            <a:ext cx="118298" cy="1148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5F364A6-B405-4A77-A31E-503E01DB4929}"/>
              </a:ext>
            </a:extLst>
          </p:cNvPr>
          <p:cNvSpPr/>
          <p:nvPr/>
        </p:nvSpPr>
        <p:spPr>
          <a:xfrm>
            <a:off x="7759339" y="3724256"/>
            <a:ext cx="3844672" cy="2677656"/>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cs typeface="Times New Roman" pitchFamily="18" charset="0"/>
              </a:rPr>
              <a:t>• </a:t>
            </a:r>
            <a:r>
              <a:rPr lang="en-US" sz="2400" b="1" dirty="0">
                <a:solidFill>
                  <a:srgbClr val="008AF2"/>
                </a:solidFill>
                <a:cs typeface="Times New Roman" pitchFamily="18" charset="0"/>
              </a:rPr>
              <a:t>Likely</a:t>
            </a:r>
            <a:r>
              <a:rPr lang="en-US" sz="2400" b="1" dirty="0">
                <a:solidFill>
                  <a:schemeClr val="tx1"/>
                </a:solidFill>
                <a:cs typeface="Times New Roman" pitchFamily="18" charset="0"/>
              </a:rPr>
              <a:t>: </a:t>
            </a:r>
            <a:r>
              <a:rPr lang="en-US" sz="2400" dirty="0">
                <a:solidFill>
                  <a:schemeClr val="tx1"/>
                </a:solidFill>
                <a:cs typeface="Times New Roman" pitchFamily="18" charset="0"/>
              </a:rPr>
              <a:t>Probabilities closer to </a:t>
            </a:r>
            <a:r>
              <a:rPr lang="en-US" sz="2400" b="1" dirty="0">
                <a:solidFill>
                  <a:schemeClr val="tx1"/>
                </a:solidFill>
                <a:cs typeface="Times New Roman" pitchFamily="18" charset="0"/>
              </a:rPr>
              <a:t>1 indicates that the event is likely to occur.</a:t>
            </a:r>
          </a:p>
          <a:p>
            <a:pPr>
              <a:lnSpc>
                <a:spcPts val="2000"/>
              </a:lnSpc>
            </a:pPr>
            <a:endParaRPr lang="en-US" sz="2400" b="1" dirty="0">
              <a:solidFill>
                <a:schemeClr val="tx1"/>
              </a:solidFill>
              <a:cs typeface="Times New Roman" pitchFamily="18" charset="0"/>
            </a:endParaRPr>
          </a:p>
          <a:p>
            <a:r>
              <a:rPr lang="en-US" sz="2400" b="1" dirty="0">
                <a:solidFill>
                  <a:schemeClr val="tx1"/>
                </a:solidFill>
                <a:cs typeface="Times New Roman" pitchFamily="18" charset="0"/>
              </a:rPr>
              <a:t>• </a:t>
            </a:r>
            <a:r>
              <a:rPr lang="en-US" sz="2400" b="1" dirty="0">
                <a:solidFill>
                  <a:srgbClr val="FF0000"/>
                </a:solidFill>
                <a:cs typeface="Times New Roman" pitchFamily="18" charset="0"/>
              </a:rPr>
              <a:t>Unlikely</a:t>
            </a:r>
            <a:r>
              <a:rPr lang="en-US" sz="2400" b="1" dirty="0">
                <a:solidFill>
                  <a:schemeClr val="tx1"/>
                </a:solidFill>
                <a:cs typeface="Times New Roman" pitchFamily="18" charset="0"/>
              </a:rPr>
              <a:t>: </a:t>
            </a:r>
            <a:r>
              <a:rPr lang="en-US" sz="2400" dirty="0">
                <a:solidFill>
                  <a:schemeClr val="tx1"/>
                </a:solidFill>
                <a:cs typeface="Times New Roman" pitchFamily="18" charset="0"/>
              </a:rPr>
              <a:t>Probabilities closer to </a:t>
            </a:r>
            <a:r>
              <a:rPr lang="en-US" sz="2400" b="1" dirty="0">
                <a:solidFill>
                  <a:schemeClr val="tx1"/>
                </a:solidFill>
                <a:cs typeface="Times New Roman" pitchFamily="18" charset="0"/>
              </a:rPr>
              <a:t>0 indicate that the event is unlikely to occur.</a:t>
            </a:r>
            <a:endParaRPr lang="en-US" sz="2400" dirty="0">
              <a:solidFill>
                <a:schemeClr val="tx1"/>
              </a:solidFill>
              <a:cs typeface="Times New Roman" pitchFamily="18" charset="0"/>
            </a:endParaRPr>
          </a:p>
        </p:txBody>
      </p:sp>
      <p:sp>
        <p:nvSpPr>
          <p:cNvPr id="25" name="Rectangle 24">
            <a:extLst>
              <a:ext uri="{FF2B5EF4-FFF2-40B4-BE49-F238E27FC236}">
                <a16:creationId xmlns:a16="http://schemas.microsoft.com/office/drawing/2014/main" id="{BE81DD5D-E3B7-4E6C-A00E-6978A2D2558D}"/>
              </a:ext>
            </a:extLst>
          </p:cNvPr>
          <p:cNvSpPr/>
          <p:nvPr/>
        </p:nvSpPr>
        <p:spPr>
          <a:xfrm>
            <a:off x="962296" y="5357501"/>
            <a:ext cx="6093987" cy="1215921"/>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Probability of an event is a measure between 0 and 1 that describes the chance or likelihood of happening the event. </a:t>
            </a:r>
          </a:p>
        </p:txBody>
      </p:sp>
      <p:sp>
        <p:nvSpPr>
          <p:cNvPr id="26" name="Rectangle 25">
            <a:extLst>
              <a:ext uri="{FF2B5EF4-FFF2-40B4-BE49-F238E27FC236}">
                <a16:creationId xmlns:a16="http://schemas.microsoft.com/office/drawing/2014/main" id="{EA1351FB-C91E-45E7-90F1-17CA81B728DE}"/>
              </a:ext>
            </a:extLst>
          </p:cNvPr>
          <p:cNvSpPr/>
          <p:nvPr/>
        </p:nvSpPr>
        <p:spPr>
          <a:xfrm>
            <a:off x="895985" y="3265344"/>
            <a:ext cx="6160298" cy="830997"/>
          </a:xfrm>
          <a:prstGeom prst="rect">
            <a:avLst/>
          </a:prstGeom>
        </p:spPr>
        <p:txBody>
          <a:bodyPr wrap="square">
            <a:spAutoFit/>
          </a:bodyPr>
          <a:lstStyle/>
          <a:p>
            <a:pPr indent="3175" algn="just"/>
            <a:r>
              <a:rPr lang="en-US" sz="2400" dirty="0">
                <a:cs typeface="Times New Roman" pitchFamily="18" charset="0"/>
              </a:rPr>
              <a:t>Then the probability of event E which is denoted by </a:t>
            </a:r>
            <a:r>
              <a:rPr lang="en-US" sz="2400" i="1" dirty="0" err="1">
                <a:solidFill>
                  <a:srgbClr val="00B050"/>
                </a:solidFill>
                <a:cs typeface="Times New Roman" pitchFamily="18" charset="0"/>
              </a:rPr>
              <a:t>Pr</a:t>
            </a:r>
            <a:r>
              <a:rPr lang="en-US" sz="2400" dirty="0">
                <a:solidFill>
                  <a:srgbClr val="00B050"/>
                </a:solidFill>
                <a:cs typeface="Times New Roman" pitchFamily="18" charset="0"/>
              </a:rPr>
              <a:t>(</a:t>
            </a:r>
            <a:r>
              <a:rPr lang="en-US" sz="2400" i="1" dirty="0">
                <a:solidFill>
                  <a:srgbClr val="00B050"/>
                </a:solidFill>
                <a:cs typeface="Times New Roman" pitchFamily="18" charset="0"/>
              </a:rPr>
              <a:t>E</a:t>
            </a:r>
            <a:r>
              <a:rPr lang="en-US" sz="2400" dirty="0">
                <a:solidFill>
                  <a:srgbClr val="00B050"/>
                </a:solidFill>
                <a:cs typeface="Times New Roman" pitchFamily="18" charset="0"/>
              </a:rPr>
              <a:t>)</a:t>
            </a:r>
            <a:r>
              <a:rPr lang="en-US" sz="2400" dirty="0">
                <a:cs typeface="Times New Roman" pitchFamily="18" charset="0"/>
              </a:rPr>
              <a:t> or </a:t>
            </a:r>
            <a:r>
              <a:rPr lang="en-US" sz="2400" i="1" dirty="0">
                <a:solidFill>
                  <a:srgbClr val="00B050"/>
                </a:solidFill>
                <a:cs typeface="Times New Roman" pitchFamily="18" charset="0"/>
              </a:rPr>
              <a:t>P</a:t>
            </a:r>
            <a:r>
              <a:rPr lang="en-US" sz="2400" dirty="0">
                <a:solidFill>
                  <a:srgbClr val="00B050"/>
                </a:solidFill>
                <a:cs typeface="Times New Roman" pitchFamily="18" charset="0"/>
              </a:rPr>
              <a:t>(</a:t>
            </a:r>
            <a:r>
              <a:rPr lang="en-US" sz="2400" i="1" dirty="0">
                <a:solidFill>
                  <a:srgbClr val="00B050"/>
                </a:solidFill>
                <a:cs typeface="Times New Roman" pitchFamily="18" charset="0"/>
              </a:rPr>
              <a:t>E</a:t>
            </a:r>
            <a:r>
              <a:rPr lang="en-US" sz="2400" dirty="0">
                <a:solidFill>
                  <a:srgbClr val="00B050"/>
                </a:solidFill>
                <a:cs typeface="Times New Roman" pitchFamily="18" charset="0"/>
              </a:rPr>
              <a:t>)</a:t>
            </a:r>
            <a:r>
              <a:rPr lang="en-US" sz="2400" dirty="0">
                <a:cs typeface="Times New Roman" pitchFamily="18" charset="0"/>
              </a:rPr>
              <a:t> is computed as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75C348E-484E-4CBF-B2BF-AB592C2FA2D7}"/>
                  </a:ext>
                </a:extLst>
              </p:cNvPr>
              <p:cNvSpPr txBox="1"/>
              <p:nvPr/>
            </p:nvSpPr>
            <p:spPr>
              <a:xfrm>
                <a:off x="2790092" y="4261243"/>
                <a:ext cx="1915653" cy="8188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solidFill>
                            <a:srgbClr val="00B050"/>
                          </a:solidFill>
                          <a:latin typeface="Cambria Math" panose="02040503050406030204" pitchFamily="18" charset="0"/>
                        </a:rPr>
                        <m:t>𝑃</m:t>
                      </m:r>
                      <m:d>
                        <m:dPr>
                          <m:ctrlPr>
                            <a:rPr lang="en-US" sz="2600" b="0" i="1" smtClean="0">
                              <a:solidFill>
                                <a:srgbClr val="00B050"/>
                              </a:solidFill>
                              <a:latin typeface="Cambria Math" panose="02040503050406030204" pitchFamily="18" charset="0"/>
                            </a:rPr>
                          </m:ctrlPr>
                        </m:dPr>
                        <m:e>
                          <m:r>
                            <a:rPr lang="en-US" sz="2600" b="0" i="1" smtClean="0">
                              <a:solidFill>
                                <a:srgbClr val="00B050"/>
                              </a:solidFill>
                              <a:latin typeface="Cambria Math" panose="02040503050406030204" pitchFamily="18" charset="0"/>
                            </a:rPr>
                            <m:t>𝐸</m:t>
                          </m:r>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solidFill>
                                <a:srgbClr val="FF0000"/>
                              </a:solidFill>
                              <a:latin typeface="Cambria Math" panose="02040503050406030204" pitchFamily="18" charset="0"/>
                            </a:rPr>
                            <m:t>𝑛</m:t>
                          </m:r>
                          <m:r>
                            <a:rPr lang="en-US" sz="2600" b="0" i="1" smtClean="0">
                              <a:solidFill>
                                <a:srgbClr val="FF0000"/>
                              </a:solidFill>
                              <a:latin typeface="Cambria Math" panose="02040503050406030204" pitchFamily="18" charset="0"/>
                            </a:rPr>
                            <m:t>(</m:t>
                          </m:r>
                          <m:r>
                            <a:rPr lang="en-US" sz="2600" b="0" i="1" smtClean="0">
                              <a:solidFill>
                                <a:srgbClr val="FF0000"/>
                              </a:solidFill>
                              <a:latin typeface="Cambria Math" panose="02040503050406030204" pitchFamily="18" charset="0"/>
                            </a:rPr>
                            <m:t>𝐸</m:t>
                          </m:r>
                          <m:r>
                            <a:rPr lang="en-US" sz="2600" b="0" i="1" smtClean="0">
                              <a:solidFill>
                                <a:srgbClr val="FF0000"/>
                              </a:solidFill>
                              <a:latin typeface="Cambria Math" panose="02040503050406030204" pitchFamily="18" charset="0"/>
                            </a:rPr>
                            <m:t>)</m:t>
                          </m:r>
                        </m:num>
                        <m:den>
                          <m:r>
                            <a:rPr lang="en-US" sz="2600" b="0" i="1" smtClean="0">
                              <a:solidFill>
                                <a:srgbClr val="008AF2"/>
                              </a:solidFill>
                              <a:latin typeface="Cambria Math" panose="02040503050406030204" pitchFamily="18" charset="0"/>
                            </a:rPr>
                            <m:t>𝑛</m:t>
                          </m:r>
                          <m:d>
                            <m:dPr>
                              <m:ctrlPr>
                                <a:rPr lang="en-US" sz="2600" b="0" i="1" smtClean="0">
                                  <a:solidFill>
                                    <a:srgbClr val="008AF2"/>
                                  </a:solidFill>
                                  <a:latin typeface="Cambria Math" panose="02040503050406030204" pitchFamily="18" charset="0"/>
                                </a:rPr>
                              </m:ctrlPr>
                            </m:dPr>
                            <m:e>
                              <m:r>
                                <a:rPr lang="en-US" sz="2600" b="0" i="1" smtClean="0">
                                  <a:solidFill>
                                    <a:srgbClr val="008AF2"/>
                                  </a:solidFill>
                                  <a:latin typeface="Cambria Math" panose="02040503050406030204" pitchFamily="18" charset="0"/>
                                </a:rPr>
                                <m:t>𝑆</m:t>
                              </m:r>
                            </m:e>
                          </m:d>
                        </m:den>
                      </m:f>
                    </m:oMath>
                  </m:oMathPara>
                </a14:m>
                <a:endParaRPr lang="en-US" sz="2600" dirty="0"/>
              </a:p>
            </p:txBody>
          </p:sp>
        </mc:Choice>
        <mc:Fallback>
          <p:sp>
            <p:nvSpPr>
              <p:cNvPr id="3" name="TextBox 2">
                <a:extLst>
                  <a:ext uri="{FF2B5EF4-FFF2-40B4-BE49-F238E27FC236}">
                    <a16:creationId xmlns:a16="http://schemas.microsoft.com/office/drawing/2014/main" id="{375C348E-484E-4CBF-B2BF-AB592C2FA2D7}"/>
                  </a:ext>
                </a:extLst>
              </p:cNvPr>
              <p:cNvSpPr txBox="1">
                <a:spLocks noRot="1" noChangeAspect="1" noMove="1" noResize="1" noEditPoints="1" noAdjustHandles="1" noChangeArrowheads="1" noChangeShapeType="1" noTextEdit="1"/>
              </p:cNvSpPr>
              <p:nvPr/>
            </p:nvSpPr>
            <p:spPr>
              <a:xfrm>
                <a:off x="2790092" y="4261243"/>
                <a:ext cx="1915653" cy="81881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3049</Words>
  <Application>Microsoft Office PowerPoint</Application>
  <PresentationFormat>Widescreen</PresentationFormat>
  <Paragraphs>327</Paragraphs>
  <Slides>23</Slides>
  <Notes>23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Black</vt:lpstr>
      <vt:lpstr>Calibri</vt:lpstr>
      <vt:lpstr>Calibri Light</vt:lpstr>
      <vt:lpstr>Cambria Math</vt:lpstr>
      <vt:lpstr>Tahoma</vt:lpstr>
      <vt:lpstr>Times New Roman</vt:lpstr>
      <vt:lpstr>Office Theme</vt:lpstr>
      <vt:lpstr>Equation</vt:lpstr>
      <vt:lpstr>Sample Space &amp; Probability</vt:lpstr>
      <vt:lpstr>History</vt:lpstr>
      <vt:lpstr>Deterministic Vs Stochastic</vt:lpstr>
      <vt:lpstr>Sample Space</vt:lpstr>
      <vt:lpstr>Event</vt:lpstr>
      <vt:lpstr>PowerPoint Presentation</vt:lpstr>
      <vt:lpstr>Example</vt:lpstr>
      <vt:lpstr>Question</vt:lpstr>
      <vt:lpstr>Probability</vt:lpstr>
      <vt:lpstr>Examples</vt:lpstr>
      <vt:lpstr>Example</vt:lpstr>
      <vt:lpstr>Question</vt:lpstr>
      <vt:lpstr>Answer</vt:lpstr>
      <vt:lpstr>Axioms of Probability</vt:lpstr>
      <vt:lpstr>Example</vt:lpstr>
      <vt:lpstr>Example</vt:lpstr>
      <vt:lpstr>Probability is between 0 and 1</vt:lpstr>
      <vt:lpstr>Question</vt:lpstr>
      <vt:lpstr>Odds</vt:lpstr>
      <vt:lpstr>Question</vt:lpstr>
      <vt:lpstr>Example</vt:lpstr>
      <vt:lpstr>Practice Problems Part 3</vt:lpstr>
      <vt:lpstr>Practice Problems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292</cp:revision>
  <dcterms:created xsi:type="dcterms:W3CDTF">2019-05-07T19:03:55Z</dcterms:created>
  <dcterms:modified xsi:type="dcterms:W3CDTF">2020-09-17T15:17:40Z</dcterms:modified>
</cp:coreProperties>
</file>