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B77F39-23CE-416B-B7BC-DC9D741F537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F02B4C-AAC9-4EB9-A742-75D2E0314C4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drive.google.com/file/d/1lx6gNDScX4iGpi-cSwOpwVGvw6GvlpNl/view?usp=sharing" TargetMode="External"/><Relationship Id="rId3" Type="http://schemas.openxmlformats.org/officeDocument/2006/relationships/hyperlink" Target="https://drive.google.com/file/d/1rt9sw9XMq493h7wH-Bv_WEGPA4c6uLI8/view?usp=sharing" TargetMode="External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78200" y="2763000"/>
            <a:ext cx="6987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19171a"/>
                </a:solidFill>
                <a:latin typeface="lato"/>
                <a:ea typeface="Arial"/>
              </a:rPr>
              <a:t>PublicisSapient Hiring Challenge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567880" y="3717000"/>
            <a:ext cx="3923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Participant Name: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8154000" y="48240"/>
            <a:ext cx="952200" cy="752040"/>
          </a:xfrm>
          <a:prstGeom prst="rect">
            <a:avLst/>
          </a:prstGeom>
          <a:ln>
            <a:noFill/>
          </a:ln>
        </p:spPr>
      </p:pic>
      <p:pic>
        <p:nvPicPr>
          <p:cNvPr id="81" name="Picture 4" descr=""/>
          <p:cNvPicPr/>
          <p:nvPr/>
        </p:nvPicPr>
        <p:blipFill>
          <a:blip r:embed="rId2"/>
          <a:srcRect l="0" t="0" r="0" b="28013"/>
          <a:stretch/>
        </p:blipFill>
        <p:spPr>
          <a:xfrm>
            <a:off x="1470240" y="618480"/>
            <a:ext cx="6595200" cy="183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673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Verdana"/>
                <a:ea typeface="Verdana"/>
              </a:rPr>
              <a:t>Brief Summary of Project: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8174520" y="37800"/>
            <a:ext cx="952200" cy="7520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576000" y="1440000"/>
            <a:ext cx="799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To implement the mini cart application where we are persisting the state change using browser’s local storage. Solution is implemented using React, HTML and CSS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826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Verdana"/>
                <a:ea typeface="Verdana"/>
              </a:rPr>
              <a:t>Technology/Tool Stack Used: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1" descr=""/>
          <p:cNvPicPr/>
          <p:nvPr/>
        </p:nvPicPr>
        <p:blipFill>
          <a:blip r:embed="rId1"/>
          <a:stretch/>
        </p:blipFill>
        <p:spPr>
          <a:xfrm>
            <a:off x="8164440" y="27720"/>
            <a:ext cx="952200" cy="75204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504000" y="1398600"/>
            <a:ext cx="43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Javascript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React JS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HTML and CSS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97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1d1d1d"/>
                </a:solidFill>
                <a:latin typeface="Verdana"/>
                <a:ea typeface="Verdana"/>
              </a:rPr>
              <a:t>Github URL for source code: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8164440" y="37800"/>
            <a:ext cx="952200" cy="7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8000" y="291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1d1d1d"/>
                </a:solidFill>
                <a:latin typeface="Verdana"/>
                <a:ea typeface="Verdana"/>
              </a:rPr>
              <a:t>GIF Links that show working of application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1_0" descr=""/>
          <p:cNvPicPr/>
          <p:nvPr/>
        </p:nvPicPr>
        <p:blipFill>
          <a:blip r:embed="rId1"/>
          <a:stretch/>
        </p:blipFill>
        <p:spPr>
          <a:xfrm>
            <a:off x="8164440" y="37800"/>
            <a:ext cx="952200" cy="7520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360000" y="1224000"/>
            <a:ext cx="7128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Basic Working -: </a:t>
            </a:r>
            <a:r>
              <a:rPr b="0" lang="en-IN" sz="1800" spc="-1" strike="noStrike">
                <a:latin typeface="Arial"/>
                <a:hlinkClick r:id="rId2"/>
              </a:rPr>
              <a:t>https://drive.google.com/file/d/1lx6gNDScX4iGpi-cSwOpwVGvw6GvlpNl/view?usp=sharing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Header Mini Cart -: </a:t>
            </a:r>
            <a:r>
              <a:rPr b="0" lang="en-IN" sz="1800" spc="-1" strike="noStrike">
                <a:latin typeface="Arial"/>
                <a:hlinkClick r:id="rId3"/>
              </a:rPr>
              <a:t>https://drive.google.com/file/d/1rt9sw9XMq493h7wH-Bv_WEGPA4c6uLI8/view?usp=sharing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State Persistence-: https://drive.google.com/file/d/1OsHpeK0t5EWFSApGwqTaMB6fzCiEQRMU/view?usp=sharing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874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Verdana"/>
                <a:ea typeface="Verdana"/>
              </a:rPr>
              <a:t>Any Additional Information: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8174520" y="-13320"/>
            <a:ext cx="952200" cy="7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8600" y="2133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12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412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IN" sz="41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8164440" y="17280"/>
            <a:ext cx="952200" cy="7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LibreOffice/6.4.7.2$Linux_X86_64 LibreOffice_project/40$Build-2</Application>
  <Words>38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</dc:creator>
  <dc:description/>
  <dc:language>en-IN</dc:language>
  <cp:lastModifiedBy/>
  <dcterms:modified xsi:type="dcterms:W3CDTF">2022-01-31T10:38:05Z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