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5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databricks.com/" TargetMode="External"/><Relationship Id="rId2" Type="http://schemas.openxmlformats.org/officeDocument/2006/relationships/hyperlink" Target="https://docs.microsoft.com/en-us/azure/machine-learning/studio/create-experi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machine-learning/studio/faq" TargetMode="External"/><Relationship Id="rId4" Type="http://schemas.openxmlformats.org/officeDocument/2006/relationships/hyperlink" Target="https://stackoverflow.com/questions/tagged/databrick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allery.cortanaintelligence.com/Experiment/CIS-5560-Project-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enhamner/sf-bay-area-bike-share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5DCB-1A44-AD4C-A1B8-DA69B4F13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 5560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CDC33-0131-1F42-A6F6-C3110F324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Machine learning Studio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DATABRICKS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69B5C-B6A0-F04C-A6A5-60E680488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075" y="164208"/>
            <a:ext cx="9887146" cy="652652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graph predicts the the target trips per day v/s the predicted number of trips.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predictions should give the bike sharing company about the usage of bike trips on a particular day depending on weather forecast, type of day(Business day or Holiday), number of bikes available on a particular station etc.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give the company an estimate of traffic congestion that will occur each day. 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of the project is that we can create a similar model or a new model to predict the number of trips from each station, predicting when the station will run out of bikes, what will be status of bike in any particular day.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also forecast number of trips in the morning to predict number of trips in the afternoon. </a:t>
            </a:r>
          </a:p>
        </p:txBody>
      </p:sp>
    </p:spTree>
    <p:extLst>
      <p:ext uri="{BB962C8B-B14F-4D97-AF65-F5344CB8AC3E}">
        <p14:creationId xmlns:p14="http://schemas.microsoft.com/office/powerpoint/2010/main" val="237849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705D-0C45-E545-A635-D60D9502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MACHINE LEARNING STUDIO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9E719E-3C25-5641-8EA2-09593A991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954" y="976764"/>
            <a:ext cx="9893757" cy="5580153"/>
          </a:xfrm>
        </p:spPr>
      </p:pic>
    </p:spTree>
    <p:extLst>
      <p:ext uri="{BB962C8B-B14F-4D97-AF65-F5344CB8AC3E}">
        <p14:creationId xmlns:p14="http://schemas.microsoft.com/office/powerpoint/2010/main" val="257049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3B9F-52EF-DC48-AF05-1D288595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62428"/>
            <a:ext cx="9905998" cy="14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A391F1-E88D-DA47-9126-E13146FA6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647" y="848151"/>
            <a:ext cx="9639530" cy="5458204"/>
          </a:xfrm>
        </p:spPr>
      </p:pic>
    </p:spTree>
    <p:extLst>
      <p:ext uri="{BB962C8B-B14F-4D97-AF65-F5344CB8AC3E}">
        <p14:creationId xmlns:p14="http://schemas.microsoft.com/office/powerpoint/2010/main" val="368504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14BE7-DF64-ED40-9596-2BFCB46F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14" y="0"/>
            <a:ext cx="4024904" cy="6858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USED: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BOOSTED DECISION TREE REGRESSION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DATA is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70-30 and it is Randomized Split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 is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0.197301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checking the feature important to improve the COD of the model. 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D9195-5926-BA4F-8B83-E9B956D1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618" y="0"/>
            <a:ext cx="6235700" cy="308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F1114-5230-314A-88FE-3BAF7804A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618" y="3086100"/>
            <a:ext cx="6235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20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7B6E-58B5-F14C-929E-5E59D8F1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357352"/>
            <a:ext cx="9905998" cy="154004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2: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D809C1-092A-9542-BF89-5C44B6CEC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657172"/>
            <a:ext cx="9976199" cy="5606994"/>
          </a:xfrm>
        </p:spPr>
      </p:pic>
    </p:spTree>
    <p:extLst>
      <p:ext uri="{BB962C8B-B14F-4D97-AF65-F5344CB8AC3E}">
        <p14:creationId xmlns:p14="http://schemas.microsoft.com/office/powerpoint/2010/main" val="1058390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4B2A-C602-A545-A6D7-3C4EE4A5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"/>
            <a:ext cx="10209760" cy="25119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USED: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FOREST REGRESSION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0.301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DATA 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70 -30 is Randomized split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CEB17-ADAB-B641-8900-E54F4AEB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62" y="2621622"/>
            <a:ext cx="8936535" cy="391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94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62C2-8105-C74A-9BA7-D37EB664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E7AB-D9D7-7844-83B8-F1238748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692439"/>
            <a:ext cx="9905998" cy="302670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https://docs.microsoft.com/en-us/azure/machine-learning/studio/create-experiment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https://forums.databricks.com/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https://stackoverflow.com/questions/tagged/databricks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https://docs.microsoft.com/en-us/azure/machine-learning/studio/faq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14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0DCA-4C45-394C-A664-4DDCFC4F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3071-4589-C549-A27D-814978EF4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452247" cy="73904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hlinkClick r:id="rId2"/>
              </a:rPr>
              <a:t>https://gallery.cortanaintelligence.com/Experiment/CIS-5560-Project-2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590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B257-DC79-6241-B437-50DB9EA0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862" y="257344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93761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D0A9-81DE-8846-AD9A-C3E5008A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  (Group- 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D03E-8D13-0F4E-BB48-55C826011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KRITHY NANAIAH ATRANGADA (CIN: 305903525)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NEHA SHASHIDHARA GULI (CIN: 305848990)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ANUPAM SAHAY (CIN: 305903512)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6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47EE-1501-374E-B5FD-1DE36AFE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Specifications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B052-E7B4-1148-AE00-0F0DF056F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8833"/>
            <a:ext cx="9764480" cy="494305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 Francisco Bay Area Bike Share.</a:t>
            </a:r>
          </a:p>
          <a:p>
            <a:pPr marL="0" indent="0">
              <a:buNone/>
            </a:pPr>
            <a:endParaRPr lang="en-US" sz="3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(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https://www.kaggle.com/benhamner/sf-bay-area-bike-share/data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the data: 4.45GB</a:t>
            </a:r>
          </a:p>
          <a:p>
            <a:pPr marL="0" indent="0">
              <a:buNone/>
            </a:pPr>
            <a:endParaRPr lang="en-US" sz="3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dataset: station.csv, status.csv, trip.csv, weather.csv </a:t>
            </a: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3D48-C546-2F4B-B77D-C8A8545B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441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Experimental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A0FB-91C2-4F4B-BEE5-53C080172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0121"/>
            <a:ext cx="10065564" cy="527758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Bricks Specifications: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Execution: Single Node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Memory: 6GB Capacity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Databricks Runtime Version: 4.0(Incl. Apache Spark 2.3.0, Scala 2.11)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Microsoft Azure Machine Learning Studio Specification: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Execution: Single Node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Storage Space Capacity: 10 GB Memory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Compute Resource Type: ML service is a multitenant service.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281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A4F9-1EF4-5346-9F63-B50C8F5D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831387" cy="141889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Model: SF Bay Area Bike Sharing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90A2-9CCB-F94F-BC89-16E61FB3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56410"/>
            <a:ext cx="10073125" cy="560174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have created a model to predict the number of trips taken on a particular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day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are using all the information and data provided by the SF bike sharing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company i.e. weather report, number of bikes available, type of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days(Business day v/s Holiday v/s Weekends )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treat Business days as 1 and Holidays or Weekends as 0 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have checked if the stations were repeated or listed only once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have split the data in train and test in the ratio of 0.8 0.2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checked for distinct weather events i.e. rain, fog, normal day etc.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checked for any outliers in the data. </a:t>
            </a:r>
          </a:p>
        </p:txBody>
      </p:sp>
    </p:spTree>
    <p:extLst>
      <p:ext uri="{BB962C8B-B14F-4D97-AF65-F5344CB8AC3E}">
        <p14:creationId xmlns:p14="http://schemas.microsoft.com/office/powerpoint/2010/main" val="327242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B961-DD36-1C4B-BD48-33D2A639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Bricks (SPARK Machine Learning)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5EFC-F7BB-7847-BD8A-D11169FD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045155"/>
            <a:ext cx="10043262" cy="565672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 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 WITH CROSS VALIDATION 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90.295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ERROR: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147.739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BDFF5D-9264-5843-980A-D894C4AB9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152" y="3308724"/>
            <a:ext cx="6379779" cy="317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6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3768-A113-0D41-8DA6-476F5171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622" y="487594"/>
            <a:ext cx="9905999" cy="615494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2: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 WITH CROSS VALIDATION: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94.8094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ERROR: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92.12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601EF3-760D-2649-9B8D-2588D07BB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21" y="2640345"/>
            <a:ext cx="7924800" cy="400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7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3768-A113-0D41-8DA6-476F5171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622" y="487594"/>
            <a:ext cx="9905999" cy="615494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3: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REGRESSION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 WITH CROSS VALIDATION: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94.3279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ERROR: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96.3950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AE6C3-E6AA-F048-A3DB-3AEE3420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30" y="2665472"/>
            <a:ext cx="7981981" cy="397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3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2CAC-D079-184B-8736-5AA7EDCD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483" y="6254"/>
            <a:ext cx="9905998" cy="14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Graph: Random forest regression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CB9675-0EA0-134E-BC66-C1C014974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730" y="1095120"/>
            <a:ext cx="10121461" cy="5036010"/>
          </a:xfrm>
        </p:spPr>
      </p:pic>
    </p:spTree>
    <p:extLst>
      <p:ext uri="{BB962C8B-B14F-4D97-AF65-F5344CB8AC3E}">
        <p14:creationId xmlns:p14="http://schemas.microsoft.com/office/powerpoint/2010/main" val="3815196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809</TotalTime>
  <Words>675</Words>
  <Application>Microsoft Macintosh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Trebuchet MS</vt:lpstr>
      <vt:lpstr>Tw Cen MT</vt:lpstr>
      <vt:lpstr>Wingdings</vt:lpstr>
      <vt:lpstr>Circuit</vt:lpstr>
      <vt:lpstr>CIS 5560 Machine learning</vt:lpstr>
      <vt:lpstr>Presented by:-  (Group- h)</vt:lpstr>
      <vt:lpstr>DATA SET Specifications :</vt:lpstr>
      <vt:lpstr>Homework Experimental specifications</vt:lpstr>
      <vt:lpstr>Predictive Model: SF Bay Area Bike Sharing </vt:lpstr>
      <vt:lpstr>DATA Bricks (SPARK Machine Learning) </vt:lpstr>
      <vt:lpstr>PowerPoint Presentation</vt:lpstr>
      <vt:lpstr>PowerPoint Presentation</vt:lpstr>
      <vt:lpstr>Graph: Random forest regression graph</vt:lpstr>
      <vt:lpstr>PowerPoint Presentation</vt:lpstr>
      <vt:lpstr>MICROSOFT AZURE MACHINE LEARNING STUDIO</vt:lpstr>
      <vt:lpstr>Model 1:</vt:lpstr>
      <vt:lpstr>PowerPoint Presentation</vt:lpstr>
      <vt:lpstr>Model 2:</vt:lpstr>
      <vt:lpstr>PowerPoint Presentation</vt:lpstr>
      <vt:lpstr>References:</vt:lpstr>
      <vt:lpstr>Microsoft Azure Machine Learning</vt:lpstr>
      <vt:lpstr>Thank you!!!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5560 Machine learning</dc:title>
  <dc:creator>Sahay, Anupam</dc:creator>
  <cp:lastModifiedBy>Sahay, Anupam</cp:lastModifiedBy>
  <cp:revision>54</cp:revision>
  <dcterms:created xsi:type="dcterms:W3CDTF">2018-05-07T23:04:28Z</dcterms:created>
  <dcterms:modified xsi:type="dcterms:W3CDTF">2018-05-08T19:56:45Z</dcterms:modified>
</cp:coreProperties>
</file>