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00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930A-9EFC-40AE-B4D0-3F26050E7179}" type="datetimeFigureOut">
              <a:rPr lang="ko-KR" altLang="en-US" smtClean="0"/>
              <a:t>2014/02/23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46B8-18DE-4554-87ED-29C28C7E50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Jung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giuk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Kim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myeong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juri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56792"/>
            <a:ext cx="6832600" cy="1625600"/>
          </a:xfrm>
          <a:prstGeom prst="rect">
            <a:avLst/>
          </a:prstGeom>
        </p:spPr>
      </p:pic>
      <p:pic>
        <p:nvPicPr>
          <p:cNvPr id="5" name="図 4" descr="0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900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endParaRPr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•remove background </a:t>
            </a:r>
          </a:p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•compose photo</a:t>
            </a:r>
          </a:p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•edit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photos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476672"/>
            <a:ext cx="5818909" cy="48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9632" y="548680"/>
            <a:ext cx="6768752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5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Photo Compose</a:t>
            </a:r>
            <a:endParaRPr lang="ko-KR" altLang="en-US" sz="5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 descr="0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7352"/>
            <a:ext cx="8890000" cy="6350000"/>
          </a:xfrm>
          <a:prstGeom prst="rect">
            <a:avLst/>
          </a:prstGeom>
        </p:spPr>
      </p:pic>
      <p:pic>
        <p:nvPicPr>
          <p:cNvPr id="9" name="図 8" descr="0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88900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836712"/>
            <a:ext cx="6400800" cy="480208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API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476672"/>
            <a:ext cx="5818909" cy="48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図 1" descr="c.H.6b.b09.aviary_logo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2857500" cy="2857500"/>
          </a:xfrm>
          <a:prstGeom prst="rect">
            <a:avLst/>
          </a:prstGeom>
        </p:spPr>
      </p:pic>
      <p:pic>
        <p:nvPicPr>
          <p:cNvPr id="5" name="図 4" descr="c.H.9e.295.shutterstock_logo_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52736"/>
            <a:ext cx="2857500" cy="2857500"/>
          </a:xfrm>
          <a:prstGeom prst="rect">
            <a:avLst/>
          </a:prstGeom>
        </p:spPr>
      </p:pic>
      <p:pic>
        <p:nvPicPr>
          <p:cNvPr id="7" name="図 6" descr="c.H.4f.564.500px_logo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2857500" cy="2857500"/>
          </a:xfrm>
          <a:prstGeom prst="rect">
            <a:avLst/>
          </a:prstGeom>
        </p:spPr>
      </p:pic>
      <p:pic>
        <p:nvPicPr>
          <p:cNvPr id="8" name="図 7" descr="fflogo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25144"/>
            <a:ext cx="1350264" cy="213360"/>
          </a:xfrm>
          <a:prstGeom prst="rect">
            <a:avLst/>
          </a:prstGeom>
        </p:spPr>
      </p:pic>
      <p:pic>
        <p:nvPicPr>
          <p:cNvPr id="10" name="図 9" descr="033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9360"/>
            <a:ext cx="8890000" cy="6350000"/>
          </a:xfrm>
          <a:prstGeom prst="rect">
            <a:avLst/>
          </a:prstGeom>
        </p:spPr>
      </p:pic>
      <p:pic>
        <p:nvPicPr>
          <p:cNvPr id="11" name="図 10" descr="03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8" y="508000"/>
            <a:ext cx="889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21</Words>
  <Application>Microsoft Macintosh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테마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Seon</dc:creator>
  <cp:lastModifiedBy>鄭 基旭</cp:lastModifiedBy>
  <cp:revision>9</cp:revision>
  <dcterms:created xsi:type="dcterms:W3CDTF">2014-02-23T05:14:40Z</dcterms:created>
  <dcterms:modified xsi:type="dcterms:W3CDTF">2014-02-24T01:50:13Z</dcterms:modified>
</cp:coreProperties>
</file>