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7" r:id="rId5"/>
    <p:sldId id="267" r:id="rId6"/>
    <p:sldId id="28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X2wv9rICm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1DF-B4D6-4340-A3AD-884B9D66F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Assignment 3</a:t>
            </a:r>
            <a:br>
              <a:rPr lang="en-US" dirty="0"/>
            </a:br>
            <a:r>
              <a:rPr lang="en-US" dirty="0"/>
              <a:t>Implement A Digital Signature Scheme</a:t>
            </a:r>
            <a:br>
              <a:rPr lang="en-US" dirty="0"/>
            </a:b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DAT510-1 20H Network security and vulnerability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501D-32A0-407E-9224-8FF51133D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Stavanger</a:t>
            </a:r>
          </a:p>
          <a:p>
            <a:r>
              <a:rPr lang="en-US" dirty="0"/>
              <a:t>Asahi Cantu </a:t>
            </a:r>
            <a:r>
              <a:rPr lang="en-US" dirty="0" err="1"/>
              <a:t>moreno</a:t>
            </a:r>
            <a:endParaRPr lang="en-US" dirty="0"/>
          </a:p>
          <a:p>
            <a:r>
              <a:rPr lang="en-US" dirty="0"/>
              <a:t>Student id: 253964</a:t>
            </a:r>
          </a:p>
        </p:txBody>
      </p:sp>
    </p:spTree>
    <p:extLst>
      <p:ext uri="{BB962C8B-B14F-4D97-AF65-F5344CB8AC3E}">
        <p14:creationId xmlns:p14="http://schemas.microsoft.com/office/powerpoint/2010/main" val="5363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363-12B4-4A42-B46E-F5F5F754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and results of Assignment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PKI (Public Key Infrastructure) Emulation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Server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Client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 file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Application implementation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12501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6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Signature scheme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4D4DC-A6C4-4CDF-9394-2B93374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348" y="1767051"/>
            <a:ext cx="2887366" cy="3790826"/>
          </a:xfrm>
        </p:spPr>
        <p:txBody>
          <a:bodyPr/>
          <a:lstStyle/>
          <a:p>
            <a:r>
              <a:rPr lang="en-US" dirty="0"/>
              <a:t>DSS</a:t>
            </a:r>
          </a:p>
          <a:p>
            <a:r>
              <a:rPr lang="en-US" dirty="0"/>
              <a:t>RSA-1024</a:t>
            </a:r>
          </a:p>
          <a:p>
            <a:r>
              <a:rPr lang="en-US" dirty="0"/>
              <a:t>SHA-512</a:t>
            </a:r>
          </a:p>
          <a:p>
            <a:r>
              <a:rPr lang="en-US" dirty="0"/>
              <a:t>SEND MESSAGE</a:t>
            </a:r>
          </a:p>
          <a:p>
            <a:r>
              <a:rPr lang="en-US" dirty="0"/>
              <a:t>SEND FILES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E1345B-0129-41E6-AEF6-A8531A28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68" y="1633430"/>
            <a:ext cx="6731301" cy="3415226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1FC1A2ED-4A67-4A4D-9E21-94D76718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4870" y="1633430"/>
            <a:ext cx="633700" cy="6337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FF6761B1-F666-4AD8-B2DA-2D06EE25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634" y="1633430"/>
            <a:ext cx="633700" cy="63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1622C-F72B-4C84-AE17-41CB9782048D}"/>
              </a:ext>
            </a:extLst>
          </p:cNvPr>
          <p:cNvSpPr txBox="1"/>
          <p:nvPr/>
        </p:nvSpPr>
        <p:spPr>
          <a:xfrm>
            <a:off x="2750145" y="1721243"/>
            <a:ext cx="7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4418C-B256-4BAD-B23E-8F498A0FEE4D}"/>
              </a:ext>
            </a:extLst>
          </p:cNvPr>
          <p:cNvSpPr txBox="1"/>
          <p:nvPr/>
        </p:nvSpPr>
        <p:spPr>
          <a:xfrm>
            <a:off x="6740621" y="1721243"/>
            <a:ext cx="7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Bob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AE74FAF9-56EC-4FA3-8016-8622BE76C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1855" y="3817117"/>
            <a:ext cx="633700" cy="633700"/>
          </a:xfrm>
          <a:prstGeom prst="rect">
            <a:avLst/>
          </a:prstGeom>
        </p:spPr>
      </p:pic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E91120E2-9D55-4EA2-8CE0-D614DC83BD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3982" y="1929203"/>
            <a:ext cx="633700" cy="633700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15814B2E-8D3F-4DE8-8668-696CA7FF8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7415" y="3735072"/>
            <a:ext cx="797789" cy="797789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E478261D-5BF3-4EE3-B894-104EB322C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5555" y="1929203"/>
            <a:ext cx="633700" cy="633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DD0A00-FEDD-44D8-A32E-18F3E1A40F27}"/>
              </a:ext>
            </a:extLst>
          </p:cNvPr>
          <p:cNvSpPr txBox="1"/>
          <p:nvPr/>
        </p:nvSpPr>
        <p:spPr>
          <a:xfrm>
            <a:off x="3296832" y="1744537"/>
            <a:ext cx="127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RSA-1024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686A0-A0E0-44C5-B8BA-227493CD2B2B}"/>
              </a:ext>
            </a:extLst>
          </p:cNvPr>
          <p:cNvCxnSpPr/>
          <p:nvPr/>
        </p:nvCxnSpPr>
        <p:spPr>
          <a:xfrm>
            <a:off x="4053016" y="2267130"/>
            <a:ext cx="2331308" cy="170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159F9B-080E-4E93-B122-DB8A5D54D43D}"/>
              </a:ext>
            </a:extLst>
          </p:cNvPr>
          <p:cNvSpPr txBox="1"/>
          <p:nvPr/>
        </p:nvSpPr>
        <p:spPr>
          <a:xfrm>
            <a:off x="2242722" y="3132458"/>
            <a:ext cx="127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SHA-512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F88203-E6E2-4929-AAA3-25C2881FCB56}"/>
              </a:ext>
            </a:extLst>
          </p:cNvPr>
          <p:cNvSpPr txBox="1"/>
          <p:nvPr/>
        </p:nvSpPr>
        <p:spPr>
          <a:xfrm>
            <a:off x="6136257" y="2867747"/>
            <a:ext cx="127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SHA-512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C071FB-DA01-45CD-9D84-0CC6CFE5EDF8}"/>
              </a:ext>
            </a:extLst>
          </p:cNvPr>
          <p:cNvCxnSpPr/>
          <p:nvPr/>
        </p:nvCxnSpPr>
        <p:spPr>
          <a:xfrm flipH="1">
            <a:off x="2591720" y="2347784"/>
            <a:ext cx="521131" cy="16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FD4-A2E2-4702-B466-56F2896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Server and client implementation for secure communication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4D4DC-A6C4-4CDF-9394-2B93374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8" y="1934472"/>
            <a:ext cx="9496013" cy="37908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 err="1"/>
              <a:t>Socketio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 err="1"/>
              <a:t>wxPython</a:t>
            </a:r>
            <a:endParaRPr lang="en-US" dirty="0"/>
          </a:p>
          <a:p>
            <a:pPr lvl="1"/>
            <a:r>
              <a:rPr lang="en-US" dirty="0" err="1"/>
              <a:t>KeyExchange</a:t>
            </a:r>
            <a:r>
              <a:rPr lang="en-US" dirty="0"/>
              <a:t> [</a:t>
            </a:r>
            <a:r>
              <a:rPr lang="en-US" dirty="0" err="1"/>
              <a:t>Socketio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Signature [SHA-512]</a:t>
            </a:r>
          </a:p>
          <a:p>
            <a:pPr lvl="1"/>
            <a:r>
              <a:rPr lang="en-US" dirty="0"/>
              <a:t>Asymmetric key generation</a:t>
            </a:r>
          </a:p>
          <a:p>
            <a:pPr lvl="2"/>
            <a:r>
              <a:rPr lang="en-US" dirty="0"/>
              <a:t>RSA-1024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7306CF-BAAA-477A-9AF1-06C41A4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73" y="1934472"/>
            <a:ext cx="6927248" cy="158455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D4960A6-3986-4548-B816-A25C2616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01" y="3769955"/>
            <a:ext cx="7004993" cy="29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5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FF4-C176-40CD-912E-E41539CF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1729-BDA0-4C73-8C9F-92512CC8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Understanding Digital Signature, Asymmetric encryption, RSA, SHA</a:t>
            </a:r>
          </a:p>
          <a:p>
            <a:r>
              <a:rPr lang="en-US" dirty="0"/>
              <a:t>Prime numbers complexity and finite field properties</a:t>
            </a:r>
          </a:p>
          <a:p>
            <a:r>
              <a:rPr lang="en-US" dirty="0"/>
              <a:t>Build simple communication application from scratch</a:t>
            </a:r>
          </a:p>
          <a:p>
            <a:r>
              <a:rPr lang="en-US" dirty="0"/>
              <a:t>Understand its limitation and tradeoff (latency, complexity, reliability)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092-E175-4CE7-9BBB-96C1DF52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C49D5-D614-4200-895E-3FF7E1AEB025}"/>
              </a:ext>
            </a:extLst>
          </p:cNvPr>
          <p:cNvSpPr txBox="1"/>
          <p:nvPr/>
        </p:nvSpPr>
        <p:spPr>
          <a:xfrm>
            <a:off x="1279132" y="1727756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u="sng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https://youtu.be/cX2wv9rICms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Online Media 4" title="DAT510:Assignment 3">
            <a:hlinkClick r:id="" action="ppaction://media"/>
            <a:extLst>
              <a:ext uri="{FF2B5EF4-FFF2-40B4-BE49-F238E27FC236}">
                <a16:creationId xmlns:a16="http://schemas.microsoft.com/office/drawing/2014/main" id="{30F569AB-75A3-47FE-B9AA-54AF8FEA09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40995" y="265808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138</Words>
  <Application>Microsoft Office PowerPoint</Application>
  <PresentationFormat>Widescreen</PresentationFormat>
  <Paragraphs>40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Tw Cen MT</vt:lpstr>
      <vt:lpstr>Circuit</vt:lpstr>
      <vt:lpstr>Assignment 3 Implement A Digital Signature Scheme DAT510-1 20H Network security and vulnerability</vt:lpstr>
      <vt:lpstr>Introduction</vt:lpstr>
      <vt:lpstr>Digital Signature scheme </vt:lpstr>
      <vt:lpstr>Server and client implementation for secure communication  </vt:lpstr>
      <vt:lpstr>Conclusion</vt:lpstr>
      <vt:lpstr>Video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Cryptanalysis of primitive ciphers DAT510-1 20H Network security and vulnerability</dc:title>
  <dc:creator>Asahi Cantu</dc:creator>
  <cp:lastModifiedBy>Asahi Cantu</cp:lastModifiedBy>
  <cp:revision>22</cp:revision>
  <dcterms:created xsi:type="dcterms:W3CDTF">2020-09-15T11:45:12Z</dcterms:created>
  <dcterms:modified xsi:type="dcterms:W3CDTF">2020-10-31T17:50:53Z</dcterms:modified>
</cp:coreProperties>
</file>