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6" r:id="rId5"/>
    <p:sldId id="287" r:id="rId6"/>
    <p:sldId id="267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93" d="100"/>
          <a:sy n="93" d="100"/>
        </p:scale>
        <p:origin x="1005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Kevoex-4h8?feature=oembed" TargetMode="External"/><Relationship Id="rId4" Type="http://schemas.openxmlformats.org/officeDocument/2006/relationships/hyperlink" Target="https://youtu.be/cKevoex-4h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C1DF-B4D6-4340-A3AD-884B9D66F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Assignment 2</a:t>
            </a:r>
            <a:br>
              <a:rPr lang="en-US" dirty="0"/>
            </a:br>
            <a:r>
              <a:rPr lang="en-US" dirty="0"/>
              <a:t>Implement secure communications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DAT510-1 20H Network security and vulnerability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501D-32A0-407E-9224-8FF51133D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Stavanger</a:t>
            </a:r>
          </a:p>
          <a:p>
            <a:r>
              <a:rPr lang="en-US" dirty="0"/>
              <a:t>Asahi Cantu </a:t>
            </a:r>
            <a:r>
              <a:rPr lang="en-US" dirty="0" err="1"/>
              <a:t>moreno</a:t>
            </a:r>
            <a:endParaRPr lang="en-US" dirty="0"/>
          </a:p>
          <a:p>
            <a:r>
              <a:rPr lang="en-US" dirty="0"/>
              <a:t>Student id: 253964</a:t>
            </a:r>
          </a:p>
        </p:txBody>
      </p:sp>
    </p:spTree>
    <p:extLst>
      <p:ext uri="{BB962C8B-B14F-4D97-AF65-F5344CB8AC3E}">
        <p14:creationId xmlns:p14="http://schemas.microsoft.com/office/powerpoint/2010/main" val="5363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4363-12B4-4A42-B46E-F5F5F754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Analysis and results of Assignment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Secure Communication Algorithm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Construction of Diffie-Hallman key exchange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Construction of Blum </a:t>
            </a:r>
            <a:r>
              <a:rPr lang="en-US" dirty="0" err="1"/>
              <a:t>Blum</a:t>
            </a:r>
            <a:r>
              <a:rPr lang="en-US" dirty="0"/>
              <a:t> </a:t>
            </a:r>
            <a:r>
              <a:rPr lang="en-US" dirty="0" err="1"/>
              <a:t>Shub</a:t>
            </a:r>
            <a:r>
              <a:rPr lang="en-US" dirty="0"/>
              <a:t> CSPRNG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Implementation of Symmetric encryption algorithm using AES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Server and client implementation for secure communication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Construction of Server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Construction of Client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 file generation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Application implementation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12501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Secure Communication Algorithm implementation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C4D4DC-A6C4-4CDF-9394-2B933749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557" y="2000375"/>
            <a:ext cx="4430854" cy="3790826"/>
          </a:xfrm>
        </p:spPr>
        <p:txBody>
          <a:bodyPr/>
          <a:lstStyle/>
          <a:p>
            <a:r>
              <a:rPr lang="en-US" dirty="0"/>
              <a:t>DH</a:t>
            </a:r>
          </a:p>
          <a:p>
            <a:r>
              <a:rPr lang="en-US" dirty="0"/>
              <a:t>BBS</a:t>
            </a:r>
          </a:p>
          <a:p>
            <a:r>
              <a:rPr lang="en-US" dirty="0"/>
              <a:t>AES</a:t>
            </a:r>
          </a:p>
          <a:p>
            <a:r>
              <a:rPr lang="en-US" dirty="0"/>
              <a:t>SEND MESSAGE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E5A613-D324-4662-B6EB-DC5D51BD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6" y="2000375"/>
            <a:ext cx="5178275" cy="42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Secure Communication Algorithm implementation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C4D4DC-A6C4-4CDF-9394-2B933749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398" y="2000375"/>
            <a:ext cx="9496013" cy="3790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4750BC-36E4-4263-A69F-4916C6EDF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88"/>
          <a:stretch/>
        </p:blipFill>
        <p:spPr>
          <a:xfrm>
            <a:off x="1694136" y="1856893"/>
            <a:ext cx="4605268" cy="42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9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Server and client implementation for secure communication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C4D4DC-A6C4-4CDF-9394-2B933749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398" y="2000375"/>
            <a:ext cx="9496013" cy="3790826"/>
          </a:xfrm>
        </p:spPr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 err="1"/>
              <a:t>Socketio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 err="1"/>
              <a:t>wxPython</a:t>
            </a:r>
            <a:endParaRPr lang="en-US" dirty="0"/>
          </a:p>
          <a:p>
            <a:pPr lvl="1"/>
            <a:r>
              <a:rPr lang="en-US" dirty="0" err="1"/>
              <a:t>KeyExchange</a:t>
            </a:r>
            <a:endParaRPr lang="en-US" dirty="0"/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Random key generation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88280B-911D-4505-A091-85B6BCA7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85" y="3895788"/>
            <a:ext cx="5581691" cy="2338405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2B5F109-153A-4255-82ED-A5B21EE5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72" y="2173052"/>
            <a:ext cx="6503139" cy="11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5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FF4-C176-40CD-912E-E41539CF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1729-BDA0-4C73-8C9F-92512CC8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/>
              <a:t>Understanding Diffie-Hellman key exchange method</a:t>
            </a:r>
          </a:p>
          <a:p>
            <a:r>
              <a:rPr lang="en-US" dirty="0"/>
              <a:t>Understand CSPRNG-BBS</a:t>
            </a:r>
          </a:p>
          <a:p>
            <a:r>
              <a:rPr lang="en-US" dirty="0"/>
              <a:t>Prime numbers complexity and finite field properties</a:t>
            </a:r>
          </a:p>
          <a:p>
            <a:r>
              <a:rPr lang="en-US" dirty="0"/>
              <a:t>Build simple communication application from scratch</a:t>
            </a:r>
          </a:p>
          <a:p>
            <a:r>
              <a:rPr lang="en-US" dirty="0"/>
              <a:t>Understand its limitation and tradeoff (latency, complexity, reliability)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092-E175-4CE7-9BBB-96C1DF52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 </a:t>
            </a:r>
          </a:p>
        </p:txBody>
      </p:sp>
      <p:pic>
        <p:nvPicPr>
          <p:cNvPr id="4" name="Online Media 3" title="DAT 510: Assignment 2">
            <a:hlinkClick r:id="" action="ppaction://media"/>
            <a:extLst>
              <a:ext uri="{FF2B5EF4-FFF2-40B4-BE49-F238E27FC236}">
                <a16:creationId xmlns:a16="http://schemas.microsoft.com/office/drawing/2014/main" id="{BCFB491C-8F5C-47CA-BCED-0C9E739CB8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6777" y="2296273"/>
            <a:ext cx="7506987" cy="422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C49D5-D614-4200-895E-3FF7E1AEB025}"/>
              </a:ext>
            </a:extLst>
          </p:cNvPr>
          <p:cNvSpPr txBox="1"/>
          <p:nvPr/>
        </p:nvSpPr>
        <p:spPr>
          <a:xfrm>
            <a:off x="1279132" y="1727756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u="sng" dirty="0">
                <a:solidFill>
                  <a:srgbClr val="8BE9FD"/>
                </a:solidFill>
                <a:effectLst/>
                <a:latin typeface="Consolas" panose="020B0609020204030204" pitchFamily="49" charset="0"/>
                <a:hlinkClick r:id="rId4"/>
              </a:rPr>
              <a:t>https://youtu.be/cKevoex-4h8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154</Words>
  <Application>Microsoft Office PowerPoint</Application>
  <PresentationFormat>Widescreen</PresentationFormat>
  <Paragraphs>39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Tw Cen MT</vt:lpstr>
      <vt:lpstr>Circuit</vt:lpstr>
      <vt:lpstr>Assignment 2 Implement secure communications DAT510-1 20H Network security and vulnerability</vt:lpstr>
      <vt:lpstr>Introduction</vt:lpstr>
      <vt:lpstr>Secure Communication Algorithm implementation </vt:lpstr>
      <vt:lpstr>Secure Communication Algorithm implementation </vt:lpstr>
      <vt:lpstr>Server and client implementation for secure communication  </vt:lpstr>
      <vt:lpstr>Conclusion</vt:lpstr>
      <vt:lpstr>Video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Cryptanalysis of primitive ciphers DAT510-1 20H Network security and vulnerability</dc:title>
  <dc:creator>Asahi Cantu</dc:creator>
  <cp:lastModifiedBy>Asahi Cantu</cp:lastModifiedBy>
  <cp:revision>15</cp:revision>
  <dcterms:created xsi:type="dcterms:W3CDTF">2020-09-15T11:45:12Z</dcterms:created>
  <dcterms:modified xsi:type="dcterms:W3CDTF">2020-10-07T21:43:24Z</dcterms:modified>
</cp:coreProperties>
</file>