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C8684-E777-70C2-CBE1-97D1ED9E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4E8B73-BD4A-4BAB-1996-E93567EA8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C7C2E0-97FD-FA1F-320A-3F634B1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7568EA-6C26-421A-EE13-15772693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18C051-E0FF-0354-6600-75B0B37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4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E8126C-CC6E-D282-34F6-AA886A8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568D23-F136-D4FC-3CA1-53B375A52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112C4E-8F68-FDDC-5425-356D0BDC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2E0B36-2938-8108-35B2-8365C972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2B6982-87E1-A453-8A91-C145ED1F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6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89B2A27-19B9-DAFE-F502-10A217FC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ABFBF0-9B81-ACD9-0FC4-273E4BA5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A7164C-8F29-8243-8EF4-BA3DB92E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1CFC8F-D533-9AD6-6CD2-B9FD8837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AC6876-1BCD-DFC4-5E82-6B69D489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8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800E4A-2C9D-CBCF-26DE-C543DE6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B8DF39-B351-E208-5EC1-50FD5A7B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E710C-3448-F908-38D3-A404729B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7A0FE9-BC70-FDB8-1841-E1BF9E02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15D76-668D-EC8F-ACE0-A36EDFEF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61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27FEB-A5EA-7518-EB69-61014CFA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97B881-AF12-DC84-7F43-09AE7BFD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263F98-D625-D5DD-D529-FAE589C5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33B3A5-D50B-1866-F6CD-9E93E8AA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453DDA-E615-B377-3E19-8FB9FBC9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0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9364E-802A-D6D7-A839-D456A1FA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272FD-02B2-2796-E96A-29D9D6CC7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C8AC71-7E57-3DED-215C-46E7D11D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1FEDC9-F30C-6AA6-6C4A-48F0827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B57A62-F160-E921-88D9-0FD8A1F2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434C23-99FF-C766-D42D-B7AFD7C3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8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481008-9B72-B04F-747A-C5D93B0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8DE7FA-B9D1-6003-0381-21D11C7D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659DBD-42CA-804C-BBC6-6C1C3033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127101B-A4FB-E11C-21FA-915C23486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2255E32-376C-A404-226D-65CBFC85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96F9F4F-7CF0-736A-A073-9DBB055B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8B58C13-3600-E7B1-B4F6-927C5B4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6D51581-4702-D6D0-01F9-040A7F06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7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105FE-2369-B9DB-56F3-16224BDF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F4D6B1F-6875-F757-53FC-14D06FAA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40217E-1A4C-DC54-F1D8-0A1F087F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500C91B-08C5-126D-9C95-833F0409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171359B-4290-6FEA-6599-11523A18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F35E7F5-7A6E-26CF-206E-09311E1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904C82-044B-8B23-7047-CA899961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D74DD-BCEF-DD94-175D-6619473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C5763C-6643-7571-469D-62CFADF1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E9D0F2-BE1A-A6A9-54B3-44FEBB55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CB1DD5-0D10-89B4-3EF1-B7E5B3E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FF3CCC-A2A1-F02F-5A4B-B5C9C19B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6FE86C-3408-50A0-0BFE-FCC8C72F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0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DC2F15-2894-EB0A-3CE4-BCB0744D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4DA1F2-67A8-AE8B-24CE-379CE704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C4AC92-8135-210B-9C26-BF30E154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F7C8C3-136F-FB4B-5E43-B13FB178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D399A1-D48A-EFB8-D862-2B3BB72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DFDE78-D5AA-29A6-5E2A-5A8B3CB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9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02DB147-5B4E-CE05-F70C-1F76BEB8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BB58DC-E0DC-0851-3A9B-378F86BC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B44814-2EA5-AD25-84E8-B6B11878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2049-3FF4-4D57-814A-EA03F3A201C2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E187C8-C6AA-3425-83BE-3092EBFF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553FB9-4BF4-5116-77F4-4B83335F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137F-13ED-4EA6-A76D-BC3E3146CE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8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emsahin@et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8C5D506-B8B6-A061-370A-F52D076F82B6}"/>
              </a:ext>
            </a:extLst>
          </p:cNvPr>
          <p:cNvSpPr txBox="1"/>
          <p:nvPr/>
        </p:nvSpPr>
        <p:spPr>
          <a:xfrm>
            <a:off x="1702191" y="450166"/>
            <a:ext cx="8271803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8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tr-T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8FBE9C3-D8E8-71FA-5671-2A6E9251F479}"/>
              </a:ext>
            </a:extLst>
          </p:cNvPr>
          <p:cNvSpPr txBox="1"/>
          <p:nvPr/>
        </p:nvSpPr>
        <p:spPr>
          <a:xfrm>
            <a:off x="1150034" y="2313295"/>
            <a:ext cx="6098344" cy="348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28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: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Adem ŞAHİN		221211022	</a:t>
            </a:r>
            <a:r>
              <a:rPr lang="tr-TR" sz="2400" u="sng" dirty="0">
                <a:solidFill>
                  <a:srgbClr val="1155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ademsahin@etu.edu.tr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tr-TR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: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Batuhan Bardak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9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9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3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46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6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31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0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8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CE92EBF-630F-BE5D-FF3D-15E6DA5B1452}"/>
              </a:ext>
            </a:extLst>
          </p:cNvPr>
          <p:cNvSpPr txBox="1"/>
          <p:nvPr/>
        </p:nvSpPr>
        <p:spPr>
          <a:xfrm>
            <a:off x="4698486" y="505333"/>
            <a:ext cx="2443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/>
              <a:t>Motivation</a:t>
            </a:r>
            <a:r>
              <a:rPr lang="tr-TR" sz="3600" b="1" dirty="0"/>
              <a:t>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9A1FF0-1558-7F59-0C17-E3FEE408C734}"/>
              </a:ext>
            </a:extLst>
          </p:cNvPr>
          <p:cNvSpPr txBox="1"/>
          <p:nvPr/>
        </p:nvSpPr>
        <p:spPr>
          <a:xfrm>
            <a:off x="516986" y="1224508"/>
            <a:ext cx="104698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There are four ways the missing values could occur in a dataset. And those are</a:t>
            </a:r>
            <a:endParaRPr lang="tr-TR" sz="2800" b="0" i="0" dirty="0"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algn="l"/>
            <a:endParaRPr lang="en-US" sz="2800" b="0" i="0" dirty="0"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Structurally missing data,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MCAR(missing completely at random),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MAR(Missing at random)</a:t>
            </a:r>
            <a:r>
              <a:rPr lang="tr-TR" sz="2800" b="1" i="0" dirty="0"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 (</a:t>
            </a:r>
            <a:r>
              <a:rPr lang="en-US" sz="2800" b="1" i="0" dirty="0"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missing values are somewhat related to the other observations in the data</a:t>
            </a:r>
            <a:r>
              <a:rPr lang="tr-TR" sz="2800" b="1" i="0" dirty="0"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)</a:t>
            </a:r>
            <a:endParaRPr lang="en-US" sz="2800" b="1" i="0" dirty="0">
              <a:solidFill>
                <a:schemeClr val="accent6"/>
              </a:solidFill>
              <a:effectLst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NMAR(Not missing at random).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47F668D-2D1A-7186-F5A6-5AF87291BB5B}"/>
              </a:ext>
            </a:extLst>
          </p:cNvPr>
          <p:cNvSpPr txBox="1"/>
          <p:nvPr/>
        </p:nvSpPr>
        <p:spPr>
          <a:xfrm>
            <a:off x="633046" y="4909625"/>
            <a:ext cx="11011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=&gt;</a:t>
            </a:r>
          </a:p>
          <a:p>
            <a:r>
              <a:rPr lang="tr-TR" sz="2800" b="1" dirty="0" err="1"/>
              <a:t>One</a:t>
            </a:r>
            <a:r>
              <a:rPr lang="tr-TR" sz="2800" b="1" dirty="0"/>
              <a:t> can </a:t>
            </a:r>
            <a:r>
              <a:rPr lang="tr-TR" sz="2800" b="1" dirty="0" err="1"/>
              <a:t>predict</a:t>
            </a:r>
            <a:r>
              <a:rPr lang="tr-TR" sz="2800" b="1" dirty="0"/>
              <a:t> </a:t>
            </a:r>
            <a:r>
              <a:rPr lang="tr-TR" sz="2800" b="1" dirty="0" err="1"/>
              <a:t>the</a:t>
            </a:r>
            <a:r>
              <a:rPr lang="tr-TR" sz="2800" b="1" dirty="0"/>
              <a:t> </a:t>
            </a:r>
            <a:r>
              <a:rPr lang="tr-TR" sz="2800" b="1" dirty="0" err="1"/>
              <a:t>missing</a:t>
            </a:r>
            <a:r>
              <a:rPr lang="tr-TR" sz="2800" b="1" dirty="0"/>
              <a:t> </a:t>
            </a:r>
            <a:r>
              <a:rPr lang="tr-TR" sz="2800" b="1" dirty="0" err="1"/>
              <a:t>features</a:t>
            </a:r>
            <a:r>
              <a:rPr lang="tr-TR" sz="2800" b="1" dirty="0"/>
              <a:t> in a </a:t>
            </a:r>
            <a:r>
              <a:rPr lang="tr-TR" sz="2800" b="1" dirty="0" err="1"/>
              <a:t>sample</a:t>
            </a:r>
            <a:r>
              <a:rPr lang="tr-TR" sz="2800" b="1" dirty="0"/>
              <a:t> </a:t>
            </a:r>
            <a:r>
              <a:rPr lang="tr-TR" sz="2800" b="1" dirty="0" err="1"/>
              <a:t>from</a:t>
            </a:r>
            <a:r>
              <a:rPr lang="tr-TR" sz="2800" b="1" dirty="0"/>
              <a:t> </a:t>
            </a:r>
            <a:r>
              <a:rPr lang="tr-TR" sz="2800" b="1" dirty="0" err="1"/>
              <a:t>the</a:t>
            </a:r>
            <a:r>
              <a:rPr lang="tr-TR" sz="2800" b="1" dirty="0"/>
              <a:t> </a:t>
            </a:r>
            <a:r>
              <a:rPr lang="tr-TR" sz="2800" b="1" dirty="0" err="1"/>
              <a:t>other</a:t>
            </a:r>
            <a:r>
              <a:rPr lang="tr-TR" sz="2800" b="1" dirty="0"/>
              <a:t> </a:t>
            </a:r>
            <a:r>
              <a:rPr lang="tr-TR" sz="2800" b="1" dirty="0" err="1"/>
              <a:t>features</a:t>
            </a:r>
            <a:r>
              <a:rPr lang="tr-T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93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D7EFBD2-46EC-3425-3FD8-268C39A48A7D}"/>
              </a:ext>
            </a:extLst>
          </p:cNvPr>
          <p:cNvSpPr txBox="1"/>
          <p:nvPr/>
        </p:nvSpPr>
        <p:spPr>
          <a:xfrm>
            <a:off x="4698486" y="505333"/>
            <a:ext cx="12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/>
              <a:t>Data: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4A15B45-E9B4-EC06-93FB-5B35457F679B}"/>
              </a:ext>
            </a:extLst>
          </p:cNvPr>
          <p:cNvSpPr txBox="1"/>
          <p:nvPr/>
        </p:nvSpPr>
        <p:spPr>
          <a:xfrm>
            <a:off x="815926" y="1913206"/>
            <a:ext cx="788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a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pricing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in a </a:t>
            </a:r>
            <a:r>
              <a:rPr lang="tr-TR" dirty="0" err="1"/>
              <a:t>kaggle</a:t>
            </a:r>
            <a:r>
              <a:rPr lang="tr-TR" dirty="0"/>
              <a:t>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pricing</a:t>
            </a:r>
            <a:r>
              <a:rPr lang="tr-TR" dirty="0"/>
              <a:t> </a:t>
            </a:r>
            <a:r>
              <a:rPr lang="tr-TR" dirty="0" err="1"/>
              <a:t>competition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346E197-A6F8-A1E0-94C8-D2E7F9EF3EEC}"/>
              </a:ext>
            </a:extLst>
          </p:cNvPr>
          <p:cNvSpPr txBox="1"/>
          <p:nvPr/>
        </p:nvSpPr>
        <p:spPr>
          <a:xfrm>
            <a:off x="815926" y="2859414"/>
            <a:ext cx="1055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 </a:t>
            </a:r>
            <a:r>
              <a:rPr lang="tr-TR" dirty="0" err="1"/>
              <a:t>includes</a:t>
            </a:r>
            <a:r>
              <a:rPr lang="tr-TR" dirty="0"/>
              <a:t> 80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mostly</a:t>
            </a:r>
            <a:r>
              <a:rPr lang="tr-TR" dirty="0"/>
              <a:t> </a:t>
            </a:r>
            <a:r>
              <a:rPr lang="tr-TR" dirty="0" err="1"/>
              <a:t>telling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price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86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BFF1B3C-22DC-B182-F3E8-C453528E5D80}"/>
              </a:ext>
            </a:extLst>
          </p:cNvPr>
          <p:cNvSpPr txBox="1"/>
          <p:nvPr/>
        </p:nvSpPr>
        <p:spPr>
          <a:xfrm>
            <a:off x="5095020" y="540431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/>
              <a:t>Model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2D4506D-0AA0-608B-09C0-5E07A9C16A9D}"/>
              </a:ext>
            </a:extLst>
          </p:cNvPr>
          <p:cNvSpPr txBox="1"/>
          <p:nvPr/>
        </p:nvSpPr>
        <p:spPr>
          <a:xfrm>
            <a:off x="618978" y="1758461"/>
            <a:ext cx="1098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Normally</a:t>
            </a:r>
            <a:r>
              <a:rPr lang="tr-TR" dirty="0"/>
              <a:t>, in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lang="tr-TR" dirty="0"/>
          </a:p>
          <a:p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EAC9A7B-75EE-F4E0-BEF6-A413C6B292E4}"/>
              </a:ext>
            </a:extLst>
          </p:cNvPr>
          <p:cNvSpPr txBox="1"/>
          <p:nvPr/>
        </p:nvSpPr>
        <p:spPr>
          <a:xfrm>
            <a:off x="605169" y="2976491"/>
            <a:ext cx="1095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I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inter-mutual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fill</a:t>
            </a:r>
            <a:endParaRPr lang="tr-TR" dirty="0"/>
          </a:p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A3C834-C1E5-F907-17FC-AA230E8FBE6E}"/>
              </a:ext>
            </a:extLst>
          </p:cNvPr>
          <p:cNvSpPr txBox="1"/>
          <p:nvPr/>
        </p:nvSpPr>
        <p:spPr>
          <a:xfrm>
            <a:off x="605169" y="4223759"/>
            <a:ext cx="1041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I </a:t>
            </a:r>
            <a:r>
              <a:rPr lang="tr-TR" dirty="0" err="1"/>
              <a:t>intentionally</a:t>
            </a:r>
            <a:r>
              <a:rPr lang="tr-TR" dirty="0"/>
              <a:t> </a:t>
            </a:r>
            <a:r>
              <a:rPr lang="tr-TR" dirty="0" err="1"/>
              <a:t>inserted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data.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26D530A-5A4C-A779-7B54-5DB1B061FA3E}"/>
              </a:ext>
            </a:extLst>
          </p:cNvPr>
          <p:cNvSpPr txBox="1"/>
          <p:nvPr/>
        </p:nvSpPr>
        <p:spPr>
          <a:xfrm>
            <a:off x="605169" y="5009362"/>
            <a:ext cx="1090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Then</a:t>
            </a:r>
            <a:r>
              <a:rPr lang="tr-TR" dirty="0"/>
              <a:t>, I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imputation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simpler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filling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</a:p>
          <a:p>
            <a:r>
              <a:rPr lang="tr-TR" dirty="0" err="1"/>
              <a:t>features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6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70807F-7AED-F5A0-D3D5-59DF25BFEFF6}"/>
              </a:ext>
            </a:extLst>
          </p:cNvPr>
          <p:cNvSpPr txBox="1"/>
          <p:nvPr/>
        </p:nvSpPr>
        <p:spPr>
          <a:xfrm>
            <a:off x="4698486" y="50533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/>
              <a:t>Model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4C97ADD-1F7F-8877-0342-1EF97410693A}"/>
              </a:ext>
            </a:extLst>
          </p:cNvPr>
          <p:cNvSpPr txBox="1"/>
          <p:nvPr/>
        </p:nvSpPr>
        <p:spPr>
          <a:xfrm>
            <a:off x="858129" y="1913206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AI </a:t>
            </a:r>
            <a:r>
              <a:rPr lang="tr-TR" dirty="0" err="1"/>
              <a:t>models</a:t>
            </a:r>
            <a:r>
              <a:rPr lang="tr-TR" dirty="0"/>
              <a:t>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34A446-D6B7-D7BD-9FC6-62C3F6EEAF07}"/>
              </a:ext>
            </a:extLst>
          </p:cNvPr>
          <p:cNvSpPr txBox="1"/>
          <p:nvPr/>
        </p:nvSpPr>
        <p:spPr>
          <a:xfrm>
            <a:off x="858129" y="2700997"/>
            <a:ext cx="654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1- </a:t>
            </a:r>
            <a:r>
              <a:rPr lang="tr-TR" b="1" dirty="0" err="1"/>
              <a:t>Random</a:t>
            </a:r>
            <a:r>
              <a:rPr lang="tr-TR" b="1" dirty="0"/>
              <a:t> </a:t>
            </a:r>
            <a:r>
              <a:rPr lang="tr-TR" b="1" dirty="0" err="1"/>
              <a:t>Forest</a:t>
            </a:r>
            <a:r>
              <a:rPr lang="tr-TR" b="1" dirty="0"/>
              <a:t> </a:t>
            </a:r>
            <a:r>
              <a:rPr lang="tr-TR" b="1" dirty="0" err="1"/>
              <a:t>Regressor</a:t>
            </a:r>
            <a:endParaRPr lang="tr-TR" b="1" dirty="0"/>
          </a:p>
          <a:p>
            <a:r>
              <a:rPr lang="tr-TR" dirty="0"/>
              <a:t>I </a:t>
            </a:r>
            <a:r>
              <a:rPr lang="tr-TR" dirty="0" err="1"/>
              <a:t>trained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Regressor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BBA9379-59CE-D55D-A77F-E4A5FA6C4D7B}"/>
              </a:ext>
            </a:extLst>
          </p:cNvPr>
          <p:cNvSpPr txBox="1"/>
          <p:nvPr/>
        </p:nvSpPr>
        <p:spPr>
          <a:xfrm>
            <a:off x="858129" y="3765787"/>
            <a:ext cx="7579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2- </a:t>
            </a:r>
            <a:r>
              <a:rPr lang="tr-TR" b="1" dirty="0" err="1"/>
              <a:t>Linear</a:t>
            </a:r>
            <a:r>
              <a:rPr lang="tr-TR" b="1" dirty="0"/>
              <a:t> </a:t>
            </a:r>
            <a:r>
              <a:rPr lang="tr-TR" b="1" dirty="0" err="1"/>
              <a:t>Regression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Lasso</a:t>
            </a:r>
            <a:r>
              <a:rPr lang="tr-TR" b="1" dirty="0"/>
              <a:t> </a:t>
            </a:r>
            <a:r>
              <a:rPr lang="tr-TR" b="1" dirty="0" err="1"/>
              <a:t>Regularization</a:t>
            </a:r>
            <a:endParaRPr lang="tr-TR" b="1" dirty="0"/>
          </a:p>
          <a:p>
            <a:r>
              <a:rPr lang="tr-TR" dirty="0"/>
              <a:t>I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.</a:t>
            </a:r>
          </a:p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simplicity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reducible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in </a:t>
            </a:r>
            <a:r>
              <a:rPr lang="tr-TR" dirty="0" err="1"/>
              <a:t>predictions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68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7BE3926-3694-766D-2876-CFE2A6F88A7B}"/>
              </a:ext>
            </a:extLst>
          </p:cNvPr>
          <p:cNvSpPr txBox="1"/>
          <p:nvPr/>
        </p:nvSpPr>
        <p:spPr>
          <a:xfrm>
            <a:off x="3928323" y="533469"/>
            <a:ext cx="43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/>
              <a:t>Experimental</a:t>
            </a:r>
            <a:r>
              <a:rPr lang="tr-TR" sz="3600" b="1" dirty="0"/>
              <a:t> </a:t>
            </a:r>
            <a:r>
              <a:rPr lang="tr-TR" sz="3600" b="1" dirty="0" err="1"/>
              <a:t>Results</a:t>
            </a:r>
            <a:endParaRPr lang="tr-TR" sz="3600" b="1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C7CAE6F-9989-D0E3-195E-220A577B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11" y="1179800"/>
            <a:ext cx="9043475" cy="26034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5778618-EBF7-8728-5BD2-23C804A0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11" y="3721807"/>
            <a:ext cx="9043475" cy="28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0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E29030B-718E-B09A-4337-5A4CD8D9A2DA}"/>
              </a:ext>
            </a:extLst>
          </p:cNvPr>
          <p:cNvSpPr txBox="1"/>
          <p:nvPr/>
        </p:nvSpPr>
        <p:spPr>
          <a:xfrm>
            <a:off x="4378490" y="547537"/>
            <a:ext cx="254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/>
              <a:t>Deployment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7A18D3D-136A-214A-6B49-1920B7F6AC0E}"/>
              </a:ext>
            </a:extLst>
          </p:cNvPr>
          <p:cNvSpPr txBox="1"/>
          <p:nvPr/>
        </p:nvSpPr>
        <p:spPr>
          <a:xfrm>
            <a:off x="815926" y="1674055"/>
            <a:ext cx="501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a </a:t>
            </a:r>
            <a:r>
              <a:rPr lang="tr-TR" dirty="0" err="1"/>
              <a:t>gitHub</a:t>
            </a:r>
            <a:r>
              <a:rPr lang="tr-TR" dirty="0"/>
              <a:t> repo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77C6B8-737E-D60A-1507-27E3155F8AF5}"/>
              </a:ext>
            </a:extLst>
          </p:cNvPr>
          <p:cNvSpPr txBox="1"/>
          <p:nvPr/>
        </p:nvSpPr>
        <p:spPr>
          <a:xfrm>
            <a:off x="815926" y="2686929"/>
            <a:ext cx="506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created</a:t>
            </a:r>
            <a:r>
              <a:rPr lang="tr-TR" dirty="0"/>
              <a:t> a </a:t>
            </a:r>
            <a:r>
              <a:rPr lang="tr-TR" dirty="0" err="1"/>
              <a:t>StreamLit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online </a:t>
            </a:r>
            <a:r>
              <a:rPr lang="tr-TR" dirty="0" err="1"/>
              <a:t>deployment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001A68-1786-8A9B-6C8A-509012823AD5}"/>
              </a:ext>
            </a:extLst>
          </p:cNvPr>
          <p:cNvSpPr txBox="1"/>
          <p:nvPr/>
        </p:nvSpPr>
        <p:spPr>
          <a:xfrm>
            <a:off x="815926" y="3617074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 on </a:t>
            </a:r>
            <a:r>
              <a:rPr lang="tr-TR" dirty="0" err="1"/>
              <a:t>cloud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1019E1C-0C15-2C49-BC3B-C8549BC37CF7}"/>
              </a:ext>
            </a:extLst>
          </p:cNvPr>
          <p:cNvSpPr txBox="1"/>
          <p:nvPr/>
        </p:nvSpPr>
        <p:spPr>
          <a:xfrm>
            <a:off x="815926" y="4362553"/>
            <a:ext cx="722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https://asahin24-housepricing-streamlit-deployment-ir0rom.streamlit.app/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401840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1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334</Words>
  <Application>Microsoft Office PowerPoint</Application>
  <PresentationFormat>Geniş ekran</PresentationFormat>
  <Paragraphs>40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şahin</dc:creator>
  <cp:lastModifiedBy>adem şahin</cp:lastModifiedBy>
  <cp:revision>15</cp:revision>
  <dcterms:created xsi:type="dcterms:W3CDTF">2022-12-18T16:07:59Z</dcterms:created>
  <dcterms:modified xsi:type="dcterms:W3CDTF">2022-12-18T20:27:30Z</dcterms:modified>
</cp:coreProperties>
</file>