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2A9E1F-5D45-4830-9113-23A7F79E05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F77AE3-0420-4115-B925-CD99C9F97B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1/8/2024 2:34:22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3051E649-4EAE-4A02-9554-DCFF11472F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95"/>
            <a:ext cx="12192000" cy="6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6D1AF1D2-DB5B-42D3-83B2-0FA1C6154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95"/>
            <a:ext cx="12192000" cy="6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1CCA485-9371-4081-8AD3-104E3D24F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"/>
            <a:ext cx="12192000" cy="62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5395AAF-FDFF-443F-8153-022A728D6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DB2C8BDD-4DF9-4183-8886-F25E4ACA2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53"/>
            <a:ext cx="12192000" cy="63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E1309A7-36D6-4009-9E4E-349BA5E048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A82BA38-82CB-4F14-93B0-6E42C7864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5783123-A10E-4966-8748-7E6588B92E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"/>
            <a:ext cx="12192000" cy="62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213A0F35-74C3-4072-8223-B836E854EC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BFA43749-0AFC-4AEC-9541-9DD4ECB604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2024-01-08T20:34:23Z</dcterms:created>
  <dcterms:modified xsi:type="dcterms:W3CDTF">2024-01-08T20:34:23Z</dcterms:modified>
</cp:coreProperties>
</file>