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CC82-C369-EC9D-AA5D-7C3C2D3E3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D1F48-F62C-A5F4-E159-B7DDE92CF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41C8-5ACC-BBEA-8CA7-18C2E404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AFC2-4E96-4D8E-87D1-A75142DE7C11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9405-A314-BDEB-6E26-B390D1DD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0DC8C-17BD-6421-C4D3-F7AC379D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CDAB-280B-49AC-BD4F-662F39AD3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95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07AA-C125-9DF3-1005-C2491DDB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8E59C-F13A-28CA-01BA-2D53F2364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427BE-BD04-3843-DD3C-5B374A35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AFC2-4E96-4D8E-87D1-A75142DE7C11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D5D3-EAFB-DAF6-9FE9-DD413F0D0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8690-551F-A246-D5A3-F417ED29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CDAB-280B-49AC-BD4F-662F39AD3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80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6296F-71B1-B1B7-258F-DAB68C93A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9E480-DAB6-085B-ADC3-10F64A08E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56300-27B0-6D46-BFCC-787F25B0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AFC2-4E96-4D8E-87D1-A75142DE7C11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5405A-499C-BBFC-782A-C24086E4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0EA89-A5C7-D7EC-8545-24489DE7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CDAB-280B-49AC-BD4F-662F39AD3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2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14F2-5EBD-C848-5FC4-7B5A3017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50C4-CB38-4E86-C15F-2CEAF04FA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DA59-7D7A-B81F-16CA-5828F523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AFC2-4E96-4D8E-87D1-A75142DE7C11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7BAEF-56D5-205D-A5AF-3204D7EB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9CFB3-287D-4EC8-AB48-2E66CBEB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CDAB-280B-49AC-BD4F-662F39AD3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11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33F9-67D6-8784-7878-508313DA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67C55-9D09-D5D2-B55B-70C1742E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5CC5-02A9-2C77-F9D1-C0EB2D566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AFC2-4E96-4D8E-87D1-A75142DE7C11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B109-6FA8-42F0-55F2-22D408BE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C93C-13CE-8F35-BE43-9F2E864C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CDAB-280B-49AC-BD4F-662F39AD3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81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8C63-BE93-E20C-C9A5-94C026E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C123-CA38-0842-2C3C-326110AD2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B3780-0517-8302-9FD2-9237D4854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24E67-2097-45BD-6D4E-8320BB2B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AFC2-4E96-4D8E-87D1-A75142DE7C11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F6CDA-3C2C-0320-AA57-124A63EBA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C12BB-BE30-5CB0-8379-073DFE0F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CDAB-280B-49AC-BD4F-662F39AD3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348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F69D-E845-DFEA-F0A6-5E280749E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C1B0C-D619-4FAF-C037-47BFFE9F4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75639-4DDB-C9B6-EAE4-F20303548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2B6DD-6520-20ED-84C4-E45308A68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86EDD-AF9E-40BC-FE6C-0E7152113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9C25B3-3B6E-7155-13A8-1FA42C8B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AFC2-4E96-4D8E-87D1-A75142DE7C11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0F362-C0CD-1FF1-2363-AD5A8516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80B14-4E50-A0B4-7258-CABFB0EE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CDAB-280B-49AC-BD4F-662F39AD3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81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6E69-E5F5-E7E2-DF15-29CF8CC7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A9E1D-2E46-1D00-6975-5FE53C9E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AFC2-4E96-4D8E-87D1-A75142DE7C11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88F-478F-3D7D-401E-40349478B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A6D69-226E-72A2-4A88-101C28AE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CDAB-280B-49AC-BD4F-662F39AD3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11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7E0F7-106B-A9EB-3E7F-63D81C2C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AFC2-4E96-4D8E-87D1-A75142DE7C11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D31A5-40A8-50F9-6D30-CC0737CA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894B3-7DB3-FDDD-24C5-F05B5ABB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CDAB-280B-49AC-BD4F-662F39AD3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44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D5B2-BBCC-03A4-67BB-AED08A02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0640-F826-3FBD-9960-F1BEFA2B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BA6A3-35E0-227B-4B52-45820D23B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868A9-409A-04D6-2A08-B023D9FB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AFC2-4E96-4D8E-87D1-A75142DE7C11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720D5-8D11-B903-2B32-888C9F164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6E0E9-26AC-F8E6-E868-0DEA5BE6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CDAB-280B-49AC-BD4F-662F39AD3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68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AE08-C2FA-5A0F-1D84-8C932AA8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80B00-9290-CCC1-6614-93F7C2273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7F5F8-6029-34C6-3285-EB558A476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8E780-FA43-2E01-8EA5-3565A472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0AFC2-4E96-4D8E-87D1-A75142DE7C11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99761-B13E-5BC0-F21F-04F15416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E5DAF-ABA5-14CC-4AE1-94563CE40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CDAB-280B-49AC-BD4F-662F39AD3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5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17A36-C184-CF92-E29D-3583E91E0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E770-A0F5-5DA4-AF06-42C93D3B9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F5ADD-4807-058A-2902-63EE41F45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0AFC2-4E96-4D8E-87D1-A75142DE7C11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7DF52-AB6E-A567-ECA0-D553C6167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BDCA6-A94B-CFB9-331B-8438BDE92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8CDAB-280B-49AC-BD4F-662F39AD34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E3E6BE-528B-8587-3A71-87D1F890E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9" t="26906" r="13532" b="30891"/>
          <a:stretch>
            <a:fillRect/>
          </a:stretch>
        </p:blipFill>
        <p:spPr>
          <a:xfrm>
            <a:off x="4485736" y="2329132"/>
            <a:ext cx="3347049" cy="200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8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E18D485-91EA-1137-BD77-8C4DEE56DC9F}"/>
              </a:ext>
            </a:extLst>
          </p:cNvPr>
          <p:cNvGrpSpPr/>
          <p:nvPr/>
        </p:nvGrpSpPr>
        <p:grpSpPr>
          <a:xfrm>
            <a:off x="0" y="656067"/>
            <a:ext cx="12192000" cy="5545865"/>
            <a:chOff x="0" y="656067"/>
            <a:chExt cx="12192000" cy="55458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84366A-01EF-0E43-2092-19F2061CE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56067"/>
              <a:ext cx="12192000" cy="554586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F5B2327-4E4E-3415-73FB-1846E7C20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7807" t="36286" r="64339" b="24516"/>
            <a:stretch>
              <a:fillRect/>
            </a:stretch>
          </p:blipFill>
          <p:spPr>
            <a:xfrm>
              <a:off x="0" y="1440612"/>
              <a:ext cx="2078966" cy="47198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0CC435-47D8-EBA4-376E-DF6FBD68D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519" t="16635" r="51604"/>
            <a:stretch>
              <a:fillRect/>
            </a:stretch>
          </p:blipFill>
          <p:spPr>
            <a:xfrm>
              <a:off x="2078966" y="1440612"/>
              <a:ext cx="3821502" cy="4761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81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Asail Alshukaili</dc:creator>
  <cp:lastModifiedBy>Asail Alshukaili</cp:lastModifiedBy>
  <cp:revision>2</cp:revision>
  <dcterms:created xsi:type="dcterms:W3CDTF">2025-07-21T18:03:24Z</dcterms:created>
  <dcterms:modified xsi:type="dcterms:W3CDTF">2025-07-21T18:17:27Z</dcterms:modified>
</cp:coreProperties>
</file>