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02" autoAdjust="0"/>
  </p:normalViewPr>
  <p:slideViewPr>
    <p:cSldViewPr snapToGrid="0">
      <p:cViewPr>
        <p:scale>
          <a:sx n="200" d="100"/>
          <a:sy n="200" d="100"/>
        </p:scale>
        <p:origin x="-1109" y="-1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85EED-8681-7173-B10D-43F2A49C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480A2-E8CB-D552-F569-79F4843AF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9351FA-44ED-1F8F-465B-00BE1EA5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26051-556D-ADF0-E2FE-6E8212F5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7433C1-35FD-529B-42EA-D2FA0D38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25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5B205-0823-B4CD-8C97-7F8D3A0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2599CF-F591-C2A5-606A-8F7F0E2E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B7139-91F8-EABF-1939-A9335A8E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A48EE-B60E-D86A-AAAE-0E764558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711FD-9CE9-FDF2-2C55-8DA3F39C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1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C632EC-6E2A-5E62-545A-DDAD2F1A6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7BAA42-4666-18C3-65FB-C7046B49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577EC-AC4F-B7E4-9EE3-3DDAE87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586B3-1E38-69B2-88C8-D6E7B44E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7F7E6-FBD6-CC7B-FEAF-0675342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0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991CC-7E71-589A-3867-42246448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38F00-A9BC-27E3-5BA0-2BFE7358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5CC1E-06A0-8B72-142A-5FD5476F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210ED-FB4A-6D60-E4B8-FE4DD473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16470-F649-8F84-91C7-B93F5C6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1C41E-2D1E-CA8D-B805-3656BAB8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C2B6BC-70F6-DF9A-EA3F-EBC09631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1FBA8-7A3B-3FF9-2676-BD72114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36648-2E73-21FA-A682-474D8AB2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A6A90-606A-8C08-0655-7BCAC0E9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22EBA-C6B8-9A06-57CB-24FA158E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FEB56-9F85-2861-4CF8-26C878BAC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DFDF7-7CB2-69C8-5A2F-334FCCA24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EF72A-D227-3B8D-8C6E-480BBAE4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395D3-B3B5-4914-D0C5-8B94A511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0FDE74-4DD1-3164-E154-0F1F5CCC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7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C6614-D169-3E5E-1F24-DE4338B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94DE27-F95E-4B7D-FE9D-FB7C1A79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1E2F4C-14C4-91FA-D984-DA8CD23A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EFBCD2-4740-3A2E-F7D2-20B9984E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3E6227-5062-3BC0-CB22-71A35727D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7845CF-2C00-C7EE-91BA-C2E14C36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30FA40-95CD-A40D-DBC8-8A578CF1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B6CE9D-62F3-13F8-467F-93F7BE73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2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3029E-291C-382B-FA24-249F521C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53BAF1-A5FD-B164-3692-78647B95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75DB79-2DAF-960A-FA61-524B1ADF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E583B3-B6CC-4EDD-9C8A-13788E4D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2F269C-73DA-3C6E-F263-06362D61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C8E2AC-F76E-25AF-A11F-8DA7F093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4FDC1-0F3C-33DA-1567-2E42EDA2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1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B0F5F-C906-D4FB-0E48-A8508137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529-5739-3468-B19C-884B3ED9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20BD3D-FBE4-1610-062C-80ADB4EF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CFC1C-5E9A-A842-41B1-62CBAECD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98911F-934B-D6E8-C678-313A3802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639680-9F19-6706-41D5-94884FC9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74B40-6927-BF6B-0EBE-BB45EB65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3B07DA-FD14-F829-2AE7-DBABA0EB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7CD1E2-3413-4A61-E61A-9A108987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908BD-E151-8D20-2089-8859F1B8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33C44-722B-73F2-6AD2-01A2D7BB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38842-34B7-F31A-D552-C57B778A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8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98B75C-ACCB-0847-3541-0D663BFC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5B863-0EA0-690F-4F62-5A97B252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70BD5-C135-B123-4F38-A1366FBB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9B9F-6EDC-4F3D-BA8F-A57C0D9BA055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D8ECF-D644-08FE-1375-2A5B75520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D1343-2CC3-9E31-ECD4-1642FA8BE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1C8E-3B23-4FC8-9471-6366DDDD8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8056C9F-F06C-705B-9A7F-72FBF3EFD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84"/>
            <a:ext cx="12192000" cy="6712832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DD5788A-A32A-12C0-4E62-9D6DE36A3797}"/>
              </a:ext>
            </a:extLst>
          </p:cNvPr>
          <p:cNvGrpSpPr/>
          <p:nvPr/>
        </p:nvGrpSpPr>
        <p:grpSpPr>
          <a:xfrm>
            <a:off x="5409621" y="4352290"/>
            <a:ext cx="166256" cy="891540"/>
            <a:chOff x="6012871" y="4625340"/>
            <a:chExt cx="166256" cy="891540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3D63C5F-62F3-ABF6-0424-BA8A2962B9C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EFB729F-C3EB-7B66-C79A-7291EABD2DFA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832A5A9-CE37-D6A2-8EB4-4985FAD85B49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8244867-4836-860E-F494-1111EA0138DE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2511F22-B70F-17C9-7CAD-674002F3B58D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370FF68-8DB0-9A77-87EC-DF23BDBEA249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366E4A4-BF8A-C0C0-10BC-93DE40ED8B26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A218FCE-4BDE-5E02-E5F5-AE4C36A6A9D1}"/>
              </a:ext>
            </a:extLst>
          </p:cNvPr>
          <p:cNvGrpSpPr/>
          <p:nvPr/>
        </p:nvGrpSpPr>
        <p:grpSpPr>
          <a:xfrm>
            <a:off x="5715530" y="4350385"/>
            <a:ext cx="166256" cy="891540"/>
            <a:chOff x="6012871" y="4625340"/>
            <a:chExt cx="166256" cy="891540"/>
          </a:xfrm>
        </p:grpSpPr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FE996A2-93DB-AB4B-571A-585B202851E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F5C3E27-2DC0-E814-DA34-F8CF9BB07A2F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E6EBDFB-DE33-6213-9838-D7252A6C2BAE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8A19C15-75FB-ED7E-B9B3-58C489AC4201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FE745294-B733-2097-B995-BB4613C394CB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B58A8921-9A26-5EB0-79E0-401E6F765799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F1D0C213-3D8C-1C07-CC4E-1B88FF75F49F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190F21B-693D-F2CF-3B22-46D99D486B97}"/>
              </a:ext>
            </a:extLst>
          </p:cNvPr>
          <p:cNvGrpSpPr/>
          <p:nvPr/>
        </p:nvGrpSpPr>
        <p:grpSpPr>
          <a:xfrm>
            <a:off x="6013819" y="4350385"/>
            <a:ext cx="166256" cy="891540"/>
            <a:chOff x="6012871" y="4625340"/>
            <a:chExt cx="166256" cy="891540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F92CAA6-1AEF-EDC9-E5BC-CD4081AA78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5953D7C-FC85-1358-A105-32FC2B409E45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FCD8A17C-8444-2747-1C1C-A50A7DB54E30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53D9F57-23AA-3893-95E5-08F935E95885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D3DA4870-854A-6C9F-778D-BAA25B301CEE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71DACF91-7E0F-D795-A34B-E78B2587ED5A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4B4168E-1A04-CDCF-83ED-330D8E15752D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E3B72A7-95A1-8952-8C1E-7AD027AE04F8}"/>
              </a:ext>
            </a:extLst>
          </p:cNvPr>
          <p:cNvGrpSpPr/>
          <p:nvPr/>
        </p:nvGrpSpPr>
        <p:grpSpPr>
          <a:xfrm>
            <a:off x="6319728" y="4348480"/>
            <a:ext cx="166256" cy="891540"/>
            <a:chOff x="6012871" y="4625340"/>
            <a:chExt cx="166256" cy="891540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B97359E-6F89-4371-51AC-5D8C0FB08E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4317174-8D6B-B135-6332-02811037CE66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7A2E6BD-08B0-D018-0233-552E3772D5DE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84367B2-1012-365F-D1CC-5F19C477ECF1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A1705E3C-BEE1-53EA-9223-B4A9146181AF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BE87187-04A5-9A7F-D6E5-A2E3547BEC40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F286D7B6-6A00-D226-618D-9F3100C94C47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86CF352D-69FD-BAC6-43EC-602827F29C7D}"/>
              </a:ext>
            </a:extLst>
          </p:cNvPr>
          <p:cNvGrpSpPr/>
          <p:nvPr/>
        </p:nvGrpSpPr>
        <p:grpSpPr>
          <a:xfrm>
            <a:off x="6613947" y="4347210"/>
            <a:ext cx="166256" cy="891540"/>
            <a:chOff x="6012871" y="4625340"/>
            <a:chExt cx="166256" cy="891540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E1128B18-0923-7293-D13B-714F16DE199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AB4C96B3-CBB8-6579-2833-109BF8A346B2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ECCBE3F-4497-47F5-E073-56F3757EC726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CA08E7C4-5E59-4AF0-B3E6-25DA1020143E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EFC7A5E-FAED-8129-C55F-FF1A65A37DF3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57F832EB-B9EA-00F5-80EB-6F2663D1A7A3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8692B4C-AE33-A4DB-42AC-9F57FA822FCB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64BC61-D021-D435-DC41-000E1C40C8BB}"/>
              </a:ext>
            </a:extLst>
          </p:cNvPr>
          <p:cNvGrpSpPr/>
          <p:nvPr/>
        </p:nvGrpSpPr>
        <p:grpSpPr>
          <a:xfrm>
            <a:off x="6919856" y="4345305"/>
            <a:ext cx="166256" cy="891540"/>
            <a:chOff x="6012871" y="4625340"/>
            <a:chExt cx="166256" cy="89154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2E50209-97E3-82D2-EB29-9CD2C02A0CA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1B9A51B2-E444-EB5E-5E5D-E59F3DF7B120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1295BD52-E3FB-5CE6-0CF7-EE05D36C2137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0CA93D42-7DB6-3510-B844-DF63C0CC8F06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4008856-1E68-05C5-3B78-E4D84E2FC995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43404CEA-E8E0-BB10-F8FE-A0507FB1EFE7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41098AF-E56B-1707-F49D-C4FCA0921F92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D38B400-78FD-2CF0-D5B8-AC12C86048FD}"/>
              </a:ext>
            </a:extLst>
          </p:cNvPr>
          <p:cNvGrpSpPr/>
          <p:nvPr/>
        </p:nvGrpSpPr>
        <p:grpSpPr>
          <a:xfrm>
            <a:off x="7218145" y="4345305"/>
            <a:ext cx="166256" cy="891540"/>
            <a:chOff x="6012871" y="4625340"/>
            <a:chExt cx="166256" cy="891540"/>
          </a:xfrm>
        </p:grpSpPr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FA83CC1-E8A6-0FAF-70F6-0F6AE191B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A9F7B90F-E7C0-204D-A2C6-0A02972D310A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1C12F1E0-D04D-AD41-0597-92223AA8DDE9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3F4ABFD0-08EE-8497-B97F-6CED294CF919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5DA6E8DB-4189-BAEF-42B3-0738340AFACA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D147B7C6-6F52-0FE1-749F-1A5A4D20703A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338E4B0-90EA-2172-BBD6-33F12D46A40C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3048E330-EF5E-1C83-A748-BAAAF87EFEB3}"/>
              </a:ext>
            </a:extLst>
          </p:cNvPr>
          <p:cNvGrpSpPr/>
          <p:nvPr/>
        </p:nvGrpSpPr>
        <p:grpSpPr>
          <a:xfrm>
            <a:off x="7524054" y="4343400"/>
            <a:ext cx="166256" cy="891540"/>
            <a:chOff x="6012871" y="4625340"/>
            <a:chExt cx="166256" cy="891540"/>
          </a:xfrm>
        </p:grpSpPr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A160A82C-59C7-68C8-BD61-3B1E5860B23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F4D959F-0A7D-7C53-219B-6C44DE69F91E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3A091F17-CC04-6FAA-57CE-30360BEB6209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41CBDBDD-D33F-2811-46A0-5E28EA104DDB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B76F8F73-3BD1-6C6F-BDFC-F6457B2DE4BB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E4BF3DE9-553D-3C41-8316-40F66374862A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6B50946-CF53-6959-2083-A96965454334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2D8F81B-01C7-3930-6472-016280BCC279}"/>
              </a:ext>
            </a:extLst>
          </p:cNvPr>
          <p:cNvGrpSpPr/>
          <p:nvPr/>
        </p:nvGrpSpPr>
        <p:grpSpPr>
          <a:xfrm>
            <a:off x="7828971" y="4339590"/>
            <a:ext cx="166256" cy="891540"/>
            <a:chOff x="6012871" y="4625340"/>
            <a:chExt cx="166256" cy="891540"/>
          </a:xfrm>
        </p:grpSpPr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8F53C6EC-34D4-85F2-4AB5-0A8FF65B9C7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9E50DAA2-7CDC-5380-749A-DD99BF8D3A70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4E2FC9BB-B4EA-7DB8-85D8-8C855E3D5423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904AF56A-9719-FB7A-9802-FB67A727F0BC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66BF820B-FA0A-F728-A6C6-A3E263250C74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802AC48E-0DF7-A2B6-383A-BC54179696CC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6F2890D7-9CCB-4FC0-C13E-E5BD98D38796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8E7B416-19EC-F64C-D61D-EC7A0941F1B9}"/>
              </a:ext>
            </a:extLst>
          </p:cNvPr>
          <p:cNvGrpSpPr/>
          <p:nvPr/>
        </p:nvGrpSpPr>
        <p:grpSpPr>
          <a:xfrm>
            <a:off x="8134880" y="4337685"/>
            <a:ext cx="166256" cy="891540"/>
            <a:chOff x="6012871" y="4625340"/>
            <a:chExt cx="166256" cy="891540"/>
          </a:xfrm>
        </p:grpSpPr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A98C2AF-FD1F-A4B4-E572-01CBE5FA1ED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13603028-D60D-355F-95D7-FCC660E9CBDD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5CFD0B09-A52A-20AC-A8A9-96535933A95F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43D13013-3FE5-2768-F651-98F15D04E048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82CECBC6-D51F-9318-9DB7-7466D0E3FF84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F0A30AA0-8926-93CA-915A-6D5449820979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391F6456-9B81-CFBF-CF2A-E3706D1C687E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A8E03F34-6CAF-0046-A143-5A52E184DB6B}"/>
              </a:ext>
            </a:extLst>
          </p:cNvPr>
          <p:cNvGrpSpPr/>
          <p:nvPr/>
        </p:nvGrpSpPr>
        <p:grpSpPr>
          <a:xfrm>
            <a:off x="8433169" y="4337685"/>
            <a:ext cx="166256" cy="891540"/>
            <a:chOff x="6012871" y="4625340"/>
            <a:chExt cx="166256" cy="891540"/>
          </a:xfrm>
        </p:grpSpPr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FD8ECA5-FE09-1229-272E-C24DC2895C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A73CFBF-3C1A-68DB-54EA-88A68B4B936A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A05B3EDF-F7EB-0928-40F4-06DCA4DA414C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1178C92-C60B-7A1B-7A20-6CD7619BCF33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1A5D39E-9685-547D-8270-C6FAF8C4214E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D6C5D8CB-5D51-98F3-5403-5EFB5D2658B9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38CB0926-923B-535A-4600-6A5CB86977C2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497E8CF5-690D-CE17-36B3-1EE287B514D2}"/>
              </a:ext>
            </a:extLst>
          </p:cNvPr>
          <p:cNvGrpSpPr/>
          <p:nvPr/>
        </p:nvGrpSpPr>
        <p:grpSpPr>
          <a:xfrm>
            <a:off x="8739078" y="4335780"/>
            <a:ext cx="166256" cy="891540"/>
            <a:chOff x="6012871" y="4625340"/>
            <a:chExt cx="166256" cy="891540"/>
          </a:xfrm>
        </p:grpSpPr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66351E38-12D5-E840-7CC7-24D4E1BA7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3E4AFCF1-5BD4-A34F-3761-8ACE67C1595F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85769C8C-01AB-E041-5A51-D5177DA42E8A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E7B45B01-B87B-C95E-741F-3B58EC82FF27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F0C3BAF-0475-098C-CE75-6193255BE682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1187E107-424F-5ED6-CA85-A0ADF61C4CB2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2F19663D-A4DE-917C-2066-6E45C29DBC10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F042A9A-0683-220C-F85B-A44804084BCA}"/>
              </a:ext>
            </a:extLst>
          </p:cNvPr>
          <p:cNvGrpSpPr/>
          <p:nvPr/>
        </p:nvGrpSpPr>
        <p:grpSpPr>
          <a:xfrm>
            <a:off x="9033297" y="4334510"/>
            <a:ext cx="166256" cy="891540"/>
            <a:chOff x="6012871" y="4625340"/>
            <a:chExt cx="166256" cy="891540"/>
          </a:xfrm>
        </p:grpSpPr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AEBA0BCB-3CF6-10A5-170D-DDEFE5EFD1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494A2FE-12C5-F78B-0BBD-10D91B32C319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068967A6-F64F-7D76-94F4-2C40E3197D6F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C445D32B-829C-24D7-430D-BFEE3D8620B1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BEC6470A-009C-F992-E895-99CA02FA1790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269A0C3-1EA5-4589-93A6-ECF56DC57923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409B8076-727E-8B5E-C36E-19A3F91077E6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DEBB6CB7-3C51-B252-71AC-1CBF836F3295}"/>
              </a:ext>
            </a:extLst>
          </p:cNvPr>
          <p:cNvGrpSpPr/>
          <p:nvPr/>
        </p:nvGrpSpPr>
        <p:grpSpPr>
          <a:xfrm>
            <a:off x="9339206" y="4332605"/>
            <a:ext cx="166256" cy="891540"/>
            <a:chOff x="6012871" y="4625340"/>
            <a:chExt cx="166256" cy="891540"/>
          </a:xfrm>
        </p:grpSpPr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19F34CA0-36ED-1392-EB15-E517DC3B7C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18FCC52-D618-6A93-9E52-4FB81E0147AB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A93F271F-BE6F-FB73-8E79-7BF9D90454CA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4397B0A-08C1-E156-655F-2FA7F79A7DDB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8BD0642A-9AFA-E7FF-8FC7-46A08A782327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1C1E340E-F9B8-ADE0-C3B7-6937FD548ED9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0BD6A6BA-2EBD-4DD9-09AE-53754055CC23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8FF96DAE-0ED7-468C-B983-D918F8FDB581}"/>
              </a:ext>
            </a:extLst>
          </p:cNvPr>
          <p:cNvGrpSpPr/>
          <p:nvPr/>
        </p:nvGrpSpPr>
        <p:grpSpPr>
          <a:xfrm>
            <a:off x="9637495" y="4332605"/>
            <a:ext cx="166256" cy="891540"/>
            <a:chOff x="6012871" y="4625340"/>
            <a:chExt cx="166256" cy="891540"/>
          </a:xfrm>
        </p:grpSpPr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6EEBC280-5DA1-E1C4-26A3-9F0669FB27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F8B8B121-7F12-D763-8191-A133E01F4980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1899E6C1-BFFB-F057-A340-CF933BD912B6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FF3BFD53-0470-AF98-E8D2-4E35C22B8C44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4EB0C451-0C91-72CA-5360-4B4E7CAE06BA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62451B60-0B8C-7E03-6254-63A1F059026D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C6CF584B-1C4B-44FF-DCF6-B9B8EE491C83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E9D1577-5EEB-786F-35D2-1029CDC4ACE1}"/>
              </a:ext>
            </a:extLst>
          </p:cNvPr>
          <p:cNvGrpSpPr/>
          <p:nvPr/>
        </p:nvGrpSpPr>
        <p:grpSpPr>
          <a:xfrm>
            <a:off x="9943404" y="4330700"/>
            <a:ext cx="166256" cy="891540"/>
            <a:chOff x="6012871" y="4625340"/>
            <a:chExt cx="166256" cy="891540"/>
          </a:xfrm>
        </p:grpSpPr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AF116C28-D76E-75A1-36E5-7BC108EEFBE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790FCE21-031E-9A95-1C5B-910E69505A1A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6C7652B-AE2B-2680-B96F-343155E04182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274A3319-9896-CCAD-192A-CCBF7612D641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1D1DC96D-3470-F5C1-1D08-8255B433E852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8BB1DF0D-6760-8363-3803-1EB8C89080DD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A333A9AB-E93F-8A72-6BD6-83F59036FA89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79D1C4A-2E5B-CF77-6F00-33181069ED46}"/>
              </a:ext>
            </a:extLst>
          </p:cNvPr>
          <p:cNvCxnSpPr/>
          <p:nvPr/>
        </p:nvCxnSpPr>
        <p:spPr>
          <a:xfrm>
            <a:off x="5492750" y="524383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90D4714-E0E5-E586-5BC1-81B03B550027}"/>
              </a:ext>
            </a:extLst>
          </p:cNvPr>
          <p:cNvCxnSpPr/>
          <p:nvPr/>
        </p:nvCxnSpPr>
        <p:spPr>
          <a:xfrm>
            <a:off x="5793288" y="523748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BE445772-64E7-59AC-3003-77BE2A1796E6}"/>
              </a:ext>
            </a:extLst>
          </p:cNvPr>
          <p:cNvCxnSpPr/>
          <p:nvPr/>
        </p:nvCxnSpPr>
        <p:spPr>
          <a:xfrm>
            <a:off x="6094913" y="525018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8DB8D00C-26EA-BA0B-E34B-2F43D90FA77A}"/>
              </a:ext>
            </a:extLst>
          </p:cNvPr>
          <p:cNvCxnSpPr/>
          <p:nvPr/>
        </p:nvCxnSpPr>
        <p:spPr>
          <a:xfrm>
            <a:off x="6395451" y="524383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F47214D7-5755-7DF4-1FE9-CD72BE0E4F55}"/>
              </a:ext>
            </a:extLst>
          </p:cNvPr>
          <p:cNvCxnSpPr/>
          <p:nvPr/>
        </p:nvCxnSpPr>
        <p:spPr>
          <a:xfrm>
            <a:off x="6711904" y="524383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C9992278-3E3F-9051-5E40-27D05DC3AF84}"/>
              </a:ext>
            </a:extLst>
          </p:cNvPr>
          <p:cNvCxnSpPr/>
          <p:nvPr/>
        </p:nvCxnSpPr>
        <p:spPr>
          <a:xfrm>
            <a:off x="7012442" y="523748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25493BD-5F2B-A300-D0A6-84E2293FFA04}"/>
              </a:ext>
            </a:extLst>
          </p:cNvPr>
          <p:cNvCxnSpPr/>
          <p:nvPr/>
        </p:nvCxnSpPr>
        <p:spPr>
          <a:xfrm>
            <a:off x="7911057" y="524383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11FA4FDF-9D64-719A-42AE-8F92EBD84808}"/>
              </a:ext>
            </a:extLst>
          </p:cNvPr>
          <p:cNvCxnSpPr/>
          <p:nvPr/>
        </p:nvCxnSpPr>
        <p:spPr>
          <a:xfrm>
            <a:off x="8211595" y="523748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571E0A3-BB7B-8056-7689-504A7606084E}"/>
              </a:ext>
            </a:extLst>
          </p:cNvPr>
          <p:cNvCxnSpPr/>
          <p:nvPr/>
        </p:nvCxnSpPr>
        <p:spPr>
          <a:xfrm>
            <a:off x="8513220" y="525018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F2B1BC0E-CFD3-38A2-3DE6-42B1AE655ECC}"/>
              </a:ext>
            </a:extLst>
          </p:cNvPr>
          <p:cNvCxnSpPr/>
          <p:nvPr/>
        </p:nvCxnSpPr>
        <p:spPr>
          <a:xfrm>
            <a:off x="8813758" y="524383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CBCB9B6F-59D1-587B-C38D-53B1F639E88F}"/>
              </a:ext>
            </a:extLst>
          </p:cNvPr>
          <p:cNvCxnSpPr/>
          <p:nvPr/>
        </p:nvCxnSpPr>
        <p:spPr>
          <a:xfrm>
            <a:off x="9130211" y="524383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F6C102C-213A-F15E-16BC-03AE3B7D7E49}"/>
              </a:ext>
            </a:extLst>
          </p:cNvPr>
          <p:cNvCxnSpPr/>
          <p:nvPr/>
        </p:nvCxnSpPr>
        <p:spPr>
          <a:xfrm>
            <a:off x="9430749" y="523748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B25FB522-209E-9605-8826-18EE1B568453}"/>
              </a:ext>
            </a:extLst>
          </p:cNvPr>
          <p:cNvCxnSpPr/>
          <p:nvPr/>
        </p:nvCxnSpPr>
        <p:spPr>
          <a:xfrm>
            <a:off x="9721881" y="523748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0D14DE96-DDCF-24DD-58E6-9D1CCD205EF4}"/>
              </a:ext>
            </a:extLst>
          </p:cNvPr>
          <p:cNvCxnSpPr/>
          <p:nvPr/>
        </p:nvCxnSpPr>
        <p:spPr>
          <a:xfrm>
            <a:off x="10022419" y="5231130"/>
            <a:ext cx="603250" cy="59182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1EDEE56-6318-60DE-4214-39DAB546D0B1}"/>
              </a:ext>
            </a:extLst>
          </p:cNvPr>
          <p:cNvCxnSpPr>
            <a:cxnSpLocks/>
          </p:cNvCxnSpPr>
          <p:nvPr/>
        </p:nvCxnSpPr>
        <p:spPr>
          <a:xfrm>
            <a:off x="7302851" y="5237480"/>
            <a:ext cx="615814" cy="292735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51DED02B-6C0C-DC44-CFF7-83C95DA3B793}"/>
              </a:ext>
            </a:extLst>
          </p:cNvPr>
          <p:cNvCxnSpPr>
            <a:cxnSpLocks/>
          </p:cNvCxnSpPr>
          <p:nvPr/>
        </p:nvCxnSpPr>
        <p:spPr>
          <a:xfrm>
            <a:off x="7603389" y="5231130"/>
            <a:ext cx="600879" cy="299085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楕円 159">
            <a:extLst>
              <a:ext uri="{FF2B5EF4-FFF2-40B4-BE49-F238E27FC236}">
                <a16:creationId xmlns:a16="http://schemas.microsoft.com/office/drawing/2014/main" id="{C2653A9F-F9B1-DE06-DC70-160B174DA44A}"/>
              </a:ext>
            </a:extLst>
          </p:cNvPr>
          <p:cNvSpPr/>
          <p:nvPr/>
        </p:nvSpPr>
        <p:spPr>
          <a:xfrm>
            <a:off x="5416369" y="4241065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5697EC0E-CB34-1B87-207F-3378EE2AB73A}"/>
              </a:ext>
            </a:extLst>
          </p:cNvPr>
          <p:cNvSpPr/>
          <p:nvPr/>
        </p:nvSpPr>
        <p:spPr>
          <a:xfrm>
            <a:off x="5718193" y="4241065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6371E34E-6E29-A624-235B-0925C60C2FE6}"/>
              </a:ext>
            </a:extLst>
          </p:cNvPr>
          <p:cNvSpPr/>
          <p:nvPr/>
        </p:nvSpPr>
        <p:spPr>
          <a:xfrm>
            <a:off x="6023894" y="4241823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79FEE314-7EFD-F0C5-8A93-E64CCA4DEDED}"/>
              </a:ext>
            </a:extLst>
          </p:cNvPr>
          <p:cNvSpPr/>
          <p:nvPr/>
        </p:nvSpPr>
        <p:spPr>
          <a:xfrm>
            <a:off x="6325718" y="4241823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9202E6D1-74F0-0BC5-AA04-2D9B4DE0C90F}"/>
              </a:ext>
            </a:extLst>
          </p:cNvPr>
          <p:cNvSpPr/>
          <p:nvPr/>
        </p:nvSpPr>
        <p:spPr>
          <a:xfrm>
            <a:off x="6632681" y="4240611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F3D0B0AE-B6F4-24C0-6FDD-80A7462FDADB}"/>
              </a:ext>
            </a:extLst>
          </p:cNvPr>
          <p:cNvSpPr/>
          <p:nvPr/>
        </p:nvSpPr>
        <p:spPr>
          <a:xfrm>
            <a:off x="6934505" y="4240611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CB04DD6F-7561-7FF4-6882-AB4334CC12BA}"/>
              </a:ext>
            </a:extLst>
          </p:cNvPr>
          <p:cNvSpPr/>
          <p:nvPr/>
        </p:nvSpPr>
        <p:spPr>
          <a:xfrm>
            <a:off x="7240206" y="4241369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楕円 166">
            <a:extLst>
              <a:ext uri="{FF2B5EF4-FFF2-40B4-BE49-F238E27FC236}">
                <a16:creationId xmlns:a16="http://schemas.microsoft.com/office/drawing/2014/main" id="{5ED1D844-3252-0803-F434-B765036ED662}"/>
              </a:ext>
            </a:extLst>
          </p:cNvPr>
          <p:cNvSpPr/>
          <p:nvPr/>
        </p:nvSpPr>
        <p:spPr>
          <a:xfrm>
            <a:off x="7542030" y="4241369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7C7B0EF8-1B05-88C7-4D8F-EA246F64AAC1}"/>
              </a:ext>
            </a:extLst>
          </p:cNvPr>
          <p:cNvSpPr/>
          <p:nvPr/>
        </p:nvSpPr>
        <p:spPr>
          <a:xfrm>
            <a:off x="7838436" y="4238164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71B725F4-7563-841C-347E-A02B711499C1}"/>
              </a:ext>
            </a:extLst>
          </p:cNvPr>
          <p:cNvSpPr/>
          <p:nvPr/>
        </p:nvSpPr>
        <p:spPr>
          <a:xfrm>
            <a:off x="8140260" y="4238164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EA8F6BA5-5564-3B26-DC3D-CB643AED603D}"/>
              </a:ext>
            </a:extLst>
          </p:cNvPr>
          <p:cNvSpPr/>
          <p:nvPr/>
        </p:nvSpPr>
        <p:spPr>
          <a:xfrm>
            <a:off x="8445961" y="4238922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2AC86798-B7FE-BEED-77F2-629A00C5B182}"/>
              </a:ext>
            </a:extLst>
          </p:cNvPr>
          <p:cNvSpPr/>
          <p:nvPr/>
        </p:nvSpPr>
        <p:spPr>
          <a:xfrm>
            <a:off x="8747785" y="4238922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AF8B17E6-D079-4EEB-B29A-858CA4177440}"/>
              </a:ext>
            </a:extLst>
          </p:cNvPr>
          <p:cNvSpPr/>
          <p:nvPr/>
        </p:nvSpPr>
        <p:spPr>
          <a:xfrm>
            <a:off x="9054748" y="4237710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EC5547A9-0A27-F11A-6EC9-1F9C2115857C}"/>
              </a:ext>
            </a:extLst>
          </p:cNvPr>
          <p:cNvSpPr/>
          <p:nvPr/>
        </p:nvSpPr>
        <p:spPr>
          <a:xfrm>
            <a:off x="9356572" y="4237710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8FD44D46-7BDE-5189-3716-43CB0E832FD4}"/>
              </a:ext>
            </a:extLst>
          </p:cNvPr>
          <p:cNvSpPr/>
          <p:nvPr/>
        </p:nvSpPr>
        <p:spPr>
          <a:xfrm>
            <a:off x="9662273" y="42384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7E5FBA1C-B740-3AE9-F43D-2D8B65CD9ACA}"/>
              </a:ext>
            </a:extLst>
          </p:cNvPr>
          <p:cNvSpPr/>
          <p:nvPr/>
        </p:nvSpPr>
        <p:spPr>
          <a:xfrm>
            <a:off x="9964097" y="42384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EE3B1394-F5D5-4D7B-72D2-EE65E5BFA26E}"/>
              </a:ext>
            </a:extLst>
          </p:cNvPr>
          <p:cNvGrpSpPr/>
          <p:nvPr/>
        </p:nvGrpSpPr>
        <p:grpSpPr>
          <a:xfrm rot="16200000">
            <a:off x="9779650" y="1143211"/>
            <a:ext cx="166256" cy="891540"/>
            <a:chOff x="6012871" y="4625340"/>
            <a:chExt cx="166256" cy="891540"/>
          </a:xfrm>
        </p:grpSpPr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BCF0DAD9-41C9-0EFB-386E-AA953857C61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2" name="グループ化 181">
              <a:extLst>
                <a:ext uri="{FF2B5EF4-FFF2-40B4-BE49-F238E27FC236}">
                  <a16:creationId xmlns:a16="http://schemas.microsoft.com/office/drawing/2014/main" id="{30458AC2-DA61-0E81-E1D9-95AFA3621922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78E5F107-9A4D-5F9F-AA3F-5F213BF1152A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ED330C03-5FCE-E9CE-3FF2-DA3CC0781262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1C598912-7A20-DEAD-F513-5B69BF076F27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446744E0-D354-D131-30F5-3D8FCC5D39D6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3D826C6-24B6-B390-361E-758827CE9D72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0C8BAB8A-0EE8-01D5-13F9-FD12BA57A622}"/>
              </a:ext>
            </a:extLst>
          </p:cNvPr>
          <p:cNvGrpSpPr/>
          <p:nvPr/>
        </p:nvGrpSpPr>
        <p:grpSpPr>
          <a:xfrm rot="16200000">
            <a:off x="9777745" y="1448262"/>
            <a:ext cx="166256" cy="891540"/>
            <a:chOff x="6012871" y="4625340"/>
            <a:chExt cx="166256" cy="891540"/>
          </a:xfrm>
        </p:grpSpPr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8243E6CD-0173-79E5-1C6A-F35A56A760E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2C40AEE5-A35A-8692-E4F4-FC2F06C74E2D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C1E30A5B-0F5E-0304-7C66-7D995971EC53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A94340F7-775D-4B9D-EE5D-D4E646CD77DA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B0B7FF84-012E-51E0-E952-77ED2BF823D8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8556B2CB-F37B-2E55-ECB0-801ABF13FD99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6E6D35E6-7857-71F0-FBA7-AF471A7B0340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8923A03C-EB50-71B1-B753-1107BF4C0EDD}"/>
              </a:ext>
            </a:extLst>
          </p:cNvPr>
          <p:cNvGrpSpPr/>
          <p:nvPr/>
        </p:nvGrpSpPr>
        <p:grpSpPr>
          <a:xfrm>
            <a:off x="8730630" y="1566997"/>
            <a:ext cx="166256" cy="891540"/>
            <a:chOff x="6012871" y="4625340"/>
            <a:chExt cx="166256" cy="891540"/>
          </a:xfrm>
        </p:grpSpPr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DD234FE0-FA16-4891-5487-CC1F2F8458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3F14EC8-D34B-1C4F-46CB-FE4A8897420F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1DEDED0D-3492-E390-6217-2B76EB27132A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正方形/長方形 223">
                <a:extLst>
                  <a:ext uri="{FF2B5EF4-FFF2-40B4-BE49-F238E27FC236}">
                    <a16:creationId xmlns:a16="http://schemas.microsoft.com/office/drawing/2014/main" id="{FC2B6B27-8A5C-4D85-0E98-1BB3A0B4B85A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>
                <a:extLst>
                  <a:ext uri="{FF2B5EF4-FFF2-40B4-BE49-F238E27FC236}">
                    <a16:creationId xmlns:a16="http://schemas.microsoft.com/office/drawing/2014/main" id="{FBBF3254-D0AB-E38F-D720-D5A5159A9CF4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正方形/長方形 225">
                <a:extLst>
                  <a:ext uri="{FF2B5EF4-FFF2-40B4-BE49-F238E27FC236}">
                    <a16:creationId xmlns:a16="http://schemas.microsoft.com/office/drawing/2014/main" id="{8C926FDC-FFC8-66E4-8392-FC2C3E57BD66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BD544DC6-9352-6E29-D9AE-6EE70E4C1F70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6D8C5354-D1DE-45E3-3886-25CEAA85A36B}"/>
              </a:ext>
            </a:extLst>
          </p:cNvPr>
          <p:cNvGrpSpPr/>
          <p:nvPr/>
        </p:nvGrpSpPr>
        <p:grpSpPr>
          <a:xfrm>
            <a:off x="9036539" y="1565092"/>
            <a:ext cx="166256" cy="891540"/>
            <a:chOff x="6012871" y="4625340"/>
            <a:chExt cx="166256" cy="891540"/>
          </a:xfrm>
        </p:grpSpPr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D636F0E4-8EEE-7CF4-EE90-B0898293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B47B9E1-FFFB-D71B-3399-96BA8AA1C5EC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0F3308DF-A52D-A7AB-D097-09D3C30F560F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1545C978-4696-0E0F-DA3C-DE5A6C43DADD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2D1C962C-1D9C-6BD4-3803-45C5F6750AC3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C912DBF1-4197-06CA-957A-E4E930A051A1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7F4DE0D2-39ED-99BB-1793-15EE8B4FCBF0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36" name="楕円 235">
            <a:extLst>
              <a:ext uri="{FF2B5EF4-FFF2-40B4-BE49-F238E27FC236}">
                <a16:creationId xmlns:a16="http://schemas.microsoft.com/office/drawing/2014/main" id="{82220528-D852-0F8D-AE68-228639040C34}"/>
              </a:ext>
            </a:extLst>
          </p:cNvPr>
          <p:cNvSpPr/>
          <p:nvPr/>
        </p:nvSpPr>
        <p:spPr>
          <a:xfrm>
            <a:off x="9347574" y="1822031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9E163642-93E1-E186-99D9-7520287605AC}"/>
              </a:ext>
            </a:extLst>
          </p:cNvPr>
          <p:cNvSpPr/>
          <p:nvPr/>
        </p:nvSpPr>
        <p:spPr>
          <a:xfrm>
            <a:off x="9347574" y="1521894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AE3FA4B7-9DB6-3096-403A-4766CBB63E62}"/>
              </a:ext>
            </a:extLst>
          </p:cNvPr>
          <p:cNvCxnSpPr>
            <a:cxnSpLocks/>
          </p:cNvCxnSpPr>
          <p:nvPr/>
        </p:nvCxnSpPr>
        <p:spPr>
          <a:xfrm flipV="1">
            <a:off x="8810702" y="1306965"/>
            <a:ext cx="921672" cy="275492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0A988A54-9038-F638-E906-34D82E3A9B41}"/>
              </a:ext>
            </a:extLst>
          </p:cNvPr>
          <p:cNvCxnSpPr>
            <a:cxnSpLocks/>
          </p:cNvCxnSpPr>
          <p:nvPr/>
        </p:nvCxnSpPr>
        <p:spPr>
          <a:xfrm flipV="1">
            <a:off x="9119668" y="1299242"/>
            <a:ext cx="921672" cy="275492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D4AD3D4A-823C-E0B9-590E-7E192A5CF6AA}"/>
              </a:ext>
            </a:extLst>
          </p:cNvPr>
          <p:cNvSpPr/>
          <p:nvPr/>
        </p:nvSpPr>
        <p:spPr>
          <a:xfrm>
            <a:off x="8738702" y="24312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>
            <a:extLst>
              <a:ext uri="{FF2B5EF4-FFF2-40B4-BE49-F238E27FC236}">
                <a16:creationId xmlns:a16="http://schemas.microsoft.com/office/drawing/2014/main" id="{834687A3-7267-5BF0-C166-8458A7955EF2}"/>
              </a:ext>
            </a:extLst>
          </p:cNvPr>
          <p:cNvSpPr/>
          <p:nvPr/>
        </p:nvSpPr>
        <p:spPr>
          <a:xfrm>
            <a:off x="9043383" y="24312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411FA656-2D10-608C-2426-4D6DF7D6A27F}"/>
              </a:ext>
            </a:extLst>
          </p:cNvPr>
          <p:cNvGrpSpPr/>
          <p:nvPr/>
        </p:nvGrpSpPr>
        <p:grpSpPr>
          <a:xfrm>
            <a:off x="9641626" y="2160975"/>
            <a:ext cx="166256" cy="891540"/>
            <a:chOff x="6012871" y="4625340"/>
            <a:chExt cx="166256" cy="891540"/>
          </a:xfrm>
        </p:grpSpPr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06292D1D-E800-F8F0-3C4A-9C8EA7DE5B4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EF9BDB20-C862-707C-F38E-9EEA0A3288C7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246" name="正方形/長方形 245">
                <a:extLst>
                  <a:ext uri="{FF2B5EF4-FFF2-40B4-BE49-F238E27FC236}">
                    <a16:creationId xmlns:a16="http://schemas.microsoft.com/office/drawing/2014/main" id="{C553705B-442C-5889-C54B-AE5D779A38DD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D5706E25-51F9-94C9-9A15-52EC45E3E40F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7C1D3D09-4CC8-CB66-D217-CDA0696B02D1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29FB9746-9141-8F2D-B6E6-DBECAD77D265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E863C289-AD53-71D8-E82A-4110E2A85B96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15B32BC2-BF5C-ABAA-2E3E-FCDF389B4752}"/>
              </a:ext>
            </a:extLst>
          </p:cNvPr>
          <p:cNvGrpSpPr/>
          <p:nvPr/>
        </p:nvGrpSpPr>
        <p:grpSpPr>
          <a:xfrm>
            <a:off x="9947535" y="2159070"/>
            <a:ext cx="166256" cy="891540"/>
            <a:chOff x="6012871" y="4625340"/>
            <a:chExt cx="166256" cy="891540"/>
          </a:xfrm>
        </p:grpSpPr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141E5B38-EF17-0F80-0DDE-D81E4B694D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860F9F61-9275-FB6B-E72A-6E1794C881F3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1ACEFA86-EF64-E3F0-7E9B-F7B7B963CDED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正方形/長方形 254">
                <a:extLst>
                  <a:ext uri="{FF2B5EF4-FFF2-40B4-BE49-F238E27FC236}">
                    <a16:creationId xmlns:a16="http://schemas.microsoft.com/office/drawing/2014/main" id="{FD87029C-C57B-1E8D-B026-D04F6A79413A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正方形/長方形 255">
                <a:extLst>
                  <a:ext uri="{FF2B5EF4-FFF2-40B4-BE49-F238E27FC236}">
                    <a16:creationId xmlns:a16="http://schemas.microsoft.com/office/drawing/2014/main" id="{1ABDFF04-D2F1-A309-B643-CFCBF91268FF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65FDF361-4E3E-8B09-F482-3B418610D7C4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正方形/長方形 257">
                <a:extLst>
                  <a:ext uri="{FF2B5EF4-FFF2-40B4-BE49-F238E27FC236}">
                    <a16:creationId xmlns:a16="http://schemas.microsoft.com/office/drawing/2014/main" id="{239D7EC5-F90B-FF2A-37E1-BE179DB5EBEF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9" name="楕円 258">
            <a:extLst>
              <a:ext uri="{FF2B5EF4-FFF2-40B4-BE49-F238E27FC236}">
                <a16:creationId xmlns:a16="http://schemas.microsoft.com/office/drawing/2014/main" id="{0FF64617-CB00-DEAB-AB5E-6E83186E9AB5}"/>
              </a:ext>
            </a:extLst>
          </p:cNvPr>
          <p:cNvSpPr/>
          <p:nvPr/>
        </p:nvSpPr>
        <p:spPr>
          <a:xfrm>
            <a:off x="9657318" y="3025246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6A5EEA69-DC7A-F293-3E15-0802A0EA96F7}"/>
              </a:ext>
            </a:extLst>
          </p:cNvPr>
          <p:cNvSpPr/>
          <p:nvPr/>
        </p:nvSpPr>
        <p:spPr>
          <a:xfrm>
            <a:off x="9961999" y="3025246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D11B9BD-B26D-524B-ADB1-98846E7801E1}"/>
              </a:ext>
            </a:extLst>
          </p:cNvPr>
          <p:cNvCxnSpPr>
            <a:cxnSpLocks/>
          </p:cNvCxnSpPr>
          <p:nvPr/>
        </p:nvCxnSpPr>
        <p:spPr>
          <a:xfrm flipV="1">
            <a:off x="10038282" y="1292268"/>
            <a:ext cx="597047" cy="902861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2DD27903-D23A-1C5F-D317-5433062E98A0}"/>
              </a:ext>
            </a:extLst>
          </p:cNvPr>
          <p:cNvCxnSpPr>
            <a:cxnSpLocks/>
          </p:cNvCxnSpPr>
          <p:nvPr/>
        </p:nvCxnSpPr>
        <p:spPr>
          <a:xfrm flipV="1">
            <a:off x="9721539" y="1289569"/>
            <a:ext cx="597047" cy="902861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D3022288-3638-1BA7-815A-819F5BF3AE0C}"/>
              </a:ext>
            </a:extLst>
          </p:cNvPr>
          <p:cNvGrpSpPr/>
          <p:nvPr/>
        </p:nvGrpSpPr>
        <p:grpSpPr>
          <a:xfrm rot="16200000">
            <a:off x="8892360" y="2357902"/>
            <a:ext cx="166256" cy="891540"/>
            <a:chOff x="6012871" y="4625340"/>
            <a:chExt cx="166256" cy="891540"/>
          </a:xfrm>
        </p:grpSpPr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1BA0F0FD-9EF4-F43E-DBA9-EF716A83719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04" name="グループ化 303">
              <a:extLst>
                <a:ext uri="{FF2B5EF4-FFF2-40B4-BE49-F238E27FC236}">
                  <a16:creationId xmlns:a16="http://schemas.microsoft.com/office/drawing/2014/main" id="{5D6CB347-8291-C732-346A-8735676AABF5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7FAD5922-DD3F-BC4B-FAE6-830943E3B8D0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" name="正方形/長方形 305">
                <a:extLst>
                  <a:ext uri="{FF2B5EF4-FFF2-40B4-BE49-F238E27FC236}">
                    <a16:creationId xmlns:a16="http://schemas.microsoft.com/office/drawing/2014/main" id="{AF74CE15-9ADA-90EE-8BD6-C0B185EE9631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正方形/長方形 306">
                <a:extLst>
                  <a:ext uri="{FF2B5EF4-FFF2-40B4-BE49-F238E27FC236}">
                    <a16:creationId xmlns:a16="http://schemas.microsoft.com/office/drawing/2014/main" id="{44249A7F-0624-4816-1CDC-D774D4300B6D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924AD96F-AF36-5F22-37FB-C3FC755AE6EE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9" name="正方形/長方形 308">
                <a:extLst>
                  <a:ext uri="{FF2B5EF4-FFF2-40B4-BE49-F238E27FC236}">
                    <a16:creationId xmlns:a16="http://schemas.microsoft.com/office/drawing/2014/main" id="{4DF33E4D-3518-CD64-A2E0-1004AF5CED79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D726E959-E79B-CF70-409E-692B82B8E46B}"/>
              </a:ext>
            </a:extLst>
          </p:cNvPr>
          <p:cNvGrpSpPr/>
          <p:nvPr/>
        </p:nvGrpSpPr>
        <p:grpSpPr>
          <a:xfrm rot="16200000">
            <a:off x="8890455" y="2662953"/>
            <a:ext cx="166256" cy="891540"/>
            <a:chOff x="6012871" y="4625340"/>
            <a:chExt cx="166256" cy="891540"/>
          </a:xfrm>
        </p:grpSpPr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966B6325-723E-9560-CD09-0060A6F5F36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12" name="グループ化 311">
              <a:extLst>
                <a:ext uri="{FF2B5EF4-FFF2-40B4-BE49-F238E27FC236}">
                  <a16:creationId xmlns:a16="http://schemas.microsoft.com/office/drawing/2014/main" id="{5A5F8C2A-9F5B-DDB6-7EF0-4771EFA0C4A9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313" name="正方形/長方形 312">
                <a:extLst>
                  <a:ext uri="{FF2B5EF4-FFF2-40B4-BE49-F238E27FC236}">
                    <a16:creationId xmlns:a16="http://schemas.microsoft.com/office/drawing/2014/main" id="{AFF049AA-DAC7-ACBD-7BDE-4559E3390267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4" name="正方形/長方形 313">
                <a:extLst>
                  <a:ext uri="{FF2B5EF4-FFF2-40B4-BE49-F238E27FC236}">
                    <a16:creationId xmlns:a16="http://schemas.microsoft.com/office/drawing/2014/main" id="{B962F010-A7C6-C330-7954-FC55AF91E1CC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正方形/長方形 314">
                <a:extLst>
                  <a:ext uri="{FF2B5EF4-FFF2-40B4-BE49-F238E27FC236}">
                    <a16:creationId xmlns:a16="http://schemas.microsoft.com/office/drawing/2014/main" id="{A9C1D000-370D-3337-B48A-1B3D2AE41D7C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179E193F-405D-FA68-AB4B-1E33562917EB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05D65779-F9F5-AFA1-21D2-7B44A39C5422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E4ABDFA3-9D7B-0CB1-4637-B6D0E265EAF7}"/>
              </a:ext>
            </a:extLst>
          </p:cNvPr>
          <p:cNvCxnSpPr>
            <a:cxnSpLocks/>
          </p:cNvCxnSpPr>
          <p:nvPr/>
        </p:nvCxnSpPr>
        <p:spPr>
          <a:xfrm flipV="1">
            <a:off x="9409816" y="1582062"/>
            <a:ext cx="1233130" cy="1228166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4442D16D-D8F4-5736-BA88-5D42249B6725}"/>
              </a:ext>
            </a:extLst>
          </p:cNvPr>
          <p:cNvCxnSpPr>
            <a:cxnSpLocks/>
          </p:cNvCxnSpPr>
          <p:nvPr/>
        </p:nvCxnSpPr>
        <p:spPr>
          <a:xfrm flipV="1">
            <a:off x="9421717" y="1887051"/>
            <a:ext cx="1233130" cy="1228166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楕円 323">
            <a:extLst>
              <a:ext uri="{FF2B5EF4-FFF2-40B4-BE49-F238E27FC236}">
                <a16:creationId xmlns:a16="http://schemas.microsoft.com/office/drawing/2014/main" id="{CF7A2238-63CA-3948-09F2-6BFE24E1CF0A}"/>
              </a:ext>
            </a:extLst>
          </p:cNvPr>
          <p:cNvSpPr/>
          <p:nvPr/>
        </p:nvSpPr>
        <p:spPr>
          <a:xfrm>
            <a:off x="8445535" y="3036722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A3440BB3-3975-64C1-7ACB-E711BA433B76}"/>
              </a:ext>
            </a:extLst>
          </p:cNvPr>
          <p:cNvSpPr/>
          <p:nvPr/>
        </p:nvSpPr>
        <p:spPr>
          <a:xfrm>
            <a:off x="8445535" y="2736585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3A7AD7CD-9439-BF6B-A8D5-E41891263429}"/>
              </a:ext>
            </a:extLst>
          </p:cNvPr>
          <p:cNvGrpSpPr/>
          <p:nvPr/>
        </p:nvGrpSpPr>
        <p:grpSpPr>
          <a:xfrm rot="16200000">
            <a:off x="9191726" y="3259152"/>
            <a:ext cx="166256" cy="891540"/>
            <a:chOff x="6012871" y="4625340"/>
            <a:chExt cx="166256" cy="891540"/>
          </a:xfrm>
        </p:grpSpPr>
        <p:cxnSp>
          <p:nvCxnSpPr>
            <p:cNvPr id="327" name="直線コネクタ 326">
              <a:extLst>
                <a:ext uri="{FF2B5EF4-FFF2-40B4-BE49-F238E27FC236}">
                  <a16:creationId xmlns:a16="http://schemas.microsoft.com/office/drawing/2014/main" id="{9C689A83-A2BC-6ABB-2950-6ECD8EEC07D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28" name="グループ化 327">
              <a:extLst>
                <a:ext uri="{FF2B5EF4-FFF2-40B4-BE49-F238E27FC236}">
                  <a16:creationId xmlns:a16="http://schemas.microsoft.com/office/drawing/2014/main" id="{A17A9367-6125-466A-FF8B-A15087AA830B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329" name="正方形/長方形 328">
                <a:extLst>
                  <a:ext uri="{FF2B5EF4-FFF2-40B4-BE49-F238E27FC236}">
                    <a16:creationId xmlns:a16="http://schemas.microsoft.com/office/drawing/2014/main" id="{FE1458F3-B571-1172-8DB5-EB33F4912C24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正方形/長方形 329">
                <a:extLst>
                  <a:ext uri="{FF2B5EF4-FFF2-40B4-BE49-F238E27FC236}">
                    <a16:creationId xmlns:a16="http://schemas.microsoft.com/office/drawing/2014/main" id="{23DB40D6-D46F-4F5D-1B07-5CC747799CFE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正方形/長方形 330">
                <a:extLst>
                  <a:ext uri="{FF2B5EF4-FFF2-40B4-BE49-F238E27FC236}">
                    <a16:creationId xmlns:a16="http://schemas.microsoft.com/office/drawing/2014/main" id="{AC5517E7-D00D-DAAB-4F18-D9ABE549FAB9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" name="正方形/長方形 331">
                <a:extLst>
                  <a:ext uri="{FF2B5EF4-FFF2-40B4-BE49-F238E27FC236}">
                    <a16:creationId xmlns:a16="http://schemas.microsoft.com/office/drawing/2014/main" id="{66BE8831-DE44-C71D-65B5-BD870F818BD3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正方形/長方形 332">
                <a:extLst>
                  <a:ext uri="{FF2B5EF4-FFF2-40B4-BE49-F238E27FC236}">
                    <a16:creationId xmlns:a16="http://schemas.microsoft.com/office/drawing/2014/main" id="{1027E048-127B-AEC4-1302-E65AC2BE2EE7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E6C6AB06-763E-C89C-D1E7-B42DDAD5346C}"/>
              </a:ext>
            </a:extLst>
          </p:cNvPr>
          <p:cNvGrpSpPr/>
          <p:nvPr/>
        </p:nvGrpSpPr>
        <p:grpSpPr>
          <a:xfrm rot="16200000">
            <a:off x="9189821" y="3564203"/>
            <a:ext cx="166256" cy="891540"/>
            <a:chOff x="6012871" y="4625340"/>
            <a:chExt cx="166256" cy="891540"/>
          </a:xfrm>
        </p:grpSpPr>
        <p:cxnSp>
          <p:nvCxnSpPr>
            <p:cNvPr id="335" name="直線コネクタ 334">
              <a:extLst>
                <a:ext uri="{FF2B5EF4-FFF2-40B4-BE49-F238E27FC236}">
                  <a16:creationId xmlns:a16="http://schemas.microsoft.com/office/drawing/2014/main" id="{05AAD0E3-0EFC-2D84-3970-1A5E86D840A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36" name="グループ化 335">
              <a:extLst>
                <a:ext uri="{FF2B5EF4-FFF2-40B4-BE49-F238E27FC236}">
                  <a16:creationId xmlns:a16="http://schemas.microsoft.com/office/drawing/2014/main" id="{5EF4EC15-9A5A-85A2-9A70-245C6388A1EE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337" name="正方形/長方形 336">
                <a:extLst>
                  <a:ext uri="{FF2B5EF4-FFF2-40B4-BE49-F238E27FC236}">
                    <a16:creationId xmlns:a16="http://schemas.microsoft.com/office/drawing/2014/main" id="{CF846492-5CB9-A6D2-843F-4ED6B3405E3C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正方形/長方形 337">
                <a:extLst>
                  <a:ext uri="{FF2B5EF4-FFF2-40B4-BE49-F238E27FC236}">
                    <a16:creationId xmlns:a16="http://schemas.microsoft.com/office/drawing/2014/main" id="{C725BFA4-93FD-70EE-713B-F8AAF60EFD91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正方形/長方形 338">
                <a:extLst>
                  <a:ext uri="{FF2B5EF4-FFF2-40B4-BE49-F238E27FC236}">
                    <a16:creationId xmlns:a16="http://schemas.microsoft.com/office/drawing/2014/main" id="{1A5ED13B-2050-C164-A573-88FA8BBC8516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正方形/長方形 339">
                <a:extLst>
                  <a:ext uri="{FF2B5EF4-FFF2-40B4-BE49-F238E27FC236}">
                    <a16:creationId xmlns:a16="http://schemas.microsoft.com/office/drawing/2014/main" id="{6D7E4100-1DC4-E815-8B6C-780F6F6E13CA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97363A14-3ECE-BB2B-06DC-9AE9E4CCACD0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19DE84EE-B602-94E2-9D45-3053049FCBAA}"/>
              </a:ext>
            </a:extLst>
          </p:cNvPr>
          <p:cNvGrpSpPr/>
          <p:nvPr/>
        </p:nvGrpSpPr>
        <p:grpSpPr>
          <a:xfrm rot="16200000">
            <a:off x="9177487" y="2959839"/>
            <a:ext cx="166256" cy="891540"/>
            <a:chOff x="6012871" y="4625340"/>
            <a:chExt cx="166256" cy="891540"/>
          </a:xfrm>
        </p:grpSpPr>
        <p:cxnSp>
          <p:nvCxnSpPr>
            <p:cNvPr id="343" name="直線コネクタ 342">
              <a:extLst>
                <a:ext uri="{FF2B5EF4-FFF2-40B4-BE49-F238E27FC236}">
                  <a16:creationId xmlns:a16="http://schemas.microsoft.com/office/drawing/2014/main" id="{E3D27B05-787B-15DF-B5EF-5379092AEC8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4" name="グループ化 343">
              <a:extLst>
                <a:ext uri="{FF2B5EF4-FFF2-40B4-BE49-F238E27FC236}">
                  <a16:creationId xmlns:a16="http://schemas.microsoft.com/office/drawing/2014/main" id="{9B1A1846-3CAC-C1D6-F3CF-87844A45E33B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345" name="正方形/長方形 344">
                <a:extLst>
                  <a:ext uri="{FF2B5EF4-FFF2-40B4-BE49-F238E27FC236}">
                    <a16:creationId xmlns:a16="http://schemas.microsoft.com/office/drawing/2014/main" id="{FCDBB237-B3DF-2717-5CF4-CC0316C068A9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973BDE63-C4A2-08B1-E4F1-1DBD032DD92A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正方形/長方形 346">
                <a:extLst>
                  <a:ext uri="{FF2B5EF4-FFF2-40B4-BE49-F238E27FC236}">
                    <a16:creationId xmlns:a16="http://schemas.microsoft.com/office/drawing/2014/main" id="{748A07E8-8DFE-D39F-9931-595D6712DA5C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正方形/長方形 347">
                <a:extLst>
                  <a:ext uri="{FF2B5EF4-FFF2-40B4-BE49-F238E27FC236}">
                    <a16:creationId xmlns:a16="http://schemas.microsoft.com/office/drawing/2014/main" id="{E8F7AA33-A89E-BF91-C4C6-887F78A059CF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正方形/長方形 348">
                <a:extLst>
                  <a:ext uri="{FF2B5EF4-FFF2-40B4-BE49-F238E27FC236}">
                    <a16:creationId xmlns:a16="http://schemas.microsoft.com/office/drawing/2014/main" id="{6C3C2051-1DA5-3B40-D3A1-A4B9E80813C8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474BAFF6-D6BB-8EAC-92DD-40E09BDB1FA2}"/>
              </a:ext>
            </a:extLst>
          </p:cNvPr>
          <p:cNvCxnSpPr>
            <a:cxnSpLocks/>
          </p:cNvCxnSpPr>
          <p:nvPr/>
        </p:nvCxnSpPr>
        <p:spPr>
          <a:xfrm>
            <a:off x="9720622" y="3704607"/>
            <a:ext cx="914707" cy="1205848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90D214D4-FD97-BD40-236F-11D1CFF93715}"/>
              </a:ext>
            </a:extLst>
          </p:cNvPr>
          <p:cNvCxnSpPr>
            <a:cxnSpLocks/>
          </p:cNvCxnSpPr>
          <p:nvPr/>
        </p:nvCxnSpPr>
        <p:spPr>
          <a:xfrm>
            <a:off x="9714910" y="4007030"/>
            <a:ext cx="632234" cy="914101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>
            <a:extLst>
              <a:ext uri="{FF2B5EF4-FFF2-40B4-BE49-F238E27FC236}">
                <a16:creationId xmlns:a16="http://schemas.microsoft.com/office/drawing/2014/main" id="{74B46E91-5276-7908-1E11-A6D38036FADF}"/>
              </a:ext>
            </a:extLst>
          </p:cNvPr>
          <p:cNvCxnSpPr>
            <a:cxnSpLocks/>
          </p:cNvCxnSpPr>
          <p:nvPr/>
        </p:nvCxnSpPr>
        <p:spPr>
          <a:xfrm>
            <a:off x="9734502" y="3413287"/>
            <a:ext cx="905216" cy="1218094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グループ化 393">
            <a:extLst>
              <a:ext uri="{FF2B5EF4-FFF2-40B4-BE49-F238E27FC236}">
                <a16:creationId xmlns:a16="http://schemas.microsoft.com/office/drawing/2014/main" id="{20196525-F75C-8018-2D5E-1CD4A4BC6661}"/>
              </a:ext>
            </a:extLst>
          </p:cNvPr>
          <p:cNvGrpSpPr/>
          <p:nvPr/>
        </p:nvGrpSpPr>
        <p:grpSpPr>
          <a:xfrm rot="16200000">
            <a:off x="7957112" y="3558166"/>
            <a:ext cx="166256" cy="891540"/>
            <a:chOff x="6012871" y="4625340"/>
            <a:chExt cx="166256" cy="891540"/>
          </a:xfrm>
        </p:grpSpPr>
        <p:cxnSp>
          <p:nvCxnSpPr>
            <p:cNvPr id="395" name="直線コネクタ 394">
              <a:extLst>
                <a:ext uri="{FF2B5EF4-FFF2-40B4-BE49-F238E27FC236}">
                  <a16:creationId xmlns:a16="http://schemas.microsoft.com/office/drawing/2014/main" id="{A4D1DAF6-F657-C82D-9BEC-E7ED932F0C6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62D1F906-A0AB-A54C-C623-0DEFFB6E82A6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FF1E8AD2-33B9-63C6-19A8-B53246B0BE1D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8" name="正方形/長方形 397">
                <a:extLst>
                  <a:ext uri="{FF2B5EF4-FFF2-40B4-BE49-F238E27FC236}">
                    <a16:creationId xmlns:a16="http://schemas.microsoft.com/office/drawing/2014/main" id="{4814F59D-DBB0-AB50-843E-5AECC77D441D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9" name="正方形/長方形 398">
                <a:extLst>
                  <a:ext uri="{FF2B5EF4-FFF2-40B4-BE49-F238E27FC236}">
                    <a16:creationId xmlns:a16="http://schemas.microsoft.com/office/drawing/2014/main" id="{48CB291F-BA8C-A864-BEB9-6199D767E7D5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0" name="正方形/長方形 399">
                <a:extLst>
                  <a:ext uri="{FF2B5EF4-FFF2-40B4-BE49-F238E27FC236}">
                    <a16:creationId xmlns:a16="http://schemas.microsoft.com/office/drawing/2014/main" id="{3DD64522-ECA3-D059-D065-3DD2E09A1581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1" name="正方形/長方形 400">
                <a:extLst>
                  <a:ext uri="{FF2B5EF4-FFF2-40B4-BE49-F238E27FC236}">
                    <a16:creationId xmlns:a16="http://schemas.microsoft.com/office/drawing/2014/main" id="{DBCF7D8F-5579-A310-50DA-FDE2BF56DDC9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0" name="グループ化 409">
            <a:extLst>
              <a:ext uri="{FF2B5EF4-FFF2-40B4-BE49-F238E27FC236}">
                <a16:creationId xmlns:a16="http://schemas.microsoft.com/office/drawing/2014/main" id="{CF3FB7DE-5826-0728-1427-346C58FF5BB3}"/>
              </a:ext>
            </a:extLst>
          </p:cNvPr>
          <p:cNvGrpSpPr/>
          <p:nvPr/>
        </p:nvGrpSpPr>
        <p:grpSpPr>
          <a:xfrm rot="16200000">
            <a:off x="7963882" y="3266695"/>
            <a:ext cx="166256" cy="891540"/>
            <a:chOff x="6012871" y="4625340"/>
            <a:chExt cx="166256" cy="891540"/>
          </a:xfrm>
        </p:grpSpPr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42E61FEF-04EE-D070-F0E3-6F7E23026AD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12" name="グループ化 411">
              <a:extLst>
                <a:ext uri="{FF2B5EF4-FFF2-40B4-BE49-F238E27FC236}">
                  <a16:creationId xmlns:a16="http://schemas.microsoft.com/office/drawing/2014/main" id="{0A748198-78F6-3D62-4F8F-B1BB730BB0BB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413" name="正方形/長方形 412">
                <a:extLst>
                  <a:ext uri="{FF2B5EF4-FFF2-40B4-BE49-F238E27FC236}">
                    <a16:creationId xmlns:a16="http://schemas.microsoft.com/office/drawing/2014/main" id="{C43EC468-6B8B-1BA4-1C79-D6A87EC41593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4" name="正方形/長方形 413">
                <a:extLst>
                  <a:ext uri="{FF2B5EF4-FFF2-40B4-BE49-F238E27FC236}">
                    <a16:creationId xmlns:a16="http://schemas.microsoft.com/office/drawing/2014/main" id="{80868AB4-0CD4-327D-82EC-F8D940F9092B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5" name="正方形/長方形 414">
                <a:extLst>
                  <a:ext uri="{FF2B5EF4-FFF2-40B4-BE49-F238E27FC236}">
                    <a16:creationId xmlns:a16="http://schemas.microsoft.com/office/drawing/2014/main" id="{29F1B29C-5931-59D2-F676-6C53F76C631E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400E79BE-04FC-466F-FD8E-A2BA50FDC513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7" name="正方形/長方形 416">
                <a:extLst>
                  <a:ext uri="{FF2B5EF4-FFF2-40B4-BE49-F238E27FC236}">
                    <a16:creationId xmlns:a16="http://schemas.microsoft.com/office/drawing/2014/main" id="{3D8347D1-B4D3-F96E-00E3-ECAD1EF48A3D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9DA54FC8-0B4A-21E8-59A0-C224FDA29001}"/>
              </a:ext>
            </a:extLst>
          </p:cNvPr>
          <p:cNvGrpSpPr/>
          <p:nvPr/>
        </p:nvGrpSpPr>
        <p:grpSpPr>
          <a:xfrm rot="16200000">
            <a:off x="7961632" y="2962846"/>
            <a:ext cx="166256" cy="891540"/>
            <a:chOff x="6012871" y="4625340"/>
            <a:chExt cx="166256" cy="891540"/>
          </a:xfrm>
        </p:grpSpPr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1AFAF681-52FE-5582-5744-7DF7959B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20" name="グループ化 419">
              <a:extLst>
                <a:ext uri="{FF2B5EF4-FFF2-40B4-BE49-F238E27FC236}">
                  <a16:creationId xmlns:a16="http://schemas.microsoft.com/office/drawing/2014/main" id="{9F23C701-DF43-CD39-9704-EBCE86622297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C3E325A3-C805-6329-122E-1E79E7F00D2D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正方形/長方形 421">
                <a:extLst>
                  <a:ext uri="{FF2B5EF4-FFF2-40B4-BE49-F238E27FC236}">
                    <a16:creationId xmlns:a16="http://schemas.microsoft.com/office/drawing/2014/main" id="{35956BFB-4520-59CE-5DAB-CA796D07B699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3" name="正方形/長方形 422">
                <a:extLst>
                  <a:ext uri="{FF2B5EF4-FFF2-40B4-BE49-F238E27FC236}">
                    <a16:creationId xmlns:a16="http://schemas.microsoft.com/office/drawing/2014/main" id="{C6710DF2-75D2-519F-C07F-083B11EE54B5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4" name="正方形/長方形 423">
                <a:extLst>
                  <a:ext uri="{FF2B5EF4-FFF2-40B4-BE49-F238E27FC236}">
                    <a16:creationId xmlns:a16="http://schemas.microsoft.com/office/drawing/2014/main" id="{6A022E54-65FB-C860-E4A5-F0330818AA54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5" name="正方形/長方形 424">
                <a:extLst>
                  <a:ext uri="{FF2B5EF4-FFF2-40B4-BE49-F238E27FC236}">
                    <a16:creationId xmlns:a16="http://schemas.microsoft.com/office/drawing/2014/main" id="{37EDA1E6-6161-4B03-1E8E-1503010C90EC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6" name="楕円 425">
            <a:extLst>
              <a:ext uri="{FF2B5EF4-FFF2-40B4-BE49-F238E27FC236}">
                <a16:creationId xmlns:a16="http://schemas.microsoft.com/office/drawing/2014/main" id="{701438DC-D496-A4A7-5537-878AF499A8F1}"/>
              </a:ext>
            </a:extLst>
          </p:cNvPr>
          <p:cNvSpPr/>
          <p:nvPr/>
        </p:nvSpPr>
        <p:spPr>
          <a:xfrm>
            <a:off x="8744171" y="3944186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7" name="楕円 426">
            <a:extLst>
              <a:ext uri="{FF2B5EF4-FFF2-40B4-BE49-F238E27FC236}">
                <a16:creationId xmlns:a16="http://schemas.microsoft.com/office/drawing/2014/main" id="{93133B70-7287-852C-B8DE-0AC35348DCCD}"/>
              </a:ext>
            </a:extLst>
          </p:cNvPr>
          <p:cNvSpPr/>
          <p:nvPr/>
        </p:nvSpPr>
        <p:spPr>
          <a:xfrm>
            <a:off x="8744171" y="3644049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8" name="楕円 427">
            <a:extLst>
              <a:ext uri="{FF2B5EF4-FFF2-40B4-BE49-F238E27FC236}">
                <a16:creationId xmlns:a16="http://schemas.microsoft.com/office/drawing/2014/main" id="{9B46684E-6E99-13F5-1E5E-A62D526B2611}"/>
              </a:ext>
            </a:extLst>
          </p:cNvPr>
          <p:cNvSpPr/>
          <p:nvPr/>
        </p:nvSpPr>
        <p:spPr>
          <a:xfrm>
            <a:off x="8738713" y="334090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DD1F72B-D3B7-BE2B-AC01-985E7D3DEF58}"/>
              </a:ext>
            </a:extLst>
          </p:cNvPr>
          <p:cNvGrpSpPr/>
          <p:nvPr/>
        </p:nvGrpSpPr>
        <p:grpSpPr>
          <a:xfrm>
            <a:off x="1929225" y="4381474"/>
            <a:ext cx="1250629" cy="765374"/>
            <a:chOff x="1640829" y="1665894"/>
            <a:chExt cx="1250629" cy="76537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BCDC2731-DEF8-121D-BC59-36E6BA6636D0}"/>
                </a:ext>
              </a:extLst>
            </p:cNvPr>
            <p:cNvSpPr/>
            <p:nvPr/>
          </p:nvSpPr>
          <p:spPr>
            <a:xfrm>
              <a:off x="1746422" y="1665894"/>
              <a:ext cx="1145036" cy="7653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弦 2">
              <a:extLst>
                <a:ext uri="{FF2B5EF4-FFF2-40B4-BE49-F238E27FC236}">
                  <a16:creationId xmlns:a16="http://schemas.microsoft.com/office/drawing/2014/main" id="{462B4CA8-EDC2-A15F-4B57-027C6C9835F6}"/>
                </a:ext>
              </a:extLst>
            </p:cNvPr>
            <p:cNvSpPr/>
            <p:nvPr/>
          </p:nvSpPr>
          <p:spPr>
            <a:xfrm rot="10800000">
              <a:off x="1640829" y="1944632"/>
              <a:ext cx="216000" cy="216000"/>
            </a:xfrm>
            <a:prstGeom prst="chord">
              <a:avLst>
                <a:gd name="adj1" fmla="val 5282157"/>
                <a:gd name="adj2" fmla="val 1633773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5126766-C39D-7E8C-8F95-94BB948C0806}"/>
              </a:ext>
            </a:extLst>
          </p:cNvPr>
          <p:cNvGrpSpPr/>
          <p:nvPr/>
        </p:nvGrpSpPr>
        <p:grpSpPr>
          <a:xfrm>
            <a:off x="2364510" y="3052501"/>
            <a:ext cx="166256" cy="891540"/>
            <a:chOff x="6012871" y="4625340"/>
            <a:chExt cx="166256" cy="891540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39BFFC-F296-6F9B-6FFA-193ACCDB59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DE248FA0-1733-F2DE-98DD-28066E912203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530502EE-4C77-834B-5A24-CB53C8968C60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D3A6354D-3409-DCD3-91F4-48E3478BE67B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EFD51934-9EB7-1DDA-BC94-739DC1280F01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1ED0799C-4EC5-EA55-4DD2-B14FCA8617C7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4A845686-648E-B681-7E2E-89D2911CDDDA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D1F25550-3513-C680-5502-283E1CD13625}"/>
              </a:ext>
            </a:extLst>
          </p:cNvPr>
          <p:cNvCxnSpPr>
            <a:cxnSpLocks/>
          </p:cNvCxnSpPr>
          <p:nvPr/>
        </p:nvCxnSpPr>
        <p:spPr>
          <a:xfrm flipH="1">
            <a:off x="2126388" y="3081267"/>
            <a:ext cx="12686" cy="118720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F08B6CEA-F808-28CE-8B2C-FD42545C8E26}"/>
              </a:ext>
            </a:extLst>
          </p:cNvPr>
          <p:cNvSpPr/>
          <p:nvPr/>
        </p:nvSpPr>
        <p:spPr>
          <a:xfrm>
            <a:off x="4152908" y="3025246"/>
            <a:ext cx="846792" cy="438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E69EDAFB-7170-F6EB-D4D8-58A5104F9E8C}"/>
              </a:ext>
            </a:extLst>
          </p:cNvPr>
          <p:cNvCxnSpPr>
            <a:cxnSpLocks/>
          </p:cNvCxnSpPr>
          <p:nvPr/>
        </p:nvCxnSpPr>
        <p:spPr>
          <a:xfrm>
            <a:off x="2133024" y="3081267"/>
            <a:ext cx="2014042" cy="27455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487ACA9E-D232-E166-6BB7-9BE060D369B8}"/>
              </a:ext>
            </a:extLst>
          </p:cNvPr>
          <p:cNvGrpSpPr/>
          <p:nvPr/>
        </p:nvGrpSpPr>
        <p:grpSpPr>
          <a:xfrm rot="16200000">
            <a:off x="2538467" y="3571874"/>
            <a:ext cx="166256" cy="891540"/>
            <a:chOff x="6012871" y="4625340"/>
            <a:chExt cx="166256" cy="891540"/>
          </a:xfrm>
        </p:grpSpPr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7F649820-DB6B-2D14-337C-8944CEC44F1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5BA5602E-C7A8-88FA-8A10-F2E3F9FF9D4B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C2915FC1-AE24-7837-0170-ED22D0321F52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2EB6901C-9789-6368-5ECC-07E1537EC0AB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7F7521AC-A234-62E1-E4B5-5BC19758081A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65F62D64-BCDA-4E46-AAD8-DCD80593838D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CCFC2B14-D409-B00C-E476-00B4DDA20A82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F09D4398-7A26-E91A-F6B5-8FA2EC19857D}"/>
              </a:ext>
            </a:extLst>
          </p:cNvPr>
          <p:cNvGrpSpPr/>
          <p:nvPr/>
        </p:nvGrpSpPr>
        <p:grpSpPr>
          <a:xfrm rot="16200000">
            <a:off x="1890879" y="5100320"/>
            <a:ext cx="166256" cy="891540"/>
            <a:chOff x="6012871" y="4625340"/>
            <a:chExt cx="166256" cy="891540"/>
          </a:xfrm>
        </p:grpSpPr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975C7E86-335C-F5A1-6142-B41AFA3362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9C41046B-8970-A31D-70B1-10E4B03CF4AB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EC8A57AC-669F-ED64-253D-61851EB6FD0B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0DE19103-8ADC-427E-8B10-B5FF76CCE59A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49C208CA-12B4-55F7-C251-F1639204B628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247204A5-EE4D-7868-80C5-2B11123B5463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2F64751B-A06C-683F-F869-FB8DB4CD182B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B4A15885-C50E-2C19-6039-60D611E3F005}"/>
              </a:ext>
            </a:extLst>
          </p:cNvPr>
          <p:cNvCxnSpPr>
            <a:cxnSpLocks/>
          </p:cNvCxnSpPr>
          <p:nvPr/>
        </p:nvCxnSpPr>
        <p:spPr>
          <a:xfrm flipH="1">
            <a:off x="1529544" y="4342058"/>
            <a:ext cx="12686" cy="118720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49125A22-32AB-D25B-B386-BEBBA90619DE}"/>
              </a:ext>
            </a:extLst>
          </p:cNvPr>
          <p:cNvCxnSpPr>
            <a:cxnSpLocks/>
          </p:cNvCxnSpPr>
          <p:nvPr/>
        </p:nvCxnSpPr>
        <p:spPr>
          <a:xfrm>
            <a:off x="1528040" y="4322930"/>
            <a:ext cx="611034" cy="6104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79BD6D77-8996-D6CF-B729-B791A7F2287A}"/>
              </a:ext>
            </a:extLst>
          </p:cNvPr>
          <p:cNvGrpSpPr/>
          <p:nvPr/>
        </p:nvGrpSpPr>
        <p:grpSpPr>
          <a:xfrm rot="16200000">
            <a:off x="5259859" y="2337973"/>
            <a:ext cx="166256" cy="891540"/>
            <a:chOff x="6012871" y="4625340"/>
            <a:chExt cx="166256" cy="891540"/>
          </a:xfrm>
        </p:grpSpPr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3C6A2A97-F369-90A2-1598-00D59D592E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5340"/>
              <a:ext cx="0" cy="891540"/>
            </a:xfrm>
            <a:prstGeom prst="line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C0394B52-30C6-AE14-CA3E-05D68C550538}"/>
                </a:ext>
              </a:extLst>
            </p:cNvPr>
            <p:cNvGrpSpPr/>
            <p:nvPr/>
          </p:nvGrpSpPr>
          <p:grpSpPr>
            <a:xfrm>
              <a:off x="6012871" y="4770120"/>
              <a:ext cx="166256" cy="598170"/>
              <a:chOff x="6012871" y="4770120"/>
              <a:chExt cx="166256" cy="598170"/>
            </a:xfrm>
          </p:grpSpPr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CC1449C6-860A-BEF7-26D2-6DC53C34761C}"/>
                  </a:ext>
                </a:extLst>
              </p:cNvPr>
              <p:cNvSpPr/>
              <p:nvPr/>
            </p:nvSpPr>
            <p:spPr>
              <a:xfrm>
                <a:off x="6012872" y="4770120"/>
                <a:ext cx="166255" cy="598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DDAA66DC-476F-12AF-FC78-C7E9E6559AD6}"/>
                  </a:ext>
                </a:extLst>
              </p:cNvPr>
              <p:cNvSpPr/>
              <p:nvPr/>
            </p:nvSpPr>
            <p:spPr>
              <a:xfrm>
                <a:off x="6012872" y="5227320"/>
                <a:ext cx="166255" cy="9525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78B9FEFB-4221-1925-12E9-FC86F47968E7}"/>
                  </a:ext>
                </a:extLst>
              </p:cNvPr>
              <p:cNvSpPr/>
              <p:nvPr/>
            </p:nvSpPr>
            <p:spPr>
              <a:xfrm>
                <a:off x="6012871" y="5090160"/>
                <a:ext cx="166255" cy="952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" name="正方形/長方形 261">
                <a:extLst>
                  <a:ext uri="{FF2B5EF4-FFF2-40B4-BE49-F238E27FC236}">
                    <a16:creationId xmlns:a16="http://schemas.microsoft.com/office/drawing/2014/main" id="{5E8CFF36-43C9-84C8-5EFC-F187284F2443}"/>
                  </a:ext>
                </a:extLst>
              </p:cNvPr>
              <p:cNvSpPr/>
              <p:nvPr/>
            </p:nvSpPr>
            <p:spPr>
              <a:xfrm>
                <a:off x="6012872" y="4947285"/>
                <a:ext cx="166255" cy="9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394AF57B-8D9A-0A25-64FC-530935FB9E0B}"/>
                  </a:ext>
                </a:extLst>
              </p:cNvPr>
              <p:cNvSpPr/>
              <p:nvPr/>
            </p:nvSpPr>
            <p:spPr>
              <a:xfrm>
                <a:off x="6012871" y="4810125"/>
                <a:ext cx="166255" cy="9525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DB56BD7E-EC87-21F4-5863-4B25A262C905}"/>
              </a:ext>
            </a:extLst>
          </p:cNvPr>
          <p:cNvCxnSpPr>
            <a:cxnSpLocks/>
          </p:cNvCxnSpPr>
          <p:nvPr/>
        </p:nvCxnSpPr>
        <p:spPr>
          <a:xfrm>
            <a:off x="4884656" y="2761050"/>
            <a:ext cx="0" cy="326879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C4B2F304-696A-85D1-6319-B385688C1765}"/>
              </a:ext>
            </a:extLst>
          </p:cNvPr>
          <p:cNvCxnSpPr>
            <a:cxnSpLocks/>
          </p:cNvCxnSpPr>
          <p:nvPr/>
        </p:nvCxnSpPr>
        <p:spPr>
          <a:xfrm flipH="1">
            <a:off x="4891371" y="3395237"/>
            <a:ext cx="2706781" cy="10371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楕円 268">
            <a:extLst>
              <a:ext uri="{FF2B5EF4-FFF2-40B4-BE49-F238E27FC236}">
                <a16:creationId xmlns:a16="http://schemas.microsoft.com/office/drawing/2014/main" id="{42A33236-65A4-F1B5-D258-D35BA5A937AF}"/>
              </a:ext>
            </a:extLst>
          </p:cNvPr>
          <p:cNvSpPr/>
          <p:nvPr/>
        </p:nvSpPr>
        <p:spPr>
          <a:xfrm>
            <a:off x="5112484" y="3323237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269">
            <a:extLst>
              <a:ext uri="{FF2B5EF4-FFF2-40B4-BE49-F238E27FC236}">
                <a16:creationId xmlns:a16="http://schemas.microsoft.com/office/drawing/2014/main" id="{2B9BC40B-7852-78D8-2EAC-6DAD25CCF4EC}"/>
              </a:ext>
            </a:extLst>
          </p:cNvPr>
          <p:cNvSpPr/>
          <p:nvPr/>
        </p:nvSpPr>
        <p:spPr>
          <a:xfrm>
            <a:off x="4500099" y="2719140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楕円 270">
            <a:extLst>
              <a:ext uri="{FF2B5EF4-FFF2-40B4-BE49-F238E27FC236}">
                <a16:creationId xmlns:a16="http://schemas.microsoft.com/office/drawing/2014/main" id="{C0BF1FF8-0B8D-C4C2-6C7B-6AA606562B11}"/>
              </a:ext>
            </a:extLst>
          </p:cNvPr>
          <p:cNvSpPr/>
          <p:nvPr/>
        </p:nvSpPr>
        <p:spPr>
          <a:xfrm>
            <a:off x="5714584" y="273822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6B7EEA15-6564-430C-5139-F47145A34AEC}"/>
              </a:ext>
            </a:extLst>
          </p:cNvPr>
          <p:cNvCxnSpPr>
            <a:cxnSpLocks/>
          </p:cNvCxnSpPr>
          <p:nvPr/>
        </p:nvCxnSpPr>
        <p:spPr>
          <a:xfrm flipH="1" flipV="1">
            <a:off x="4607738" y="2799515"/>
            <a:ext cx="277357" cy="4156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6CAE7069-A30B-D180-C862-492626D39A75}"/>
              </a:ext>
            </a:extLst>
          </p:cNvPr>
          <p:cNvCxnSpPr>
            <a:cxnSpLocks/>
          </p:cNvCxnSpPr>
          <p:nvPr/>
        </p:nvCxnSpPr>
        <p:spPr>
          <a:xfrm flipH="1">
            <a:off x="7597718" y="3375227"/>
            <a:ext cx="6480" cy="669088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0E50F709-AFE9-EF9E-58CF-E6CB9119147A}"/>
              </a:ext>
            </a:extLst>
          </p:cNvPr>
          <p:cNvCxnSpPr>
            <a:cxnSpLocks/>
          </p:cNvCxnSpPr>
          <p:nvPr/>
        </p:nvCxnSpPr>
        <p:spPr>
          <a:xfrm flipH="1" flipV="1">
            <a:off x="8533445" y="3419987"/>
            <a:ext cx="277357" cy="4156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6D890CFB-409D-43CB-6730-FA082EF87AA7}"/>
              </a:ext>
            </a:extLst>
          </p:cNvPr>
          <p:cNvCxnSpPr>
            <a:cxnSpLocks/>
          </p:cNvCxnSpPr>
          <p:nvPr/>
        </p:nvCxnSpPr>
        <p:spPr>
          <a:xfrm flipH="1" flipV="1">
            <a:off x="8511534" y="3698687"/>
            <a:ext cx="277357" cy="4156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3770B258-7B20-5E47-3A10-FB26667013A0}"/>
              </a:ext>
            </a:extLst>
          </p:cNvPr>
          <p:cNvCxnSpPr>
            <a:cxnSpLocks/>
          </p:cNvCxnSpPr>
          <p:nvPr/>
        </p:nvCxnSpPr>
        <p:spPr>
          <a:xfrm flipH="1" flipV="1">
            <a:off x="8554443" y="4002765"/>
            <a:ext cx="277357" cy="4156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44904810-7B06-FAEC-E57D-5DB3BE6523FE}"/>
              </a:ext>
            </a:extLst>
          </p:cNvPr>
          <p:cNvCxnSpPr>
            <a:cxnSpLocks/>
          </p:cNvCxnSpPr>
          <p:nvPr/>
        </p:nvCxnSpPr>
        <p:spPr>
          <a:xfrm flipH="1">
            <a:off x="3065493" y="3749731"/>
            <a:ext cx="1872" cy="602559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楕円 281">
            <a:extLst>
              <a:ext uri="{FF2B5EF4-FFF2-40B4-BE49-F238E27FC236}">
                <a16:creationId xmlns:a16="http://schemas.microsoft.com/office/drawing/2014/main" id="{6AB90E8B-AE72-8CEF-FFC4-5AD17C8C82D2}"/>
              </a:ext>
            </a:extLst>
          </p:cNvPr>
          <p:cNvSpPr/>
          <p:nvPr/>
        </p:nvSpPr>
        <p:spPr>
          <a:xfrm>
            <a:off x="3001792" y="3644049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41DFB803-B5C5-B75E-D559-4C01EFC79AE9}"/>
              </a:ext>
            </a:extLst>
          </p:cNvPr>
          <p:cNvCxnSpPr>
            <a:cxnSpLocks/>
          </p:cNvCxnSpPr>
          <p:nvPr/>
        </p:nvCxnSpPr>
        <p:spPr>
          <a:xfrm flipH="1">
            <a:off x="2760861" y="3708692"/>
            <a:ext cx="1872" cy="602559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楕円 283">
            <a:extLst>
              <a:ext uri="{FF2B5EF4-FFF2-40B4-BE49-F238E27FC236}">
                <a16:creationId xmlns:a16="http://schemas.microsoft.com/office/drawing/2014/main" id="{D08A0ABC-BCAE-CE42-E592-5E65556712A1}"/>
              </a:ext>
            </a:extLst>
          </p:cNvPr>
          <p:cNvSpPr/>
          <p:nvPr/>
        </p:nvSpPr>
        <p:spPr>
          <a:xfrm>
            <a:off x="2679353" y="3651451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A265C88F-8B62-1367-B66F-7CAC0E5618B3}"/>
              </a:ext>
            </a:extLst>
          </p:cNvPr>
          <p:cNvCxnSpPr>
            <a:cxnSpLocks/>
          </p:cNvCxnSpPr>
          <p:nvPr/>
        </p:nvCxnSpPr>
        <p:spPr>
          <a:xfrm>
            <a:off x="2453629" y="5176032"/>
            <a:ext cx="3596" cy="376236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楕円 286">
            <a:extLst>
              <a:ext uri="{FF2B5EF4-FFF2-40B4-BE49-F238E27FC236}">
                <a16:creationId xmlns:a16="http://schemas.microsoft.com/office/drawing/2014/main" id="{E58BFC83-7104-1DC7-2AFD-85192C8203D6}"/>
              </a:ext>
            </a:extLst>
          </p:cNvPr>
          <p:cNvSpPr/>
          <p:nvPr/>
        </p:nvSpPr>
        <p:spPr>
          <a:xfrm>
            <a:off x="2395311" y="5467740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5714508-1A05-ED59-DA60-2E59CC8E48E8}"/>
              </a:ext>
            </a:extLst>
          </p:cNvPr>
          <p:cNvCxnSpPr>
            <a:cxnSpLocks/>
          </p:cNvCxnSpPr>
          <p:nvPr/>
        </p:nvCxnSpPr>
        <p:spPr>
          <a:xfrm>
            <a:off x="2158264" y="5218970"/>
            <a:ext cx="0" cy="62303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楕円 288">
            <a:extLst>
              <a:ext uri="{FF2B5EF4-FFF2-40B4-BE49-F238E27FC236}">
                <a16:creationId xmlns:a16="http://schemas.microsoft.com/office/drawing/2014/main" id="{8CE7AA2C-FDB2-B3E1-ECFF-7437DFC7FC3E}"/>
              </a:ext>
            </a:extLst>
          </p:cNvPr>
          <p:cNvSpPr/>
          <p:nvPr/>
        </p:nvSpPr>
        <p:spPr>
          <a:xfrm>
            <a:off x="2061024" y="572920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3D7E3BEE-8DF7-8680-2374-29222AC2E3BA}"/>
              </a:ext>
            </a:extLst>
          </p:cNvPr>
          <p:cNvCxnSpPr>
            <a:cxnSpLocks/>
          </p:cNvCxnSpPr>
          <p:nvPr/>
        </p:nvCxnSpPr>
        <p:spPr>
          <a:xfrm flipH="1">
            <a:off x="4258750" y="3350441"/>
            <a:ext cx="19267" cy="1875609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6B985095-7E64-0FBF-460D-3383A45D04D7}"/>
              </a:ext>
            </a:extLst>
          </p:cNvPr>
          <p:cNvCxnSpPr>
            <a:cxnSpLocks/>
          </p:cNvCxnSpPr>
          <p:nvPr/>
        </p:nvCxnSpPr>
        <p:spPr>
          <a:xfrm>
            <a:off x="3023118" y="5226050"/>
            <a:ext cx="1269101" cy="17780"/>
          </a:xfrm>
          <a:prstGeom prst="line">
            <a:avLst/>
          </a:prstGeom>
          <a:ln w="317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729BDA-DA29-4DD2-412B-799C4134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03" y="280086"/>
            <a:ext cx="10209649" cy="599829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49D706-BDF9-9F9D-B3C7-D02734ADCC42}"/>
              </a:ext>
            </a:extLst>
          </p:cNvPr>
          <p:cNvSpPr txBox="1"/>
          <p:nvPr/>
        </p:nvSpPr>
        <p:spPr>
          <a:xfrm>
            <a:off x="4530812" y="1960606"/>
            <a:ext cx="700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D9</a:t>
            </a:r>
            <a:endParaRPr kumimoji="1" lang="ja-JP" altLang="en-US" sz="2000" b="1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BD5DB4-4A22-CEFD-05DB-4C8CEBBB3A78}"/>
              </a:ext>
            </a:extLst>
          </p:cNvPr>
          <p:cNvSpPr txBox="1"/>
          <p:nvPr/>
        </p:nvSpPr>
        <p:spPr>
          <a:xfrm>
            <a:off x="4530812" y="3028890"/>
            <a:ext cx="16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MISO/D50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EA4920-EB2D-3A6F-252B-BC890F3AAE31}"/>
              </a:ext>
            </a:extLst>
          </p:cNvPr>
          <p:cNvSpPr txBox="1"/>
          <p:nvPr/>
        </p:nvSpPr>
        <p:spPr>
          <a:xfrm>
            <a:off x="6565175" y="1966784"/>
            <a:ext cx="1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5V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0D894A4-FC88-67BC-F7E0-498ED2147EAD}"/>
              </a:ext>
            </a:extLst>
          </p:cNvPr>
          <p:cNvSpPr txBox="1"/>
          <p:nvPr/>
        </p:nvSpPr>
        <p:spPr>
          <a:xfrm>
            <a:off x="4530812" y="5109520"/>
            <a:ext cx="1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GND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BA5D9573-B1EE-8F45-A33A-53169F4F7CA9}"/>
              </a:ext>
            </a:extLst>
          </p:cNvPr>
          <p:cNvSpPr txBox="1"/>
          <p:nvPr/>
        </p:nvSpPr>
        <p:spPr>
          <a:xfrm>
            <a:off x="6565175" y="3028890"/>
            <a:ext cx="1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Pull-up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5D87C2D-5BA9-824E-5F97-11017DEAA015}"/>
              </a:ext>
            </a:extLst>
          </p:cNvPr>
          <p:cNvSpPr txBox="1"/>
          <p:nvPr/>
        </p:nvSpPr>
        <p:spPr>
          <a:xfrm>
            <a:off x="6096000" y="4015948"/>
            <a:ext cx="154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SCK/D52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46C24825-7C72-D12B-FBD3-87ECC366E1BE}"/>
              </a:ext>
            </a:extLst>
          </p:cNvPr>
          <p:cNvSpPr txBox="1"/>
          <p:nvPr/>
        </p:nvSpPr>
        <p:spPr>
          <a:xfrm>
            <a:off x="6096000" y="5078054"/>
            <a:ext cx="165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MOSI/D51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AB224BE6-73AC-1BD3-F8AD-A68E003F6DDA}"/>
              </a:ext>
            </a:extLst>
          </p:cNvPr>
          <p:cNvSpPr txBox="1"/>
          <p:nvPr/>
        </p:nvSpPr>
        <p:spPr>
          <a:xfrm>
            <a:off x="4530812" y="4041236"/>
            <a:ext cx="11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未使用</a:t>
            </a:r>
            <a:endParaRPr kumimoji="1" lang="en-US" altLang="ja-JP" sz="2000" b="1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67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14</Words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2022-10-04T14:40:51Z</dcterms:created>
  <dcterms:modified xsi:type="dcterms:W3CDTF">2022-10-09T13:24:53Z</dcterms:modified>
</cp:coreProperties>
</file>