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5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9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4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40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24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8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75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9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2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3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36AF-2A96-49D6-B3A6-B27225854A50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046E-0A62-4233-AA1B-A10E9E265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1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BBB781A2-3EA9-F053-AA0D-8EAB252A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8" y="631289"/>
            <a:ext cx="2286319" cy="4448796"/>
          </a:xfrm>
          <a:prstGeom prst="rect">
            <a:avLst/>
          </a:prstGeom>
        </p:spPr>
      </p:pic>
      <p:pic>
        <p:nvPicPr>
          <p:cNvPr id="9" name="図 8" descr="背景パターン&#10;&#10;自動的に生成された説明">
            <a:extLst>
              <a:ext uri="{FF2B5EF4-FFF2-40B4-BE49-F238E27FC236}">
                <a16:creationId xmlns:a16="http://schemas.microsoft.com/office/drawing/2014/main" id="{C88EC253-40A1-E877-C70E-22CC57515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84" y="1615349"/>
            <a:ext cx="5657143" cy="287619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C7378A4-29ED-5BC6-A879-B297E9781291}"/>
              </a:ext>
            </a:extLst>
          </p:cNvPr>
          <p:cNvGrpSpPr/>
          <p:nvPr/>
        </p:nvGrpSpPr>
        <p:grpSpPr>
          <a:xfrm>
            <a:off x="3859824" y="2424470"/>
            <a:ext cx="568068" cy="1133140"/>
            <a:chOff x="4227707" y="3291425"/>
            <a:chExt cx="568068" cy="11331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3CDA22F-B018-8A86-2629-9F6DCF5D27C0}"/>
                </a:ext>
              </a:extLst>
            </p:cNvPr>
            <p:cNvSpPr/>
            <p:nvPr/>
          </p:nvSpPr>
          <p:spPr>
            <a:xfrm>
              <a:off x="4227707" y="3367090"/>
              <a:ext cx="568068" cy="1057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/>
                <a:t>SRAM</a:t>
              </a:r>
            </a:p>
            <a:p>
              <a:pPr algn="ctr"/>
              <a:r>
                <a:rPr kumimoji="1" lang="en-US" altLang="ja-JP" sz="1600" dirty="0"/>
                <a:t>512K</a:t>
              </a:r>
              <a:endParaRPr kumimoji="1" lang="ja-JP" altLang="en-US" sz="1600" dirty="0"/>
            </a:p>
          </p:txBody>
        </p:sp>
        <p:sp>
          <p:nvSpPr>
            <p:cNvPr id="10" name="弦 9">
              <a:extLst>
                <a:ext uri="{FF2B5EF4-FFF2-40B4-BE49-F238E27FC236}">
                  <a16:creationId xmlns:a16="http://schemas.microsoft.com/office/drawing/2014/main" id="{4FA7FD08-5869-5C52-17CE-2C079C2FB7E5}"/>
                </a:ext>
              </a:extLst>
            </p:cNvPr>
            <p:cNvSpPr/>
            <p:nvPr/>
          </p:nvSpPr>
          <p:spPr>
            <a:xfrm>
              <a:off x="4441358" y="3291425"/>
              <a:ext cx="140766" cy="151330"/>
            </a:xfrm>
            <a:prstGeom prst="chord">
              <a:avLst>
                <a:gd name="adj1" fmla="val 281103"/>
                <a:gd name="adj2" fmla="val 106363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CA70D2-4263-C058-EEC6-24F975932605}"/>
              </a:ext>
            </a:extLst>
          </p:cNvPr>
          <p:cNvCxnSpPr/>
          <p:nvPr/>
        </p:nvCxnSpPr>
        <p:spPr>
          <a:xfrm>
            <a:off x="2424724" y="3035984"/>
            <a:ext cx="1435100" cy="0"/>
          </a:xfrm>
          <a:prstGeom prst="straightConnector1">
            <a:avLst/>
          </a:prstGeom>
          <a:ln w="88900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B65405C-D5BC-6145-6366-7088246F4FCB}"/>
              </a:ext>
            </a:extLst>
          </p:cNvPr>
          <p:cNvCxnSpPr>
            <a:cxnSpLocks/>
          </p:cNvCxnSpPr>
          <p:nvPr/>
        </p:nvCxnSpPr>
        <p:spPr>
          <a:xfrm>
            <a:off x="2424724" y="3808299"/>
            <a:ext cx="2179210" cy="0"/>
          </a:xfrm>
          <a:prstGeom prst="straightConnector1">
            <a:avLst/>
          </a:prstGeom>
          <a:ln w="88900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A317D6-756D-57B4-E793-D3E995B3C4DC}"/>
              </a:ext>
            </a:extLst>
          </p:cNvPr>
          <p:cNvCxnSpPr>
            <a:cxnSpLocks/>
          </p:cNvCxnSpPr>
          <p:nvPr/>
        </p:nvCxnSpPr>
        <p:spPr>
          <a:xfrm>
            <a:off x="2424724" y="2303194"/>
            <a:ext cx="2894036" cy="0"/>
          </a:xfrm>
          <a:prstGeom prst="straightConnector1">
            <a:avLst/>
          </a:prstGeom>
          <a:ln w="88900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02CA2AF4-85B8-DA6C-0A63-B2C99FD8C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60" y="1415076"/>
            <a:ext cx="3016250" cy="1776236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86109AB-6371-E10E-B3C8-0E57E6C2394C}"/>
              </a:ext>
            </a:extLst>
          </p:cNvPr>
          <p:cNvGrpSpPr/>
          <p:nvPr/>
        </p:nvGrpSpPr>
        <p:grpSpPr>
          <a:xfrm>
            <a:off x="4603934" y="3191312"/>
            <a:ext cx="568068" cy="1133140"/>
            <a:chOff x="4227707" y="3291425"/>
            <a:chExt cx="568068" cy="113314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ACA15DC-ACFF-C4D5-CDF7-06EC77330730}"/>
                </a:ext>
              </a:extLst>
            </p:cNvPr>
            <p:cNvSpPr/>
            <p:nvPr/>
          </p:nvSpPr>
          <p:spPr>
            <a:xfrm>
              <a:off x="4227707" y="3367090"/>
              <a:ext cx="568068" cy="1057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/>
                <a:t>SRAM</a:t>
              </a:r>
            </a:p>
            <a:p>
              <a:pPr algn="ctr"/>
              <a:r>
                <a:rPr kumimoji="1" lang="en-US" altLang="ja-JP" sz="1600" dirty="0"/>
                <a:t>512K</a:t>
              </a:r>
              <a:endParaRPr kumimoji="1" lang="ja-JP" altLang="en-US" sz="1600" dirty="0"/>
            </a:p>
          </p:txBody>
        </p:sp>
        <p:sp>
          <p:nvSpPr>
            <p:cNvPr id="27" name="弦 26">
              <a:extLst>
                <a:ext uri="{FF2B5EF4-FFF2-40B4-BE49-F238E27FC236}">
                  <a16:creationId xmlns:a16="http://schemas.microsoft.com/office/drawing/2014/main" id="{EDDA6E14-346A-ED7D-27FE-410ACA5D633B}"/>
                </a:ext>
              </a:extLst>
            </p:cNvPr>
            <p:cNvSpPr/>
            <p:nvPr/>
          </p:nvSpPr>
          <p:spPr>
            <a:xfrm>
              <a:off x="4441358" y="3291425"/>
              <a:ext cx="140766" cy="151330"/>
            </a:xfrm>
            <a:prstGeom prst="chord">
              <a:avLst>
                <a:gd name="adj1" fmla="val 281103"/>
                <a:gd name="adj2" fmla="val 106363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77F9018-D507-27A7-34BA-75E102D6D560}"/>
              </a:ext>
            </a:extLst>
          </p:cNvPr>
          <p:cNvSpPr/>
          <p:nvPr/>
        </p:nvSpPr>
        <p:spPr>
          <a:xfrm>
            <a:off x="5432074" y="3840261"/>
            <a:ext cx="2814094" cy="12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EDC5CC8-BA83-5C2C-D65C-9AA47937E238}"/>
              </a:ext>
            </a:extLst>
          </p:cNvPr>
          <p:cNvGrpSpPr/>
          <p:nvPr/>
        </p:nvGrpSpPr>
        <p:grpSpPr>
          <a:xfrm>
            <a:off x="5385653" y="3849569"/>
            <a:ext cx="2949357" cy="1227178"/>
            <a:chOff x="5385653" y="3249368"/>
            <a:chExt cx="2949357" cy="1227178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D6BF94C8-7931-C767-F353-350D948825D0}"/>
                </a:ext>
              </a:extLst>
            </p:cNvPr>
            <p:cNvGrpSpPr/>
            <p:nvPr/>
          </p:nvGrpSpPr>
          <p:grpSpPr>
            <a:xfrm>
              <a:off x="5385653" y="3249368"/>
              <a:ext cx="1540300" cy="1227178"/>
              <a:chOff x="5866389" y="3284333"/>
              <a:chExt cx="1540300" cy="1227178"/>
            </a:xfrm>
          </p:grpSpPr>
          <p:pic>
            <p:nvPicPr>
              <p:cNvPr id="30" name="グラフィックス 29">
                <a:extLst>
                  <a:ext uri="{FF2B5EF4-FFF2-40B4-BE49-F238E27FC236}">
                    <a16:creationId xmlns:a16="http://schemas.microsoft.com/office/drawing/2014/main" id="{FDA0C75E-C1DB-6B41-2001-8235F9EE9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66389" y="3669042"/>
                <a:ext cx="877863" cy="460878"/>
              </a:xfrm>
              <a:prstGeom prst="rect">
                <a:avLst/>
              </a:prstGeom>
            </p:spPr>
          </p:pic>
          <p:pic>
            <p:nvPicPr>
              <p:cNvPr id="31" name="グラフィックス 30">
                <a:extLst>
                  <a:ext uri="{FF2B5EF4-FFF2-40B4-BE49-F238E27FC236}">
                    <a16:creationId xmlns:a16="http://schemas.microsoft.com/office/drawing/2014/main" id="{3E6FAA04-C428-DE85-036D-01D297B36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528826" y="3669042"/>
                <a:ext cx="877863" cy="460878"/>
              </a:xfrm>
              <a:prstGeom prst="rect">
                <a:avLst/>
              </a:prstGeom>
            </p:spPr>
          </p:pic>
          <p:pic>
            <p:nvPicPr>
              <p:cNvPr id="32" name="グラフィックス 31">
                <a:extLst>
                  <a:ext uri="{FF2B5EF4-FFF2-40B4-BE49-F238E27FC236}">
                    <a16:creationId xmlns:a16="http://schemas.microsoft.com/office/drawing/2014/main" id="{064CD5FD-F0B0-4120-4FD6-A68DDF4BD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97605" y="4050633"/>
                <a:ext cx="877863" cy="460878"/>
              </a:xfrm>
              <a:prstGeom prst="rect">
                <a:avLst/>
              </a:prstGeom>
            </p:spPr>
          </p:pic>
          <p:pic>
            <p:nvPicPr>
              <p:cNvPr id="33" name="グラフィックス 32">
                <a:extLst>
                  <a:ext uri="{FF2B5EF4-FFF2-40B4-BE49-F238E27FC236}">
                    <a16:creationId xmlns:a16="http://schemas.microsoft.com/office/drawing/2014/main" id="{6F13158D-AD87-4D01-6F90-1E446C3E0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97605" y="3284333"/>
                <a:ext cx="877863" cy="460878"/>
              </a:xfrm>
              <a:prstGeom prst="rect">
                <a:avLst/>
              </a:prstGeom>
            </p:spPr>
          </p:pic>
        </p:grpSp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B027BB46-78C3-3BF5-8C3F-FBE2C88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94710" y="3624141"/>
              <a:ext cx="877863" cy="460878"/>
            </a:xfrm>
            <a:prstGeom prst="rect">
              <a:avLst/>
            </a:prstGeom>
          </p:spPr>
        </p:pic>
        <p:pic>
          <p:nvPicPr>
            <p:cNvPr id="36" name="グラフィックス 35">
              <a:extLst>
                <a:ext uri="{FF2B5EF4-FFF2-40B4-BE49-F238E27FC236}">
                  <a16:creationId xmlns:a16="http://schemas.microsoft.com/office/drawing/2014/main" id="{251E5978-8E3B-8AF9-8CFD-ED352AF2A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7147" y="3624141"/>
              <a:ext cx="877863" cy="460878"/>
            </a:xfrm>
            <a:prstGeom prst="rect">
              <a:avLst/>
            </a:prstGeom>
          </p:spPr>
        </p:pic>
      </p:grp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E93866A-2E10-29C5-460F-0887EF5632E9}"/>
              </a:ext>
            </a:extLst>
          </p:cNvPr>
          <p:cNvCxnSpPr>
            <a:cxnSpLocks/>
          </p:cNvCxnSpPr>
          <p:nvPr/>
        </p:nvCxnSpPr>
        <p:spPr>
          <a:xfrm>
            <a:off x="2424724" y="4659199"/>
            <a:ext cx="3007350" cy="0"/>
          </a:xfrm>
          <a:prstGeom prst="straightConnector1">
            <a:avLst/>
          </a:prstGeom>
          <a:ln w="88900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 descr="グラフィカル ユーザー インターフェイス, テキスト, アプリケーション, アイコン&#10;&#10;自動的に生成された説明">
            <a:extLst>
              <a:ext uri="{FF2B5EF4-FFF2-40B4-BE49-F238E27FC236}">
                <a16:creationId xmlns:a16="http://schemas.microsoft.com/office/drawing/2014/main" id="{1ABC7B7F-67E7-A2E2-6802-365894FFF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37" y="993565"/>
            <a:ext cx="935889" cy="1114154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0F23D6D-F42D-6131-620A-3DB607F29523}"/>
              </a:ext>
            </a:extLst>
          </p:cNvPr>
          <p:cNvCxnSpPr/>
          <p:nvPr/>
        </p:nvCxnSpPr>
        <p:spPr>
          <a:xfrm>
            <a:off x="2424724" y="1710596"/>
            <a:ext cx="1435100" cy="0"/>
          </a:xfrm>
          <a:prstGeom prst="straightConnector1">
            <a:avLst/>
          </a:prstGeom>
          <a:ln w="88900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7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</Words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2022-10-03T04:53:07Z</dcterms:created>
  <dcterms:modified xsi:type="dcterms:W3CDTF">2022-10-03T05:19:24Z</dcterms:modified>
</cp:coreProperties>
</file>