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71" r:id="rId13"/>
    <p:sldId id="272" r:id="rId14"/>
    <p:sldId id="273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6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uthentication/connecting-to-github-with-ssh/adding-a-new-ssh-key-to-your-github-accoun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8DE4F-6D61-4984-9873-CA5DFCE1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6" r="-1" b="13639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69B6-5298-435F-9E60-BEB42B85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0A79-8C13-4414-A257-F466266F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GIS714</a:t>
            </a:r>
          </a:p>
          <a:p>
            <a:r>
              <a:rPr lang="en-US" sz="2000" dirty="0"/>
              <a:t>Spring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3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6724-9C1A-4669-B40D-66B9E13A7772}"/>
              </a:ext>
            </a:extLst>
          </p:cNvPr>
          <p:cNvSpPr/>
          <p:nvPr/>
        </p:nvSpPr>
        <p:spPr>
          <a:xfrm>
            <a:off x="169252" y="4457152"/>
            <a:ext cx="8006952" cy="22306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4247623" y="5867022"/>
            <a:ext cx="2090849" cy="6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588BF47-7D0E-48A1-A99C-980636ABA649}"/>
              </a:ext>
            </a:extLst>
          </p:cNvPr>
          <p:cNvGrpSpPr/>
          <p:nvPr/>
        </p:nvGrpSpPr>
        <p:grpSpPr>
          <a:xfrm>
            <a:off x="534063" y="4838161"/>
            <a:ext cx="7165524" cy="1265965"/>
            <a:chOff x="534063" y="4838161"/>
            <a:chExt cx="7165524" cy="126596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FB4F68-21CC-4AD1-90A3-BEDBAA12129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2465668" y="5068337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6F443D-4FD2-4F61-A75C-010539CB6E1C}"/>
                </a:ext>
              </a:extLst>
            </p:cNvPr>
            <p:cNvSpPr/>
            <p:nvPr/>
          </p:nvSpPr>
          <p:spPr>
            <a:xfrm>
              <a:off x="1109048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AADE09-63F1-4D70-82A0-6B42E3434D72}"/>
                </a:ext>
              </a:extLst>
            </p:cNvPr>
            <p:cNvSpPr/>
            <p:nvPr/>
          </p:nvSpPr>
          <p:spPr>
            <a:xfrm>
              <a:off x="2000026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2E88B3-6B00-4F44-B924-7B130D903E1B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1574691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98D5D-51AF-474E-886F-30BB68B0EFDA}"/>
                </a:ext>
              </a:extLst>
            </p:cNvPr>
            <p:cNvSpPr/>
            <p:nvPr/>
          </p:nvSpPr>
          <p:spPr>
            <a:xfrm>
              <a:off x="2891003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00774C-F1D8-4323-8734-26B80D073EF4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2465668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D9232-BFD1-4A9C-935B-29A1BC97CB9C}"/>
                </a:ext>
              </a:extLst>
            </p:cNvPr>
            <p:cNvSpPr/>
            <p:nvPr/>
          </p:nvSpPr>
          <p:spPr>
            <a:xfrm>
              <a:off x="2891003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B4829B-7201-429E-9829-D58C1ED598D6}"/>
                </a:ext>
              </a:extLst>
            </p:cNvPr>
            <p:cNvSpPr/>
            <p:nvPr/>
          </p:nvSpPr>
          <p:spPr>
            <a:xfrm>
              <a:off x="3781980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45FD0B-B6DF-4931-8265-1E46F010B891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3356646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2E6EF2-B20B-43CB-BDAA-B746E538D666}"/>
                </a:ext>
              </a:extLst>
            </p:cNvPr>
            <p:cNvSpPr/>
            <p:nvPr/>
          </p:nvSpPr>
          <p:spPr>
            <a:xfrm>
              <a:off x="3781980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048EF-3121-470A-905B-2A423AFFD6CE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>
              <a:off x="3356646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FC4387-D19A-4D0B-A4B2-7C4B254ECC29}"/>
                </a:ext>
              </a:extLst>
            </p:cNvPr>
            <p:cNvSpPr/>
            <p:nvPr/>
          </p:nvSpPr>
          <p:spPr>
            <a:xfrm>
              <a:off x="4672958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B4BD37-C96D-4A54-AB3A-E7345988943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4247623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A24E5B-B4D5-4BB2-BED0-C643919E2858}"/>
                </a:ext>
              </a:extLst>
            </p:cNvPr>
            <p:cNvSpPr/>
            <p:nvPr/>
          </p:nvSpPr>
          <p:spPr>
            <a:xfrm>
              <a:off x="5563935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91777B-A25B-44B3-8571-7402B8D34DDA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5138600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041651-074D-4620-B4D1-96AE4A395581}"/>
                </a:ext>
              </a:extLst>
            </p:cNvPr>
            <p:cNvSpPr/>
            <p:nvPr/>
          </p:nvSpPr>
          <p:spPr>
            <a:xfrm>
              <a:off x="6338472" y="5636846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65C42F-8623-4DBE-B150-30AE5510B4EB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6029578" y="5068337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722DCB-CF7E-465F-BCF3-D7CCDAFCBB04}"/>
                </a:ext>
              </a:extLst>
            </p:cNvPr>
            <p:cNvSpPr/>
            <p:nvPr/>
          </p:nvSpPr>
          <p:spPr>
            <a:xfrm>
              <a:off x="7233944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42A7FF-4EFD-48DC-8993-FF193E63DA3C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6808609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A5365-2919-4DCC-B99F-FB3AEC839472}"/>
                </a:ext>
              </a:extLst>
            </p:cNvPr>
            <p:cNvSpPr txBox="1"/>
            <p:nvPr/>
          </p:nvSpPr>
          <p:spPr>
            <a:xfrm>
              <a:off x="534063" y="5730757"/>
              <a:ext cx="572737" cy="286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C220F5-B19E-4C16-8308-87CD45CDCFE1}"/>
                </a:ext>
              </a:extLst>
            </p:cNvPr>
            <p:cNvSpPr txBox="1"/>
            <p:nvPr/>
          </p:nvSpPr>
          <p:spPr>
            <a:xfrm>
              <a:off x="2171684" y="4924114"/>
              <a:ext cx="714170" cy="2863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230854" y="3876556"/>
            <a:ext cx="8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226715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2D0CB-4731-46FC-9CCB-8A5C3DFA01FE}"/>
              </a:ext>
            </a:extLst>
          </p:cNvPr>
          <p:cNvGrpSpPr/>
          <p:nvPr/>
        </p:nvGrpSpPr>
        <p:grpSpPr>
          <a:xfrm>
            <a:off x="996927" y="2045400"/>
            <a:ext cx="3530786" cy="1916447"/>
            <a:chOff x="1288169" y="2742321"/>
            <a:chExt cx="3530786" cy="1916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B4245A-8B45-4F24-8CD3-D147E6CF5B5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A4EF90-890A-41AF-A33D-357E6F552A5E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A620EB-2161-4454-9A69-748A5EE0E48E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DBCBF3E-AC62-444E-8B12-73AC1B7697A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0F45F4B-69F8-4128-8E7F-B5195CDF68D5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D6CF91-4C96-438F-9637-E9E050679D08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03113E-5E14-441F-AD4D-DDD21ABB3A88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5C73231-B436-4A6B-948E-D0D15C82354C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3909E8-EED5-4E67-91F8-26AC50D6186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0150F1A-FFCC-4418-BE49-25E4ADE0C395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EE99F96-0A7E-4F35-A28B-83A9F9ED8DAC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908D68-1734-4BF4-B1E8-A29269B040DD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80EB633-5217-4C18-ACA3-EDC3F8B03584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FE3B5D-A477-4D5A-B8BC-916C79956186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86CD127-EA75-4206-9067-38252B3BE48F}"/>
                  </a:ext>
                </a:extLst>
              </p:cNvPr>
              <p:cNvCxnSpPr>
                <a:endCxn id="87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B6306F0-20B9-4D4F-A1E1-93BDF201F5D3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C5CB0B-B94E-4F24-AD14-B07D4F067F2A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DA50C77-B3B7-48E4-9DA3-7595758FA8FC}"/>
                  </a:ext>
                </a:extLst>
              </p:cNvPr>
              <p:cNvCxnSpPr>
                <a:cxnSpLocks/>
                <a:stCxn id="85" idx="6"/>
                <a:endCxn id="92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003A55-01F9-4AF4-844B-416A62D43207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8152E51-D69F-46FC-858C-47DDF1A7BBBE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C3285E-CEB0-4580-98AF-CF11B0412A45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505034-6C3A-4845-83F9-A6D273B4561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790EAA-0941-4BD3-9E58-0BDA52A5E380}"/>
                </a:ext>
              </a:extLst>
            </p:cNvPr>
            <p:cNvSpPr txBox="1"/>
            <p:nvPr/>
          </p:nvSpPr>
          <p:spPr>
            <a:xfrm>
              <a:off x="1447309" y="2881339"/>
              <a:ext cx="1791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 Awesome Repository</a:t>
              </a:r>
            </a:p>
          </p:txBody>
        </p:sp>
      </p:grp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FB44D03-8FDD-4682-B5AE-421A786FFEE1}"/>
              </a:ext>
            </a:extLst>
          </p:cNvPr>
          <p:cNvSpPr/>
          <p:nvPr/>
        </p:nvSpPr>
        <p:spPr>
          <a:xfrm rot="16200000">
            <a:off x="5811241" y="1930161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31E236-F044-4965-8092-514209C3D8E9}"/>
              </a:ext>
            </a:extLst>
          </p:cNvPr>
          <p:cNvGrpSpPr/>
          <p:nvPr/>
        </p:nvGrpSpPr>
        <p:grpSpPr>
          <a:xfrm>
            <a:off x="7435129" y="2080795"/>
            <a:ext cx="3530786" cy="1916447"/>
            <a:chOff x="1288169" y="2742321"/>
            <a:chExt cx="3530786" cy="1916447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49858BB-05B9-477E-A597-FEA713E582C7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C059CE9-0014-4B84-AF8B-C87334D8CCCD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C5A7E9-4824-43A9-B90F-FAA219E243AB}"/>
                  </a:ext>
                </a:extLst>
              </p:cNvPr>
              <p:cNvCxnSpPr>
                <a:cxnSpLocks/>
                <a:stCxn id="106" idx="6"/>
                <a:endCxn id="110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DD9D372-E332-43D5-ACCA-F43F19E3335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51DB16D-30A7-458A-B292-84493B9F4D18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80E91B1-EEDD-4876-8BA3-2B4904FFDC63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E342E7-6B08-423D-AB5F-5048624692F5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EF60A8-DE9F-46B9-9865-B549DFDF9C61}"/>
                  </a:ext>
                </a:extLst>
              </p:cNvPr>
              <p:cNvCxnSpPr>
                <a:endCxn id="108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271242A-C03A-418E-BD4C-A25EEFD2E8E5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89118AC-B456-412C-8AE8-4F5E8A978B76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C93CD7-0577-46CA-BDBF-E7A036CBA48B}"/>
                  </a:ext>
                </a:extLst>
              </p:cNvPr>
              <p:cNvCxnSpPr>
                <a:endCxn id="111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D8D365-B746-4FB4-AB42-E2882D88695B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5E63A53-DE67-496A-A10C-B28C34A8B7DA}"/>
                  </a:ext>
                </a:extLst>
              </p:cNvPr>
              <p:cNvCxnSpPr>
                <a:cxnSpLocks/>
                <a:stCxn id="108" idx="6"/>
                <a:endCxn id="113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BFAE558-DEBD-44BB-8851-9D1A3F319D54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409ADA0-2704-410A-BCC1-562FB0208D48}"/>
                  </a:ext>
                </a:extLst>
              </p:cNvPr>
              <p:cNvCxnSpPr>
                <a:endCxn id="115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8A620CB-4DE5-488E-8668-E175C0192409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AC3E80F-97D5-4E8A-9194-91D9F5C1654B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D4160DE-AB79-4FF1-9471-5BC0B4480E4E}"/>
                  </a:ext>
                </a:extLst>
              </p:cNvPr>
              <p:cNvCxnSpPr>
                <a:cxnSpLocks/>
                <a:stCxn id="113" idx="6"/>
                <a:endCxn id="120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B2465EC-07A1-4178-8470-7ECC8FD05872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0FCE1C-3113-4A9B-A9B7-6B7CDE32099F}"/>
                  </a:ext>
                </a:extLst>
              </p:cNvPr>
              <p:cNvCxnSpPr>
                <a:cxnSpLocks/>
                <a:stCxn id="117" idx="6"/>
                <a:endCxn id="120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B8406B-4DC3-4BE7-9E5B-66223441A106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C4764D1-9230-4D2C-8967-1B1D878577BC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03C7DE-3CF6-4CF1-8EA4-746CACFDA08E}"/>
                </a:ext>
              </a:extLst>
            </p:cNvPr>
            <p:cNvSpPr txBox="1"/>
            <p:nvPr/>
          </p:nvSpPr>
          <p:spPr>
            <a:xfrm>
              <a:off x="1447309" y="2881339"/>
              <a:ext cx="2537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My Copy of Your Awesome Repository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BBFF968-1236-410E-9715-3EC06965886F}"/>
              </a:ext>
            </a:extLst>
          </p:cNvPr>
          <p:cNvSpPr txBox="1"/>
          <p:nvPr/>
        </p:nvSpPr>
        <p:spPr>
          <a:xfrm>
            <a:off x="5630380" y="246141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C829B-3740-4FFD-8A62-F8E2A1786018}"/>
              </a:ext>
            </a:extLst>
          </p:cNvPr>
          <p:cNvGrpSpPr/>
          <p:nvPr/>
        </p:nvGrpSpPr>
        <p:grpSpPr>
          <a:xfrm>
            <a:off x="7722494" y="4059105"/>
            <a:ext cx="3508387" cy="719080"/>
            <a:chOff x="6971029" y="4430871"/>
            <a:chExt cx="3508387" cy="71908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5350BC-A404-45DE-B0E2-286331D8755D}"/>
                </a:ext>
              </a:extLst>
            </p:cNvPr>
            <p:cNvSpPr txBox="1"/>
            <p:nvPr/>
          </p:nvSpPr>
          <p:spPr>
            <a:xfrm>
              <a:off x="7429192" y="4430871"/>
              <a:ext cx="305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make some changes to your repository</a:t>
              </a:r>
            </a:p>
          </p:txBody>
        </p: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3363F3C8-4DA4-4A7A-B6CA-A898BBD5DAFE}"/>
                </a:ext>
              </a:extLst>
            </p:cNvPr>
            <p:cNvSpPr/>
            <p:nvPr/>
          </p:nvSpPr>
          <p:spPr>
            <a:xfrm>
              <a:off x="6971029" y="4454661"/>
              <a:ext cx="425597" cy="69529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4E38945-DCF6-4633-A7F0-9A9360AF2E0B}"/>
              </a:ext>
            </a:extLst>
          </p:cNvPr>
          <p:cNvSpPr/>
          <p:nvPr/>
        </p:nvSpPr>
        <p:spPr>
          <a:xfrm>
            <a:off x="7461142" y="4853508"/>
            <a:ext cx="3530786" cy="18094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C851D0-70F0-4B45-A72B-27631C92A15E}"/>
              </a:ext>
            </a:extLst>
          </p:cNvPr>
          <p:cNvSpPr txBox="1"/>
          <p:nvPr/>
        </p:nvSpPr>
        <p:spPr>
          <a:xfrm>
            <a:off x="7620282" y="4961728"/>
            <a:ext cx="253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Copy of Your Awesome Repository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63165A-5B4A-40DE-AA0E-6C7B797F6A8E}"/>
              </a:ext>
            </a:extLst>
          </p:cNvPr>
          <p:cNvGrpSpPr/>
          <p:nvPr/>
        </p:nvGrpSpPr>
        <p:grpSpPr>
          <a:xfrm>
            <a:off x="7670671" y="5828177"/>
            <a:ext cx="2933903" cy="634084"/>
            <a:chOff x="7261096" y="5904377"/>
            <a:chExt cx="2933903" cy="63408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6A5940-686C-4029-B99C-D646E41C1157}"/>
                </a:ext>
              </a:extLst>
            </p:cNvPr>
            <p:cNvCxnSpPr>
              <a:endCxn id="153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436C51-74D7-49D4-A05A-DEF3CCD259D3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E46E7CE-8A36-49A6-B042-08F2BC864D31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0C442A8-F308-4790-AEB0-A8B93EDA74FA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16847-1F54-4C87-9A5D-676D8BA10639}"/>
                </a:ext>
              </a:extLst>
            </p:cNvPr>
            <p:cNvCxnSpPr>
              <a:stCxn id="132" idx="6"/>
              <a:endCxn id="133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62949D-1099-481D-BA9B-50FF088D28B0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857D40A-DFAC-4F4D-B5F5-B04BD1250103}"/>
                </a:ext>
              </a:extLst>
            </p:cNvPr>
            <p:cNvCxnSpPr>
              <a:endCxn id="135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4C92BF-27BA-4DC3-8AF2-8826A09F1478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3507B14-B0D8-4FCC-8021-FAFD63389CD4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C10614-B94A-4A9F-9316-E96F6B8049E0}"/>
                </a:ext>
              </a:extLst>
            </p:cNvPr>
            <p:cNvCxnSpPr>
              <a:endCxn id="138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7C393-836A-45B9-9607-C60E08665707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33CA8E9-A14B-4E3A-BBD4-50EA9525F7BF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90B584-0879-4930-B6E3-D9790AD59881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24D76FA-2881-46B9-836A-EA051BB4DE63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2A3BAD-9644-4434-A5FB-4DCDCE8CA1DC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E7C607-92A2-45A1-8949-778EBE189095}"/>
                </a:ext>
              </a:extLst>
            </p:cNvPr>
            <p:cNvCxnSpPr>
              <a:endCxn id="144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86DD75-8BDF-4030-95AF-D039FB07EDF0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31C13E1-3963-4E2E-93C0-BAFD63A17741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7E00E69-15B0-42BF-8362-4A5618B313B1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172BE1-6082-40C1-B53E-99840BB50170}"/>
                </a:ext>
              </a:extLst>
            </p:cNvPr>
            <p:cNvCxnSpPr>
              <a:cxnSpLocks/>
              <a:endCxn id="149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4FF0E4-0513-4A56-87E3-4387215AFF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319B22-0F72-43FF-8EAB-4EAB26E7B974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364F437-CA09-4DFE-A519-B45A85F0C4F4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037BB64-F1BF-489A-9114-9F7C8470EF04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D882F5A-C715-47A9-9CC1-3D4F563714EC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EC78D7F-7D4B-4DB0-922E-8634F9487386}"/>
                </a:ext>
              </a:extLst>
            </p:cNvPr>
            <p:cNvCxnSpPr>
              <a:endCxn id="155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1767DE2C-9EEE-477C-A7C1-4A396BD51113}"/>
              </a:ext>
            </a:extLst>
          </p:cNvPr>
          <p:cNvSpPr/>
          <p:nvPr/>
        </p:nvSpPr>
        <p:spPr>
          <a:xfrm rot="7189944">
            <a:off x="5293623" y="3272892"/>
            <a:ext cx="425597" cy="378059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5DB051-F294-4BE5-B179-8B41582FA92B}"/>
              </a:ext>
            </a:extLst>
          </p:cNvPr>
          <p:cNvSpPr txBox="1"/>
          <p:nvPr/>
        </p:nvSpPr>
        <p:spPr>
          <a:xfrm rot="1789944">
            <a:off x="5112021" y="4814227"/>
            <a:ext cx="15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55F46E-8F18-4144-AC71-21C861D94C85}"/>
              </a:ext>
            </a:extLst>
          </p:cNvPr>
          <p:cNvSpPr/>
          <p:nvPr/>
        </p:nvSpPr>
        <p:spPr>
          <a:xfrm>
            <a:off x="994995" y="2045400"/>
            <a:ext cx="3530786" cy="1916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4F4DC6-E4CF-4567-82E4-4ABC991021D2}"/>
              </a:ext>
            </a:extLst>
          </p:cNvPr>
          <p:cNvSpPr txBox="1"/>
          <p:nvPr/>
        </p:nvSpPr>
        <p:spPr>
          <a:xfrm>
            <a:off x="1154135" y="2184418"/>
            <a:ext cx="280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Awesome Repository with my new additions!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DE97D16-1BBC-4725-B48A-55B163061F3D}"/>
              </a:ext>
            </a:extLst>
          </p:cNvPr>
          <p:cNvGrpSpPr/>
          <p:nvPr/>
        </p:nvGrpSpPr>
        <p:grpSpPr>
          <a:xfrm>
            <a:off x="1086651" y="3065525"/>
            <a:ext cx="3407031" cy="634084"/>
            <a:chOff x="679008" y="5842835"/>
            <a:chExt cx="3407031" cy="634084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6EEF166-3B44-44B5-93FC-64CF1B47DC9A}"/>
                </a:ext>
              </a:extLst>
            </p:cNvPr>
            <p:cNvCxnSpPr>
              <a:endCxn id="257" idx="2"/>
            </p:cNvCxnSpPr>
            <p:nvPr/>
          </p:nvCxnSpPr>
          <p:spPr>
            <a:xfrm>
              <a:off x="3046803" y="6403285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5483802-3647-45D2-8E8E-43AB5D09A8D1}"/>
                </a:ext>
              </a:extLst>
            </p:cNvPr>
            <p:cNvCxnSpPr>
              <a:cxnSpLocks/>
              <a:stCxn id="237" idx="6"/>
              <a:endCxn id="241" idx="2"/>
            </p:cNvCxnSpPr>
            <p:nvPr/>
          </p:nvCxnSpPr>
          <p:spPr>
            <a:xfrm flipV="1">
              <a:off x="1112991" y="5916468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861EB0E-D707-49AD-AA74-E7EB1B1B223A}"/>
                </a:ext>
              </a:extLst>
            </p:cNvPr>
            <p:cNvSpPr/>
            <p:nvPr/>
          </p:nvSpPr>
          <p:spPr>
            <a:xfrm>
              <a:off x="679008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242FFE0-5BA7-450F-9FD7-2B9FCB989F88}"/>
                </a:ext>
              </a:extLst>
            </p:cNvPr>
            <p:cNvSpPr/>
            <p:nvPr/>
          </p:nvSpPr>
          <p:spPr>
            <a:xfrm>
              <a:off x="964032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B8783AA-FBBF-48A7-98FB-281141B82159}"/>
                </a:ext>
              </a:extLst>
            </p:cNvPr>
            <p:cNvCxnSpPr>
              <a:stCxn id="236" idx="6"/>
              <a:endCxn id="237" idx="2"/>
            </p:cNvCxnSpPr>
            <p:nvPr/>
          </p:nvCxnSpPr>
          <p:spPr>
            <a:xfrm>
              <a:off x="827967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C7E8C3A-28BA-430A-BAE9-576499CC30CF}"/>
                </a:ext>
              </a:extLst>
            </p:cNvPr>
            <p:cNvSpPr/>
            <p:nvPr/>
          </p:nvSpPr>
          <p:spPr>
            <a:xfrm>
              <a:off x="1249056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32D8BE8-1C44-4470-8535-AECEC938FFB8}"/>
                </a:ext>
              </a:extLst>
            </p:cNvPr>
            <p:cNvCxnSpPr>
              <a:endCxn id="239" idx="2"/>
            </p:cNvCxnSpPr>
            <p:nvPr/>
          </p:nvCxnSpPr>
          <p:spPr>
            <a:xfrm>
              <a:off x="1112991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13A6B28-262D-4E67-9836-008515DFB1C9}"/>
                </a:ext>
              </a:extLst>
            </p:cNvPr>
            <p:cNvSpPr/>
            <p:nvPr/>
          </p:nvSpPr>
          <p:spPr>
            <a:xfrm>
              <a:off x="1249056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2E8D5AA-BE2E-4AE6-918E-349CF9B77E7C}"/>
                </a:ext>
              </a:extLst>
            </p:cNvPr>
            <p:cNvSpPr/>
            <p:nvPr/>
          </p:nvSpPr>
          <p:spPr>
            <a:xfrm>
              <a:off x="1534080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233B1F2-1C1A-42C2-83E4-B961EA3564F0}"/>
                </a:ext>
              </a:extLst>
            </p:cNvPr>
            <p:cNvCxnSpPr>
              <a:endCxn id="242" idx="2"/>
            </p:cNvCxnSpPr>
            <p:nvPr/>
          </p:nvCxnSpPr>
          <p:spPr>
            <a:xfrm>
              <a:off x="1398015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2EA5FA4-50F5-400A-85FE-2F0B7B8FB8AC}"/>
                </a:ext>
              </a:extLst>
            </p:cNvPr>
            <p:cNvSpPr/>
            <p:nvPr/>
          </p:nvSpPr>
          <p:spPr>
            <a:xfrm>
              <a:off x="1534080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9B57F5D-DD92-486C-9267-69F00853EAB9}"/>
                </a:ext>
              </a:extLst>
            </p:cNvPr>
            <p:cNvCxnSpPr>
              <a:cxnSpLocks/>
              <a:stCxn id="239" idx="6"/>
              <a:endCxn id="244" idx="2"/>
            </p:cNvCxnSpPr>
            <p:nvPr/>
          </p:nvCxnSpPr>
          <p:spPr>
            <a:xfrm>
              <a:off x="1398015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86918B5-2EBD-4497-B065-DED912A782F0}"/>
                </a:ext>
              </a:extLst>
            </p:cNvPr>
            <p:cNvSpPr/>
            <p:nvPr/>
          </p:nvSpPr>
          <p:spPr>
            <a:xfrm>
              <a:off x="1819104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6AE0328-0BB8-4FF7-AB71-E54CBB598D6B}"/>
                </a:ext>
              </a:extLst>
            </p:cNvPr>
            <p:cNvCxnSpPr>
              <a:endCxn id="246" idx="2"/>
            </p:cNvCxnSpPr>
            <p:nvPr/>
          </p:nvCxnSpPr>
          <p:spPr>
            <a:xfrm>
              <a:off x="1683039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A9BD8BD-628C-4A01-B721-0334EA2E53A2}"/>
                </a:ext>
              </a:extLst>
            </p:cNvPr>
            <p:cNvCxnSpPr>
              <a:endCxn id="248" idx="2"/>
            </p:cNvCxnSpPr>
            <p:nvPr/>
          </p:nvCxnSpPr>
          <p:spPr>
            <a:xfrm>
              <a:off x="1968063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A3DF90E-21A6-4813-A2E8-0B6705E70764}"/>
                </a:ext>
              </a:extLst>
            </p:cNvPr>
            <p:cNvCxnSpPr>
              <a:cxnSpLocks/>
              <a:stCxn id="244" idx="6"/>
              <a:endCxn id="251" idx="2"/>
            </p:cNvCxnSpPr>
            <p:nvPr/>
          </p:nvCxnSpPr>
          <p:spPr>
            <a:xfrm flipV="1">
              <a:off x="1683039" y="6171968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D7EF0B4-4474-434B-AEB9-BB9E7340BBCB}"/>
                </a:ext>
              </a:extLst>
            </p:cNvPr>
            <p:cNvCxnSpPr>
              <a:cxnSpLocks/>
              <a:stCxn id="248" idx="6"/>
              <a:endCxn id="251" idx="2"/>
            </p:cNvCxnSpPr>
            <p:nvPr/>
          </p:nvCxnSpPr>
          <p:spPr>
            <a:xfrm>
              <a:off x="2253087" y="5916468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C8BD6F-EB12-495B-8726-4C09D7A9E18F}"/>
                </a:ext>
              </a:extLst>
            </p:cNvPr>
            <p:cNvCxnSpPr>
              <a:cxnSpLocks/>
              <a:endCxn id="256" idx="2"/>
            </p:cNvCxnSpPr>
            <p:nvPr/>
          </p:nvCxnSpPr>
          <p:spPr>
            <a:xfrm>
              <a:off x="2502300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F2C925D-D151-4C8A-8C43-542D83476045}"/>
                </a:ext>
              </a:extLst>
            </p:cNvPr>
            <p:cNvCxnSpPr>
              <a:cxnSpLocks/>
              <a:stCxn id="256" idx="6"/>
              <a:endCxn id="255" idx="2"/>
            </p:cNvCxnSpPr>
            <p:nvPr/>
          </p:nvCxnSpPr>
          <p:spPr>
            <a:xfrm>
              <a:off x="2787324" y="6174185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F8AF83B-B5C5-43ED-8490-95A2BB4BB2D3}"/>
                </a:ext>
              </a:extLst>
            </p:cNvPr>
            <p:cNvSpPr/>
            <p:nvPr/>
          </p:nvSpPr>
          <p:spPr>
            <a:xfrm>
              <a:off x="2896406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086EEF1-F96C-403A-974E-0F4C8BD5D7BB}"/>
                </a:ext>
              </a:extLst>
            </p:cNvPr>
            <p:cNvSpPr/>
            <p:nvPr/>
          </p:nvSpPr>
          <p:spPr>
            <a:xfrm>
              <a:off x="2638365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42EF12BF-4632-4813-A678-A23166098ACF}"/>
                </a:ext>
              </a:extLst>
            </p:cNvPr>
            <p:cNvSpPr/>
            <p:nvPr/>
          </p:nvSpPr>
          <p:spPr>
            <a:xfrm>
              <a:off x="3182868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4DF9C8A-7BD8-44F5-AFFC-EA11FBDC543D}"/>
                </a:ext>
              </a:extLst>
            </p:cNvPr>
            <p:cNvCxnSpPr>
              <a:endCxn id="258" idx="2"/>
            </p:cNvCxnSpPr>
            <p:nvPr/>
          </p:nvCxnSpPr>
          <p:spPr>
            <a:xfrm>
              <a:off x="3327887" y="6403284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6AE52C7-3B0E-4B9F-BEAE-98340C4B1167}"/>
                </a:ext>
              </a:extLst>
            </p:cNvPr>
            <p:cNvCxnSpPr>
              <a:cxnSpLocks/>
              <a:stCxn id="256" idx="6"/>
              <a:endCxn id="265" idx="2"/>
            </p:cNvCxnSpPr>
            <p:nvPr/>
          </p:nvCxnSpPr>
          <p:spPr>
            <a:xfrm flipV="1">
              <a:off x="2787324" y="6171968"/>
              <a:ext cx="869235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C7ABBF7-251C-4963-A738-79E5CB696F2E}"/>
                </a:ext>
              </a:extLst>
            </p:cNvPr>
            <p:cNvCxnSpPr>
              <a:cxnSpLocks/>
              <a:stCxn id="258" idx="6"/>
              <a:endCxn id="265" idx="2"/>
            </p:cNvCxnSpPr>
            <p:nvPr/>
          </p:nvCxnSpPr>
          <p:spPr>
            <a:xfrm flipV="1">
              <a:off x="3612911" y="6171968"/>
              <a:ext cx="43648" cy="231317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BD99BD1-4748-42FF-AC35-4176D2801632}"/>
                </a:ext>
              </a:extLst>
            </p:cNvPr>
            <p:cNvSpPr/>
            <p:nvPr/>
          </p:nvSpPr>
          <p:spPr>
            <a:xfrm>
              <a:off x="3656559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C07A2B0-E6DA-4AE4-94CE-1CEF587399A9}"/>
                </a:ext>
              </a:extLst>
            </p:cNvPr>
            <p:cNvCxnSpPr>
              <a:cxnSpLocks/>
              <a:stCxn id="265" idx="6"/>
              <a:endCxn id="269" idx="2"/>
            </p:cNvCxnSpPr>
            <p:nvPr/>
          </p:nvCxnSpPr>
          <p:spPr>
            <a:xfrm>
              <a:off x="3805518" y="6171968"/>
              <a:ext cx="1315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AF4E65B-EF49-40F9-AF88-623DA0BD11DA}"/>
                </a:ext>
              </a:extLst>
            </p:cNvPr>
            <p:cNvSpPr/>
            <p:nvPr/>
          </p:nvSpPr>
          <p:spPr>
            <a:xfrm>
              <a:off x="3937080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9F67E36-AB42-4812-A523-9ADE91957173}"/>
                </a:ext>
              </a:extLst>
            </p:cNvPr>
            <p:cNvSpPr/>
            <p:nvPr/>
          </p:nvSpPr>
          <p:spPr>
            <a:xfrm>
              <a:off x="2104128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9D6E645-78B0-417F-931C-65092396DF67}"/>
                </a:ext>
              </a:extLst>
            </p:cNvPr>
            <p:cNvSpPr/>
            <p:nvPr/>
          </p:nvSpPr>
          <p:spPr>
            <a:xfrm>
              <a:off x="2351903" y="6098335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E21B469-14AA-44B3-9B24-47071088939D}"/>
                </a:ext>
              </a:extLst>
            </p:cNvPr>
            <p:cNvSpPr/>
            <p:nvPr/>
          </p:nvSpPr>
          <p:spPr>
            <a:xfrm>
              <a:off x="3463952" y="6329651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83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4" grpId="0"/>
      <p:bldP spid="128" grpId="0" animBg="1"/>
      <p:bldP spid="130" grpId="0"/>
      <p:bldP spid="157" grpId="0" animBg="1"/>
      <p:bldP spid="158" grpId="0"/>
      <p:bldP spid="160" grpId="0" animBg="1"/>
      <p:bldP spid="1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FE256-1D9D-2E31-3195-AFB959EF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4DECFAD0-4A6C-4A18-3E3B-7EB37961A049}"/>
              </a:ext>
            </a:extLst>
          </p:cNvPr>
          <p:cNvSpPr/>
          <p:nvPr/>
        </p:nvSpPr>
        <p:spPr>
          <a:xfrm>
            <a:off x="751031" y="1742287"/>
            <a:ext cx="7033181" cy="342979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645B7-D8F1-A6A5-A3C7-23A976E5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577072-73C5-3911-ABBD-8593796C6A0E}"/>
              </a:ext>
            </a:extLst>
          </p:cNvPr>
          <p:cNvGrpSpPr/>
          <p:nvPr/>
        </p:nvGrpSpPr>
        <p:grpSpPr>
          <a:xfrm>
            <a:off x="4096079" y="4110152"/>
            <a:ext cx="7608941" cy="2640695"/>
            <a:chOff x="-1165167" y="3534903"/>
            <a:chExt cx="9453338" cy="328078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6E50B63-8398-F640-DD1C-D735636FDDDE}"/>
                </a:ext>
              </a:extLst>
            </p:cNvPr>
            <p:cNvSpPr/>
            <p:nvPr/>
          </p:nvSpPr>
          <p:spPr>
            <a:xfrm>
              <a:off x="281219" y="4585039"/>
              <a:ext cx="8006952" cy="223064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87A0BB-7B23-3E5B-3774-8E93B68E3D8B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2577636" y="5196224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A9C2C3-E74F-A129-19A5-E9D6535ABB58}"/>
                </a:ext>
              </a:extLst>
            </p:cNvPr>
            <p:cNvSpPr/>
            <p:nvPr/>
          </p:nvSpPr>
          <p:spPr>
            <a:xfrm>
              <a:off x="1221015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3D9375-5D6E-14B3-CDD5-C504C2AA2ABE}"/>
                </a:ext>
              </a:extLst>
            </p:cNvPr>
            <p:cNvSpPr/>
            <p:nvPr/>
          </p:nvSpPr>
          <p:spPr>
            <a:xfrm>
              <a:off x="2111993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F927BA-7A6F-1505-361D-B24D86F88D6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686659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E96453-21FC-7F69-A847-04012CA56D11}"/>
                </a:ext>
              </a:extLst>
            </p:cNvPr>
            <p:cNvSpPr/>
            <p:nvPr/>
          </p:nvSpPr>
          <p:spPr>
            <a:xfrm>
              <a:off x="3002970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1486E2-CC5D-3AE7-62D6-316F552E1237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2577636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E9FF9C-1AE6-8F64-70FB-8730744F7186}"/>
                </a:ext>
              </a:extLst>
            </p:cNvPr>
            <p:cNvSpPr/>
            <p:nvPr/>
          </p:nvSpPr>
          <p:spPr>
            <a:xfrm>
              <a:off x="3002970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0A6533-A6DD-655C-2575-FEA6B0309288}"/>
                </a:ext>
              </a:extLst>
            </p:cNvPr>
            <p:cNvSpPr/>
            <p:nvPr/>
          </p:nvSpPr>
          <p:spPr>
            <a:xfrm>
              <a:off x="3893947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2781D9-09EC-8AB3-9086-A0A863C9E4D5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3468614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6572BD-C73B-3E47-8854-B1844F2CFB41}"/>
                </a:ext>
              </a:extLst>
            </p:cNvPr>
            <p:cNvSpPr/>
            <p:nvPr/>
          </p:nvSpPr>
          <p:spPr>
            <a:xfrm>
              <a:off x="3893947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EFE509-5E75-4484-BCB0-4DD45192B410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3468614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81F5AB-4ED2-B797-EDC2-5761B050E5DE}"/>
                </a:ext>
              </a:extLst>
            </p:cNvPr>
            <p:cNvSpPr/>
            <p:nvPr/>
          </p:nvSpPr>
          <p:spPr>
            <a:xfrm>
              <a:off x="4784925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A55C0E-C76B-7509-79AB-CC53E6BE389F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4359591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9D8F29-95D0-2F95-598E-8436BBA2027F}"/>
                </a:ext>
              </a:extLst>
            </p:cNvPr>
            <p:cNvSpPr/>
            <p:nvPr/>
          </p:nvSpPr>
          <p:spPr>
            <a:xfrm>
              <a:off x="5675902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8565F0-76D2-E9F1-1E08-D2BE133C5ACE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5250567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E7B78E-D1C5-FD68-8197-A654B0971387}"/>
                </a:ext>
              </a:extLst>
            </p:cNvPr>
            <p:cNvCxnSpPr>
              <a:cxnSpLocks/>
              <a:stCxn id="22" idx="6"/>
              <a:endCxn id="30" idx="2"/>
            </p:cNvCxnSpPr>
            <p:nvPr/>
          </p:nvCxnSpPr>
          <p:spPr>
            <a:xfrm flipV="1">
              <a:off x="4359591" y="5994909"/>
              <a:ext cx="2090849" cy="69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7A6D4B-230F-9E67-9BEC-58FD38842FD8}"/>
                </a:ext>
              </a:extLst>
            </p:cNvPr>
            <p:cNvSpPr/>
            <p:nvPr/>
          </p:nvSpPr>
          <p:spPr>
            <a:xfrm>
              <a:off x="6450439" y="576473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1E646C-8D56-771B-4CEC-9282BB9078C7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6141546" y="5196224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E39574-6CB0-31F7-8596-6157B9C46EAD}"/>
                </a:ext>
              </a:extLst>
            </p:cNvPr>
            <p:cNvSpPr/>
            <p:nvPr/>
          </p:nvSpPr>
          <p:spPr>
            <a:xfrm>
              <a:off x="7345912" y="577166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419297-19A3-4C03-E2CD-A60F42C98643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6920578" y="6001839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9705B1-315E-ACAE-32A5-5FF4140D12AB}"/>
                </a:ext>
              </a:extLst>
            </p:cNvPr>
            <p:cNvSpPr txBox="1"/>
            <p:nvPr/>
          </p:nvSpPr>
          <p:spPr>
            <a:xfrm>
              <a:off x="549008" y="5858645"/>
              <a:ext cx="669760" cy="344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626939-D4E7-C375-E09B-69D62327CAAB}"/>
                </a:ext>
              </a:extLst>
            </p:cNvPr>
            <p:cNvSpPr txBox="1"/>
            <p:nvPr/>
          </p:nvSpPr>
          <p:spPr>
            <a:xfrm>
              <a:off x="2056216" y="5051999"/>
              <a:ext cx="941605" cy="3441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DF7C50-F0EF-EA01-4014-859A33B7D9AC}"/>
                </a:ext>
              </a:extLst>
            </p:cNvPr>
            <p:cNvSpPr txBox="1"/>
            <p:nvPr/>
          </p:nvSpPr>
          <p:spPr>
            <a:xfrm>
              <a:off x="407243" y="4695485"/>
              <a:ext cx="2072354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CA907F64-03B5-FA35-C570-C237CEA55045}"/>
                </a:ext>
              </a:extLst>
            </p:cNvPr>
            <p:cNvSpPr/>
            <p:nvPr/>
          </p:nvSpPr>
          <p:spPr>
            <a:xfrm rot="19075387">
              <a:off x="-578041" y="5183869"/>
              <a:ext cx="425597" cy="69528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24922F8F-2501-01B1-3A24-2D0A61C57B50}"/>
                </a:ext>
              </a:extLst>
            </p:cNvPr>
            <p:cNvSpPr/>
            <p:nvPr/>
          </p:nvSpPr>
          <p:spPr>
            <a:xfrm rot="8411769">
              <a:off x="2476849" y="3767093"/>
              <a:ext cx="425597" cy="69528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CC3670-153C-AA29-9304-92642AF3ADB5}"/>
                </a:ext>
              </a:extLst>
            </p:cNvPr>
            <p:cNvSpPr txBox="1"/>
            <p:nvPr/>
          </p:nvSpPr>
          <p:spPr>
            <a:xfrm rot="19211769">
              <a:off x="2759482" y="3534903"/>
              <a:ext cx="1095890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FB0192-63E2-8993-2538-080B06729F77}"/>
                </a:ext>
              </a:extLst>
            </p:cNvPr>
            <p:cNvSpPr txBox="1"/>
            <p:nvPr/>
          </p:nvSpPr>
          <p:spPr>
            <a:xfrm rot="19075387">
              <a:off x="-1165167" y="5560873"/>
              <a:ext cx="70208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D6D56D5-700C-9E36-6A95-859F2090A192}"/>
              </a:ext>
            </a:extLst>
          </p:cNvPr>
          <p:cNvGrpSpPr/>
          <p:nvPr/>
        </p:nvGrpSpPr>
        <p:grpSpPr>
          <a:xfrm>
            <a:off x="1474159" y="2198590"/>
            <a:ext cx="5357140" cy="2416683"/>
            <a:chOff x="994995" y="2045400"/>
            <a:chExt cx="10235886" cy="461755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3250574-1CE1-62D8-D963-56726B1ADE08}"/>
                </a:ext>
              </a:extLst>
            </p:cNvPr>
            <p:cNvGrpSpPr/>
            <p:nvPr/>
          </p:nvGrpSpPr>
          <p:grpSpPr>
            <a:xfrm>
              <a:off x="996927" y="2045400"/>
              <a:ext cx="3530786" cy="1916447"/>
              <a:chOff x="1288169" y="2742321"/>
              <a:chExt cx="3530786" cy="1916447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3D8628A5-8B38-1218-54B1-6484B3516539}"/>
                  </a:ext>
                </a:extLst>
              </p:cNvPr>
              <p:cNvSpPr/>
              <p:nvPr/>
            </p:nvSpPr>
            <p:spPr>
              <a:xfrm>
                <a:off x="1288169" y="2742321"/>
                <a:ext cx="3530786" cy="19164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3A01B64-7136-A81F-48F6-B0B08E854B43}"/>
                  </a:ext>
                </a:extLst>
              </p:cNvPr>
              <p:cNvGrpSpPr/>
              <p:nvPr/>
            </p:nvGrpSpPr>
            <p:grpSpPr>
              <a:xfrm>
                <a:off x="1639219" y="3735940"/>
                <a:ext cx="2832597" cy="544109"/>
                <a:chOff x="1539028" y="2693926"/>
                <a:chExt cx="8499289" cy="163261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4684D51-E58E-C8FC-89C8-4CC1C70481E0}"/>
                    </a:ext>
                  </a:extLst>
                </p:cNvPr>
                <p:cNvCxnSpPr>
                  <a:cxnSpLocks/>
                  <a:stCxn id="48" idx="6"/>
                  <a:endCxn id="52" idx="2"/>
                </p:cNvCxnSpPr>
                <p:nvPr/>
              </p:nvCxnSpPr>
              <p:spPr>
                <a:xfrm flipV="1">
                  <a:off x="3288552" y="2990765"/>
                  <a:ext cx="548520" cy="103893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0A6CD7B-D13D-8283-77DA-C23366092C08}"/>
                    </a:ext>
                  </a:extLst>
                </p:cNvPr>
                <p:cNvSpPr/>
                <p:nvPr/>
              </p:nvSpPr>
              <p:spPr>
                <a:xfrm>
                  <a:off x="1539028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5112A3-9CBF-91C1-3A57-4273966A8BA5}"/>
                    </a:ext>
                  </a:extLst>
                </p:cNvPr>
                <p:cNvSpPr/>
                <p:nvPr/>
              </p:nvSpPr>
              <p:spPr>
                <a:xfrm>
                  <a:off x="2688050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1BA9B27-C84F-FB7B-2D3C-D34F335E0910}"/>
                    </a:ext>
                  </a:extLst>
                </p:cNvPr>
                <p:cNvCxnSpPr>
                  <a:stCxn id="47" idx="6"/>
                  <a:endCxn id="48" idx="2"/>
                </p:cNvCxnSpPr>
                <p:nvPr/>
              </p:nvCxnSpPr>
              <p:spPr>
                <a:xfrm>
                  <a:off x="2139530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0CFDB1B-8302-74AF-C5DF-D6883020D477}"/>
                    </a:ext>
                  </a:extLst>
                </p:cNvPr>
                <p:cNvSpPr/>
                <p:nvPr/>
              </p:nvSpPr>
              <p:spPr>
                <a:xfrm>
                  <a:off x="3837072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5533A85-07EB-25DA-BD7F-D51755E86369}"/>
                    </a:ext>
                  </a:extLst>
                </p:cNvPr>
                <p:cNvCxnSpPr>
                  <a:endCxn id="50" idx="2"/>
                </p:cNvCxnSpPr>
                <p:nvPr/>
              </p:nvCxnSpPr>
              <p:spPr>
                <a:xfrm>
                  <a:off x="3288552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EC00A53-3BD7-0FEF-978D-3BC5BD8BCC17}"/>
                    </a:ext>
                  </a:extLst>
                </p:cNvPr>
                <p:cNvSpPr/>
                <p:nvPr/>
              </p:nvSpPr>
              <p:spPr>
                <a:xfrm>
                  <a:off x="3837072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4F2FFF-52F8-5C1C-0F0F-DC89459A5119}"/>
                    </a:ext>
                  </a:extLst>
                </p:cNvPr>
                <p:cNvSpPr/>
                <p:nvPr/>
              </p:nvSpPr>
              <p:spPr>
                <a:xfrm>
                  <a:off x="4986094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B44245B-B889-5288-5D29-EB8C2982A84E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4437574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777384D-3D09-4FA4-306C-B688852CE7F0}"/>
                    </a:ext>
                  </a:extLst>
                </p:cNvPr>
                <p:cNvSpPr/>
                <p:nvPr/>
              </p:nvSpPr>
              <p:spPr>
                <a:xfrm>
                  <a:off x="4986094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D431FBA-0C23-E8F0-AF52-422BC95EC5F7}"/>
                    </a:ext>
                  </a:extLst>
                </p:cNvPr>
                <p:cNvCxnSpPr>
                  <a:cxnSpLocks/>
                  <a:stCxn id="50" idx="6"/>
                  <a:endCxn id="55" idx="2"/>
                </p:cNvCxnSpPr>
                <p:nvPr/>
              </p:nvCxnSpPr>
              <p:spPr>
                <a:xfrm>
                  <a:off x="4437574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A512E74-6BDB-6CCD-4237-46F1F31CDD48}"/>
                    </a:ext>
                  </a:extLst>
                </p:cNvPr>
                <p:cNvSpPr/>
                <p:nvPr/>
              </p:nvSpPr>
              <p:spPr>
                <a:xfrm>
                  <a:off x="6135116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5BA3EEA-07DB-89E2-3A30-44AE422F88BC}"/>
                    </a:ext>
                  </a:extLst>
                </p:cNvPr>
                <p:cNvCxnSpPr>
                  <a:endCxn id="57" idx="2"/>
                </p:cNvCxnSpPr>
                <p:nvPr/>
              </p:nvCxnSpPr>
              <p:spPr>
                <a:xfrm>
                  <a:off x="5586596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6FA7ED3-37D2-AFEC-75D2-4D12901057C4}"/>
                    </a:ext>
                  </a:extLst>
                </p:cNvPr>
                <p:cNvSpPr/>
                <p:nvPr/>
              </p:nvSpPr>
              <p:spPr>
                <a:xfrm>
                  <a:off x="7284138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5B015C6-1C41-F5BE-9E75-BFE73AD8252B}"/>
                    </a:ext>
                  </a:extLst>
                </p:cNvPr>
                <p:cNvCxnSpPr>
                  <a:endCxn id="59" idx="2"/>
                </p:cNvCxnSpPr>
                <p:nvPr/>
              </p:nvCxnSpPr>
              <p:spPr>
                <a:xfrm>
                  <a:off x="6735618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2F0B2EC-0351-DD39-D3EA-A29D9D52C36B}"/>
                    </a:ext>
                  </a:extLst>
                </p:cNvPr>
                <p:cNvCxnSpPr>
                  <a:cxnSpLocks/>
                  <a:stCxn id="55" idx="6"/>
                  <a:endCxn id="62" idx="2"/>
                </p:cNvCxnSpPr>
                <p:nvPr/>
              </p:nvCxnSpPr>
              <p:spPr>
                <a:xfrm flipV="1">
                  <a:off x="5586596" y="4020765"/>
                  <a:ext cx="2696400" cy="89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D9353D6-F5F0-7A02-555B-6B1F424B7E0D}"/>
                    </a:ext>
                  </a:extLst>
                </p:cNvPr>
                <p:cNvSpPr/>
                <p:nvPr/>
              </p:nvSpPr>
              <p:spPr>
                <a:xfrm>
                  <a:off x="8282996" y="3723926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3C0A3E5-1536-2C21-B072-C99372F21FEB}"/>
                    </a:ext>
                  </a:extLst>
                </p:cNvPr>
                <p:cNvCxnSpPr>
                  <a:cxnSpLocks/>
                  <a:stCxn id="59" idx="6"/>
                  <a:endCxn id="62" idx="2"/>
                </p:cNvCxnSpPr>
                <p:nvPr/>
              </p:nvCxnSpPr>
              <p:spPr>
                <a:xfrm>
                  <a:off x="7884640" y="2990765"/>
                  <a:ext cx="398356" cy="103000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67549A0-74AB-A9F7-A860-E99D17D1617A}"/>
                    </a:ext>
                  </a:extLst>
                </p:cNvPr>
                <p:cNvSpPr/>
                <p:nvPr/>
              </p:nvSpPr>
              <p:spPr>
                <a:xfrm>
                  <a:off x="9437815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43C7C4C-DF21-1929-70DE-9C0E156FFC0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>
                  <a:off x="8889295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12B37B-9BBB-13DD-8D29-5BFBE4EDA5A3}"/>
                  </a:ext>
                </a:extLst>
              </p:cNvPr>
              <p:cNvSpPr txBox="1"/>
              <p:nvPr/>
            </p:nvSpPr>
            <p:spPr>
              <a:xfrm>
                <a:off x="1447309" y="2881340"/>
                <a:ext cx="1791038" cy="970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Your Awesome Repository</a:t>
                </a:r>
              </a:p>
            </p:txBody>
          </p:sp>
        </p:grp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060CA2EF-C955-9A0A-A0F6-8D52F49B1C0F}"/>
                </a:ext>
              </a:extLst>
            </p:cNvPr>
            <p:cNvSpPr/>
            <p:nvPr/>
          </p:nvSpPr>
          <p:spPr>
            <a:xfrm rot="16200000">
              <a:off x="5811241" y="1930161"/>
              <a:ext cx="425597" cy="222677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213D68-75FF-6A47-C2CC-C513C143C79F}"/>
                </a:ext>
              </a:extLst>
            </p:cNvPr>
            <p:cNvGrpSpPr/>
            <p:nvPr/>
          </p:nvGrpSpPr>
          <p:grpSpPr>
            <a:xfrm>
              <a:off x="7435129" y="2080795"/>
              <a:ext cx="3530786" cy="1916447"/>
              <a:chOff x="1288169" y="2742321"/>
              <a:chExt cx="3530786" cy="1916447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09263EE5-42F7-4539-638F-389FD58326CC}"/>
                  </a:ext>
                </a:extLst>
              </p:cNvPr>
              <p:cNvSpPr/>
              <p:nvPr/>
            </p:nvSpPr>
            <p:spPr>
              <a:xfrm>
                <a:off x="1288169" y="2742321"/>
                <a:ext cx="3530786" cy="19164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5E4160C-16E8-8273-CC1D-97CD847B58B9}"/>
                  </a:ext>
                </a:extLst>
              </p:cNvPr>
              <p:cNvGrpSpPr/>
              <p:nvPr/>
            </p:nvGrpSpPr>
            <p:grpSpPr>
              <a:xfrm>
                <a:off x="1639219" y="3735940"/>
                <a:ext cx="2832597" cy="544109"/>
                <a:chOff x="1539028" y="2693926"/>
                <a:chExt cx="8499289" cy="1632614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4520FDF-965F-8B5B-BB6B-FF8F7536AF37}"/>
                    </a:ext>
                  </a:extLst>
                </p:cNvPr>
                <p:cNvCxnSpPr>
                  <a:cxnSpLocks/>
                  <a:stCxn id="73" idx="6"/>
                  <a:endCxn id="127" idx="2"/>
                </p:cNvCxnSpPr>
                <p:nvPr/>
              </p:nvCxnSpPr>
              <p:spPr>
                <a:xfrm flipV="1">
                  <a:off x="3288552" y="2990765"/>
                  <a:ext cx="548520" cy="103893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D1F5E02-C892-9D09-53E1-645DBECFB417}"/>
                    </a:ext>
                  </a:extLst>
                </p:cNvPr>
                <p:cNvSpPr/>
                <p:nvPr/>
              </p:nvSpPr>
              <p:spPr>
                <a:xfrm>
                  <a:off x="1539028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EE97B9-8011-DA31-A3F1-59337F184461}"/>
                    </a:ext>
                  </a:extLst>
                </p:cNvPr>
                <p:cNvSpPr/>
                <p:nvPr/>
              </p:nvSpPr>
              <p:spPr>
                <a:xfrm>
                  <a:off x="2688050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4C4349-445E-D691-BD32-84EAFAF355D9}"/>
                    </a:ext>
                  </a:extLst>
                </p:cNvPr>
                <p:cNvCxnSpPr>
                  <a:stCxn id="72" idx="6"/>
                  <a:endCxn id="73" idx="2"/>
                </p:cNvCxnSpPr>
                <p:nvPr/>
              </p:nvCxnSpPr>
              <p:spPr>
                <a:xfrm>
                  <a:off x="2139530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DBE8526-3615-5F95-B221-6CB6EACE32D2}"/>
                    </a:ext>
                  </a:extLst>
                </p:cNvPr>
                <p:cNvSpPr/>
                <p:nvPr/>
              </p:nvSpPr>
              <p:spPr>
                <a:xfrm>
                  <a:off x="3837072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70D7B73C-AFD6-444A-769E-C8C194628514}"/>
                    </a:ext>
                  </a:extLst>
                </p:cNvPr>
                <p:cNvCxnSpPr>
                  <a:endCxn id="96" idx="2"/>
                </p:cNvCxnSpPr>
                <p:nvPr/>
              </p:nvCxnSpPr>
              <p:spPr>
                <a:xfrm>
                  <a:off x="3288552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C66A21C-A4A6-AE9B-3244-8A201639EACA}"/>
                    </a:ext>
                  </a:extLst>
                </p:cNvPr>
                <p:cNvSpPr/>
                <p:nvPr/>
              </p:nvSpPr>
              <p:spPr>
                <a:xfrm>
                  <a:off x="3837072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0E738B5-5113-2A04-FCCD-2A7214C52F9E}"/>
                    </a:ext>
                  </a:extLst>
                </p:cNvPr>
                <p:cNvSpPr/>
                <p:nvPr/>
              </p:nvSpPr>
              <p:spPr>
                <a:xfrm>
                  <a:off x="4986094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93D90AD-44C9-489F-ABBA-1428A18E512D}"/>
                    </a:ext>
                  </a:extLst>
                </p:cNvPr>
                <p:cNvCxnSpPr>
                  <a:endCxn id="129" idx="2"/>
                </p:cNvCxnSpPr>
                <p:nvPr/>
              </p:nvCxnSpPr>
              <p:spPr>
                <a:xfrm>
                  <a:off x="4437574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9FAD532D-A0F9-3323-885A-308DFB0EF251}"/>
                    </a:ext>
                  </a:extLst>
                </p:cNvPr>
                <p:cNvSpPr/>
                <p:nvPr/>
              </p:nvSpPr>
              <p:spPr>
                <a:xfrm>
                  <a:off x="4986094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CDADADE6-5F99-FC1C-BEAE-B50195EB5DD8}"/>
                    </a:ext>
                  </a:extLst>
                </p:cNvPr>
                <p:cNvCxnSpPr>
                  <a:cxnSpLocks/>
                  <a:stCxn id="96" idx="6"/>
                  <a:endCxn id="161" idx="2"/>
                </p:cNvCxnSpPr>
                <p:nvPr/>
              </p:nvCxnSpPr>
              <p:spPr>
                <a:xfrm>
                  <a:off x="4437574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E72ADDC2-3FAB-3138-5A98-EAD210C5FAE6}"/>
                    </a:ext>
                  </a:extLst>
                </p:cNvPr>
                <p:cNvSpPr/>
                <p:nvPr/>
              </p:nvSpPr>
              <p:spPr>
                <a:xfrm>
                  <a:off x="6135116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2C9067A-C8FA-FFC4-8BA6-582CB74BA198}"/>
                    </a:ext>
                  </a:extLst>
                </p:cNvPr>
                <p:cNvCxnSpPr>
                  <a:endCxn id="164" idx="2"/>
                </p:cNvCxnSpPr>
                <p:nvPr/>
              </p:nvCxnSpPr>
              <p:spPr>
                <a:xfrm>
                  <a:off x="5586596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83C3AC5C-A77D-E66E-4B7B-D8159785343A}"/>
                    </a:ext>
                  </a:extLst>
                </p:cNvPr>
                <p:cNvSpPr/>
                <p:nvPr/>
              </p:nvSpPr>
              <p:spPr>
                <a:xfrm>
                  <a:off x="7284138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83485A55-68D3-C1C2-B59B-9AA8704DC8E3}"/>
                    </a:ext>
                  </a:extLst>
                </p:cNvPr>
                <p:cNvCxnSpPr>
                  <a:endCxn id="166" idx="2"/>
                </p:cNvCxnSpPr>
                <p:nvPr/>
              </p:nvCxnSpPr>
              <p:spPr>
                <a:xfrm>
                  <a:off x="6735618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E552D06-C3D1-606E-E08B-086DA2CF9C3A}"/>
                    </a:ext>
                  </a:extLst>
                </p:cNvPr>
                <p:cNvCxnSpPr>
                  <a:cxnSpLocks/>
                  <a:stCxn id="161" idx="6"/>
                  <a:endCxn id="169" idx="2"/>
                </p:cNvCxnSpPr>
                <p:nvPr/>
              </p:nvCxnSpPr>
              <p:spPr>
                <a:xfrm flipV="1">
                  <a:off x="5586596" y="4020765"/>
                  <a:ext cx="2696400" cy="89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303F837-9B10-4E08-515B-797B798F2949}"/>
                    </a:ext>
                  </a:extLst>
                </p:cNvPr>
                <p:cNvSpPr/>
                <p:nvPr/>
              </p:nvSpPr>
              <p:spPr>
                <a:xfrm>
                  <a:off x="8282996" y="3723926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06B7473-1C4F-512D-4027-07F7E4A2D28C}"/>
                    </a:ext>
                  </a:extLst>
                </p:cNvPr>
                <p:cNvCxnSpPr>
                  <a:cxnSpLocks/>
                  <a:stCxn id="166" idx="6"/>
                  <a:endCxn id="169" idx="2"/>
                </p:cNvCxnSpPr>
                <p:nvPr/>
              </p:nvCxnSpPr>
              <p:spPr>
                <a:xfrm>
                  <a:off x="7884640" y="2990765"/>
                  <a:ext cx="398356" cy="103000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C4AC9389-996E-1BCC-109C-CE0EB91EBCA3}"/>
                    </a:ext>
                  </a:extLst>
                </p:cNvPr>
                <p:cNvSpPr/>
                <p:nvPr/>
              </p:nvSpPr>
              <p:spPr>
                <a:xfrm>
                  <a:off x="9437815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7D96219-9E22-3F3C-4AE5-73893C6A6586}"/>
                    </a:ext>
                  </a:extLst>
                </p:cNvPr>
                <p:cNvCxnSpPr>
                  <a:cxnSpLocks/>
                  <a:endCxn id="171" idx="2"/>
                </p:cNvCxnSpPr>
                <p:nvPr/>
              </p:nvCxnSpPr>
              <p:spPr>
                <a:xfrm>
                  <a:off x="8889295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364FA6D-2530-7BAB-D906-A24403DE45EA}"/>
                  </a:ext>
                </a:extLst>
              </p:cNvPr>
              <p:cNvSpPr txBox="1"/>
              <p:nvPr/>
            </p:nvSpPr>
            <p:spPr>
              <a:xfrm>
                <a:off x="1447309" y="2881339"/>
                <a:ext cx="2537144" cy="71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My Copy of Your Awesome Repository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B48C172-BF49-B8FF-73D6-24C1617489BF}"/>
                </a:ext>
              </a:extLst>
            </p:cNvPr>
            <p:cNvSpPr txBox="1"/>
            <p:nvPr/>
          </p:nvSpPr>
          <p:spPr>
            <a:xfrm>
              <a:off x="5306109" y="2461415"/>
              <a:ext cx="1026355" cy="47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Fork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95612E2-E4E3-BA84-DC78-D58A23DE6C9C}"/>
                </a:ext>
              </a:extLst>
            </p:cNvPr>
            <p:cNvGrpSpPr/>
            <p:nvPr/>
          </p:nvGrpSpPr>
          <p:grpSpPr>
            <a:xfrm>
              <a:off x="7722494" y="4059105"/>
              <a:ext cx="3508387" cy="764490"/>
              <a:chOff x="6971029" y="4430871"/>
              <a:chExt cx="3508387" cy="764490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0017D58-27AE-11E6-6E30-2CDC72B78E3A}"/>
                  </a:ext>
                </a:extLst>
              </p:cNvPr>
              <p:cNvSpPr txBox="1"/>
              <p:nvPr/>
            </p:nvSpPr>
            <p:spPr>
              <a:xfrm>
                <a:off x="7429192" y="4430871"/>
                <a:ext cx="3050224" cy="764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 make some changes to your repository</a:t>
                </a:r>
              </a:p>
            </p:txBody>
          </p:sp>
          <p:sp>
            <p:nvSpPr>
              <p:cNvPr id="176" name="Arrow: Down 175">
                <a:extLst>
                  <a:ext uri="{FF2B5EF4-FFF2-40B4-BE49-F238E27FC236}">
                    <a16:creationId xmlns:a16="http://schemas.microsoft.com/office/drawing/2014/main" id="{0CEC7660-7CCC-EBC7-9773-D1FA3C2C23FD}"/>
                  </a:ext>
                </a:extLst>
              </p:cNvPr>
              <p:cNvSpPr/>
              <p:nvPr/>
            </p:nvSpPr>
            <p:spPr>
              <a:xfrm>
                <a:off x="6971029" y="4454661"/>
                <a:ext cx="425597" cy="695290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809D4DA6-B7B0-F87A-96FD-AAE168810C52}"/>
                </a:ext>
              </a:extLst>
            </p:cNvPr>
            <p:cNvSpPr/>
            <p:nvPr/>
          </p:nvSpPr>
          <p:spPr>
            <a:xfrm>
              <a:off x="7461142" y="4853508"/>
              <a:ext cx="3530786" cy="180944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F80AF4F-D50D-3BEC-1AF1-66D4B563E8E0}"/>
                </a:ext>
              </a:extLst>
            </p:cNvPr>
            <p:cNvSpPr txBox="1"/>
            <p:nvPr/>
          </p:nvSpPr>
          <p:spPr>
            <a:xfrm>
              <a:off x="7620282" y="4961728"/>
              <a:ext cx="2537146" cy="712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My Copy of Your Awesome Repository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3BDC4D3-6718-49ED-1A45-8DF67A53B538}"/>
                </a:ext>
              </a:extLst>
            </p:cNvPr>
            <p:cNvGrpSpPr/>
            <p:nvPr/>
          </p:nvGrpSpPr>
          <p:grpSpPr>
            <a:xfrm>
              <a:off x="7670671" y="5828177"/>
              <a:ext cx="2933903" cy="634084"/>
              <a:chOff x="7261096" y="5904377"/>
              <a:chExt cx="2933903" cy="634084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D0F8B3DA-C68B-0DA4-77A1-C3C9A35E9861}"/>
                  </a:ext>
                </a:extLst>
              </p:cNvPr>
              <p:cNvCxnSpPr>
                <a:endCxn id="203" idx="2"/>
              </p:cNvCxnSpPr>
              <p:nvPr/>
            </p:nvCxnSpPr>
            <p:spPr>
              <a:xfrm>
                <a:off x="9628891" y="6464827"/>
                <a:ext cx="136065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28E8655-29E3-E568-EF2D-2418DC6E0D52}"/>
                  </a:ext>
                </a:extLst>
              </p:cNvPr>
              <p:cNvCxnSpPr>
                <a:cxnSpLocks/>
                <a:stCxn id="183" idx="6"/>
                <a:endCxn id="187" idx="2"/>
              </p:cNvCxnSpPr>
              <p:nvPr/>
            </p:nvCxnSpPr>
            <p:spPr>
              <a:xfrm flipV="1">
                <a:off x="7695079" y="5978010"/>
                <a:ext cx="136065" cy="25771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EF49C448-FC65-55E8-340B-AF1877595444}"/>
                  </a:ext>
                </a:extLst>
              </p:cNvPr>
              <p:cNvSpPr/>
              <p:nvPr/>
            </p:nvSpPr>
            <p:spPr>
              <a:xfrm>
                <a:off x="7261096" y="6162093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2DA26612-76FA-4CBF-5185-306A750B7361}"/>
                  </a:ext>
                </a:extLst>
              </p:cNvPr>
              <p:cNvSpPr/>
              <p:nvPr/>
            </p:nvSpPr>
            <p:spPr>
              <a:xfrm>
                <a:off x="7546120" y="6162093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595FEAD-1B20-2252-074A-474FADE4D235}"/>
                  </a:ext>
                </a:extLst>
              </p:cNvPr>
              <p:cNvCxnSpPr>
                <a:stCxn id="182" idx="6"/>
                <a:endCxn id="183" idx="2"/>
              </p:cNvCxnSpPr>
              <p:nvPr/>
            </p:nvCxnSpPr>
            <p:spPr>
              <a:xfrm>
                <a:off x="7410055" y="6235727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AD99387-41F2-7A22-7115-00F0819DA7B8}"/>
                  </a:ext>
                </a:extLst>
              </p:cNvPr>
              <p:cNvSpPr/>
              <p:nvPr/>
            </p:nvSpPr>
            <p:spPr>
              <a:xfrm>
                <a:off x="7831144" y="6162093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AF4F75B-6BA6-0D74-EDA8-B82C024E49EA}"/>
                  </a:ext>
                </a:extLst>
              </p:cNvPr>
              <p:cNvCxnSpPr>
                <a:endCxn id="185" idx="2"/>
              </p:cNvCxnSpPr>
              <p:nvPr/>
            </p:nvCxnSpPr>
            <p:spPr>
              <a:xfrm>
                <a:off x="7695079" y="6235727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06DB9158-82E9-72BA-4941-2E9DECB8378D}"/>
                  </a:ext>
                </a:extLst>
              </p:cNvPr>
              <p:cNvSpPr/>
              <p:nvPr/>
            </p:nvSpPr>
            <p:spPr>
              <a:xfrm>
                <a:off x="7831144" y="5904377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01A942CE-C95C-9F55-006C-33630D990943}"/>
                  </a:ext>
                </a:extLst>
              </p:cNvPr>
              <p:cNvSpPr/>
              <p:nvPr/>
            </p:nvSpPr>
            <p:spPr>
              <a:xfrm>
                <a:off x="8116168" y="5904377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EB8E7B26-51C9-48DB-2A88-44CE6C9E5D71}"/>
                  </a:ext>
                </a:extLst>
              </p:cNvPr>
              <p:cNvCxnSpPr>
                <a:endCxn id="188" idx="2"/>
              </p:cNvCxnSpPr>
              <p:nvPr/>
            </p:nvCxnSpPr>
            <p:spPr>
              <a:xfrm>
                <a:off x="7980103" y="5978010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0DF6456-5C77-38B4-7949-9A0BBF2DF7A7}"/>
                  </a:ext>
                </a:extLst>
              </p:cNvPr>
              <p:cNvSpPr/>
              <p:nvPr/>
            </p:nvSpPr>
            <p:spPr>
              <a:xfrm>
                <a:off x="8116168" y="6162093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201AA60-C47E-A315-3B22-31D0A76899FE}"/>
                  </a:ext>
                </a:extLst>
              </p:cNvPr>
              <p:cNvCxnSpPr>
                <a:cxnSpLocks/>
                <a:stCxn id="185" idx="6"/>
                <a:endCxn id="190" idx="2"/>
              </p:cNvCxnSpPr>
              <p:nvPr/>
            </p:nvCxnSpPr>
            <p:spPr>
              <a:xfrm>
                <a:off x="7980103" y="6235727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343F54F9-4181-10C9-764C-B4554B35CF1D}"/>
                  </a:ext>
                </a:extLst>
              </p:cNvPr>
              <p:cNvSpPr/>
              <p:nvPr/>
            </p:nvSpPr>
            <p:spPr>
              <a:xfrm>
                <a:off x="8401192" y="5904377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A69AB4D-423B-57C1-F8FD-9F9D5D76FAF1}"/>
                  </a:ext>
                </a:extLst>
              </p:cNvPr>
              <p:cNvCxnSpPr>
                <a:endCxn id="192" idx="2"/>
              </p:cNvCxnSpPr>
              <p:nvPr/>
            </p:nvCxnSpPr>
            <p:spPr>
              <a:xfrm>
                <a:off x="8265127" y="5978010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A470A90-A911-0758-3677-414ADA3EA218}"/>
                  </a:ext>
                </a:extLst>
              </p:cNvPr>
              <p:cNvSpPr/>
              <p:nvPr/>
            </p:nvSpPr>
            <p:spPr>
              <a:xfrm>
                <a:off x="8686216" y="5904377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6EE2DDE-CC7E-0208-212E-CCBAEB8E65CF}"/>
                  </a:ext>
                </a:extLst>
              </p:cNvPr>
              <p:cNvCxnSpPr>
                <a:endCxn id="194" idx="2"/>
              </p:cNvCxnSpPr>
              <p:nvPr/>
            </p:nvCxnSpPr>
            <p:spPr>
              <a:xfrm>
                <a:off x="8550151" y="5978010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ED889B7-EF16-B467-64C5-CF55429ABD6F}"/>
                  </a:ext>
                </a:extLst>
              </p:cNvPr>
              <p:cNvCxnSpPr>
                <a:cxnSpLocks/>
                <a:stCxn id="190" idx="6"/>
                <a:endCxn id="197" idx="2"/>
              </p:cNvCxnSpPr>
              <p:nvPr/>
            </p:nvCxnSpPr>
            <p:spPr>
              <a:xfrm flipV="1">
                <a:off x="8265127" y="6233510"/>
                <a:ext cx="668863" cy="2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EE33D97-1C00-3032-C035-D478F926F753}"/>
                  </a:ext>
                </a:extLst>
              </p:cNvPr>
              <p:cNvSpPr/>
              <p:nvPr/>
            </p:nvSpPr>
            <p:spPr>
              <a:xfrm>
                <a:off x="8933991" y="6159877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A2FF3F2-60DA-8908-AFD4-34F0E0F25F81}"/>
                  </a:ext>
                </a:extLst>
              </p:cNvPr>
              <p:cNvCxnSpPr>
                <a:cxnSpLocks/>
                <a:stCxn id="194" idx="6"/>
                <a:endCxn id="197" idx="2"/>
              </p:cNvCxnSpPr>
              <p:nvPr/>
            </p:nvCxnSpPr>
            <p:spPr>
              <a:xfrm>
                <a:off x="8835175" y="5978010"/>
                <a:ext cx="98815" cy="2555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535ABE1-B4CF-8A4F-B9C0-34E89D3BB604}"/>
                  </a:ext>
                </a:extLst>
              </p:cNvPr>
              <p:cNvCxnSpPr>
                <a:cxnSpLocks/>
                <a:endCxn id="202" idx="2"/>
              </p:cNvCxnSpPr>
              <p:nvPr/>
            </p:nvCxnSpPr>
            <p:spPr>
              <a:xfrm>
                <a:off x="9084388" y="6235727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9F97B39-37F2-0CE2-9C8C-37C490E5CA60}"/>
                  </a:ext>
                </a:extLst>
              </p:cNvPr>
              <p:cNvCxnSpPr>
                <a:cxnSpLocks/>
                <a:stCxn id="202" idx="6"/>
                <a:endCxn id="201" idx="2"/>
              </p:cNvCxnSpPr>
              <p:nvPr/>
            </p:nvCxnSpPr>
            <p:spPr>
              <a:xfrm>
                <a:off x="9369412" y="6235727"/>
                <a:ext cx="109082" cy="229101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1A72C57-CFBF-259A-B8B4-5956EBEDA3AD}"/>
                  </a:ext>
                </a:extLst>
              </p:cNvPr>
              <p:cNvSpPr/>
              <p:nvPr/>
            </p:nvSpPr>
            <p:spPr>
              <a:xfrm>
                <a:off x="9478494" y="6391194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B022031-0BFE-E808-63DC-FB999BE7078C}"/>
                  </a:ext>
                </a:extLst>
              </p:cNvPr>
              <p:cNvSpPr/>
              <p:nvPr/>
            </p:nvSpPr>
            <p:spPr>
              <a:xfrm>
                <a:off x="9220453" y="6162093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F2783FC-6EF6-EAAE-EFB6-8577A909D894}"/>
                  </a:ext>
                </a:extLst>
              </p:cNvPr>
              <p:cNvSpPr/>
              <p:nvPr/>
            </p:nvSpPr>
            <p:spPr>
              <a:xfrm>
                <a:off x="9764956" y="6391194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BE3F07F-5E61-964D-0410-C15B8054B37A}"/>
                  </a:ext>
                </a:extLst>
              </p:cNvPr>
              <p:cNvSpPr/>
              <p:nvPr/>
            </p:nvSpPr>
            <p:spPr>
              <a:xfrm>
                <a:off x="10046040" y="6391193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611EA573-6A61-7CE6-5410-62790C48A9D0}"/>
                  </a:ext>
                </a:extLst>
              </p:cNvPr>
              <p:cNvCxnSpPr>
                <a:endCxn id="204" idx="2"/>
              </p:cNvCxnSpPr>
              <p:nvPr/>
            </p:nvCxnSpPr>
            <p:spPr>
              <a:xfrm>
                <a:off x="9909975" y="6464826"/>
                <a:ext cx="136065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Arrow: Down 205">
              <a:extLst>
                <a:ext uri="{FF2B5EF4-FFF2-40B4-BE49-F238E27FC236}">
                  <a16:creationId xmlns:a16="http://schemas.microsoft.com/office/drawing/2014/main" id="{AAF7AB42-CB17-083F-2F80-6B26216E99E5}"/>
                </a:ext>
              </a:extLst>
            </p:cNvPr>
            <p:cNvSpPr/>
            <p:nvPr/>
          </p:nvSpPr>
          <p:spPr>
            <a:xfrm rot="7189944">
              <a:off x="5293623" y="3272892"/>
              <a:ext cx="425597" cy="3780595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A636AB4-A090-5AFA-070E-F843D92E5609}"/>
                </a:ext>
              </a:extLst>
            </p:cNvPr>
            <p:cNvSpPr txBox="1"/>
            <p:nvPr/>
          </p:nvSpPr>
          <p:spPr>
            <a:xfrm rot="1789944">
              <a:off x="4771703" y="4673010"/>
              <a:ext cx="1871511" cy="47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 Request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3B1A60D8-05EB-F788-322D-DF28114D6784}"/>
                </a:ext>
              </a:extLst>
            </p:cNvPr>
            <p:cNvSpPr/>
            <p:nvPr/>
          </p:nvSpPr>
          <p:spPr>
            <a:xfrm>
              <a:off x="994995" y="2045400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BDB5DA3-C3DA-6586-D9C7-11EF877FB18A}"/>
                </a:ext>
              </a:extLst>
            </p:cNvPr>
            <p:cNvSpPr txBox="1"/>
            <p:nvPr/>
          </p:nvSpPr>
          <p:spPr>
            <a:xfrm>
              <a:off x="1154135" y="2184419"/>
              <a:ext cx="2803018" cy="97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Your Awesome Repository with my new additions!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917789B-D8C7-F0CA-820E-24920B058542}"/>
                </a:ext>
              </a:extLst>
            </p:cNvPr>
            <p:cNvGrpSpPr/>
            <p:nvPr/>
          </p:nvGrpSpPr>
          <p:grpSpPr>
            <a:xfrm>
              <a:off x="1086651" y="3065525"/>
              <a:ext cx="3407031" cy="634084"/>
              <a:chOff x="679008" y="5842835"/>
              <a:chExt cx="3407031" cy="634084"/>
            </a:xfrm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339601A2-066A-4568-47FD-A30D53D7539F}"/>
                  </a:ext>
                </a:extLst>
              </p:cNvPr>
              <p:cNvCxnSpPr>
                <a:endCxn id="232" idx="2"/>
              </p:cNvCxnSpPr>
              <p:nvPr/>
            </p:nvCxnSpPr>
            <p:spPr>
              <a:xfrm>
                <a:off x="3046803" y="6403285"/>
                <a:ext cx="136065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EB5C6AD1-E0E4-AEB2-76A4-F160F8F2CF44}"/>
                  </a:ext>
                </a:extLst>
              </p:cNvPr>
              <p:cNvCxnSpPr>
                <a:cxnSpLocks/>
                <a:stCxn id="214" idx="6"/>
                <a:endCxn id="218" idx="2"/>
              </p:cNvCxnSpPr>
              <p:nvPr/>
            </p:nvCxnSpPr>
            <p:spPr>
              <a:xfrm flipV="1">
                <a:off x="1112991" y="5916468"/>
                <a:ext cx="136065" cy="25771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ED2982C-26BF-5760-D9DE-A5A00D7E60CC}"/>
                  </a:ext>
                </a:extLst>
              </p:cNvPr>
              <p:cNvSpPr/>
              <p:nvPr/>
            </p:nvSpPr>
            <p:spPr>
              <a:xfrm>
                <a:off x="679008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5A40810-933E-64C4-D78A-7367D1552703}"/>
                  </a:ext>
                </a:extLst>
              </p:cNvPr>
              <p:cNvSpPr/>
              <p:nvPr/>
            </p:nvSpPr>
            <p:spPr>
              <a:xfrm>
                <a:off x="964032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F606F2A-3755-AF5E-BC44-A4C8E532DA5A}"/>
                  </a:ext>
                </a:extLst>
              </p:cNvPr>
              <p:cNvCxnSpPr>
                <a:stCxn id="213" idx="6"/>
                <a:endCxn id="214" idx="2"/>
              </p:cNvCxnSpPr>
              <p:nvPr/>
            </p:nvCxnSpPr>
            <p:spPr>
              <a:xfrm>
                <a:off x="827967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D3B1C5DF-B611-3BCE-2B05-05A4317131C7}"/>
                  </a:ext>
                </a:extLst>
              </p:cNvPr>
              <p:cNvSpPr/>
              <p:nvPr/>
            </p:nvSpPr>
            <p:spPr>
              <a:xfrm>
                <a:off x="1249056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67F19BF7-3BA2-BDD9-B5A8-64568482C6BB}"/>
                  </a:ext>
                </a:extLst>
              </p:cNvPr>
              <p:cNvCxnSpPr>
                <a:endCxn id="216" idx="2"/>
              </p:cNvCxnSpPr>
              <p:nvPr/>
            </p:nvCxnSpPr>
            <p:spPr>
              <a:xfrm>
                <a:off x="1112991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905E7E89-2A9C-5B9C-2645-10E79C3BF9AE}"/>
                  </a:ext>
                </a:extLst>
              </p:cNvPr>
              <p:cNvSpPr/>
              <p:nvPr/>
            </p:nvSpPr>
            <p:spPr>
              <a:xfrm>
                <a:off x="1249056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C52C01-B129-0337-780E-8D191FF21214}"/>
                  </a:ext>
                </a:extLst>
              </p:cNvPr>
              <p:cNvSpPr/>
              <p:nvPr/>
            </p:nvSpPr>
            <p:spPr>
              <a:xfrm>
                <a:off x="1534080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D7A7217-0A0D-8C7C-E85C-093BFC7C6D02}"/>
                  </a:ext>
                </a:extLst>
              </p:cNvPr>
              <p:cNvCxnSpPr>
                <a:endCxn id="219" idx="2"/>
              </p:cNvCxnSpPr>
              <p:nvPr/>
            </p:nvCxnSpPr>
            <p:spPr>
              <a:xfrm>
                <a:off x="1398015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5F02080-7C35-E78A-E9C5-F02796E5CDE3}"/>
                  </a:ext>
                </a:extLst>
              </p:cNvPr>
              <p:cNvSpPr/>
              <p:nvPr/>
            </p:nvSpPr>
            <p:spPr>
              <a:xfrm>
                <a:off x="1534080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EB372A1-D0E7-946A-7C74-0F78350564BF}"/>
                  </a:ext>
                </a:extLst>
              </p:cNvPr>
              <p:cNvCxnSpPr>
                <a:cxnSpLocks/>
                <a:stCxn id="216" idx="6"/>
                <a:endCxn id="221" idx="2"/>
              </p:cNvCxnSpPr>
              <p:nvPr/>
            </p:nvCxnSpPr>
            <p:spPr>
              <a:xfrm>
                <a:off x="1398015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81FE2E23-3ADC-F137-EA4C-CC0BB23EAB64}"/>
                  </a:ext>
                </a:extLst>
              </p:cNvPr>
              <p:cNvSpPr/>
              <p:nvPr/>
            </p:nvSpPr>
            <p:spPr>
              <a:xfrm>
                <a:off x="1819104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28560A37-CB9B-F831-04F2-A5B1452C5C88}"/>
                  </a:ext>
                </a:extLst>
              </p:cNvPr>
              <p:cNvCxnSpPr>
                <a:endCxn id="223" idx="2"/>
              </p:cNvCxnSpPr>
              <p:nvPr/>
            </p:nvCxnSpPr>
            <p:spPr>
              <a:xfrm>
                <a:off x="1683039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6604E64B-93AC-518B-CD0B-70A9A5B87E19}"/>
                  </a:ext>
                </a:extLst>
              </p:cNvPr>
              <p:cNvCxnSpPr>
                <a:endCxn id="270" idx="2"/>
              </p:cNvCxnSpPr>
              <p:nvPr/>
            </p:nvCxnSpPr>
            <p:spPr>
              <a:xfrm>
                <a:off x="1968063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D201C82-F66B-182B-159B-7E149D9FA329}"/>
                  </a:ext>
                </a:extLst>
              </p:cNvPr>
              <p:cNvCxnSpPr>
                <a:cxnSpLocks/>
                <a:stCxn id="221" idx="6"/>
                <a:endCxn id="272" idx="2"/>
              </p:cNvCxnSpPr>
              <p:nvPr/>
            </p:nvCxnSpPr>
            <p:spPr>
              <a:xfrm flipV="1">
                <a:off x="1683039" y="6171968"/>
                <a:ext cx="668863" cy="2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F7AEE56-C41E-F328-40D3-57DE1A55DC5F}"/>
                  </a:ext>
                </a:extLst>
              </p:cNvPr>
              <p:cNvCxnSpPr>
                <a:cxnSpLocks/>
                <a:stCxn id="270" idx="6"/>
                <a:endCxn id="272" idx="2"/>
              </p:cNvCxnSpPr>
              <p:nvPr/>
            </p:nvCxnSpPr>
            <p:spPr>
              <a:xfrm>
                <a:off x="2253087" y="5916468"/>
                <a:ext cx="98815" cy="2555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FBD3143-CDA0-939F-12CB-BFD5F9E06DBE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>
                <a:off x="2502300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E1C0C13-608B-ED4E-26C4-9C4C34A30EF9}"/>
                  </a:ext>
                </a:extLst>
              </p:cNvPr>
              <p:cNvCxnSpPr>
                <a:cxnSpLocks/>
                <a:stCxn id="231" idx="6"/>
                <a:endCxn id="230" idx="2"/>
              </p:cNvCxnSpPr>
              <p:nvPr/>
            </p:nvCxnSpPr>
            <p:spPr>
              <a:xfrm>
                <a:off x="2787324" y="6174185"/>
                <a:ext cx="109082" cy="229101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7427AC7-11FF-88EA-B2C1-FE36A1A56ACD}"/>
                  </a:ext>
                </a:extLst>
              </p:cNvPr>
              <p:cNvSpPr/>
              <p:nvPr/>
            </p:nvSpPr>
            <p:spPr>
              <a:xfrm>
                <a:off x="2896406" y="6329652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2CC62C5-78E1-68AA-83BE-D5B982919443}"/>
                  </a:ext>
                </a:extLst>
              </p:cNvPr>
              <p:cNvSpPr/>
              <p:nvPr/>
            </p:nvSpPr>
            <p:spPr>
              <a:xfrm>
                <a:off x="2638365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CDD23FAD-11CE-9B42-28B1-EBD1EBC4A541}"/>
                  </a:ext>
                </a:extLst>
              </p:cNvPr>
              <p:cNvSpPr/>
              <p:nvPr/>
            </p:nvSpPr>
            <p:spPr>
              <a:xfrm>
                <a:off x="3182868" y="6329652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DFFC38C-5F1E-4079-D023-F269F5CFBAF7}"/>
                  </a:ext>
                </a:extLst>
              </p:cNvPr>
              <p:cNvCxnSpPr>
                <a:endCxn id="273" idx="2"/>
              </p:cNvCxnSpPr>
              <p:nvPr/>
            </p:nvCxnSpPr>
            <p:spPr>
              <a:xfrm>
                <a:off x="3327887" y="6403284"/>
                <a:ext cx="136065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E049182-AE26-32E7-EBE4-7674F5C67BEE}"/>
                  </a:ext>
                </a:extLst>
              </p:cNvPr>
              <p:cNvCxnSpPr>
                <a:cxnSpLocks/>
                <a:stCxn id="231" idx="6"/>
                <a:endCxn id="262" idx="2"/>
              </p:cNvCxnSpPr>
              <p:nvPr/>
            </p:nvCxnSpPr>
            <p:spPr>
              <a:xfrm flipV="1">
                <a:off x="2787324" y="6171968"/>
                <a:ext cx="869235" cy="2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7EE22D3C-3E8D-BEBD-D8DC-43F9D7D21E55}"/>
                  </a:ext>
                </a:extLst>
              </p:cNvPr>
              <p:cNvCxnSpPr>
                <a:cxnSpLocks/>
                <a:stCxn id="273" idx="6"/>
                <a:endCxn id="262" idx="2"/>
              </p:cNvCxnSpPr>
              <p:nvPr/>
            </p:nvCxnSpPr>
            <p:spPr>
              <a:xfrm flipV="1">
                <a:off x="3612911" y="6171968"/>
                <a:ext cx="43648" cy="231317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30CB1F14-4AD4-BAF9-04EB-221C5AAF5FED}"/>
                  </a:ext>
                </a:extLst>
              </p:cNvPr>
              <p:cNvSpPr/>
              <p:nvPr/>
            </p:nvSpPr>
            <p:spPr>
              <a:xfrm>
                <a:off x="3656559" y="6098334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509388F-1933-A0CE-CF4A-C6794D730DA1}"/>
                  </a:ext>
                </a:extLst>
              </p:cNvPr>
              <p:cNvCxnSpPr>
                <a:cxnSpLocks/>
                <a:stCxn id="262" idx="6"/>
                <a:endCxn id="266" idx="2"/>
              </p:cNvCxnSpPr>
              <p:nvPr/>
            </p:nvCxnSpPr>
            <p:spPr>
              <a:xfrm>
                <a:off x="3805518" y="6171968"/>
                <a:ext cx="13156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02C8689F-7AA5-FADF-E48B-47686962FF21}"/>
                  </a:ext>
                </a:extLst>
              </p:cNvPr>
              <p:cNvSpPr/>
              <p:nvPr/>
            </p:nvSpPr>
            <p:spPr>
              <a:xfrm>
                <a:off x="3937080" y="6098334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848FCE91-DA20-2371-5839-8C01705B836A}"/>
                  </a:ext>
                </a:extLst>
              </p:cNvPr>
              <p:cNvSpPr/>
              <p:nvPr/>
            </p:nvSpPr>
            <p:spPr>
              <a:xfrm>
                <a:off x="2104128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2F150F50-AF28-C3BA-00F2-EA0904BB6036}"/>
                  </a:ext>
                </a:extLst>
              </p:cNvPr>
              <p:cNvSpPr/>
              <p:nvPr/>
            </p:nvSpPr>
            <p:spPr>
              <a:xfrm>
                <a:off x="2351903" y="6098335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4AE30B7-BEA4-2C2D-7727-3A3249B54F1A}"/>
                  </a:ext>
                </a:extLst>
              </p:cNvPr>
              <p:cNvSpPr/>
              <p:nvPr/>
            </p:nvSpPr>
            <p:spPr>
              <a:xfrm>
                <a:off x="3463952" y="6329651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DCE788B5-AF4D-95F4-55F8-A72F59C73172}"/>
              </a:ext>
            </a:extLst>
          </p:cNvPr>
          <p:cNvSpPr txBox="1"/>
          <p:nvPr/>
        </p:nvSpPr>
        <p:spPr>
          <a:xfrm>
            <a:off x="2012345" y="4416246"/>
            <a:ext cx="11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18993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44D48-3029-06B2-E687-04B5A3FE9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>
            <a:extLst>
              <a:ext uri="{FF2B5EF4-FFF2-40B4-BE49-F238E27FC236}">
                <a16:creationId xmlns:a16="http://schemas.microsoft.com/office/drawing/2014/main" id="{99AE409F-6E24-9A6A-45D4-C8DAF28CE4F1}"/>
              </a:ext>
            </a:extLst>
          </p:cNvPr>
          <p:cNvSpPr/>
          <p:nvPr/>
        </p:nvSpPr>
        <p:spPr>
          <a:xfrm>
            <a:off x="751031" y="1742287"/>
            <a:ext cx="7033181" cy="342979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24574F-6F9D-C7BC-4744-A0F51322ADE1}"/>
              </a:ext>
            </a:extLst>
          </p:cNvPr>
          <p:cNvGrpSpPr/>
          <p:nvPr/>
        </p:nvGrpSpPr>
        <p:grpSpPr>
          <a:xfrm>
            <a:off x="1474159" y="2198590"/>
            <a:ext cx="5218465" cy="1021532"/>
            <a:chOff x="994995" y="2045400"/>
            <a:chExt cx="9970920" cy="195184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A3715D-4FCD-7A18-22BB-D36586D60E20}"/>
                </a:ext>
              </a:extLst>
            </p:cNvPr>
            <p:cNvGrpSpPr/>
            <p:nvPr/>
          </p:nvGrpSpPr>
          <p:grpSpPr>
            <a:xfrm>
              <a:off x="996927" y="2045400"/>
              <a:ext cx="3530786" cy="1916447"/>
              <a:chOff x="1288169" y="2742321"/>
              <a:chExt cx="3530786" cy="1916447"/>
            </a:xfrm>
          </p:grpSpPr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9F42A02D-EF6D-4CDE-A841-CE8A33F0CF8A}"/>
                  </a:ext>
                </a:extLst>
              </p:cNvPr>
              <p:cNvSpPr/>
              <p:nvPr/>
            </p:nvSpPr>
            <p:spPr>
              <a:xfrm>
                <a:off x="1288169" y="2742321"/>
                <a:ext cx="3530786" cy="19164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3FF3356-0F72-41F5-7670-B2C7D52EA50A}"/>
                  </a:ext>
                </a:extLst>
              </p:cNvPr>
              <p:cNvGrpSpPr/>
              <p:nvPr/>
            </p:nvGrpSpPr>
            <p:grpSpPr>
              <a:xfrm>
                <a:off x="1639219" y="3735940"/>
                <a:ext cx="2832597" cy="544109"/>
                <a:chOff x="1539028" y="2693926"/>
                <a:chExt cx="8499289" cy="1632614"/>
              </a:xfrm>
            </p:grpSpPr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E0C3E401-8D0F-99D9-5941-7B5E70B3204A}"/>
                    </a:ext>
                  </a:extLst>
                </p:cNvPr>
                <p:cNvCxnSpPr>
                  <a:cxnSpLocks/>
                  <a:stCxn id="229" idx="6"/>
                  <a:endCxn id="233" idx="2"/>
                </p:cNvCxnSpPr>
                <p:nvPr/>
              </p:nvCxnSpPr>
              <p:spPr>
                <a:xfrm flipV="1">
                  <a:off x="3288552" y="2990765"/>
                  <a:ext cx="548520" cy="103893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F6C9CA61-7FD6-DA7F-DCE0-A18F6EF195E4}"/>
                    </a:ext>
                  </a:extLst>
                </p:cNvPr>
                <p:cNvSpPr/>
                <p:nvPr/>
              </p:nvSpPr>
              <p:spPr>
                <a:xfrm>
                  <a:off x="1539028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0FCA0A27-A244-1BFE-AE76-350A5B87321B}"/>
                    </a:ext>
                  </a:extLst>
                </p:cNvPr>
                <p:cNvSpPr/>
                <p:nvPr/>
              </p:nvSpPr>
              <p:spPr>
                <a:xfrm>
                  <a:off x="2688050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35D16B5-9521-EE26-9A18-8DFBF13E04AA}"/>
                    </a:ext>
                  </a:extLst>
                </p:cNvPr>
                <p:cNvCxnSpPr>
                  <a:stCxn id="228" idx="6"/>
                  <a:endCxn id="229" idx="2"/>
                </p:cNvCxnSpPr>
                <p:nvPr/>
              </p:nvCxnSpPr>
              <p:spPr>
                <a:xfrm>
                  <a:off x="2139530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566F6C98-A8E3-CE60-C30E-D7EBCDE8DBF0}"/>
                    </a:ext>
                  </a:extLst>
                </p:cNvPr>
                <p:cNvSpPr/>
                <p:nvPr/>
              </p:nvSpPr>
              <p:spPr>
                <a:xfrm>
                  <a:off x="3837072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92ADFFE-DF06-7112-DB0C-6D4B98969003}"/>
                    </a:ext>
                  </a:extLst>
                </p:cNvPr>
                <p:cNvCxnSpPr>
                  <a:endCxn id="231" idx="2"/>
                </p:cNvCxnSpPr>
                <p:nvPr/>
              </p:nvCxnSpPr>
              <p:spPr>
                <a:xfrm>
                  <a:off x="3288552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97F1349D-D188-88E0-2C11-1A3AA82F4E7D}"/>
                    </a:ext>
                  </a:extLst>
                </p:cNvPr>
                <p:cNvSpPr/>
                <p:nvPr/>
              </p:nvSpPr>
              <p:spPr>
                <a:xfrm>
                  <a:off x="3837072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6882DEE-7CB1-99B7-0608-5E4C810C93BD}"/>
                    </a:ext>
                  </a:extLst>
                </p:cNvPr>
                <p:cNvSpPr/>
                <p:nvPr/>
              </p:nvSpPr>
              <p:spPr>
                <a:xfrm>
                  <a:off x="4986094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1548F124-022F-132D-103B-7EDC22E64611}"/>
                    </a:ext>
                  </a:extLst>
                </p:cNvPr>
                <p:cNvCxnSpPr>
                  <a:endCxn id="260" idx="2"/>
                </p:cNvCxnSpPr>
                <p:nvPr/>
              </p:nvCxnSpPr>
              <p:spPr>
                <a:xfrm>
                  <a:off x="4437574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2953AEC-4A4E-2F86-FEA7-D35329BB50D5}"/>
                    </a:ext>
                  </a:extLst>
                </p:cNvPr>
                <p:cNvSpPr/>
                <p:nvPr/>
              </p:nvSpPr>
              <p:spPr>
                <a:xfrm>
                  <a:off x="4986094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63B639AC-8734-E51C-C356-A87F7BF34F7C}"/>
                    </a:ext>
                  </a:extLst>
                </p:cNvPr>
                <p:cNvCxnSpPr>
                  <a:cxnSpLocks/>
                  <a:stCxn id="231" idx="6"/>
                  <a:endCxn id="262" idx="2"/>
                </p:cNvCxnSpPr>
                <p:nvPr/>
              </p:nvCxnSpPr>
              <p:spPr>
                <a:xfrm>
                  <a:off x="4437574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80DB3667-EF5D-3CED-D54B-DBEF2C37BC30}"/>
                    </a:ext>
                  </a:extLst>
                </p:cNvPr>
                <p:cNvSpPr/>
                <p:nvPr/>
              </p:nvSpPr>
              <p:spPr>
                <a:xfrm>
                  <a:off x="6135116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C8B2B1BF-882B-F120-269F-2DAA75020FD9}"/>
                    </a:ext>
                  </a:extLst>
                </p:cNvPr>
                <p:cNvCxnSpPr>
                  <a:endCxn id="266" idx="2"/>
                </p:cNvCxnSpPr>
                <p:nvPr/>
              </p:nvCxnSpPr>
              <p:spPr>
                <a:xfrm>
                  <a:off x="5586596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F1CCA070-87CE-8BC3-FEA0-CD7FE5010B26}"/>
                    </a:ext>
                  </a:extLst>
                </p:cNvPr>
                <p:cNvSpPr/>
                <p:nvPr/>
              </p:nvSpPr>
              <p:spPr>
                <a:xfrm>
                  <a:off x="7284138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A2CD077F-A2A4-DD58-BD5F-02C576763A17}"/>
                    </a:ext>
                  </a:extLst>
                </p:cNvPr>
                <p:cNvCxnSpPr>
                  <a:endCxn id="272" idx="2"/>
                </p:cNvCxnSpPr>
                <p:nvPr/>
              </p:nvCxnSpPr>
              <p:spPr>
                <a:xfrm>
                  <a:off x="6735618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0FE67474-F44F-3F1A-2341-226B4E5387D1}"/>
                    </a:ext>
                  </a:extLst>
                </p:cNvPr>
                <p:cNvCxnSpPr>
                  <a:cxnSpLocks/>
                  <a:stCxn id="262" idx="6"/>
                  <a:endCxn id="275" idx="2"/>
                </p:cNvCxnSpPr>
                <p:nvPr/>
              </p:nvCxnSpPr>
              <p:spPr>
                <a:xfrm flipV="1">
                  <a:off x="5586596" y="4020765"/>
                  <a:ext cx="2696400" cy="89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1BD3255-78A9-5440-C1BC-8BBE58239AA7}"/>
                    </a:ext>
                  </a:extLst>
                </p:cNvPr>
                <p:cNvSpPr/>
                <p:nvPr/>
              </p:nvSpPr>
              <p:spPr>
                <a:xfrm>
                  <a:off x="8282996" y="3723926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3B0890BF-29C2-C368-BDEE-CBBC2CAC47CB}"/>
                    </a:ext>
                  </a:extLst>
                </p:cNvPr>
                <p:cNvCxnSpPr>
                  <a:cxnSpLocks/>
                  <a:stCxn id="272" idx="6"/>
                  <a:endCxn id="275" idx="2"/>
                </p:cNvCxnSpPr>
                <p:nvPr/>
              </p:nvCxnSpPr>
              <p:spPr>
                <a:xfrm>
                  <a:off x="7884640" y="2990765"/>
                  <a:ext cx="398356" cy="103000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F4CF0EF3-6676-EC66-FC6F-FD5276222FB9}"/>
                    </a:ext>
                  </a:extLst>
                </p:cNvPr>
                <p:cNvSpPr/>
                <p:nvPr/>
              </p:nvSpPr>
              <p:spPr>
                <a:xfrm>
                  <a:off x="9437815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14C5D7FA-53EF-ECC2-E541-041125D157B7}"/>
                    </a:ext>
                  </a:extLst>
                </p:cNvPr>
                <p:cNvCxnSpPr>
                  <a:cxnSpLocks/>
                  <a:endCxn id="277" idx="2"/>
                </p:cNvCxnSpPr>
                <p:nvPr/>
              </p:nvCxnSpPr>
              <p:spPr>
                <a:xfrm>
                  <a:off x="8889295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9DFDE62-D8D9-E80B-19F6-BA56CFDDF888}"/>
                  </a:ext>
                </a:extLst>
              </p:cNvPr>
              <p:cNvSpPr txBox="1"/>
              <p:nvPr/>
            </p:nvSpPr>
            <p:spPr>
              <a:xfrm>
                <a:off x="1447309" y="2881340"/>
                <a:ext cx="1791038" cy="970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Your Awesome Repository</a:t>
                </a:r>
              </a:p>
            </p:txBody>
          </p:sp>
        </p:grp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6777A960-0F37-36D6-26F1-45E78F4DF6FC}"/>
                </a:ext>
              </a:extLst>
            </p:cNvPr>
            <p:cNvSpPr/>
            <p:nvPr/>
          </p:nvSpPr>
          <p:spPr>
            <a:xfrm rot="16200000">
              <a:off x="5811241" y="1930161"/>
              <a:ext cx="425597" cy="222677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616420C-B8CA-DF24-301C-FF6A65E64689}"/>
                </a:ext>
              </a:extLst>
            </p:cNvPr>
            <p:cNvGrpSpPr/>
            <p:nvPr/>
          </p:nvGrpSpPr>
          <p:grpSpPr>
            <a:xfrm>
              <a:off x="7435129" y="2080795"/>
              <a:ext cx="3530786" cy="1916447"/>
              <a:chOff x="1288169" y="2742321"/>
              <a:chExt cx="3530786" cy="1916447"/>
            </a:xfrm>
          </p:grpSpPr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1DBF1327-A01D-F568-3E7A-46E11A3EBEF7}"/>
                  </a:ext>
                </a:extLst>
              </p:cNvPr>
              <p:cNvSpPr/>
              <p:nvPr/>
            </p:nvSpPr>
            <p:spPr>
              <a:xfrm>
                <a:off x="1288169" y="2742321"/>
                <a:ext cx="3530786" cy="19164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2B24990-2B6C-8E17-2AB4-35C682CBF085}"/>
                  </a:ext>
                </a:extLst>
              </p:cNvPr>
              <p:cNvGrpSpPr/>
              <p:nvPr/>
            </p:nvGrpSpPr>
            <p:grpSpPr>
              <a:xfrm>
                <a:off x="1639219" y="3735940"/>
                <a:ext cx="2832597" cy="544109"/>
                <a:chOff x="1539028" y="2693926"/>
                <a:chExt cx="8499289" cy="1632614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F855E166-41CA-3D2D-9C4E-C485F415DC7A}"/>
                    </a:ext>
                  </a:extLst>
                </p:cNvPr>
                <p:cNvCxnSpPr>
                  <a:cxnSpLocks/>
                  <a:stCxn id="206" idx="6"/>
                  <a:endCxn id="210" idx="2"/>
                </p:cNvCxnSpPr>
                <p:nvPr/>
              </p:nvCxnSpPr>
              <p:spPr>
                <a:xfrm flipV="1">
                  <a:off x="3288552" y="2990765"/>
                  <a:ext cx="548520" cy="103893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1ABBD8F3-6FA6-31BA-9FDF-2175A347ED42}"/>
                    </a:ext>
                  </a:extLst>
                </p:cNvPr>
                <p:cNvSpPr/>
                <p:nvPr/>
              </p:nvSpPr>
              <p:spPr>
                <a:xfrm>
                  <a:off x="1539028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24DA5CDF-70C8-D170-2B08-31CDC64DC78B}"/>
                    </a:ext>
                  </a:extLst>
                </p:cNvPr>
                <p:cNvSpPr/>
                <p:nvPr/>
              </p:nvSpPr>
              <p:spPr>
                <a:xfrm>
                  <a:off x="2688050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3A560A96-1783-B1E5-85C2-645A74B1BE1F}"/>
                    </a:ext>
                  </a:extLst>
                </p:cNvPr>
                <p:cNvCxnSpPr>
                  <a:stCxn id="205" idx="6"/>
                  <a:endCxn id="206" idx="2"/>
                </p:cNvCxnSpPr>
                <p:nvPr/>
              </p:nvCxnSpPr>
              <p:spPr>
                <a:xfrm>
                  <a:off x="2139530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1B3062C-E474-A3E6-5585-F245BCE98A21}"/>
                    </a:ext>
                  </a:extLst>
                </p:cNvPr>
                <p:cNvSpPr/>
                <p:nvPr/>
              </p:nvSpPr>
              <p:spPr>
                <a:xfrm>
                  <a:off x="3837072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AEDD9AA4-A23C-4E19-17A9-09365603FC71}"/>
                    </a:ext>
                  </a:extLst>
                </p:cNvPr>
                <p:cNvCxnSpPr>
                  <a:endCxn id="208" idx="2"/>
                </p:cNvCxnSpPr>
                <p:nvPr/>
              </p:nvCxnSpPr>
              <p:spPr>
                <a:xfrm>
                  <a:off x="3288552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215677BC-D663-8635-1E64-3022354568C5}"/>
                    </a:ext>
                  </a:extLst>
                </p:cNvPr>
                <p:cNvSpPr/>
                <p:nvPr/>
              </p:nvSpPr>
              <p:spPr>
                <a:xfrm>
                  <a:off x="3837072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CE1CED58-70BA-9D79-BBF2-523D3C18D0E0}"/>
                    </a:ext>
                  </a:extLst>
                </p:cNvPr>
                <p:cNvSpPr/>
                <p:nvPr/>
              </p:nvSpPr>
              <p:spPr>
                <a:xfrm>
                  <a:off x="4986094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6CA7050-02C4-18ED-E085-577CFC69E599}"/>
                    </a:ext>
                  </a:extLst>
                </p:cNvPr>
                <p:cNvCxnSpPr>
                  <a:endCxn id="211" idx="2"/>
                </p:cNvCxnSpPr>
                <p:nvPr/>
              </p:nvCxnSpPr>
              <p:spPr>
                <a:xfrm>
                  <a:off x="4437574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0BB3B5C5-3005-2874-F3DF-E26B86E82023}"/>
                    </a:ext>
                  </a:extLst>
                </p:cNvPr>
                <p:cNvSpPr/>
                <p:nvPr/>
              </p:nvSpPr>
              <p:spPr>
                <a:xfrm>
                  <a:off x="4986094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012C1EEC-F5AE-E7BC-C0ED-62453789FE44}"/>
                    </a:ext>
                  </a:extLst>
                </p:cNvPr>
                <p:cNvCxnSpPr>
                  <a:cxnSpLocks/>
                  <a:stCxn id="208" idx="6"/>
                  <a:endCxn id="213" idx="2"/>
                </p:cNvCxnSpPr>
                <p:nvPr/>
              </p:nvCxnSpPr>
              <p:spPr>
                <a:xfrm>
                  <a:off x="4437574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5E1872-01C5-19B0-BB61-34F62BF4C8CF}"/>
                    </a:ext>
                  </a:extLst>
                </p:cNvPr>
                <p:cNvSpPr/>
                <p:nvPr/>
              </p:nvSpPr>
              <p:spPr>
                <a:xfrm>
                  <a:off x="6135116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55293386-ED2E-651E-C5FD-34DE3CB66E9B}"/>
                    </a:ext>
                  </a:extLst>
                </p:cNvPr>
                <p:cNvCxnSpPr>
                  <a:endCxn id="215" idx="2"/>
                </p:cNvCxnSpPr>
                <p:nvPr/>
              </p:nvCxnSpPr>
              <p:spPr>
                <a:xfrm>
                  <a:off x="5586596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42B0CDED-FFDB-D15F-9E0F-D25D82CB3C19}"/>
                    </a:ext>
                  </a:extLst>
                </p:cNvPr>
                <p:cNvSpPr/>
                <p:nvPr/>
              </p:nvSpPr>
              <p:spPr>
                <a:xfrm>
                  <a:off x="7284138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C55489C1-84F7-5095-F9DA-024623E8C69E}"/>
                    </a:ext>
                  </a:extLst>
                </p:cNvPr>
                <p:cNvCxnSpPr>
                  <a:endCxn id="217" idx="2"/>
                </p:cNvCxnSpPr>
                <p:nvPr/>
              </p:nvCxnSpPr>
              <p:spPr>
                <a:xfrm>
                  <a:off x="6735618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344A58C-C174-5CBB-F8C9-A5994554D334}"/>
                    </a:ext>
                  </a:extLst>
                </p:cNvPr>
                <p:cNvCxnSpPr>
                  <a:cxnSpLocks/>
                  <a:stCxn id="213" idx="6"/>
                  <a:endCxn id="220" idx="2"/>
                </p:cNvCxnSpPr>
                <p:nvPr/>
              </p:nvCxnSpPr>
              <p:spPr>
                <a:xfrm flipV="1">
                  <a:off x="5586596" y="4020765"/>
                  <a:ext cx="2696400" cy="89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ADBD51-CAFD-62B2-D941-70D8D03463A5}"/>
                    </a:ext>
                  </a:extLst>
                </p:cNvPr>
                <p:cNvSpPr/>
                <p:nvPr/>
              </p:nvSpPr>
              <p:spPr>
                <a:xfrm>
                  <a:off x="8282996" y="3723926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1564B88F-95A2-5A54-FD8C-6D69DCA8576E}"/>
                    </a:ext>
                  </a:extLst>
                </p:cNvPr>
                <p:cNvCxnSpPr>
                  <a:cxnSpLocks/>
                  <a:stCxn id="217" idx="6"/>
                  <a:endCxn id="220" idx="2"/>
                </p:cNvCxnSpPr>
                <p:nvPr/>
              </p:nvCxnSpPr>
              <p:spPr>
                <a:xfrm>
                  <a:off x="7884640" y="2990765"/>
                  <a:ext cx="398356" cy="103000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443A5AD-26B5-E4F9-8457-4DF7F2B3BB42}"/>
                    </a:ext>
                  </a:extLst>
                </p:cNvPr>
                <p:cNvSpPr/>
                <p:nvPr/>
              </p:nvSpPr>
              <p:spPr>
                <a:xfrm>
                  <a:off x="9437815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117DC891-CB8B-7A8C-3E44-2E1C1639DF1C}"/>
                    </a:ext>
                  </a:extLst>
                </p:cNvPr>
                <p:cNvCxnSpPr>
                  <a:cxnSpLocks/>
                  <a:endCxn id="222" idx="2"/>
                </p:cNvCxnSpPr>
                <p:nvPr/>
              </p:nvCxnSpPr>
              <p:spPr>
                <a:xfrm>
                  <a:off x="8889295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3D91FD6-C051-C9B0-7561-3A92522B3015}"/>
                  </a:ext>
                </a:extLst>
              </p:cNvPr>
              <p:cNvSpPr txBox="1"/>
              <p:nvPr/>
            </p:nvSpPr>
            <p:spPr>
              <a:xfrm>
                <a:off x="1447309" y="2881339"/>
                <a:ext cx="2537144" cy="71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My Copy of Your Awesome Repository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F7AA6C-26BD-26F4-DB16-22DAB5F80C58}"/>
                </a:ext>
              </a:extLst>
            </p:cNvPr>
            <p:cNvSpPr txBox="1"/>
            <p:nvPr/>
          </p:nvSpPr>
          <p:spPr>
            <a:xfrm>
              <a:off x="5306109" y="2461415"/>
              <a:ext cx="1026355" cy="47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Fork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C84034-585C-E2AA-AFE6-75BFE66F0D0D}"/>
                </a:ext>
              </a:extLst>
            </p:cNvPr>
            <p:cNvSpPr/>
            <p:nvPr/>
          </p:nvSpPr>
          <p:spPr>
            <a:xfrm>
              <a:off x="994995" y="2045400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98E84F-108A-F256-AAC4-34952BD50227}"/>
                </a:ext>
              </a:extLst>
            </p:cNvPr>
            <p:cNvSpPr txBox="1"/>
            <p:nvPr/>
          </p:nvSpPr>
          <p:spPr>
            <a:xfrm>
              <a:off x="1154135" y="2184419"/>
              <a:ext cx="2803018" cy="97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Your Awesome Repository with my new additions!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08AD64-FA69-D4B1-3626-40A7ADF51C61}"/>
                </a:ext>
              </a:extLst>
            </p:cNvPr>
            <p:cNvGrpSpPr/>
            <p:nvPr/>
          </p:nvGrpSpPr>
          <p:grpSpPr>
            <a:xfrm>
              <a:off x="1086651" y="3065525"/>
              <a:ext cx="3407031" cy="634084"/>
              <a:chOff x="679008" y="5842835"/>
              <a:chExt cx="3407031" cy="63408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68B5F1F-9CF7-320E-F04E-6B0663B24EAA}"/>
                  </a:ext>
                </a:extLst>
              </p:cNvPr>
              <p:cNvCxnSpPr>
                <a:endCxn id="163" idx="2"/>
              </p:cNvCxnSpPr>
              <p:nvPr/>
            </p:nvCxnSpPr>
            <p:spPr>
              <a:xfrm>
                <a:off x="3046803" y="6403285"/>
                <a:ext cx="136065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0EC14C4-089F-9462-FA66-39BFBF42254A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 flipV="1">
                <a:off x="1112991" y="5916468"/>
                <a:ext cx="136065" cy="25771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E8755D-B3E7-A591-F196-142C34E8A8B2}"/>
                  </a:ext>
                </a:extLst>
              </p:cNvPr>
              <p:cNvSpPr/>
              <p:nvPr/>
            </p:nvSpPr>
            <p:spPr>
              <a:xfrm>
                <a:off x="679008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B17E0FE-4931-CB10-0A4C-3086FD6F6465}"/>
                  </a:ext>
                </a:extLst>
              </p:cNvPr>
              <p:cNvSpPr/>
              <p:nvPr/>
            </p:nvSpPr>
            <p:spPr>
              <a:xfrm>
                <a:off x="964032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B0F89F4-F81A-DA18-7E31-267CC3875533}"/>
                  </a:ext>
                </a:extLst>
              </p:cNvPr>
              <p:cNvCxnSpPr>
                <a:stCxn id="62" idx="6"/>
                <a:endCxn id="63" idx="2"/>
              </p:cNvCxnSpPr>
              <p:nvPr/>
            </p:nvCxnSpPr>
            <p:spPr>
              <a:xfrm>
                <a:off x="827967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81F7976-FECB-8790-8557-D2360D340CF6}"/>
                  </a:ext>
                </a:extLst>
              </p:cNvPr>
              <p:cNvSpPr/>
              <p:nvPr/>
            </p:nvSpPr>
            <p:spPr>
              <a:xfrm>
                <a:off x="1249056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55BF4AB-CD3C-8304-C056-A51E413E7B1E}"/>
                  </a:ext>
                </a:extLst>
              </p:cNvPr>
              <p:cNvCxnSpPr>
                <a:endCxn id="65" idx="2"/>
              </p:cNvCxnSpPr>
              <p:nvPr/>
            </p:nvCxnSpPr>
            <p:spPr>
              <a:xfrm>
                <a:off x="1112991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D45045-59A3-DCDF-BA24-A3C43CBC21E6}"/>
                  </a:ext>
                </a:extLst>
              </p:cNvPr>
              <p:cNvSpPr/>
              <p:nvPr/>
            </p:nvSpPr>
            <p:spPr>
              <a:xfrm>
                <a:off x="1249056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7F9F6D0-B065-608C-22D4-E5A3DD6A6423}"/>
                  </a:ext>
                </a:extLst>
              </p:cNvPr>
              <p:cNvSpPr/>
              <p:nvPr/>
            </p:nvSpPr>
            <p:spPr>
              <a:xfrm>
                <a:off x="1534080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B6A0EB1-B6DC-003D-5F59-F8477178A078}"/>
                  </a:ext>
                </a:extLst>
              </p:cNvPr>
              <p:cNvCxnSpPr>
                <a:endCxn id="68" idx="2"/>
              </p:cNvCxnSpPr>
              <p:nvPr/>
            </p:nvCxnSpPr>
            <p:spPr>
              <a:xfrm>
                <a:off x="1398015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EA3E8AB-E1E1-C973-1E46-A5B93CDF78BA}"/>
                  </a:ext>
                </a:extLst>
              </p:cNvPr>
              <p:cNvSpPr/>
              <p:nvPr/>
            </p:nvSpPr>
            <p:spPr>
              <a:xfrm>
                <a:off x="1534080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FF355E0-6205-1785-71C9-BDA1A7436D3B}"/>
                  </a:ext>
                </a:extLst>
              </p:cNvPr>
              <p:cNvCxnSpPr>
                <a:cxnSpLocks/>
                <a:stCxn id="65" idx="6"/>
                <a:endCxn id="70" idx="2"/>
              </p:cNvCxnSpPr>
              <p:nvPr/>
            </p:nvCxnSpPr>
            <p:spPr>
              <a:xfrm>
                <a:off x="1398015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2F0E343-F478-BAF4-E337-596B7E8604C3}"/>
                  </a:ext>
                </a:extLst>
              </p:cNvPr>
              <p:cNvSpPr/>
              <p:nvPr/>
            </p:nvSpPr>
            <p:spPr>
              <a:xfrm>
                <a:off x="1819104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44FE837-0831-0825-E500-2930F98D3D82}"/>
                  </a:ext>
                </a:extLst>
              </p:cNvPr>
              <p:cNvCxnSpPr>
                <a:endCxn id="72" idx="2"/>
              </p:cNvCxnSpPr>
              <p:nvPr/>
            </p:nvCxnSpPr>
            <p:spPr>
              <a:xfrm>
                <a:off x="1683039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9D27CDC-EFB9-498E-6F64-D00711B2988A}"/>
                  </a:ext>
                </a:extLst>
              </p:cNvPr>
              <p:cNvCxnSpPr>
                <a:endCxn id="170" idx="2"/>
              </p:cNvCxnSpPr>
              <p:nvPr/>
            </p:nvCxnSpPr>
            <p:spPr>
              <a:xfrm>
                <a:off x="1968063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847FDE3-9979-D39B-A84F-97F739F933C6}"/>
                  </a:ext>
                </a:extLst>
              </p:cNvPr>
              <p:cNvCxnSpPr>
                <a:cxnSpLocks/>
                <a:stCxn id="70" idx="6"/>
                <a:endCxn id="171" idx="2"/>
              </p:cNvCxnSpPr>
              <p:nvPr/>
            </p:nvCxnSpPr>
            <p:spPr>
              <a:xfrm flipV="1">
                <a:off x="1683039" y="6171968"/>
                <a:ext cx="668863" cy="2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6B059B-FCEA-6A68-37B6-A93A15D6A4FF}"/>
                  </a:ext>
                </a:extLst>
              </p:cNvPr>
              <p:cNvCxnSpPr>
                <a:cxnSpLocks/>
                <a:stCxn id="170" idx="6"/>
                <a:endCxn id="171" idx="2"/>
              </p:cNvCxnSpPr>
              <p:nvPr/>
            </p:nvCxnSpPr>
            <p:spPr>
              <a:xfrm>
                <a:off x="2253087" y="5916468"/>
                <a:ext cx="98815" cy="2555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B2F8929-D5CB-4418-DAC7-39EBA2D964CB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2502300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23D209A-1409-082B-CE70-6D2D248542CC}"/>
                  </a:ext>
                </a:extLst>
              </p:cNvPr>
              <p:cNvCxnSpPr>
                <a:cxnSpLocks/>
                <a:stCxn id="161" idx="6"/>
                <a:endCxn id="159" idx="2"/>
              </p:cNvCxnSpPr>
              <p:nvPr/>
            </p:nvCxnSpPr>
            <p:spPr>
              <a:xfrm>
                <a:off x="2787324" y="6174185"/>
                <a:ext cx="109082" cy="229101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09C54C7-1821-410E-B85F-4BB9C62CBDCD}"/>
                  </a:ext>
                </a:extLst>
              </p:cNvPr>
              <p:cNvSpPr/>
              <p:nvPr/>
            </p:nvSpPr>
            <p:spPr>
              <a:xfrm>
                <a:off x="2896406" y="6329652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B4F26B7-1001-AC7D-9BAF-256C6303FCC0}"/>
                  </a:ext>
                </a:extLst>
              </p:cNvPr>
              <p:cNvSpPr/>
              <p:nvPr/>
            </p:nvSpPr>
            <p:spPr>
              <a:xfrm>
                <a:off x="2638365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DF3423CA-5F8B-71EB-E419-0FC1B250EC9B}"/>
                  </a:ext>
                </a:extLst>
              </p:cNvPr>
              <p:cNvSpPr/>
              <p:nvPr/>
            </p:nvSpPr>
            <p:spPr>
              <a:xfrm>
                <a:off x="3182868" y="6329652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C3601BF-D00F-573A-410C-6A89614B7829}"/>
                  </a:ext>
                </a:extLst>
              </p:cNvPr>
              <p:cNvCxnSpPr>
                <a:endCxn id="172" idx="2"/>
              </p:cNvCxnSpPr>
              <p:nvPr/>
            </p:nvCxnSpPr>
            <p:spPr>
              <a:xfrm>
                <a:off x="3327887" y="6403284"/>
                <a:ext cx="136065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1069BB8-C2EC-9591-7E8C-B42F95128841}"/>
                  </a:ext>
                </a:extLst>
              </p:cNvPr>
              <p:cNvCxnSpPr>
                <a:cxnSpLocks/>
                <a:stCxn id="161" idx="6"/>
                <a:endCxn id="167" idx="2"/>
              </p:cNvCxnSpPr>
              <p:nvPr/>
            </p:nvCxnSpPr>
            <p:spPr>
              <a:xfrm flipV="1">
                <a:off x="2787324" y="6171968"/>
                <a:ext cx="869235" cy="2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73835BF-E72D-00AA-A9BB-C245894C8E74}"/>
                  </a:ext>
                </a:extLst>
              </p:cNvPr>
              <p:cNvCxnSpPr>
                <a:cxnSpLocks/>
                <a:stCxn id="172" idx="6"/>
                <a:endCxn id="167" idx="2"/>
              </p:cNvCxnSpPr>
              <p:nvPr/>
            </p:nvCxnSpPr>
            <p:spPr>
              <a:xfrm flipV="1">
                <a:off x="3612911" y="6171968"/>
                <a:ext cx="43648" cy="231317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1648FD8-E075-3591-591F-4713D2CBE2FA}"/>
                  </a:ext>
                </a:extLst>
              </p:cNvPr>
              <p:cNvSpPr/>
              <p:nvPr/>
            </p:nvSpPr>
            <p:spPr>
              <a:xfrm>
                <a:off x="3656559" y="6098334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4C111F0-E47E-D4E9-3C6C-CC680C38B35E}"/>
                  </a:ext>
                </a:extLst>
              </p:cNvPr>
              <p:cNvCxnSpPr>
                <a:cxnSpLocks/>
                <a:stCxn id="167" idx="6"/>
                <a:endCxn id="169" idx="2"/>
              </p:cNvCxnSpPr>
              <p:nvPr/>
            </p:nvCxnSpPr>
            <p:spPr>
              <a:xfrm>
                <a:off x="3805518" y="6171968"/>
                <a:ext cx="13156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670A0C2-7AFF-694D-6D05-02AE29478C18}"/>
                  </a:ext>
                </a:extLst>
              </p:cNvPr>
              <p:cNvSpPr/>
              <p:nvPr/>
            </p:nvSpPr>
            <p:spPr>
              <a:xfrm>
                <a:off x="3937080" y="6098334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011FBFC-C650-777F-E4AF-A86570E23666}"/>
                  </a:ext>
                </a:extLst>
              </p:cNvPr>
              <p:cNvSpPr/>
              <p:nvPr/>
            </p:nvSpPr>
            <p:spPr>
              <a:xfrm>
                <a:off x="2104128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05D6289-C1BC-C866-DCDD-05F8209E2144}"/>
                  </a:ext>
                </a:extLst>
              </p:cNvPr>
              <p:cNvSpPr/>
              <p:nvPr/>
            </p:nvSpPr>
            <p:spPr>
              <a:xfrm>
                <a:off x="2351903" y="6098335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7557C60-CDE1-2488-F400-DF13CF52AE04}"/>
                  </a:ext>
                </a:extLst>
              </p:cNvPr>
              <p:cNvSpPr/>
              <p:nvPr/>
            </p:nvSpPr>
            <p:spPr>
              <a:xfrm>
                <a:off x="3463952" y="6329651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D45BF-464C-F34A-F963-44366295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3FE2B-11F2-68B3-F3EE-3113314C7CAB}"/>
              </a:ext>
            </a:extLst>
          </p:cNvPr>
          <p:cNvSpPr txBox="1"/>
          <p:nvPr/>
        </p:nvSpPr>
        <p:spPr>
          <a:xfrm>
            <a:off x="1603529" y="3233781"/>
            <a:ext cx="128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47937-2E1A-5773-920B-432BA07E711C}"/>
              </a:ext>
            </a:extLst>
          </p:cNvPr>
          <p:cNvSpPr txBox="1"/>
          <p:nvPr/>
        </p:nvSpPr>
        <p:spPr>
          <a:xfrm>
            <a:off x="5008645" y="3259510"/>
            <a:ext cx="91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6422CA-E0E4-8241-8DF4-1D9D8E656920}"/>
              </a:ext>
            </a:extLst>
          </p:cNvPr>
          <p:cNvSpPr txBox="1"/>
          <p:nvPr/>
        </p:nvSpPr>
        <p:spPr>
          <a:xfrm>
            <a:off x="2012345" y="4416246"/>
            <a:ext cx="11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43E5F4B-CE91-BE58-0388-EDD23369BC8E}"/>
              </a:ext>
            </a:extLst>
          </p:cNvPr>
          <p:cNvSpPr/>
          <p:nvPr/>
        </p:nvSpPr>
        <p:spPr>
          <a:xfrm rot="18817978">
            <a:off x="3855757" y="3029417"/>
            <a:ext cx="342561" cy="311448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CD3D3-1730-E5BD-1313-6241F858F274}"/>
              </a:ext>
            </a:extLst>
          </p:cNvPr>
          <p:cNvSpPr txBox="1"/>
          <p:nvPr/>
        </p:nvSpPr>
        <p:spPr>
          <a:xfrm rot="18783047">
            <a:off x="3771410" y="3699970"/>
            <a:ext cx="129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Upstream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C96BF12-B99A-495B-6DEB-71C982FCAD01}"/>
              </a:ext>
            </a:extLst>
          </p:cNvPr>
          <p:cNvGrpSpPr/>
          <p:nvPr/>
        </p:nvGrpSpPr>
        <p:grpSpPr>
          <a:xfrm>
            <a:off x="5260267" y="3293401"/>
            <a:ext cx="6444753" cy="3457446"/>
            <a:chOff x="281219" y="2520176"/>
            <a:chExt cx="8006952" cy="4295512"/>
          </a:xfrm>
        </p:grpSpPr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4070CD45-73F7-04CC-1D13-027BD2891D93}"/>
                </a:ext>
              </a:extLst>
            </p:cNvPr>
            <p:cNvSpPr/>
            <p:nvPr/>
          </p:nvSpPr>
          <p:spPr>
            <a:xfrm>
              <a:off x="281219" y="4585039"/>
              <a:ext cx="8006952" cy="223064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C9029F7-345C-29A2-79E7-774DBD56C54B}"/>
                </a:ext>
              </a:extLst>
            </p:cNvPr>
            <p:cNvCxnSpPr>
              <a:cxnSpLocks/>
              <a:stCxn id="283" idx="6"/>
              <a:endCxn id="287" idx="2"/>
            </p:cNvCxnSpPr>
            <p:nvPr/>
          </p:nvCxnSpPr>
          <p:spPr>
            <a:xfrm flipV="1">
              <a:off x="2577636" y="5196224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92501C7-5EEF-3969-4915-86B98D510593}"/>
                </a:ext>
              </a:extLst>
            </p:cNvPr>
            <p:cNvSpPr/>
            <p:nvPr/>
          </p:nvSpPr>
          <p:spPr>
            <a:xfrm>
              <a:off x="1221015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56DD41E-4853-771B-0B88-F46001EC3037}"/>
                </a:ext>
              </a:extLst>
            </p:cNvPr>
            <p:cNvSpPr/>
            <p:nvPr/>
          </p:nvSpPr>
          <p:spPr>
            <a:xfrm>
              <a:off x="2111993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AE152E-DFEA-ED07-43A3-6359118E8B85}"/>
                </a:ext>
              </a:extLst>
            </p:cNvPr>
            <p:cNvCxnSpPr>
              <a:stCxn id="282" idx="6"/>
              <a:endCxn id="283" idx="2"/>
            </p:cNvCxnSpPr>
            <p:nvPr/>
          </p:nvCxnSpPr>
          <p:spPr>
            <a:xfrm>
              <a:off x="1686659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363D191-BD7B-A688-512B-F5F12445213B}"/>
                </a:ext>
              </a:extLst>
            </p:cNvPr>
            <p:cNvSpPr/>
            <p:nvPr/>
          </p:nvSpPr>
          <p:spPr>
            <a:xfrm>
              <a:off x="3002970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02F6E0D-CEDC-F1E6-E8A4-E9466AFC9881}"/>
                </a:ext>
              </a:extLst>
            </p:cNvPr>
            <p:cNvCxnSpPr>
              <a:endCxn id="285" idx="2"/>
            </p:cNvCxnSpPr>
            <p:nvPr/>
          </p:nvCxnSpPr>
          <p:spPr>
            <a:xfrm>
              <a:off x="2577636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3CD33D1-FB76-1DC3-8002-78B788827AD0}"/>
                </a:ext>
              </a:extLst>
            </p:cNvPr>
            <p:cNvSpPr/>
            <p:nvPr/>
          </p:nvSpPr>
          <p:spPr>
            <a:xfrm>
              <a:off x="3002970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AAD5AD4-33FF-CAA7-D74C-1DB1CA3CBFB5}"/>
                </a:ext>
              </a:extLst>
            </p:cNvPr>
            <p:cNvSpPr/>
            <p:nvPr/>
          </p:nvSpPr>
          <p:spPr>
            <a:xfrm>
              <a:off x="3893947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0C4A121-8119-4E69-F338-640B50B03310}"/>
                </a:ext>
              </a:extLst>
            </p:cNvPr>
            <p:cNvCxnSpPr>
              <a:endCxn id="288" idx="2"/>
            </p:cNvCxnSpPr>
            <p:nvPr/>
          </p:nvCxnSpPr>
          <p:spPr>
            <a:xfrm>
              <a:off x="3468614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7A2D44C-0110-C0F0-1E94-DEC256C59228}"/>
                </a:ext>
              </a:extLst>
            </p:cNvPr>
            <p:cNvSpPr/>
            <p:nvPr/>
          </p:nvSpPr>
          <p:spPr>
            <a:xfrm>
              <a:off x="3893947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16F8E73-AEEE-EE1A-71F2-B9E968DDE2B7}"/>
                </a:ext>
              </a:extLst>
            </p:cNvPr>
            <p:cNvCxnSpPr>
              <a:cxnSpLocks/>
              <a:stCxn id="285" idx="6"/>
              <a:endCxn id="290" idx="2"/>
            </p:cNvCxnSpPr>
            <p:nvPr/>
          </p:nvCxnSpPr>
          <p:spPr>
            <a:xfrm>
              <a:off x="3468614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80CCB57-AC54-6B47-2162-DF14E0EEF701}"/>
                </a:ext>
              </a:extLst>
            </p:cNvPr>
            <p:cNvSpPr/>
            <p:nvPr/>
          </p:nvSpPr>
          <p:spPr>
            <a:xfrm>
              <a:off x="4784925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D9D59A7-ACE6-E85B-A05B-06EB04B2D1CE}"/>
                </a:ext>
              </a:extLst>
            </p:cNvPr>
            <p:cNvCxnSpPr>
              <a:endCxn id="292" idx="2"/>
            </p:cNvCxnSpPr>
            <p:nvPr/>
          </p:nvCxnSpPr>
          <p:spPr>
            <a:xfrm>
              <a:off x="4359591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21F11D3-F5D1-057F-8357-0A071D081226}"/>
                </a:ext>
              </a:extLst>
            </p:cNvPr>
            <p:cNvSpPr/>
            <p:nvPr/>
          </p:nvSpPr>
          <p:spPr>
            <a:xfrm>
              <a:off x="5675902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13F73E1-A0E6-AD67-ABFC-70B0A9098BB7}"/>
                </a:ext>
              </a:extLst>
            </p:cNvPr>
            <p:cNvCxnSpPr>
              <a:endCxn id="294" idx="2"/>
            </p:cNvCxnSpPr>
            <p:nvPr/>
          </p:nvCxnSpPr>
          <p:spPr>
            <a:xfrm>
              <a:off x="5250567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4D86AEC-7D90-1233-86B6-DE9F6F72BF8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 flipV="1">
              <a:off x="4359591" y="5994909"/>
              <a:ext cx="2090849" cy="69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25F8078-0FB9-F7EC-A11E-ECB4FDBE8F07}"/>
                </a:ext>
              </a:extLst>
            </p:cNvPr>
            <p:cNvSpPr/>
            <p:nvPr/>
          </p:nvSpPr>
          <p:spPr>
            <a:xfrm>
              <a:off x="6450439" y="576473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0BE4BC5-1616-3152-992C-155E8C7D0793}"/>
                </a:ext>
              </a:extLst>
            </p:cNvPr>
            <p:cNvCxnSpPr>
              <a:cxnSpLocks/>
              <a:stCxn id="294" idx="6"/>
              <a:endCxn id="297" idx="2"/>
            </p:cNvCxnSpPr>
            <p:nvPr/>
          </p:nvCxnSpPr>
          <p:spPr>
            <a:xfrm>
              <a:off x="6141546" y="5196224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4C79F080-00E8-3ADE-A1B1-BC68E0D3A880}"/>
                </a:ext>
              </a:extLst>
            </p:cNvPr>
            <p:cNvSpPr/>
            <p:nvPr/>
          </p:nvSpPr>
          <p:spPr>
            <a:xfrm>
              <a:off x="7345912" y="577166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9D73402-8A56-EFA5-3857-90E56F0A2A1C}"/>
                </a:ext>
              </a:extLst>
            </p:cNvPr>
            <p:cNvCxnSpPr>
              <a:cxnSpLocks/>
              <a:endCxn id="299" idx="2"/>
            </p:cNvCxnSpPr>
            <p:nvPr/>
          </p:nvCxnSpPr>
          <p:spPr>
            <a:xfrm>
              <a:off x="6920578" y="6001839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A65D99A-9824-8896-1CDE-36AED8ABE1CB}"/>
                </a:ext>
              </a:extLst>
            </p:cNvPr>
            <p:cNvSpPr txBox="1"/>
            <p:nvPr/>
          </p:nvSpPr>
          <p:spPr>
            <a:xfrm>
              <a:off x="549008" y="5858645"/>
              <a:ext cx="669760" cy="344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FCD999D-ABBE-1554-459F-146465C04619}"/>
                </a:ext>
              </a:extLst>
            </p:cNvPr>
            <p:cNvSpPr txBox="1"/>
            <p:nvPr/>
          </p:nvSpPr>
          <p:spPr>
            <a:xfrm>
              <a:off x="2056216" y="5051999"/>
              <a:ext cx="941605" cy="3441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FE31884-BBF8-D044-59F2-5A4A894A7868}"/>
                </a:ext>
              </a:extLst>
            </p:cNvPr>
            <p:cNvSpPr txBox="1"/>
            <p:nvPr/>
          </p:nvSpPr>
          <p:spPr>
            <a:xfrm>
              <a:off x="407242" y="4695485"/>
              <a:ext cx="2072354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304" name="Arrow: Down 303">
              <a:extLst>
                <a:ext uri="{FF2B5EF4-FFF2-40B4-BE49-F238E27FC236}">
                  <a16:creationId xmlns:a16="http://schemas.microsoft.com/office/drawing/2014/main" id="{F06C1064-E537-E8DB-D993-C9269FA923A3}"/>
                </a:ext>
              </a:extLst>
            </p:cNvPr>
            <p:cNvSpPr/>
            <p:nvPr/>
          </p:nvSpPr>
          <p:spPr>
            <a:xfrm rot="19075387">
              <a:off x="1348528" y="2872042"/>
              <a:ext cx="425597" cy="165207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Arrow: Down 304">
              <a:extLst>
                <a:ext uri="{FF2B5EF4-FFF2-40B4-BE49-F238E27FC236}">
                  <a16:creationId xmlns:a16="http://schemas.microsoft.com/office/drawing/2014/main" id="{9D31B504-1AB3-9E7F-1068-18D64F7FB51C}"/>
                </a:ext>
              </a:extLst>
            </p:cNvPr>
            <p:cNvSpPr/>
            <p:nvPr/>
          </p:nvSpPr>
          <p:spPr>
            <a:xfrm rot="8281185">
              <a:off x="2009439" y="2520176"/>
              <a:ext cx="425597" cy="188989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AEA9ADA-57B3-F67A-6E65-27546CAC1AA5}"/>
                </a:ext>
              </a:extLst>
            </p:cNvPr>
            <p:cNvSpPr txBox="1"/>
            <p:nvPr/>
          </p:nvSpPr>
          <p:spPr>
            <a:xfrm rot="19211769">
              <a:off x="2145063" y="2898903"/>
              <a:ext cx="1095890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27184062-976E-9E1A-507B-B2AB52E7B050}"/>
                </a:ext>
              </a:extLst>
            </p:cNvPr>
            <p:cNvSpPr txBox="1"/>
            <p:nvPr/>
          </p:nvSpPr>
          <p:spPr>
            <a:xfrm rot="19075387">
              <a:off x="790614" y="3625768"/>
              <a:ext cx="702082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</p:grpSp>
      <p:sp>
        <p:nvSpPr>
          <p:cNvPr id="310" name="Arrow: Down 309">
            <a:extLst>
              <a:ext uri="{FF2B5EF4-FFF2-40B4-BE49-F238E27FC236}">
                <a16:creationId xmlns:a16="http://schemas.microsoft.com/office/drawing/2014/main" id="{6B0C5421-031A-1F26-9593-CD73E0CF2F0E}"/>
              </a:ext>
            </a:extLst>
          </p:cNvPr>
          <p:cNvSpPr/>
          <p:nvPr/>
        </p:nvSpPr>
        <p:spPr>
          <a:xfrm rot="5400000">
            <a:off x="3950220" y="2366549"/>
            <a:ext cx="222744" cy="11654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01BE292-B5F2-24B0-A8D2-B2D08D742E29}"/>
              </a:ext>
            </a:extLst>
          </p:cNvPr>
          <p:cNvSpPr txBox="1"/>
          <p:nvPr/>
        </p:nvSpPr>
        <p:spPr>
          <a:xfrm>
            <a:off x="3616457" y="2968768"/>
            <a:ext cx="979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28775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7C77-ABED-042F-3D43-9BE8C06F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A0DDADC7-DD5E-3778-F403-BBA33C8F7B30}"/>
              </a:ext>
            </a:extLst>
          </p:cNvPr>
          <p:cNvSpPr/>
          <p:nvPr/>
        </p:nvSpPr>
        <p:spPr>
          <a:xfrm>
            <a:off x="310191" y="1800405"/>
            <a:ext cx="7033181" cy="229925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49C4F8B-CA55-8569-2022-2D0172CF85A9}"/>
              </a:ext>
            </a:extLst>
          </p:cNvPr>
          <p:cNvSpPr txBox="1"/>
          <p:nvPr/>
        </p:nvSpPr>
        <p:spPr>
          <a:xfrm>
            <a:off x="3388605" y="3671219"/>
            <a:ext cx="11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BBE97ACE-46C5-414C-2287-64F28A0D744D}"/>
              </a:ext>
            </a:extLst>
          </p:cNvPr>
          <p:cNvSpPr/>
          <p:nvPr/>
        </p:nvSpPr>
        <p:spPr>
          <a:xfrm rot="19365909">
            <a:off x="2823709" y="3140379"/>
            <a:ext cx="342561" cy="26057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DCCFDF-BCA3-D968-86D4-13245858E7D5}"/>
              </a:ext>
            </a:extLst>
          </p:cNvPr>
          <p:cNvSpPr txBox="1"/>
          <p:nvPr/>
        </p:nvSpPr>
        <p:spPr>
          <a:xfrm rot="19363692">
            <a:off x="1582032" y="4087060"/>
            <a:ext cx="129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Upstream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7F4C3C8-0963-ACEC-B987-EDE97F5F4096}"/>
              </a:ext>
            </a:extLst>
          </p:cNvPr>
          <p:cNvSpPr/>
          <p:nvPr/>
        </p:nvSpPr>
        <p:spPr>
          <a:xfrm>
            <a:off x="3351232" y="5564130"/>
            <a:ext cx="1603034" cy="96892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7A66E3-FA1C-66E0-C604-F9BCFCF56B28}"/>
              </a:ext>
            </a:extLst>
          </p:cNvPr>
          <p:cNvSpPr txBox="1"/>
          <p:nvPr/>
        </p:nvSpPr>
        <p:spPr>
          <a:xfrm>
            <a:off x="3852837" y="5884816"/>
            <a:ext cx="9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2D02EF51-7B35-2A3E-4BF3-B3CC677F9143}"/>
              </a:ext>
            </a:extLst>
          </p:cNvPr>
          <p:cNvSpPr/>
          <p:nvPr/>
        </p:nvSpPr>
        <p:spPr>
          <a:xfrm rot="1384210">
            <a:off x="4725192" y="3588620"/>
            <a:ext cx="342561" cy="194045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Down 150">
            <a:extLst>
              <a:ext uri="{FF2B5EF4-FFF2-40B4-BE49-F238E27FC236}">
                <a16:creationId xmlns:a16="http://schemas.microsoft.com/office/drawing/2014/main" id="{37580C81-BF7C-3D97-4A2E-B84F677DCA4E}"/>
              </a:ext>
            </a:extLst>
          </p:cNvPr>
          <p:cNvSpPr/>
          <p:nvPr/>
        </p:nvSpPr>
        <p:spPr>
          <a:xfrm rot="12190008">
            <a:off x="5231434" y="3300025"/>
            <a:ext cx="342561" cy="226023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ADC94-A003-18FB-4E0C-C0B907FF4D5F}"/>
              </a:ext>
            </a:extLst>
          </p:cNvPr>
          <p:cNvSpPr txBox="1"/>
          <p:nvPr/>
        </p:nvSpPr>
        <p:spPr>
          <a:xfrm rot="1520592">
            <a:off x="5405990" y="4540968"/>
            <a:ext cx="8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C61AD60-8029-B9CD-F3D3-803A8F027AF0}"/>
              </a:ext>
            </a:extLst>
          </p:cNvPr>
          <p:cNvSpPr txBox="1"/>
          <p:nvPr/>
        </p:nvSpPr>
        <p:spPr>
          <a:xfrm rot="1384210">
            <a:off x="4261130" y="4220303"/>
            <a:ext cx="5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1E18CBB5-AF41-64B2-7F72-016535BE381F}"/>
              </a:ext>
            </a:extLst>
          </p:cNvPr>
          <p:cNvSpPr/>
          <p:nvPr/>
        </p:nvSpPr>
        <p:spPr>
          <a:xfrm rot="5400000">
            <a:off x="3781353" y="2498809"/>
            <a:ext cx="222744" cy="11654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D77240-282E-771B-7D15-5E4A82F3DD6C}"/>
              </a:ext>
            </a:extLst>
          </p:cNvPr>
          <p:cNvSpPr txBox="1"/>
          <p:nvPr/>
        </p:nvSpPr>
        <p:spPr>
          <a:xfrm>
            <a:off x="3447590" y="3101028"/>
            <a:ext cx="979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0ACDDADA-3087-0FB1-EF8F-4AD0449C9B8A}"/>
              </a:ext>
            </a:extLst>
          </p:cNvPr>
          <p:cNvSpPr/>
          <p:nvPr/>
        </p:nvSpPr>
        <p:spPr>
          <a:xfrm rot="16200000">
            <a:off x="3825963" y="1912196"/>
            <a:ext cx="222744" cy="11654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532365-0591-4113-3B49-E7184116CECB}"/>
              </a:ext>
            </a:extLst>
          </p:cNvPr>
          <p:cNvSpPr txBox="1"/>
          <p:nvPr/>
        </p:nvSpPr>
        <p:spPr>
          <a:xfrm>
            <a:off x="3561593" y="2190238"/>
            <a:ext cx="537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Fork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E3CCCE6E-4B03-972A-D2C5-37EE6AFE3A6D}"/>
              </a:ext>
            </a:extLst>
          </p:cNvPr>
          <p:cNvSpPr/>
          <p:nvPr/>
        </p:nvSpPr>
        <p:spPr>
          <a:xfrm>
            <a:off x="1305292" y="2256708"/>
            <a:ext cx="1847902" cy="10030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72531F9-E73B-BE00-DE6B-879CBB4E55EE}"/>
              </a:ext>
            </a:extLst>
          </p:cNvPr>
          <p:cNvSpPr/>
          <p:nvPr/>
        </p:nvSpPr>
        <p:spPr>
          <a:xfrm>
            <a:off x="4625118" y="2254539"/>
            <a:ext cx="1847902" cy="10030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812798-3347-4968-401C-99686EEE7C8F}"/>
              </a:ext>
            </a:extLst>
          </p:cNvPr>
          <p:cNvSpPr txBox="1"/>
          <p:nvPr/>
        </p:nvSpPr>
        <p:spPr>
          <a:xfrm>
            <a:off x="1588918" y="2573545"/>
            <a:ext cx="128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Upstream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6A73947-867D-CE1B-8BD1-BE32B6229FA5}"/>
              </a:ext>
            </a:extLst>
          </p:cNvPr>
          <p:cNvSpPr txBox="1"/>
          <p:nvPr/>
        </p:nvSpPr>
        <p:spPr>
          <a:xfrm>
            <a:off x="5090955" y="2571376"/>
            <a:ext cx="91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160" name="Arrow: Down 159">
            <a:extLst>
              <a:ext uri="{FF2B5EF4-FFF2-40B4-BE49-F238E27FC236}">
                <a16:creationId xmlns:a16="http://schemas.microsoft.com/office/drawing/2014/main" id="{B5568593-BEC7-666C-DE26-6773FA95D4E1}"/>
              </a:ext>
            </a:extLst>
          </p:cNvPr>
          <p:cNvSpPr/>
          <p:nvPr/>
        </p:nvSpPr>
        <p:spPr>
          <a:xfrm rot="16200000">
            <a:off x="3822571" y="2228852"/>
            <a:ext cx="222744" cy="11654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4E86007-99AE-AD9D-6FBB-8474CF61EC85}"/>
              </a:ext>
            </a:extLst>
          </p:cNvPr>
          <p:cNvSpPr txBox="1"/>
          <p:nvPr/>
        </p:nvSpPr>
        <p:spPr>
          <a:xfrm>
            <a:off x="3558201" y="2506894"/>
            <a:ext cx="537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Sync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01107E8-3ABD-9E14-1917-8CB5BC5D7217}"/>
              </a:ext>
            </a:extLst>
          </p:cNvPr>
          <p:cNvSpPr txBox="1"/>
          <p:nvPr/>
        </p:nvSpPr>
        <p:spPr>
          <a:xfrm>
            <a:off x="6374200" y="4797849"/>
            <a:ext cx="559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</a:t>
            </a:r>
            <a:r>
              <a:rPr lang="en-US" dirty="0">
                <a:latin typeface="Consolas" panose="020B0609020204030204" pitchFamily="49" charset="0"/>
              </a:rPr>
              <a:t>git status</a:t>
            </a:r>
            <a:r>
              <a:rPr lang="en-US" dirty="0"/>
              <a:t>     to see current state of directory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2.    </a:t>
            </a:r>
            <a:r>
              <a:rPr lang="en-US" dirty="0">
                <a:latin typeface="Consolas" panose="020B0609020204030204" pitchFamily="49" charset="0"/>
              </a:rPr>
              <a:t>git add    </a:t>
            </a:r>
            <a:r>
              <a:rPr lang="en-US" dirty="0"/>
              <a:t>   files that you want to commit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>
                <a:latin typeface="Consolas" panose="020B0609020204030204" pitchFamily="49" charset="0"/>
              </a:rPr>
              <a:t> git commit –m “{description}”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10A69EA-4A05-AD1F-713D-7E7EE0C05784}"/>
              </a:ext>
            </a:extLst>
          </p:cNvPr>
          <p:cNvSpPr txBox="1"/>
          <p:nvPr/>
        </p:nvSpPr>
        <p:spPr>
          <a:xfrm>
            <a:off x="6400489" y="4337122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your changes:</a:t>
            </a:r>
          </a:p>
        </p:txBody>
      </p:sp>
    </p:spTree>
    <p:extLst>
      <p:ext uri="{BB962C8B-B14F-4D97-AF65-F5344CB8AC3E}">
        <p14:creationId xmlns:p14="http://schemas.microsoft.com/office/powerpoint/2010/main" val="9983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81B59-BFF1-0B47-6B7E-DB960C8866BC}"/>
              </a:ext>
            </a:extLst>
          </p:cNvPr>
          <p:cNvSpPr txBox="1"/>
          <p:nvPr/>
        </p:nvSpPr>
        <p:spPr>
          <a:xfrm>
            <a:off x="3077592" y="3429000"/>
            <a:ext cx="6036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chaedri</a:t>
            </a:r>
            <a:r>
              <a:rPr lang="en-US" sz="4000" dirty="0"/>
              <a:t>/GIS714-PR-tests</a:t>
            </a:r>
          </a:p>
        </p:txBody>
      </p:sp>
    </p:spTree>
    <p:extLst>
      <p:ext uri="{BB962C8B-B14F-4D97-AF65-F5344CB8AC3E}">
        <p14:creationId xmlns:p14="http://schemas.microsoft.com/office/powerpoint/2010/main" val="185997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2D0CB-4731-46FC-9CCB-8A5C3DFA01FE}"/>
              </a:ext>
            </a:extLst>
          </p:cNvPr>
          <p:cNvGrpSpPr/>
          <p:nvPr/>
        </p:nvGrpSpPr>
        <p:grpSpPr>
          <a:xfrm>
            <a:off x="996927" y="2045400"/>
            <a:ext cx="3530786" cy="1916447"/>
            <a:chOff x="1288169" y="2742321"/>
            <a:chExt cx="3530786" cy="1916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B4245A-8B45-4F24-8CD3-D147E6CF5B5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A4EF90-890A-41AF-A33D-357E6F552A5E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A620EB-2161-4454-9A69-748A5EE0E48E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DBCBF3E-AC62-444E-8B12-73AC1B7697A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0F45F4B-69F8-4128-8E7F-B5195CDF68D5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D6CF91-4C96-438F-9637-E9E050679D08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03113E-5E14-441F-AD4D-DDD21ABB3A88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5C73231-B436-4A6B-948E-D0D15C82354C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3909E8-EED5-4E67-91F8-26AC50D6186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0150F1A-FFCC-4418-BE49-25E4ADE0C395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EE99F96-0A7E-4F35-A28B-83A9F9ED8DAC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908D68-1734-4BF4-B1E8-A29269B040DD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80EB633-5217-4C18-ACA3-EDC3F8B03584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FE3B5D-A477-4D5A-B8BC-916C79956186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86CD127-EA75-4206-9067-38252B3BE48F}"/>
                  </a:ext>
                </a:extLst>
              </p:cNvPr>
              <p:cNvCxnSpPr>
                <a:endCxn id="87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B6306F0-20B9-4D4F-A1E1-93BDF201F5D3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C5CB0B-B94E-4F24-AD14-B07D4F067F2A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DA50C77-B3B7-48E4-9DA3-7595758FA8FC}"/>
                  </a:ext>
                </a:extLst>
              </p:cNvPr>
              <p:cNvCxnSpPr>
                <a:cxnSpLocks/>
                <a:stCxn id="85" idx="6"/>
                <a:endCxn id="92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003A55-01F9-4AF4-844B-416A62D43207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8152E51-D69F-46FC-858C-47DDF1A7BBBE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C3285E-CEB0-4580-98AF-CF11B0412A45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505034-6C3A-4845-83F9-A6D273B4561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790EAA-0941-4BD3-9E58-0BDA52A5E380}"/>
                </a:ext>
              </a:extLst>
            </p:cNvPr>
            <p:cNvSpPr txBox="1"/>
            <p:nvPr/>
          </p:nvSpPr>
          <p:spPr>
            <a:xfrm>
              <a:off x="1447309" y="2881339"/>
              <a:ext cx="2803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chaedri</a:t>
              </a:r>
              <a:r>
                <a:rPr lang="en-US" sz="1600" dirty="0"/>
                <a:t>/GIS714-PR-tests</a:t>
              </a:r>
            </a:p>
          </p:txBody>
        </p:sp>
      </p:grp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FB44D03-8FDD-4682-B5AE-421A786FFEE1}"/>
              </a:ext>
            </a:extLst>
          </p:cNvPr>
          <p:cNvSpPr/>
          <p:nvPr/>
        </p:nvSpPr>
        <p:spPr>
          <a:xfrm rot="16200000">
            <a:off x="5811241" y="1601690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31E236-F044-4965-8092-514209C3D8E9}"/>
              </a:ext>
            </a:extLst>
          </p:cNvPr>
          <p:cNvGrpSpPr/>
          <p:nvPr/>
        </p:nvGrpSpPr>
        <p:grpSpPr>
          <a:xfrm>
            <a:off x="7435129" y="2080795"/>
            <a:ext cx="3530786" cy="1916447"/>
            <a:chOff x="1288169" y="2742321"/>
            <a:chExt cx="3530786" cy="1916447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49858BB-05B9-477E-A597-FEA713E582C7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C059CE9-0014-4B84-AF8B-C87334D8CCCD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C5A7E9-4824-43A9-B90F-FAA219E243AB}"/>
                  </a:ext>
                </a:extLst>
              </p:cNvPr>
              <p:cNvCxnSpPr>
                <a:cxnSpLocks/>
                <a:stCxn id="106" idx="6"/>
                <a:endCxn id="110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DD9D372-E332-43D5-ACCA-F43F19E3335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51DB16D-30A7-458A-B292-84493B9F4D18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80E91B1-EEDD-4876-8BA3-2B4904FFDC63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E342E7-6B08-423D-AB5F-5048624692F5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EF60A8-DE9F-46B9-9865-B549DFDF9C61}"/>
                  </a:ext>
                </a:extLst>
              </p:cNvPr>
              <p:cNvCxnSpPr>
                <a:endCxn id="108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271242A-C03A-418E-BD4C-A25EEFD2E8E5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89118AC-B456-412C-8AE8-4F5E8A978B76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C93CD7-0577-46CA-BDBF-E7A036CBA48B}"/>
                  </a:ext>
                </a:extLst>
              </p:cNvPr>
              <p:cNvCxnSpPr>
                <a:endCxn id="111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D8D365-B746-4FB4-AB42-E2882D88695B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5E63A53-DE67-496A-A10C-B28C34A8B7DA}"/>
                  </a:ext>
                </a:extLst>
              </p:cNvPr>
              <p:cNvCxnSpPr>
                <a:cxnSpLocks/>
                <a:stCxn id="108" idx="6"/>
                <a:endCxn id="113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BFAE558-DEBD-44BB-8851-9D1A3F319D54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409ADA0-2704-410A-BCC1-562FB0208D48}"/>
                  </a:ext>
                </a:extLst>
              </p:cNvPr>
              <p:cNvCxnSpPr>
                <a:endCxn id="115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8A620CB-4DE5-488E-8668-E175C0192409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AC3E80F-97D5-4E8A-9194-91D9F5C1654B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D4160DE-AB79-4FF1-9471-5BC0B4480E4E}"/>
                  </a:ext>
                </a:extLst>
              </p:cNvPr>
              <p:cNvCxnSpPr>
                <a:cxnSpLocks/>
                <a:stCxn id="113" idx="6"/>
                <a:endCxn id="120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B2465EC-07A1-4178-8470-7ECC8FD05872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0FCE1C-3113-4A9B-A9B7-6B7CDE32099F}"/>
                  </a:ext>
                </a:extLst>
              </p:cNvPr>
              <p:cNvCxnSpPr>
                <a:cxnSpLocks/>
                <a:stCxn id="117" idx="6"/>
                <a:endCxn id="120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B8406B-4DC3-4BE7-9E5B-66223441A106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C4764D1-9230-4D2C-8967-1B1D878577BC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03C7DE-3CF6-4CF1-8EA4-746CACFDA08E}"/>
                </a:ext>
              </a:extLst>
            </p:cNvPr>
            <p:cNvSpPr txBox="1"/>
            <p:nvPr/>
          </p:nvSpPr>
          <p:spPr>
            <a:xfrm>
              <a:off x="1447309" y="2881339"/>
              <a:ext cx="3024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your-name/GIS714-PR-tests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BBFF968-1236-410E-9715-3EC06965886F}"/>
              </a:ext>
            </a:extLst>
          </p:cNvPr>
          <p:cNvSpPr txBox="1"/>
          <p:nvPr/>
        </p:nvSpPr>
        <p:spPr>
          <a:xfrm>
            <a:off x="5630380" y="2132945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C829B-3740-4FFD-8A62-F8E2A1786018}"/>
              </a:ext>
            </a:extLst>
          </p:cNvPr>
          <p:cNvGrpSpPr/>
          <p:nvPr/>
        </p:nvGrpSpPr>
        <p:grpSpPr>
          <a:xfrm>
            <a:off x="7722494" y="4059105"/>
            <a:ext cx="3508387" cy="719080"/>
            <a:chOff x="6971029" y="4430871"/>
            <a:chExt cx="3508387" cy="71908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5350BC-A404-45DE-B0E2-286331D8755D}"/>
                </a:ext>
              </a:extLst>
            </p:cNvPr>
            <p:cNvSpPr txBox="1"/>
            <p:nvPr/>
          </p:nvSpPr>
          <p:spPr>
            <a:xfrm>
              <a:off x="7429192" y="4430871"/>
              <a:ext cx="305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add your file (clone, add, commit, push)</a:t>
              </a:r>
            </a:p>
          </p:txBody>
        </p: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3363F3C8-4DA4-4A7A-B6CA-A898BBD5DAFE}"/>
                </a:ext>
              </a:extLst>
            </p:cNvPr>
            <p:cNvSpPr/>
            <p:nvPr/>
          </p:nvSpPr>
          <p:spPr>
            <a:xfrm>
              <a:off x="6971029" y="4454661"/>
              <a:ext cx="425597" cy="69529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4E38945-DCF6-4633-A7F0-9A9360AF2E0B}"/>
              </a:ext>
            </a:extLst>
          </p:cNvPr>
          <p:cNvSpPr/>
          <p:nvPr/>
        </p:nvSpPr>
        <p:spPr>
          <a:xfrm>
            <a:off x="7461142" y="4853508"/>
            <a:ext cx="3530786" cy="18094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C851D0-70F0-4B45-A72B-27631C92A15E}"/>
              </a:ext>
            </a:extLst>
          </p:cNvPr>
          <p:cNvSpPr txBox="1"/>
          <p:nvPr/>
        </p:nvSpPr>
        <p:spPr>
          <a:xfrm>
            <a:off x="7620282" y="4961728"/>
            <a:ext cx="2998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your-name/GIS714-PR-tests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63165A-5B4A-40DE-AA0E-6C7B797F6A8E}"/>
              </a:ext>
            </a:extLst>
          </p:cNvPr>
          <p:cNvGrpSpPr/>
          <p:nvPr/>
        </p:nvGrpSpPr>
        <p:grpSpPr>
          <a:xfrm>
            <a:off x="7670671" y="5828177"/>
            <a:ext cx="2933903" cy="634084"/>
            <a:chOff x="7261096" y="5904377"/>
            <a:chExt cx="2933903" cy="63408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6A5940-686C-4029-B99C-D646E41C1157}"/>
                </a:ext>
              </a:extLst>
            </p:cNvPr>
            <p:cNvCxnSpPr>
              <a:endCxn id="153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436C51-74D7-49D4-A05A-DEF3CCD259D3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E46E7CE-8A36-49A6-B042-08F2BC864D31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0C442A8-F308-4790-AEB0-A8B93EDA74FA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16847-1F54-4C87-9A5D-676D8BA10639}"/>
                </a:ext>
              </a:extLst>
            </p:cNvPr>
            <p:cNvCxnSpPr>
              <a:stCxn id="132" idx="6"/>
              <a:endCxn id="133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62949D-1099-481D-BA9B-50FF088D28B0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857D40A-DFAC-4F4D-B5F5-B04BD1250103}"/>
                </a:ext>
              </a:extLst>
            </p:cNvPr>
            <p:cNvCxnSpPr>
              <a:endCxn id="135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4C92BF-27BA-4DC3-8AF2-8826A09F1478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3507B14-B0D8-4FCC-8021-FAFD63389CD4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C10614-B94A-4A9F-9316-E96F6B8049E0}"/>
                </a:ext>
              </a:extLst>
            </p:cNvPr>
            <p:cNvCxnSpPr>
              <a:endCxn id="138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7C393-836A-45B9-9607-C60E08665707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33CA8E9-A14B-4E3A-BBD4-50EA9525F7BF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90B584-0879-4930-B6E3-D9790AD59881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24D76FA-2881-46B9-836A-EA051BB4DE63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2A3BAD-9644-4434-A5FB-4DCDCE8CA1DC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E7C607-92A2-45A1-8949-778EBE189095}"/>
                </a:ext>
              </a:extLst>
            </p:cNvPr>
            <p:cNvCxnSpPr>
              <a:endCxn id="144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86DD75-8BDF-4030-95AF-D039FB07EDF0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31C13E1-3963-4E2E-93C0-BAFD63A17741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7E00E69-15B0-42BF-8362-4A5618B313B1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172BE1-6082-40C1-B53E-99840BB50170}"/>
                </a:ext>
              </a:extLst>
            </p:cNvPr>
            <p:cNvCxnSpPr>
              <a:cxnSpLocks/>
              <a:endCxn id="149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4FF0E4-0513-4A56-87E3-4387215AFF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319B22-0F72-43FF-8EAB-4EAB26E7B974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364F437-CA09-4DFE-A519-B45A85F0C4F4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037BB64-F1BF-489A-9114-9F7C8470EF04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D882F5A-C715-47A9-9CC1-3D4F563714EC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EC78D7F-7D4B-4DB0-922E-8634F9487386}"/>
                </a:ext>
              </a:extLst>
            </p:cNvPr>
            <p:cNvCxnSpPr>
              <a:endCxn id="155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1767DE2C-9EEE-477C-A7C1-4A396BD51113}"/>
              </a:ext>
            </a:extLst>
          </p:cNvPr>
          <p:cNvSpPr/>
          <p:nvPr/>
        </p:nvSpPr>
        <p:spPr>
          <a:xfrm rot="5400000">
            <a:off x="5815000" y="4459005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5DB051-F294-4BE5-B179-8B41582FA92B}"/>
              </a:ext>
            </a:extLst>
          </p:cNvPr>
          <p:cNvSpPr txBox="1"/>
          <p:nvPr/>
        </p:nvSpPr>
        <p:spPr>
          <a:xfrm>
            <a:off x="5227898" y="5047111"/>
            <a:ext cx="15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55F46E-8F18-4144-AC71-21C861D94C85}"/>
              </a:ext>
            </a:extLst>
          </p:cNvPr>
          <p:cNvSpPr/>
          <p:nvPr/>
        </p:nvSpPr>
        <p:spPr>
          <a:xfrm>
            <a:off x="996927" y="4746510"/>
            <a:ext cx="3530786" cy="1916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4F4DC6-E4CF-4567-82E4-4ABC991021D2}"/>
              </a:ext>
            </a:extLst>
          </p:cNvPr>
          <p:cNvSpPr txBox="1"/>
          <p:nvPr/>
        </p:nvSpPr>
        <p:spPr>
          <a:xfrm>
            <a:off x="1156067" y="4885528"/>
            <a:ext cx="280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chaedri</a:t>
            </a:r>
            <a:r>
              <a:rPr lang="en-US" sz="1600" dirty="0"/>
              <a:t>/GIS714-PR-tests</a:t>
            </a:r>
          </a:p>
          <a:p>
            <a:r>
              <a:rPr lang="en-US" sz="1600" dirty="0"/>
              <a:t>with your new additions!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DE97D16-1BBC-4725-B48A-55B163061F3D}"/>
              </a:ext>
            </a:extLst>
          </p:cNvPr>
          <p:cNvGrpSpPr/>
          <p:nvPr/>
        </p:nvGrpSpPr>
        <p:grpSpPr>
          <a:xfrm>
            <a:off x="1088583" y="5766635"/>
            <a:ext cx="3407031" cy="634084"/>
            <a:chOff x="679008" y="5842835"/>
            <a:chExt cx="3407031" cy="634084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6EEF166-3B44-44B5-93FC-64CF1B47DC9A}"/>
                </a:ext>
              </a:extLst>
            </p:cNvPr>
            <p:cNvCxnSpPr>
              <a:endCxn id="257" idx="2"/>
            </p:cNvCxnSpPr>
            <p:nvPr/>
          </p:nvCxnSpPr>
          <p:spPr>
            <a:xfrm>
              <a:off x="3046803" y="6403285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5483802-3647-45D2-8E8E-43AB5D09A8D1}"/>
                </a:ext>
              </a:extLst>
            </p:cNvPr>
            <p:cNvCxnSpPr>
              <a:cxnSpLocks/>
              <a:stCxn id="237" idx="6"/>
              <a:endCxn id="241" idx="2"/>
            </p:cNvCxnSpPr>
            <p:nvPr/>
          </p:nvCxnSpPr>
          <p:spPr>
            <a:xfrm flipV="1">
              <a:off x="1112991" y="5916468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861EB0E-D707-49AD-AA74-E7EB1B1B223A}"/>
                </a:ext>
              </a:extLst>
            </p:cNvPr>
            <p:cNvSpPr/>
            <p:nvPr/>
          </p:nvSpPr>
          <p:spPr>
            <a:xfrm>
              <a:off x="679008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242FFE0-5BA7-450F-9FD7-2B9FCB989F88}"/>
                </a:ext>
              </a:extLst>
            </p:cNvPr>
            <p:cNvSpPr/>
            <p:nvPr/>
          </p:nvSpPr>
          <p:spPr>
            <a:xfrm>
              <a:off x="964032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B8783AA-FBBF-48A7-98FB-281141B82159}"/>
                </a:ext>
              </a:extLst>
            </p:cNvPr>
            <p:cNvCxnSpPr>
              <a:stCxn id="236" idx="6"/>
              <a:endCxn id="237" idx="2"/>
            </p:cNvCxnSpPr>
            <p:nvPr/>
          </p:nvCxnSpPr>
          <p:spPr>
            <a:xfrm>
              <a:off x="827967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C7E8C3A-28BA-430A-BAE9-576499CC30CF}"/>
                </a:ext>
              </a:extLst>
            </p:cNvPr>
            <p:cNvSpPr/>
            <p:nvPr/>
          </p:nvSpPr>
          <p:spPr>
            <a:xfrm>
              <a:off x="1249056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32D8BE8-1C44-4470-8535-AECEC938FFB8}"/>
                </a:ext>
              </a:extLst>
            </p:cNvPr>
            <p:cNvCxnSpPr>
              <a:endCxn id="239" idx="2"/>
            </p:cNvCxnSpPr>
            <p:nvPr/>
          </p:nvCxnSpPr>
          <p:spPr>
            <a:xfrm>
              <a:off x="1112991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13A6B28-262D-4E67-9836-008515DFB1C9}"/>
                </a:ext>
              </a:extLst>
            </p:cNvPr>
            <p:cNvSpPr/>
            <p:nvPr/>
          </p:nvSpPr>
          <p:spPr>
            <a:xfrm>
              <a:off x="1249056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2E8D5AA-BE2E-4AE6-918E-349CF9B77E7C}"/>
                </a:ext>
              </a:extLst>
            </p:cNvPr>
            <p:cNvSpPr/>
            <p:nvPr/>
          </p:nvSpPr>
          <p:spPr>
            <a:xfrm>
              <a:off x="1534080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233B1F2-1C1A-42C2-83E4-B961EA3564F0}"/>
                </a:ext>
              </a:extLst>
            </p:cNvPr>
            <p:cNvCxnSpPr>
              <a:endCxn id="242" idx="2"/>
            </p:cNvCxnSpPr>
            <p:nvPr/>
          </p:nvCxnSpPr>
          <p:spPr>
            <a:xfrm>
              <a:off x="1398015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2EA5FA4-50F5-400A-85FE-2F0B7B8FB8AC}"/>
                </a:ext>
              </a:extLst>
            </p:cNvPr>
            <p:cNvSpPr/>
            <p:nvPr/>
          </p:nvSpPr>
          <p:spPr>
            <a:xfrm>
              <a:off x="1534080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9B57F5D-DD92-486C-9267-69F00853EAB9}"/>
                </a:ext>
              </a:extLst>
            </p:cNvPr>
            <p:cNvCxnSpPr>
              <a:cxnSpLocks/>
              <a:stCxn id="239" idx="6"/>
              <a:endCxn id="244" idx="2"/>
            </p:cNvCxnSpPr>
            <p:nvPr/>
          </p:nvCxnSpPr>
          <p:spPr>
            <a:xfrm>
              <a:off x="1398015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86918B5-2EBD-4497-B065-DED912A782F0}"/>
                </a:ext>
              </a:extLst>
            </p:cNvPr>
            <p:cNvSpPr/>
            <p:nvPr/>
          </p:nvSpPr>
          <p:spPr>
            <a:xfrm>
              <a:off x="1819104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6AE0328-0BB8-4FF7-AB71-E54CBB598D6B}"/>
                </a:ext>
              </a:extLst>
            </p:cNvPr>
            <p:cNvCxnSpPr>
              <a:endCxn id="246" idx="2"/>
            </p:cNvCxnSpPr>
            <p:nvPr/>
          </p:nvCxnSpPr>
          <p:spPr>
            <a:xfrm>
              <a:off x="1683039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A9BD8BD-628C-4A01-B721-0334EA2E53A2}"/>
                </a:ext>
              </a:extLst>
            </p:cNvPr>
            <p:cNvCxnSpPr>
              <a:endCxn id="248" idx="2"/>
            </p:cNvCxnSpPr>
            <p:nvPr/>
          </p:nvCxnSpPr>
          <p:spPr>
            <a:xfrm>
              <a:off x="1968063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A3DF90E-21A6-4813-A2E8-0B6705E70764}"/>
                </a:ext>
              </a:extLst>
            </p:cNvPr>
            <p:cNvCxnSpPr>
              <a:cxnSpLocks/>
              <a:stCxn id="244" idx="6"/>
              <a:endCxn id="251" idx="2"/>
            </p:cNvCxnSpPr>
            <p:nvPr/>
          </p:nvCxnSpPr>
          <p:spPr>
            <a:xfrm flipV="1">
              <a:off x="1683039" y="6171968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D7EF0B4-4474-434B-AEB9-BB9E7340BBCB}"/>
                </a:ext>
              </a:extLst>
            </p:cNvPr>
            <p:cNvCxnSpPr>
              <a:cxnSpLocks/>
              <a:stCxn id="248" idx="6"/>
              <a:endCxn id="251" idx="2"/>
            </p:cNvCxnSpPr>
            <p:nvPr/>
          </p:nvCxnSpPr>
          <p:spPr>
            <a:xfrm>
              <a:off x="2253087" y="5916468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C8BD6F-EB12-495B-8726-4C09D7A9E18F}"/>
                </a:ext>
              </a:extLst>
            </p:cNvPr>
            <p:cNvCxnSpPr>
              <a:cxnSpLocks/>
              <a:endCxn id="256" idx="2"/>
            </p:cNvCxnSpPr>
            <p:nvPr/>
          </p:nvCxnSpPr>
          <p:spPr>
            <a:xfrm>
              <a:off x="2502300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F2C925D-D151-4C8A-8C43-542D83476045}"/>
                </a:ext>
              </a:extLst>
            </p:cNvPr>
            <p:cNvCxnSpPr>
              <a:cxnSpLocks/>
              <a:stCxn id="256" idx="6"/>
              <a:endCxn id="255" idx="2"/>
            </p:cNvCxnSpPr>
            <p:nvPr/>
          </p:nvCxnSpPr>
          <p:spPr>
            <a:xfrm>
              <a:off x="2787324" y="6174185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F8AF83B-B5C5-43ED-8490-95A2BB4BB2D3}"/>
                </a:ext>
              </a:extLst>
            </p:cNvPr>
            <p:cNvSpPr/>
            <p:nvPr/>
          </p:nvSpPr>
          <p:spPr>
            <a:xfrm>
              <a:off x="2896406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086EEF1-F96C-403A-974E-0F4C8BD5D7BB}"/>
                </a:ext>
              </a:extLst>
            </p:cNvPr>
            <p:cNvSpPr/>
            <p:nvPr/>
          </p:nvSpPr>
          <p:spPr>
            <a:xfrm>
              <a:off x="2638365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42EF12BF-4632-4813-A678-A23166098ACF}"/>
                </a:ext>
              </a:extLst>
            </p:cNvPr>
            <p:cNvSpPr/>
            <p:nvPr/>
          </p:nvSpPr>
          <p:spPr>
            <a:xfrm>
              <a:off x="3182868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4DF9C8A-7BD8-44F5-AFFC-EA11FBDC543D}"/>
                </a:ext>
              </a:extLst>
            </p:cNvPr>
            <p:cNvCxnSpPr>
              <a:endCxn id="258" idx="2"/>
            </p:cNvCxnSpPr>
            <p:nvPr/>
          </p:nvCxnSpPr>
          <p:spPr>
            <a:xfrm>
              <a:off x="3327887" y="6403284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6AE52C7-3B0E-4B9F-BEAE-98340C4B1167}"/>
                </a:ext>
              </a:extLst>
            </p:cNvPr>
            <p:cNvCxnSpPr>
              <a:cxnSpLocks/>
              <a:stCxn id="256" idx="6"/>
              <a:endCxn id="265" idx="2"/>
            </p:cNvCxnSpPr>
            <p:nvPr/>
          </p:nvCxnSpPr>
          <p:spPr>
            <a:xfrm flipV="1">
              <a:off x="2787324" y="6171968"/>
              <a:ext cx="869235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C7ABBF7-251C-4963-A738-79E5CB696F2E}"/>
                </a:ext>
              </a:extLst>
            </p:cNvPr>
            <p:cNvCxnSpPr>
              <a:cxnSpLocks/>
              <a:stCxn id="258" idx="6"/>
              <a:endCxn id="265" idx="2"/>
            </p:cNvCxnSpPr>
            <p:nvPr/>
          </p:nvCxnSpPr>
          <p:spPr>
            <a:xfrm flipV="1">
              <a:off x="3612911" y="6171968"/>
              <a:ext cx="43648" cy="231317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BD99BD1-4748-42FF-AC35-4176D2801632}"/>
                </a:ext>
              </a:extLst>
            </p:cNvPr>
            <p:cNvSpPr/>
            <p:nvPr/>
          </p:nvSpPr>
          <p:spPr>
            <a:xfrm>
              <a:off x="3656559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C07A2B0-E6DA-4AE4-94CE-1CEF587399A9}"/>
                </a:ext>
              </a:extLst>
            </p:cNvPr>
            <p:cNvCxnSpPr>
              <a:cxnSpLocks/>
              <a:stCxn id="265" idx="6"/>
              <a:endCxn id="269" idx="2"/>
            </p:cNvCxnSpPr>
            <p:nvPr/>
          </p:nvCxnSpPr>
          <p:spPr>
            <a:xfrm>
              <a:off x="3805518" y="6171968"/>
              <a:ext cx="1315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AF4E65B-EF49-40F9-AF88-623DA0BD11DA}"/>
                </a:ext>
              </a:extLst>
            </p:cNvPr>
            <p:cNvSpPr/>
            <p:nvPr/>
          </p:nvSpPr>
          <p:spPr>
            <a:xfrm>
              <a:off x="3937080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9F67E36-AB42-4812-A523-9ADE91957173}"/>
                </a:ext>
              </a:extLst>
            </p:cNvPr>
            <p:cNvSpPr/>
            <p:nvPr/>
          </p:nvSpPr>
          <p:spPr>
            <a:xfrm>
              <a:off x="2104128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9D6E645-78B0-417F-931C-65092396DF67}"/>
                </a:ext>
              </a:extLst>
            </p:cNvPr>
            <p:cNvSpPr/>
            <p:nvPr/>
          </p:nvSpPr>
          <p:spPr>
            <a:xfrm>
              <a:off x="2351903" y="6098335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E21B469-14AA-44B3-9B24-47071088939D}"/>
                </a:ext>
              </a:extLst>
            </p:cNvPr>
            <p:cNvSpPr/>
            <p:nvPr/>
          </p:nvSpPr>
          <p:spPr>
            <a:xfrm>
              <a:off x="3463952" y="6329651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861AD2A-612F-3D65-D340-BCEEBB1F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65" y="2968849"/>
            <a:ext cx="2691309" cy="107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E7BE6F-E587-7DA2-E4BF-0365F471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12" y="5810869"/>
            <a:ext cx="2743388" cy="9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29" y="2395332"/>
            <a:ext cx="11173641" cy="373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Part 1: Git concepts and vocabulary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2: Collaborating with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3: Hands-on activity - Open your own Pull Request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A522DB-22C5-47F8-B880-C14EE045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41959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94" y="2423324"/>
            <a:ext cx="4330785" cy="25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Open-source version-control software on your computer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Probably already installed on your OS: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latin typeface="Consolas" panose="020B0609020204030204" pitchFamily="49" charset="0"/>
              </a:rPr>
              <a:t>git --version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9783D10-218F-4D26-AB94-BA0A23B8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78" y="49093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1C73B46-C364-42DE-A209-B2B4131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279" y="339296"/>
            <a:ext cx="893442" cy="11795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</a:p>
        </p:txBody>
      </p:sp>
      <p:pic>
        <p:nvPicPr>
          <p:cNvPr id="1028" name="Picture 4" descr="Using Github to View Code (Cherno Chat) - YouTube">
            <a:extLst>
              <a:ext uri="{FF2B5EF4-FFF2-40B4-BE49-F238E27FC236}">
                <a16:creationId xmlns:a16="http://schemas.microsoft.com/office/drawing/2014/main" id="{D0EBDA32-07AE-426B-8BD0-DC0A3753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22" y="12898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D892B1-BB0F-4744-BA0C-07E45CA24C55}"/>
              </a:ext>
            </a:extLst>
          </p:cNvPr>
          <p:cNvSpPr txBox="1">
            <a:spLocks/>
          </p:cNvSpPr>
          <p:nvPr/>
        </p:nvSpPr>
        <p:spPr>
          <a:xfrm>
            <a:off x="6923721" y="2423323"/>
            <a:ext cx="4330785" cy="427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Company owned by Microsoft that hosts Git Repositories in the cloud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Alternatives: Bitbucket, GitLab, GitHub Enterprise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Provides features for sharing code, collaborating, raising issues, project tracking and more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942895-128B-4035-8A95-9CFE7D00606D}"/>
              </a:ext>
            </a:extLst>
          </p:cNvPr>
          <p:cNvCxnSpPr/>
          <p:nvPr/>
        </p:nvCxnSpPr>
        <p:spPr>
          <a:xfrm>
            <a:off x="5626359" y="2351314"/>
            <a:ext cx="0" cy="373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4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51E-0379-4656-B927-8620B7B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“version-control” any 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5F4B-77A1-400E-A2B5-35F32D0C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950976"/>
          </a:xfrm>
        </p:spPr>
        <p:txBody>
          <a:bodyPr/>
          <a:lstStyle/>
          <a:p>
            <a:r>
              <a:rPr lang="en-US" sz="2400" dirty="0"/>
              <a:t>“a system that records changes to a file or set of files over time so that you can recall specific versions later.” - git-scm.com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17590-5558-4563-914C-38DDA671D7F7}"/>
              </a:ext>
            </a:extLst>
          </p:cNvPr>
          <p:cNvSpPr txBox="1"/>
          <p:nvPr/>
        </p:nvSpPr>
        <p:spPr>
          <a:xfrm>
            <a:off x="1115568" y="4727199"/>
            <a:ext cx="101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Keeps track of multiple versions of a set of files (branches)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DC50D-3A77-49E6-A873-7E9E2466361A}"/>
              </a:ext>
            </a:extLst>
          </p:cNvPr>
          <p:cNvSpPr txBox="1"/>
          <p:nvPr/>
        </p:nvSpPr>
        <p:spPr>
          <a:xfrm>
            <a:off x="1115568" y="5244189"/>
            <a:ext cx="10168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you to move back to older versions without deleting current work (revert/reset/checkout)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DD527-41B6-3443-66CC-D9D74F25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668524"/>
            <a:ext cx="3886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357B7-47C3-411F-88D6-6D2C9207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89" y="555318"/>
            <a:ext cx="10168128" cy="1179576"/>
          </a:xfrm>
        </p:spPr>
        <p:txBody>
          <a:bodyPr/>
          <a:lstStyle/>
          <a:p>
            <a:r>
              <a:rPr lang="en-US" dirty="0"/>
              <a:t>How do I use Git on my local machine?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4DE9D-BD4D-4CBE-AD50-C8A63443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1763"/>
            <a:ext cx="10168128" cy="3694176"/>
          </a:xfrm>
        </p:spPr>
        <p:txBody>
          <a:bodyPr numCol="2"/>
          <a:lstStyle/>
          <a:p>
            <a:r>
              <a:rPr lang="en-US" sz="2000" dirty="0"/>
              <a:t>Command Line Interface (CLI)</a:t>
            </a:r>
          </a:p>
          <a:p>
            <a:pPr lvl="1"/>
            <a:r>
              <a:rPr lang="en-US" sz="1400" dirty="0">
                <a:hlinkClick r:id="rId2"/>
              </a:rPr>
              <a:t>Install Git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Configure SSH Key Authentication with GitHub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Graphical User Interfaces</a:t>
            </a:r>
          </a:p>
          <a:p>
            <a:pPr lvl="1"/>
            <a:r>
              <a:rPr lang="en-US" sz="1800" dirty="0"/>
              <a:t>GitHub Desktop, </a:t>
            </a:r>
            <a:r>
              <a:rPr lang="en-US" sz="1800" dirty="0" err="1"/>
              <a:t>GitKraken</a:t>
            </a:r>
            <a:r>
              <a:rPr lang="en-US" sz="1800" dirty="0"/>
              <a:t>, SourceTree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4A56A-F2E9-41FC-8A45-F803F1D6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080" y="3333438"/>
            <a:ext cx="4535577" cy="3137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8B289-9073-4FE7-9D75-35B567955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289" y="3339375"/>
            <a:ext cx="4564633" cy="31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59385-6411-4C78-A908-5D18216414B5}"/>
              </a:ext>
            </a:extLst>
          </p:cNvPr>
          <p:cNvSpPr txBox="1"/>
          <p:nvPr/>
        </p:nvSpPr>
        <p:spPr>
          <a:xfrm>
            <a:off x="2264590" y="5191806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CA32B-75A4-4A61-B5A9-7BC724256A1B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2988301" y="4326540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4" y="2863340"/>
            <a:ext cx="611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</a:t>
            </a:r>
            <a:r>
              <a:rPr lang="en-US" dirty="0">
                <a:latin typeface="Consolas" panose="020B0609020204030204" pitchFamily="49" charset="0"/>
              </a:rPr>
              <a:t>git status</a:t>
            </a:r>
            <a:r>
              <a:rPr lang="en-US" dirty="0"/>
              <a:t>     to see current state of directory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2.    </a:t>
            </a:r>
            <a:r>
              <a:rPr lang="en-US" dirty="0">
                <a:latin typeface="Consolas" panose="020B0609020204030204" pitchFamily="49" charset="0"/>
              </a:rPr>
              <a:t>git add    </a:t>
            </a:r>
            <a:r>
              <a:rPr lang="en-US" dirty="0"/>
              <a:t>   files that you want to commit</a:t>
            </a:r>
          </a:p>
          <a:p>
            <a:endParaRPr lang="en-US" dirty="0"/>
          </a:p>
          <a:p>
            <a:r>
              <a:rPr lang="en-US" dirty="0"/>
              <a:t>3.  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changes with descriptions (“-m” flag)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91E3E-270C-4F13-BAFC-A0DA4E3ABD1D}"/>
              </a:ext>
            </a:extLst>
          </p:cNvPr>
          <p:cNvSpPr txBox="1"/>
          <p:nvPr/>
        </p:nvSpPr>
        <p:spPr>
          <a:xfrm>
            <a:off x="1201031" y="2782823"/>
            <a:ext cx="2458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to your files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8F2F85-80B2-4C6E-875F-76D8986760C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430242" y="3152155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2E8707-6227-41D7-8A32-A1F2E090F3F9}"/>
              </a:ext>
            </a:extLst>
          </p:cNvPr>
          <p:cNvSpPr txBox="1"/>
          <p:nvPr/>
        </p:nvSpPr>
        <p:spPr>
          <a:xfrm>
            <a:off x="5419655" y="2357732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your changes:</a:t>
            </a:r>
          </a:p>
        </p:txBody>
      </p:sp>
    </p:spTree>
    <p:extLst>
      <p:ext uri="{BB962C8B-B14F-4D97-AF65-F5344CB8AC3E}">
        <p14:creationId xmlns:p14="http://schemas.microsoft.com/office/powerpoint/2010/main" val="35805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2" grpId="0"/>
      <p:bldP spid="2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5" y="2863340"/>
            <a:ext cx="5720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2.   </a:t>
            </a:r>
            <a:r>
              <a:rPr lang="en-US" dirty="0">
                <a:latin typeface="Consolas" panose="020B0609020204030204" pitchFamily="49" charset="0"/>
              </a:rPr>
              <a:t>git branch new-branch-name</a:t>
            </a:r>
          </a:p>
          <a:p>
            <a:endParaRPr lang="en-US" dirty="0"/>
          </a:p>
          <a:p>
            <a:r>
              <a:rPr lang="en-US" dirty="0"/>
              <a:t>3.   </a:t>
            </a:r>
            <a:r>
              <a:rPr lang="en-US" dirty="0">
                <a:latin typeface="Consolas" panose="020B0609020204030204" pitchFamily="49" charset="0"/>
              </a:rPr>
              <a:t>git checkout new-branch-name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6E1B2-5144-40EE-9DB5-AC86AD849361}"/>
              </a:ext>
            </a:extLst>
          </p:cNvPr>
          <p:cNvSpPr txBox="1"/>
          <p:nvPr/>
        </p:nvSpPr>
        <p:spPr>
          <a:xfrm>
            <a:off x="5419655" y="2357732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branch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61008-55AD-4254-8FC4-EB9CB808E7F9}"/>
              </a:ext>
            </a:extLst>
          </p:cNvPr>
          <p:cNvSpPr txBox="1"/>
          <p:nvPr/>
        </p:nvSpPr>
        <p:spPr>
          <a:xfrm>
            <a:off x="5419655" y="4613350"/>
            <a:ext cx="527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shortcut for 2 and 3:  </a:t>
            </a:r>
          </a:p>
          <a:p>
            <a:r>
              <a:rPr lang="en-US" dirty="0">
                <a:latin typeface="Consolas" panose="020B0609020204030204" pitchFamily="49" charset="0"/>
              </a:rPr>
              <a:t>       git checkout –b new-branch-name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 animBg="1"/>
      <p:bldP spid="14" grpId="0" animBg="1"/>
      <p:bldP spid="19" grpId="0" animBg="1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 and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4986094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4437574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27ED-AABC-4F20-B04D-8DDEC9925FE3}"/>
              </a:ext>
            </a:extLst>
          </p:cNvPr>
          <p:cNvSpPr txBox="1"/>
          <p:nvPr/>
        </p:nvSpPr>
        <p:spPr>
          <a:xfrm>
            <a:off x="4437574" y="2237340"/>
            <a:ext cx="300619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New Feature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4986094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4437574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6135116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5586596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7284138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6735618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5586596" y="4020765"/>
            <a:ext cx="2696400" cy="8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8282996" y="3723926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7884640" y="2990765"/>
            <a:ext cx="398356" cy="1030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D536D6-CE51-4EBF-8AAB-5A7EBF9243CD}"/>
              </a:ext>
            </a:extLst>
          </p:cNvPr>
          <p:cNvSpPr txBox="1"/>
          <p:nvPr/>
        </p:nvSpPr>
        <p:spPr>
          <a:xfrm>
            <a:off x="8805648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A0EF07-0830-42F7-95A5-E7D4EEDF2C88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097497" y="2907961"/>
            <a:ext cx="1431862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9437815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8889295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797516" y="3845035"/>
            <a:ext cx="738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909424" y="2804773"/>
            <a:ext cx="9210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F2455D-951D-4A3A-BB2E-921AA854E354}"/>
              </a:ext>
            </a:extLst>
          </p:cNvPr>
          <p:cNvSpPr txBox="1"/>
          <p:nvPr/>
        </p:nvSpPr>
        <p:spPr>
          <a:xfrm>
            <a:off x="8958673" y="5151441"/>
            <a:ext cx="15585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Now, main has your new feature!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85AE43-4A33-40EF-ADFE-52B188F2531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9737927" y="4319457"/>
            <a:ext cx="0" cy="8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  <p:bldP spid="27" grpId="0" animBg="1"/>
      <p:bldP spid="31" grpId="0" animBg="1"/>
      <p:bldP spid="33" grpId="0" animBg="1"/>
      <p:bldP spid="36" grpId="0" animBg="1"/>
      <p:bldP spid="42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6724-9C1A-4669-B40D-66B9E13A7772}"/>
              </a:ext>
            </a:extLst>
          </p:cNvPr>
          <p:cNvSpPr/>
          <p:nvPr/>
        </p:nvSpPr>
        <p:spPr>
          <a:xfrm>
            <a:off x="169252" y="4457152"/>
            <a:ext cx="8006952" cy="22306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65669" y="5068337"/>
            <a:ext cx="425335" cy="8056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109048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000026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574692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2891003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2465669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2891003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3781980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3356647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3781980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3356647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4672958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4247624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5563935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5138600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4247624" y="5867022"/>
            <a:ext cx="2090849" cy="6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6338472" y="5636846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029579" y="5068337"/>
            <a:ext cx="308894" cy="7986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7233945" y="5643776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808611" y="5873952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534063" y="5730758"/>
            <a:ext cx="572737" cy="286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171684" y="4924112"/>
            <a:ext cx="714170" cy="28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CEA81D6-6270-4B87-8B64-C71D89703C50}"/>
              </a:ext>
            </a:extLst>
          </p:cNvPr>
          <p:cNvSpPr/>
          <p:nvPr/>
        </p:nvSpPr>
        <p:spPr>
          <a:xfrm rot="10800000">
            <a:off x="4925801" y="3720855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4DF8E8-2FC7-445A-B767-F9CF77EF57D5}"/>
              </a:ext>
            </a:extLst>
          </p:cNvPr>
          <p:cNvSpPr txBox="1"/>
          <p:nvPr/>
        </p:nvSpPr>
        <p:spPr>
          <a:xfrm>
            <a:off x="5393919" y="3871182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417615" y="387655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36400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 animBg="1"/>
      <p:bldP spid="40" grpId="0"/>
      <p:bldP spid="41" grpId="0" animBg="1"/>
      <p:bldP spid="17" grpId="0"/>
      <p:bldP spid="74" grpId="0"/>
      <p:bldP spid="18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E72936"/>
      </a:accent1>
      <a:accent2>
        <a:srgbClr val="D51773"/>
      </a:accent2>
      <a:accent3>
        <a:srgbClr val="E729D4"/>
      </a:accent3>
      <a:accent4>
        <a:srgbClr val="9919D5"/>
      </a:accent4>
      <a:accent5>
        <a:srgbClr val="6535E8"/>
      </a:accent5>
      <a:accent6>
        <a:srgbClr val="213CD7"/>
      </a:accent6>
      <a:hlink>
        <a:srgbClr val="339B9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573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Consolas</vt:lpstr>
      <vt:lpstr>AccentBoxVTI</vt:lpstr>
      <vt:lpstr>Introduction to Git and GitHub</vt:lpstr>
      <vt:lpstr>Introduction to Git and GitHub</vt:lpstr>
      <vt:lpstr>vs.</vt:lpstr>
      <vt:lpstr>What is “version-control” any ways?</vt:lpstr>
      <vt:lpstr>How do I use Git on my local machine?</vt:lpstr>
      <vt:lpstr>Basic Git: Commit</vt:lpstr>
      <vt:lpstr>Basic Git: Branch</vt:lpstr>
      <vt:lpstr>Basic Git: Branch and Merge</vt:lpstr>
      <vt:lpstr>So, what about GitHub?</vt:lpstr>
      <vt:lpstr>So, what about GitHub?</vt:lpstr>
      <vt:lpstr>Collaborating with GitHub</vt:lpstr>
      <vt:lpstr>Collaborating with GitHub</vt:lpstr>
      <vt:lpstr>Collaborating with GitHub</vt:lpstr>
      <vt:lpstr>In Summary</vt:lpstr>
      <vt:lpstr>Collaborating with GitHub</vt:lpstr>
      <vt:lpstr>Collaborating with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Caitlin Haedrich</dc:creator>
  <cp:lastModifiedBy>Caitlin Haedrich</cp:lastModifiedBy>
  <cp:revision>11</cp:revision>
  <dcterms:created xsi:type="dcterms:W3CDTF">2022-02-01T22:27:43Z</dcterms:created>
  <dcterms:modified xsi:type="dcterms:W3CDTF">2024-02-23T16:59:28Z</dcterms:modified>
</cp:coreProperties>
</file>