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E542F-C6F0-4C80-A9C8-46EACAF3A29F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0FE2452D-F121-419C-A0C3-BDB1323F9B75}">
      <dgm:prSet phldrT="[Text]" custT="1"/>
      <dgm:spPr/>
      <dgm:t>
        <a:bodyPr/>
        <a:lstStyle/>
        <a:p>
          <a:r>
            <a:rPr lang="en-IN" sz="2000" b="1" dirty="0" smtClean="0"/>
            <a:t>Feb 10 : </a:t>
          </a:r>
          <a:r>
            <a:rPr lang="en-IN" sz="1600" dirty="0" smtClean="0"/>
            <a:t>Project topic finalization</a:t>
          </a:r>
          <a:endParaRPr lang="en-IN" sz="1600" dirty="0"/>
        </a:p>
      </dgm:t>
    </dgm:pt>
    <dgm:pt modelId="{39DE98D0-017F-40FA-B675-1B4ABF8DEEBF}" type="parTrans" cxnId="{CEA3C5AC-3E30-401A-B05B-0E38B79F6225}">
      <dgm:prSet/>
      <dgm:spPr/>
      <dgm:t>
        <a:bodyPr/>
        <a:lstStyle/>
        <a:p>
          <a:endParaRPr lang="en-IN" sz="2800"/>
        </a:p>
      </dgm:t>
    </dgm:pt>
    <dgm:pt modelId="{96EAC338-AC2D-481B-88B2-7340F931B9C8}" type="sibTrans" cxnId="{CEA3C5AC-3E30-401A-B05B-0E38B79F6225}">
      <dgm:prSet/>
      <dgm:spPr/>
      <dgm:t>
        <a:bodyPr/>
        <a:lstStyle/>
        <a:p>
          <a:endParaRPr lang="en-IN" sz="2800"/>
        </a:p>
      </dgm:t>
    </dgm:pt>
    <dgm:pt modelId="{7A8EFF7C-B1D0-4DAA-A7F2-E1365AAB9B35}">
      <dgm:prSet phldrT="[Text]" custT="1"/>
      <dgm:spPr/>
      <dgm:t>
        <a:bodyPr/>
        <a:lstStyle/>
        <a:p>
          <a:r>
            <a:rPr lang="en-IN" sz="2000" b="1" dirty="0" smtClean="0"/>
            <a:t>Feb 17 : </a:t>
          </a:r>
          <a:r>
            <a:rPr lang="en-IN" sz="1600" dirty="0" smtClean="0"/>
            <a:t>Research for relevant filters to be implemented</a:t>
          </a:r>
          <a:endParaRPr lang="en-IN" sz="1600" dirty="0"/>
        </a:p>
      </dgm:t>
    </dgm:pt>
    <dgm:pt modelId="{7C42D367-5747-4BC3-B871-FCBD0FE75EB3}" type="parTrans" cxnId="{6720F9FB-E719-42EA-8900-E7B98964E0BA}">
      <dgm:prSet/>
      <dgm:spPr/>
      <dgm:t>
        <a:bodyPr/>
        <a:lstStyle/>
        <a:p>
          <a:endParaRPr lang="en-IN" sz="2800"/>
        </a:p>
      </dgm:t>
    </dgm:pt>
    <dgm:pt modelId="{B475DD30-3BF7-48FE-B238-F812F70B8145}" type="sibTrans" cxnId="{6720F9FB-E719-42EA-8900-E7B98964E0BA}">
      <dgm:prSet/>
      <dgm:spPr/>
      <dgm:t>
        <a:bodyPr/>
        <a:lstStyle/>
        <a:p>
          <a:endParaRPr lang="en-IN" sz="2800"/>
        </a:p>
      </dgm:t>
    </dgm:pt>
    <dgm:pt modelId="{AF7FFCB9-A6B5-4ED0-8355-91EE1FFD34CE}">
      <dgm:prSet phldrT="[Text]" custT="1"/>
      <dgm:spPr/>
      <dgm:t>
        <a:bodyPr/>
        <a:lstStyle/>
        <a:p>
          <a:r>
            <a:rPr lang="en-IN" sz="2000" b="1" dirty="0" smtClean="0"/>
            <a:t>Feb 20 :  </a:t>
          </a:r>
          <a:r>
            <a:rPr lang="en-IN" sz="1600" dirty="0" smtClean="0"/>
            <a:t>Verilog implementation </a:t>
          </a:r>
        </a:p>
      </dgm:t>
    </dgm:pt>
    <dgm:pt modelId="{177A8EBE-CFCC-4789-BAAE-AEB47FCC0D6C}" type="parTrans" cxnId="{162EE540-66AE-4E39-B91F-29DCCF66683E}">
      <dgm:prSet/>
      <dgm:spPr/>
      <dgm:t>
        <a:bodyPr/>
        <a:lstStyle/>
        <a:p>
          <a:endParaRPr lang="en-IN" sz="2800"/>
        </a:p>
      </dgm:t>
    </dgm:pt>
    <dgm:pt modelId="{9BDC69F7-8BF8-4C30-AAAB-51AC0C76CE29}" type="sibTrans" cxnId="{162EE540-66AE-4E39-B91F-29DCCF66683E}">
      <dgm:prSet/>
      <dgm:spPr/>
      <dgm:t>
        <a:bodyPr/>
        <a:lstStyle/>
        <a:p>
          <a:endParaRPr lang="en-IN" sz="2800"/>
        </a:p>
      </dgm:t>
    </dgm:pt>
    <dgm:pt modelId="{F9EE210C-D2F1-496C-8758-1CC79E6F94C1}">
      <dgm:prSet phldrT="[Text]" custT="1"/>
      <dgm:spPr/>
      <dgm:t>
        <a:bodyPr/>
        <a:lstStyle/>
        <a:p>
          <a:r>
            <a:rPr lang="en-IN" sz="2000" b="1" dirty="0" smtClean="0"/>
            <a:t>Feb 25 </a:t>
          </a:r>
          <a:r>
            <a:rPr lang="en-IN" sz="1600" dirty="0" smtClean="0"/>
            <a:t>: </a:t>
          </a:r>
        </a:p>
        <a:p>
          <a:r>
            <a:rPr lang="en-IN" sz="1600" dirty="0" smtClean="0"/>
            <a:t>VGA signal synchronization problems</a:t>
          </a:r>
        </a:p>
      </dgm:t>
    </dgm:pt>
    <dgm:pt modelId="{1A1F7535-498D-414D-9938-8538C4EB01D2}" type="parTrans" cxnId="{BEF91BF8-4CAB-4A6F-8CBE-227AA80C018F}">
      <dgm:prSet/>
      <dgm:spPr/>
      <dgm:t>
        <a:bodyPr/>
        <a:lstStyle/>
        <a:p>
          <a:endParaRPr lang="en-IN" sz="2800"/>
        </a:p>
      </dgm:t>
    </dgm:pt>
    <dgm:pt modelId="{B9251992-A1D4-49A4-BD92-56765948AB0C}" type="sibTrans" cxnId="{BEF91BF8-4CAB-4A6F-8CBE-227AA80C018F}">
      <dgm:prSet/>
      <dgm:spPr/>
      <dgm:t>
        <a:bodyPr/>
        <a:lstStyle/>
        <a:p>
          <a:endParaRPr lang="en-IN" sz="2800"/>
        </a:p>
      </dgm:t>
    </dgm:pt>
    <dgm:pt modelId="{C4A3D676-80CE-418F-A1FF-83A3F5B74E1A}">
      <dgm:prSet phldrT="[Text]" custT="1"/>
      <dgm:spPr/>
      <dgm:t>
        <a:bodyPr/>
        <a:lstStyle/>
        <a:p>
          <a:r>
            <a:rPr lang="en-IN" sz="2000" b="1" dirty="0" smtClean="0"/>
            <a:t>Mar 5 </a:t>
          </a:r>
          <a:r>
            <a:rPr lang="en-IN" sz="1600" dirty="0" smtClean="0"/>
            <a:t>: Suggestion from </a:t>
          </a:r>
          <a:r>
            <a:rPr lang="en-IN" sz="1600" dirty="0" err="1" smtClean="0"/>
            <a:t>Prof.</a:t>
          </a:r>
          <a:r>
            <a:rPr lang="en-IN" sz="1600" dirty="0" smtClean="0"/>
            <a:t> </a:t>
          </a:r>
          <a:r>
            <a:rPr lang="en-IN" sz="1600" dirty="0" err="1" smtClean="0"/>
            <a:t>Sikka</a:t>
          </a:r>
          <a:r>
            <a:rPr lang="en-IN" sz="1600" dirty="0" smtClean="0"/>
            <a:t> to use HDL CODER  </a:t>
          </a:r>
        </a:p>
      </dgm:t>
    </dgm:pt>
    <dgm:pt modelId="{6A28982D-FADC-4B3B-A7B0-BACE2810FC39}" type="parTrans" cxnId="{F2EB7CD6-D349-40B9-B122-6661861279CD}">
      <dgm:prSet/>
      <dgm:spPr/>
      <dgm:t>
        <a:bodyPr/>
        <a:lstStyle/>
        <a:p>
          <a:endParaRPr lang="en-IN" sz="2800"/>
        </a:p>
      </dgm:t>
    </dgm:pt>
    <dgm:pt modelId="{795D1D98-10B3-4AF3-8F0E-12C9068AC006}" type="sibTrans" cxnId="{F2EB7CD6-D349-40B9-B122-6661861279CD}">
      <dgm:prSet/>
      <dgm:spPr/>
      <dgm:t>
        <a:bodyPr/>
        <a:lstStyle/>
        <a:p>
          <a:endParaRPr lang="en-IN" sz="2800"/>
        </a:p>
      </dgm:t>
    </dgm:pt>
    <dgm:pt modelId="{4E16D365-05E3-44E9-B6A7-D2D4E04A7FAD}">
      <dgm:prSet phldrT="[Text]" custT="1"/>
      <dgm:spPr/>
      <dgm:t>
        <a:bodyPr/>
        <a:lstStyle/>
        <a:p>
          <a:r>
            <a:rPr lang="en-IN" sz="2000" b="1" dirty="0" smtClean="0"/>
            <a:t>Mar 6 </a:t>
          </a:r>
          <a:r>
            <a:rPr lang="en-IN" sz="1600" dirty="0" smtClean="0"/>
            <a:t>: Extensive research on HDL CODER </a:t>
          </a:r>
        </a:p>
      </dgm:t>
    </dgm:pt>
    <dgm:pt modelId="{3AC7E93A-7533-4508-B80D-61FF7FCCE80A}" type="parTrans" cxnId="{B231E639-5614-4156-AF3C-26290B146364}">
      <dgm:prSet/>
      <dgm:spPr/>
      <dgm:t>
        <a:bodyPr/>
        <a:lstStyle/>
        <a:p>
          <a:endParaRPr lang="en-IN" sz="2800"/>
        </a:p>
      </dgm:t>
    </dgm:pt>
    <dgm:pt modelId="{0B5D28DF-BEA5-4D90-8C38-BC76FEFF39C1}" type="sibTrans" cxnId="{B231E639-5614-4156-AF3C-26290B146364}">
      <dgm:prSet/>
      <dgm:spPr/>
      <dgm:t>
        <a:bodyPr/>
        <a:lstStyle/>
        <a:p>
          <a:endParaRPr lang="en-IN" sz="2800"/>
        </a:p>
      </dgm:t>
    </dgm:pt>
    <dgm:pt modelId="{F2F84096-EFAF-4487-88EB-5DA885722547}">
      <dgm:prSet phldrT="[Text]" custT="1"/>
      <dgm:spPr/>
      <dgm:t>
        <a:bodyPr/>
        <a:lstStyle/>
        <a:p>
          <a:r>
            <a:rPr lang="en-IN" sz="2000" b="1" dirty="0" smtClean="0"/>
            <a:t>Mar 9 </a:t>
          </a:r>
          <a:r>
            <a:rPr lang="en-IN" sz="1600" dirty="0" smtClean="0"/>
            <a:t>: </a:t>
          </a:r>
        </a:p>
        <a:p>
          <a:r>
            <a:rPr lang="en-IN" sz="1600" dirty="0" smtClean="0"/>
            <a:t>FIR Filter design by hard coding followed by using the FDA tool</a:t>
          </a:r>
        </a:p>
      </dgm:t>
    </dgm:pt>
    <dgm:pt modelId="{9D46656C-73E7-4E25-B950-FB91208B367D}" type="parTrans" cxnId="{B0E33BAE-84F8-423B-897C-515F59CF92AE}">
      <dgm:prSet/>
      <dgm:spPr/>
      <dgm:t>
        <a:bodyPr/>
        <a:lstStyle/>
        <a:p>
          <a:endParaRPr lang="en-IN" sz="2800"/>
        </a:p>
      </dgm:t>
    </dgm:pt>
    <dgm:pt modelId="{31EE4DE5-01EE-4257-B757-EF870CBCC2F9}" type="sibTrans" cxnId="{B0E33BAE-84F8-423B-897C-515F59CF92AE}">
      <dgm:prSet/>
      <dgm:spPr/>
      <dgm:t>
        <a:bodyPr/>
        <a:lstStyle/>
        <a:p>
          <a:endParaRPr lang="en-IN" sz="2800"/>
        </a:p>
      </dgm:t>
    </dgm:pt>
    <dgm:pt modelId="{12AA1726-1DCC-4984-A7C7-FD2E7B46EBF5}">
      <dgm:prSet phldrT="[Text]" custT="1"/>
      <dgm:spPr/>
      <dgm:t>
        <a:bodyPr/>
        <a:lstStyle/>
        <a:p>
          <a:r>
            <a:rPr lang="en-IN" sz="2000" b="1" dirty="0" smtClean="0"/>
            <a:t>Mar 10 </a:t>
          </a:r>
          <a:r>
            <a:rPr lang="en-IN" sz="1600" dirty="0" smtClean="0"/>
            <a:t>: </a:t>
          </a:r>
        </a:p>
        <a:p>
          <a:r>
            <a:rPr lang="en-IN" sz="1600" dirty="0" smtClean="0"/>
            <a:t>FIR Filter </a:t>
          </a:r>
          <a:r>
            <a:rPr lang="en-IN" sz="1400" dirty="0" smtClean="0"/>
            <a:t>generation</a:t>
          </a:r>
          <a:r>
            <a:rPr lang="en-IN" sz="1600" dirty="0" smtClean="0"/>
            <a:t> using HDL Coder and simulation, but failed synthesis</a:t>
          </a:r>
          <a:endParaRPr lang="en-IN" sz="1600" dirty="0"/>
        </a:p>
      </dgm:t>
    </dgm:pt>
    <dgm:pt modelId="{F3109406-33D6-4193-A9B5-F0CED0B34775}" type="parTrans" cxnId="{05BB0B83-6824-4F0B-9504-6A16A8D70074}">
      <dgm:prSet/>
      <dgm:spPr/>
      <dgm:t>
        <a:bodyPr/>
        <a:lstStyle/>
        <a:p>
          <a:endParaRPr lang="en-IN" sz="2800"/>
        </a:p>
      </dgm:t>
    </dgm:pt>
    <dgm:pt modelId="{9D61073D-FB1D-46DD-956A-3FEC90054101}" type="sibTrans" cxnId="{05BB0B83-6824-4F0B-9504-6A16A8D70074}">
      <dgm:prSet/>
      <dgm:spPr/>
      <dgm:t>
        <a:bodyPr/>
        <a:lstStyle/>
        <a:p>
          <a:endParaRPr lang="en-IN" sz="2800"/>
        </a:p>
      </dgm:t>
    </dgm:pt>
    <dgm:pt modelId="{A9A38050-6978-4260-BE0A-3032601E88D5}" type="pres">
      <dgm:prSet presAssocID="{A57E542F-C6F0-4C80-A9C8-46EACAF3A29F}" presName="Name0" presStyleCnt="0">
        <dgm:presLayoutVars>
          <dgm:dir/>
          <dgm:resizeHandles val="exact"/>
        </dgm:presLayoutVars>
      </dgm:prSet>
      <dgm:spPr/>
    </dgm:pt>
    <dgm:pt modelId="{DF65D986-B0E8-4D30-A84A-92B392957D57}" type="pres">
      <dgm:prSet presAssocID="{A57E542F-C6F0-4C80-A9C8-46EACAF3A29F}" presName="arrow" presStyleLbl="bgShp" presStyleIdx="0" presStyleCnt="1"/>
      <dgm:spPr/>
    </dgm:pt>
    <dgm:pt modelId="{0E162F33-70E6-449B-8154-E53A60BFFCD4}" type="pres">
      <dgm:prSet presAssocID="{A57E542F-C6F0-4C80-A9C8-46EACAF3A29F}" presName="points" presStyleCnt="0"/>
      <dgm:spPr/>
    </dgm:pt>
    <dgm:pt modelId="{5BF99734-26F8-4C61-8D62-4FCC3215ACE1}" type="pres">
      <dgm:prSet presAssocID="{0FE2452D-F121-419C-A0C3-BDB1323F9B75}" presName="compositeA" presStyleCnt="0"/>
      <dgm:spPr/>
    </dgm:pt>
    <dgm:pt modelId="{7597D969-04BA-4896-892C-6B1E5AC00EDF}" type="pres">
      <dgm:prSet presAssocID="{0FE2452D-F121-419C-A0C3-BDB1323F9B75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EBA827-C948-4423-AD0D-92B49A757FC3}" type="pres">
      <dgm:prSet presAssocID="{0FE2452D-F121-419C-A0C3-BDB1323F9B75}" presName="circleA" presStyleLbl="node1" presStyleIdx="0" presStyleCnt="8"/>
      <dgm:spPr/>
    </dgm:pt>
    <dgm:pt modelId="{62766DFA-DFF0-4B00-8169-F9B874AF4D63}" type="pres">
      <dgm:prSet presAssocID="{0FE2452D-F121-419C-A0C3-BDB1323F9B75}" presName="spaceA" presStyleCnt="0"/>
      <dgm:spPr/>
    </dgm:pt>
    <dgm:pt modelId="{7B1CCFB9-8C18-4C8D-9917-E51A8F856652}" type="pres">
      <dgm:prSet presAssocID="{96EAC338-AC2D-481B-88B2-7340F931B9C8}" presName="space" presStyleCnt="0"/>
      <dgm:spPr/>
    </dgm:pt>
    <dgm:pt modelId="{902AE592-1B37-426C-8FCA-E381048A6F2D}" type="pres">
      <dgm:prSet presAssocID="{7A8EFF7C-B1D0-4DAA-A7F2-E1365AAB9B35}" presName="compositeB" presStyleCnt="0"/>
      <dgm:spPr/>
    </dgm:pt>
    <dgm:pt modelId="{2891F273-74A9-4DB7-953E-0ACE52529B46}" type="pres">
      <dgm:prSet presAssocID="{7A8EFF7C-B1D0-4DAA-A7F2-E1365AAB9B35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04AA09-B54A-491A-BE9C-0AC367454EAA}" type="pres">
      <dgm:prSet presAssocID="{7A8EFF7C-B1D0-4DAA-A7F2-E1365AAB9B35}" presName="circleB" presStyleLbl="node1" presStyleIdx="1" presStyleCnt="8"/>
      <dgm:spPr/>
    </dgm:pt>
    <dgm:pt modelId="{BD290315-1199-4A4A-A246-02D75F2F7FC3}" type="pres">
      <dgm:prSet presAssocID="{7A8EFF7C-B1D0-4DAA-A7F2-E1365AAB9B35}" presName="spaceB" presStyleCnt="0"/>
      <dgm:spPr/>
    </dgm:pt>
    <dgm:pt modelId="{821674AB-547F-48A8-B614-E6A07E79E482}" type="pres">
      <dgm:prSet presAssocID="{B475DD30-3BF7-48FE-B238-F812F70B8145}" presName="space" presStyleCnt="0"/>
      <dgm:spPr/>
    </dgm:pt>
    <dgm:pt modelId="{6B864FA9-8B01-43E3-8922-768254A7FF8B}" type="pres">
      <dgm:prSet presAssocID="{AF7FFCB9-A6B5-4ED0-8355-91EE1FFD34CE}" presName="compositeA" presStyleCnt="0"/>
      <dgm:spPr/>
    </dgm:pt>
    <dgm:pt modelId="{FE9F8D90-5033-404F-B420-9B9867F52271}" type="pres">
      <dgm:prSet presAssocID="{AF7FFCB9-A6B5-4ED0-8355-91EE1FFD34C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68F8F6-70F3-4353-B628-F48B638839AF}" type="pres">
      <dgm:prSet presAssocID="{AF7FFCB9-A6B5-4ED0-8355-91EE1FFD34CE}" presName="circleA" presStyleLbl="node1" presStyleIdx="2" presStyleCnt="8"/>
      <dgm:spPr/>
    </dgm:pt>
    <dgm:pt modelId="{9A1C1ACF-54BF-4189-8E27-BBDA0CE17D62}" type="pres">
      <dgm:prSet presAssocID="{AF7FFCB9-A6B5-4ED0-8355-91EE1FFD34CE}" presName="spaceA" presStyleCnt="0"/>
      <dgm:spPr/>
    </dgm:pt>
    <dgm:pt modelId="{3C5EF7C4-ADE5-4226-AC92-5489DD9DD7D3}" type="pres">
      <dgm:prSet presAssocID="{9BDC69F7-8BF8-4C30-AAAB-51AC0C76CE29}" presName="space" presStyleCnt="0"/>
      <dgm:spPr/>
    </dgm:pt>
    <dgm:pt modelId="{3EE06086-8D84-4420-8B84-F44DE54E26A4}" type="pres">
      <dgm:prSet presAssocID="{F9EE210C-D2F1-496C-8758-1CC79E6F94C1}" presName="compositeB" presStyleCnt="0"/>
      <dgm:spPr/>
    </dgm:pt>
    <dgm:pt modelId="{1128087B-BA1E-464E-BA83-54FA8E8046F5}" type="pres">
      <dgm:prSet presAssocID="{F9EE210C-D2F1-496C-8758-1CC79E6F94C1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C93763-07BF-4388-9904-8556775F4174}" type="pres">
      <dgm:prSet presAssocID="{F9EE210C-D2F1-496C-8758-1CC79E6F94C1}" presName="circleB" presStyleLbl="node1" presStyleIdx="3" presStyleCnt="8"/>
      <dgm:spPr/>
    </dgm:pt>
    <dgm:pt modelId="{59A01138-3E43-4D4F-8611-1FB38634633E}" type="pres">
      <dgm:prSet presAssocID="{F9EE210C-D2F1-496C-8758-1CC79E6F94C1}" presName="spaceB" presStyleCnt="0"/>
      <dgm:spPr/>
    </dgm:pt>
    <dgm:pt modelId="{1B368F09-E42F-46D2-8207-A239673EFCDD}" type="pres">
      <dgm:prSet presAssocID="{B9251992-A1D4-49A4-BD92-56765948AB0C}" presName="space" presStyleCnt="0"/>
      <dgm:spPr/>
    </dgm:pt>
    <dgm:pt modelId="{4ED67E2C-0C67-4866-A3DE-0B8DD7CB8FE7}" type="pres">
      <dgm:prSet presAssocID="{C4A3D676-80CE-418F-A1FF-83A3F5B74E1A}" presName="compositeA" presStyleCnt="0"/>
      <dgm:spPr/>
    </dgm:pt>
    <dgm:pt modelId="{2615DB3D-B165-410F-BAD3-6ECFFAAA457F}" type="pres">
      <dgm:prSet presAssocID="{C4A3D676-80CE-418F-A1FF-83A3F5B74E1A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147CE-4E3B-4D21-B389-BDE1065F9DAD}" type="pres">
      <dgm:prSet presAssocID="{C4A3D676-80CE-418F-A1FF-83A3F5B74E1A}" presName="circleA" presStyleLbl="node1" presStyleIdx="4" presStyleCnt="8"/>
      <dgm:spPr/>
    </dgm:pt>
    <dgm:pt modelId="{A8648DD6-053C-43AB-8003-7C143B7EB35F}" type="pres">
      <dgm:prSet presAssocID="{C4A3D676-80CE-418F-A1FF-83A3F5B74E1A}" presName="spaceA" presStyleCnt="0"/>
      <dgm:spPr/>
    </dgm:pt>
    <dgm:pt modelId="{60766663-EBB0-44B4-9076-D9B63104AADD}" type="pres">
      <dgm:prSet presAssocID="{795D1D98-10B3-4AF3-8F0E-12C9068AC006}" presName="space" presStyleCnt="0"/>
      <dgm:spPr/>
    </dgm:pt>
    <dgm:pt modelId="{DE6EF3F3-56E0-48EE-BFD9-ACDC3C2A749A}" type="pres">
      <dgm:prSet presAssocID="{4E16D365-05E3-44E9-B6A7-D2D4E04A7FAD}" presName="compositeB" presStyleCnt="0"/>
      <dgm:spPr/>
    </dgm:pt>
    <dgm:pt modelId="{5782A7E2-09EE-4593-8F93-AB279128E224}" type="pres">
      <dgm:prSet presAssocID="{4E16D365-05E3-44E9-B6A7-D2D4E04A7FAD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FF4F36-0F86-49F2-BFC3-D95BB5A907C2}" type="pres">
      <dgm:prSet presAssocID="{4E16D365-05E3-44E9-B6A7-D2D4E04A7FAD}" presName="circleB" presStyleLbl="node1" presStyleIdx="5" presStyleCnt="8"/>
      <dgm:spPr/>
    </dgm:pt>
    <dgm:pt modelId="{AFA505E7-FAF1-4F87-887F-A73AE0C87776}" type="pres">
      <dgm:prSet presAssocID="{4E16D365-05E3-44E9-B6A7-D2D4E04A7FAD}" presName="spaceB" presStyleCnt="0"/>
      <dgm:spPr/>
    </dgm:pt>
    <dgm:pt modelId="{59933A38-2321-40D4-87D1-035C6A54DAC9}" type="pres">
      <dgm:prSet presAssocID="{0B5D28DF-BEA5-4D90-8C38-BC76FEFF39C1}" presName="space" presStyleCnt="0"/>
      <dgm:spPr/>
    </dgm:pt>
    <dgm:pt modelId="{E7206C9B-AB43-4212-A51B-64D8DFCC4328}" type="pres">
      <dgm:prSet presAssocID="{F2F84096-EFAF-4487-88EB-5DA885722547}" presName="compositeA" presStyleCnt="0"/>
      <dgm:spPr/>
    </dgm:pt>
    <dgm:pt modelId="{EE7253C5-EB1D-482E-9D87-C48C1402C1C1}" type="pres">
      <dgm:prSet presAssocID="{F2F84096-EFAF-4487-88EB-5DA885722547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85084B-C1EB-4245-B372-1C417E3268DE}" type="pres">
      <dgm:prSet presAssocID="{F2F84096-EFAF-4487-88EB-5DA885722547}" presName="circleA" presStyleLbl="node1" presStyleIdx="6" presStyleCnt="8"/>
      <dgm:spPr/>
    </dgm:pt>
    <dgm:pt modelId="{339D888F-2275-4B51-85F2-6F06F4A3F464}" type="pres">
      <dgm:prSet presAssocID="{F2F84096-EFAF-4487-88EB-5DA885722547}" presName="spaceA" presStyleCnt="0"/>
      <dgm:spPr/>
    </dgm:pt>
    <dgm:pt modelId="{D251972A-B112-4B81-9A67-3C0504BE6870}" type="pres">
      <dgm:prSet presAssocID="{31EE4DE5-01EE-4257-B757-EF870CBCC2F9}" presName="space" presStyleCnt="0"/>
      <dgm:spPr/>
    </dgm:pt>
    <dgm:pt modelId="{66C33D8E-93A1-4BD0-AEF4-AC0C87F71A5A}" type="pres">
      <dgm:prSet presAssocID="{12AA1726-1DCC-4984-A7C7-FD2E7B46EBF5}" presName="compositeB" presStyleCnt="0"/>
      <dgm:spPr/>
    </dgm:pt>
    <dgm:pt modelId="{7CB4A4D8-6A86-46BC-920C-94355227AFDB}" type="pres">
      <dgm:prSet presAssocID="{12AA1726-1DCC-4984-A7C7-FD2E7B46EBF5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72AB-D1D5-4CF9-8DD2-97B37E192724}" type="pres">
      <dgm:prSet presAssocID="{12AA1726-1DCC-4984-A7C7-FD2E7B46EBF5}" presName="circleB" presStyleLbl="node1" presStyleIdx="7" presStyleCnt="8"/>
      <dgm:spPr/>
    </dgm:pt>
    <dgm:pt modelId="{E8398D5C-73D7-4EC4-80D2-8A82B8394985}" type="pres">
      <dgm:prSet presAssocID="{12AA1726-1DCC-4984-A7C7-FD2E7B46EBF5}" presName="spaceB" presStyleCnt="0"/>
      <dgm:spPr/>
    </dgm:pt>
  </dgm:ptLst>
  <dgm:cxnLst>
    <dgm:cxn modelId="{7393D120-84C6-4CF9-B77E-832D981684E3}" type="presOf" srcId="{C4A3D676-80CE-418F-A1FF-83A3F5B74E1A}" destId="{2615DB3D-B165-410F-BAD3-6ECFFAAA457F}" srcOrd="0" destOrd="0" presId="urn:microsoft.com/office/officeart/2005/8/layout/hProcess11"/>
    <dgm:cxn modelId="{F287E751-D489-48EB-93F3-19796D61137C}" type="presOf" srcId="{A57E542F-C6F0-4C80-A9C8-46EACAF3A29F}" destId="{A9A38050-6978-4260-BE0A-3032601E88D5}" srcOrd="0" destOrd="0" presId="urn:microsoft.com/office/officeart/2005/8/layout/hProcess11"/>
    <dgm:cxn modelId="{05BB0B83-6824-4F0B-9504-6A16A8D70074}" srcId="{A57E542F-C6F0-4C80-A9C8-46EACAF3A29F}" destId="{12AA1726-1DCC-4984-A7C7-FD2E7B46EBF5}" srcOrd="7" destOrd="0" parTransId="{F3109406-33D6-4193-A9B5-F0CED0B34775}" sibTransId="{9D61073D-FB1D-46DD-956A-3FEC90054101}"/>
    <dgm:cxn modelId="{162EE540-66AE-4E39-B91F-29DCCF66683E}" srcId="{A57E542F-C6F0-4C80-A9C8-46EACAF3A29F}" destId="{AF7FFCB9-A6B5-4ED0-8355-91EE1FFD34CE}" srcOrd="2" destOrd="0" parTransId="{177A8EBE-CFCC-4789-BAAE-AEB47FCC0D6C}" sibTransId="{9BDC69F7-8BF8-4C30-AAAB-51AC0C76CE29}"/>
    <dgm:cxn modelId="{F72B4DEA-26C3-4FA5-BF02-EA37802E416B}" type="presOf" srcId="{F2F84096-EFAF-4487-88EB-5DA885722547}" destId="{EE7253C5-EB1D-482E-9D87-C48C1402C1C1}" srcOrd="0" destOrd="0" presId="urn:microsoft.com/office/officeart/2005/8/layout/hProcess11"/>
    <dgm:cxn modelId="{B0E33BAE-84F8-423B-897C-515F59CF92AE}" srcId="{A57E542F-C6F0-4C80-A9C8-46EACAF3A29F}" destId="{F2F84096-EFAF-4487-88EB-5DA885722547}" srcOrd="6" destOrd="0" parTransId="{9D46656C-73E7-4E25-B950-FB91208B367D}" sibTransId="{31EE4DE5-01EE-4257-B757-EF870CBCC2F9}"/>
    <dgm:cxn modelId="{CB70E4CE-982F-4A52-B323-0FB9EA53CDB4}" type="presOf" srcId="{12AA1726-1DCC-4984-A7C7-FD2E7B46EBF5}" destId="{7CB4A4D8-6A86-46BC-920C-94355227AFDB}" srcOrd="0" destOrd="0" presId="urn:microsoft.com/office/officeart/2005/8/layout/hProcess11"/>
    <dgm:cxn modelId="{B231E639-5614-4156-AF3C-26290B146364}" srcId="{A57E542F-C6F0-4C80-A9C8-46EACAF3A29F}" destId="{4E16D365-05E3-44E9-B6A7-D2D4E04A7FAD}" srcOrd="5" destOrd="0" parTransId="{3AC7E93A-7533-4508-B80D-61FF7FCCE80A}" sibTransId="{0B5D28DF-BEA5-4D90-8C38-BC76FEFF39C1}"/>
    <dgm:cxn modelId="{F69127CC-B0EA-4022-8536-BCFDB524CF9A}" type="presOf" srcId="{4E16D365-05E3-44E9-B6A7-D2D4E04A7FAD}" destId="{5782A7E2-09EE-4593-8F93-AB279128E224}" srcOrd="0" destOrd="0" presId="urn:microsoft.com/office/officeart/2005/8/layout/hProcess11"/>
    <dgm:cxn modelId="{BEF91BF8-4CAB-4A6F-8CBE-227AA80C018F}" srcId="{A57E542F-C6F0-4C80-A9C8-46EACAF3A29F}" destId="{F9EE210C-D2F1-496C-8758-1CC79E6F94C1}" srcOrd="3" destOrd="0" parTransId="{1A1F7535-498D-414D-9938-8538C4EB01D2}" sibTransId="{B9251992-A1D4-49A4-BD92-56765948AB0C}"/>
    <dgm:cxn modelId="{1AD31F30-7AB1-416F-A1D1-655B83F1977F}" type="presOf" srcId="{0FE2452D-F121-419C-A0C3-BDB1323F9B75}" destId="{7597D969-04BA-4896-892C-6B1E5AC00EDF}" srcOrd="0" destOrd="0" presId="urn:microsoft.com/office/officeart/2005/8/layout/hProcess11"/>
    <dgm:cxn modelId="{9B4D4F8D-7EB2-43AB-811A-CB6902BA9909}" type="presOf" srcId="{F9EE210C-D2F1-496C-8758-1CC79E6F94C1}" destId="{1128087B-BA1E-464E-BA83-54FA8E8046F5}" srcOrd="0" destOrd="0" presId="urn:microsoft.com/office/officeart/2005/8/layout/hProcess11"/>
    <dgm:cxn modelId="{F2EB7CD6-D349-40B9-B122-6661861279CD}" srcId="{A57E542F-C6F0-4C80-A9C8-46EACAF3A29F}" destId="{C4A3D676-80CE-418F-A1FF-83A3F5B74E1A}" srcOrd="4" destOrd="0" parTransId="{6A28982D-FADC-4B3B-A7B0-BACE2810FC39}" sibTransId="{795D1D98-10B3-4AF3-8F0E-12C9068AC006}"/>
    <dgm:cxn modelId="{6720F9FB-E719-42EA-8900-E7B98964E0BA}" srcId="{A57E542F-C6F0-4C80-A9C8-46EACAF3A29F}" destId="{7A8EFF7C-B1D0-4DAA-A7F2-E1365AAB9B35}" srcOrd="1" destOrd="0" parTransId="{7C42D367-5747-4BC3-B871-FCBD0FE75EB3}" sibTransId="{B475DD30-3BF7-48FE-B238-F812F70B8145}"/>
    <dgm:cxn modelId="{CEA3C5AC-3E30-401A-B05B-0E38B79F6225}" srcId="{A57E542F-C6F0-4C80-A9C8-46EACAF3A29F}" destId="{0FE2452D-F121-419C-A0C3-BDB1323F9B75}" srcOrd="0" destOrd="0" parTransId="{39DE98D0-017F-40FA-B675-1B4ABF8DEEBF}" sibTransId="{96EAC338-AC2D-481B-88B2-7340F931B9C8}"/>
    <dgm:cxn modelId="{13528CDF-80CE-441F-9647-9E25B9EBE095}" type="presOf" srcId="{AF7FFCB9-A6B5-4ED0-8355-91EE1FFD34CE}" destId="{FE9F8D90-5033-404F-B420-9B9867F52271}" srcOrd="0" destOrd="0" presId="urn:microsoft.com/office/officeart/2005/8/layout/hProcess11"/>
    <dgm:cxn modelId="{D2FE9E43-CF62-408C-A8F4-C315FA3590CF}" type="presOf" srcId="{7A8EFF7C-B1D0-4DAA-A7F2-E1365AAB9B35}" destId="{2891F273-74A9-4DB7-953E-0ACE52529B46}" srcOrd="0" destOrd="0" presId="urn:microsoft.com/office/officeart/2005/8/layout/hProcess11"/>
    <dgm:cxn modelId="{F2ECB15D-0DCA-401B-BA18-F8E0657B0C0A}" type="presParOf" srcId="{A9A38050-6978-4260-BE0A-3032601E88D5}" destId="{DF65D986-B0E8-4D30-A84A-92B392957D57}" srcOrd="0" destOrd="0" presId="urn:microsoft.com/office/officeart/2005/8/layout/hProcess11"/>
    <dgm:cxn modelId="{F52D9EAD-79CB-4F19-96A2-445429055E11}" type="presParOf" srcId="{A9A38050-6978-4260-BE0A-3032601E88D5}" destId="{0E162F33-70E6-449B-8154-E53A60BFFCD4}" srcOrd="1" destOrd="0" presId="urn:microsoft.com/office/officeart/2005/8/layout/hProcess11"/>
    <dgm:cxn modelId="{B8EC0DE1-F7C5-4E86-A7C5-345932032BC4}" type="presParOf" srcId="{0E162F33-70E6-449B-8154-E53A60BFFCD4}" destId="{5BF99734-26F8-4C61-8D62-4FCC3215ACE1}" srcOrd="0" destOrd="0" presId="urn:microsoft.com/office/officeart/2005/8/layout/hProcess11"/>
    <dgm:cxn modelId="{8E334183-5549-42AE-9530-EF244CDDB9E4}" type="presParOf" srcId="{5BF99734-26F8-4C61-8D62-4FCC3215ACE1}" destId="{7597D969-04BA-4896-892C-6B1E5AC00EDF}" srcOrd="0" destOrd="0" presId="urn:microsoft.com/office/officeart/2005/8/layout/hProcess11"/>
    <dgm:cxn modelId="{F1F6C59C-8170-4A7B-B653-2C0A2B610F56}" type="presParOf" srcId="{5BF99734-26F8-4C61-8D62-4FCC3215ACE1}" destId="{E8EBA827-C948-4423-AD0D-92B49A757FC3}" srcOrd="1" destOrd="0" presId="urn:microsoft.com/office/officeart/2005/8/layout/hProcess11"/>
    <dgm:cxn modelId="{7D7C9C21-EE17-4DFC-BAD7-1E46D568AACF}" type="presParOf" srcId="{5BF99734-26F8-4C61-8D62-4FCC3215ACE1}" destId="{62766DFA-DFF0-4B00-8169-F9B874AF4D63}" srcOrd="2" destOrd="0" presId="urn:microsoft.com/office/officeart/2005/8/layout/hProcess11"/>
    <dgm:cxn modelId="{C87FC921-9949-44DA-9A0F-500962A6E868}" type="presParOf" srcId="{0E162F33-70E6-449B-8154-E53A60BFFCD4}" destId="{7B1CCFB9-8C18-4C8D-9917-E51A8F856652}" srcOrd="1" destOrd="0" presId="urn:microsoft.com/office/officeart/2005/8/layout/hProcess11"/>
    <dgm:cxn modelId="{442CF38F-AE0D-4925-924F-17276EF517EB}" type="presParOf" srcId="{0E162F33-70E6-449B-8154-E53A60BFFCD4}" destId="{902AE592-1B37-426C-8FCA-E381048A6F2D}" srcOrd="2" destOrd="0" presId="urn:microsoft.com/office/officeart/2005/8/layout/hProcess11"/>
    <dgm:cxn modelId="{3F17CBBF-EC66-4683-807F-8D8EF6ACC23B}" type="presParOf" srcId="{902AE592-1B37-426C-8FCA-E381048A6F2D}" destId="{2891F273-74A9-4DB7-953E-0ACE52529B46}" srcOrd="0" destOrd="0" presId="urn:microsoft.com/office/officeart/2005/8/layout/hProcess11"/>
    <dgm:cxn modelId="{3D2BF39C-7572-49BB-B53A-987C69490512}" type="presParOf" srcId="{902AE592-1B37-426C-8FCA-E381048A6F2D}" destId="{8604AA09-B54A-491A-BE9C-0AC367454EAA}" srcOrd="1" destOrd="0" presId="urn:microsoft.com/office/officeart/2005/8/layout/hProcess11"/>
    <dgm:cxn modelId="{4557F073-CB74-491B-B5BB-F8944B323956}" type="presParOf" srcId="{902AE592-1B37-426C-8FCA-E381048A6F2D}" destId="{BD290315-1199-4A4A-A246-02D75F2F7FC3}" srcOrd="2" destOrd="0" presId="urn:microsoft.com/office/officeart/2005/8/layout/hProcess11"/>
    <dgm:cxn modelId="{2C4215D1-AE98-4241-96E1-65F9FE11E301}" type="presParOf" srcId="{0E162F33-70E6-449B-8154-E53A60BFFCD4}" destId="{821674AB-547F-48A8-B614-E6A07E79E482}" srcOrd="3" destOrd="0" presId="urn:microsoft.com/office/officeart/2005/8/layout/hProcess11"/>
    <dgm:cxn modelId="{A910B3E8-F2BE-4F30-A5D0-CB0711A14744}" type="presParOf" srcId="{0E162F33-70E6-449B-8154-E53A60BFFCD4}" destId="{6B864FA9-8B01-43E3-8922-768254A7FF8B}" srcOrd="4" destOrd="0" presId="urn:microsoft.com/office/officeart/2005/8/layout/hProcess11"/>
    <dgm:cxn modelId="{900E10A6-AE28-4F0A-9E04-B81C125F0E04}" type="presParOf" srcId="{6B864FA9-8B01-43E3-8922-768254A7FF8B}" destId="{FE9F8D90-5033-404F-B420-9B9867F52271}" srcOrd="0" destOrd="0" presId="urn:microsoft.com/office/officeart/2005/8/layout/hProcess11"/>
    <dgm:cxn modelId="{E9FA16C8-BBD1-4E2D-81DC-4F6A1693CB4F}" type="presParOf" srcId="{6B864FA9-8B01-43E3-8922-768254A7FF8B}" destId="{9268F8F6-70F3-4353-B628-F48B638839AF}" srcOrd="1" destOrd="0" presId="urn:microsoft.com/office/officeart/2005/8/layout/hProcess11"/>
    <dgm:cxn modelId="{9DE23E9E-3C5F-4C71-B82C-B2FCF3931BB8}" type="presParOf" srcId="{6B864FA9-8B01-43E3-8922-768254A7FF8B}" destId="{9A1C1ACF-54BF-4189-8E27-BBDA0CE17D62}" srcOrd="2" destOrd="0" presId="urn:microsoft.com/office/officeart/2005/8/layout/hProcess11"/>
    <dgm:cxn modelId="{48743964-E87B-4C9A-9EE5-824CF30BC404}" type="presParOf" srcId="{0E162F33-70E6-449B-8154-E53A60BFFCD4}" destId="{3C5EF7C4-ADE5-4226-AC92-5489DD9DD7D3}" srcOrd="5" destOrd="0" presId="urn:microsoft.com/office/officeart/2005/8/layout/hProcess11"/>
    <dgm:cxn modelId="{BB14A58C-396A-4AD8-87D2-14E29F8A2514}" type="presParOf" srcId="{0E162F33-70E6-449B-8154-E53A60BFFCD4}" destId="{3EE06086-8D84-4420-8B84-F44DE54E26A4}" srcOrd="6" destOrd="0" presId="urn:microsoft.com/office/officeart/2005/8/layout/hProcess11"/>
    <dgm:cxn modelId="{AB58495E-F4AB-41A3-9EF3-6D2D33E10BD5}" type="presParOf" srcId="{3EE06086-8D84-4420-8B84-F44DE54E26A4}" destId="{1128087B-BA1E-464E-BA83-54FA8E8046F5}" srcOrd="0" destOrd="0" presId="urn:microsoft.com/office/officeart/2005/8/layout/hProcess11"/>
    <dgm:cxn modelId="{C2857284-4343-4ADD-A30C-103ADB5466D6}" type="presParOf" srcId="{3EE06086-8D84-4420-8B84-F44DE54E26A4}" destId="{FBC93763-07BF-4388-9904-8556775F4174}" srcOrd="1" destOrd="0" presId="urn:microsoft.com/office/officeart/2005/8/layout/hProcess11"/>
    <dgm:cxn modelId="{994CAD74-5B36-4F06-AB06-C96B69BDD73B}" type="presParOf" srcId="{3EE06086-8D84-4420-8B84-F44DE54E26A4}" destId="{59A01138-3E43-4D4F-8611-1FB38634633E}" srcOrd="2" destOrd="0" presId="urn:microsoft.com/office/officeart/2005/8/layout/hProcess11"/>
    <dgm:cxn modelId="{2707DD02-70A1-4249-8AC2-B43439B8EB3E}" type="presParOf" srcId="{0E162F33-70E6-449B-8154-E53A60BFFCD4}" destId="{1B368F09-E42F-46D2-8207-A239673EFCDD}" srcOrd="7" destOrd="0" presId="urn:microsoft.com/office/officeart/2005/8/layout/hProcess11"/>
    <dgm:cxn modelId="{ABD6F4EE-C7A1-480A-BD07-A529EAE2A432}" type="presParOf" srcId="{0E162F33-70E6-449B-8154-E53A60BFFCD4}" destId="{4ED67E2C-0C67-4866-A3DE-0B8DD7CB8FE7}" srcOrd="8" destOrd="0" presId="urn:microsoft.com/office/officeart/2005/8/layout/hProcess11"/>
    <dgm:cxn modelId="{9E6F77C1-62B6-4EE9-862D-9DE0E003AFA9}" type="presParOf" srcId="{4ED67E2C-0C67-4866-A3DE-0B8DD7CB8FE7}" destId="{2615DB3D-B165-410F-BAD3-6ECFFAAA457F}" srcOrd="0" destOrd="0" presId="urn:microsoft.com/office/officeart/2005/8/layout/hProcess11"/>
    <dgm:cxn modelId="{B7A6A92A-274D-4EEC-A1B6-8AB6E151BB93}" type="presParOf" srcId="{4ED67E2C-0C67-4866-A3DE-0B8DD7CB8FE7}" destId="{BB7147CE-4E3B-4D21-B389-BDE1065F9DAD}" srcOrd="1" destOrd="0" presId="urn:microsoft.com/office/officeart/2005/8/layout/hProcess11"/>
    <dgm:cxn modelId="{1DC4C8C3-3710-4144-9F72-2AD4E5BEB8EA}" type="presParOf" srcId="{4ED67E2C-0C67-4866-A3DE-0B8DD7CB8FE7}" destId="{A8648DD6-053C-43AB-8003-7C143B7EB35F}" srcOrd="2" destOrd="0" presId="urn:microsoft.com/office/officeart/2005/8/layout/hProcess11"/>
    <dgm:cxn modelId="{47507559-51BD-4208-B2E2-0079B3656186}" type="presParOf" srcId="{0E162F33-70E6-449B-8154-E53A60BFFCD4}" destId="{60766663-EBB0-44B4-9076-D9B63104AADD}" srcOrd="9" destOrd="0" presId="urn:microsoft.com/office/officeart/2005/8/layout/hProcess11"/>
    <dgm:cxn modelId="{D6FB5764-263A-4FEC-8FD9-29D2141A73B4}" type="presParOf" srcId="{0E162F33-70E6-449B-8154-E53A60BFFCD4}" destId="{DE6EF3F3-56E0-48EE-BFD9-ACDC3C2A749A}" srcOrd="10" destOrd="0" presId="urn:microsoft.com/office/officeart/2005/8/layout/hProcess11"/>
    <dgm:cxn modelId="{2E545CA3-1213-473B-95D3-0E6F034EB45F}" type="presParOf" srcId="{DE6EF3F3-56E0-48EE-BFD9-ACDC3C2A749A}" destId="{5782A7E2-09EE-4593-8F93-AB279128E224}" srcOrd="0" destOrd="0" presId="urn:microsoft.com/office/officeart/2005/8/layout/hProcess11"/>
    <dgm:cxn modelId="{0F587EAB-CB5D-49E1-9751-21F41CD14E8A}" type="presParOf" srcId="{DE6EF3F3-56E0-48EE-BFD9-ACDC3C2A749A}" destId="{DBFF4F36-0F86-49F2-BFC3-D95BB5A907C2}" srcOrd="1" destOrd="0" presId="urn:microsoft.com/office/officeart/2005/8/layout/hProcess11"/>
    <dgm:cxn modelId="{27616AF5-CFC2-466D-A161-CD1F7FACCA3C}" type="presParOf" srcId="{DE6EF3F3-56E0-48EE-BFD9-ACDC3C2A749A}" destId="{AFA505E7-FAF1-4F87-887F-A73AE0C87776}" srcOrd="2" destOrd="0" presId="urn:microsoft.com/office/officeart/2005/8/layout/hProcess11"/>
    <dgm:cxn modelId="{A6B4F60A-D4C9-49BD-97F0-EF364C7FB6EF}" type="presParOf" srcId="{0E162F33-70E6-449B-8154-E53A60BFFCD4}" destId="{59933A38-2321-40D4-87D1-035C6A54DAC9}" srcOrd="11" destOrd="0" presId="urn:microsoft.com/office/officeart/2005/8/layout/hProcess11"/>
    <dgm:cxn modelId="{A36E7A55-90C5-42ED-A38F-7146D0315C5A}" type="presParOf" srcId="{0E162F33-70E6-449B-8154-E53A60BFFCD4}" destId="{E7206C9B-AB43-4212-A51B-64D8DFCC4328}" srcOrd="12" destOrd="0" presId="urn:microsoft.com/office/officeart/2005/8/layout/hProcess11"/>
    <dgm:cxn modelId="{B7F4FBE9-FD7B-4626-A322-E867364C24F6}" type="presParOf" srcId="{E7206C9B-AB43-4212-A51B-64D8DFCC4328}" destId="{EE7253C5-EB1D-482E-9D87-C48C1402C1C1}" srcOrd="0" destOrd="0" presId="urn:microsoft.com/office/officeart/2005/8/layout/hProcess11"/>
    <dgm:cxn modelId="{ED1CE095-B8A9-4C48-B570-923DD59F9F3D}" type="presParOf" srcId="{E7206C9B-AB43-4212-A51B-64D8DFCC4328}" destId="{7585084B-C1EB-4245-B372-1C417E3268DE}" srcOrd="1" destOrd="0" presId="urn:microsoft.com/office/officeart/2005/8/layout/hProcess11"/>
    <dgm:cxn modelId="{52D51305-013D-4241-B978-AAF0E2CE6468}" type="presParOf" srcId="{E7206C9B-AB43-4212-A51B-64D8DFCC4328}" destId="{339D888F-2275-4B51-85F2-6F06F4A3F464}" srcOrd="2" destOrd="0" presId="urn:microsoft.com/office/officeart/2005/8/layout/hProcess11"/>
    <dgm:cxn modelId="{5F495A1E-607E-4814-A90E-572ECF7753B8}" type="presParOf" srcId="{0E162F33-70E6-449B-8154-E53A60BFFCD4}" destId="{D251972A-B112-4B81-9A67-3C0504BE6870}" srcOrd="13" destOrd="0" presId="urn:microsoft.com/office/officeart/2005/8/layout/hProcess11"/>
    <dgm:cxn modelId="{2BE993A8-A1EB-472B-9FF0-AF820775238F}" type="presParOf" srcId="{0E162F33-70E6-449B-8154-E53A60BFFCD4}" destId="{66C33D8E-93A1-4BD0-AEF4-AC0C87F71A5A}" srcOrd="14" destOrd="0" presId="urn:microsoft.com/office/officeart/2005/8/layout/hProcess11"/>
    <dgm:cxn modelId="{B3B54589-C5C2-4DE5-8DFA-50D9A19EE035}" type="presParOf" srcId="{66C33D8E-93A1-4BD0-AEF4-AC0C87F71A5A}" destId="{7CB4A4D8-6A86-46BC-920C-94355227AFDB}" srcOrd="0" destOrd="0" presId="urn:microsoft.com/office/officeart/2005/8/layout/hProcess11"/>
    <dgm:cxn modelId="{B6CC1911-44C8-47BF-A866-1BF362BB34FB}" type="presParOf" srcId="{66C33D8E-93A1-4BD0-AEF4-AC0C87F71A5A}" destId="{6E9572AB-D1D5-4CF9-8DD2-97B37E192724}" srcOrd="1" destOrd="0" presId="urn:microsoft.com/office/officeart/2005/8/layout/hProcess11"/>
    <dgm:cxn modelId="{3A07FC39-C351-46E7-9BDB-DEE6E0C744A7}" type="presParOf" srcId="{66C33D8E-93A1-4BD0-AEF4-AC0C87F71A5A}" destId="{E8398D5C-73D7-4EC4-80D2-8A82B83949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E542F-C6F0-4C80-A9C8-46EACAF3A29F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7C7B469C-659A-47EC-9375-6574E26C2AC0}">
      <dgm:prSet phldrT="[Text]" custT="1"/>
      <dgm:spPr/>
      <dgm:t>
        <a:bodyPr/>
        <a:lstStyle/>
        <a:p>
          <a:pPr algn="l"/>
          <a:r>
            <a:rPr lang="en-IN" sz="2000" b="1" dirty="0" smtClean="0"/>
            <a:t>Mar 21 : </a:t>
          </a:r>
        </a:p>
        <a:p>
          <a:pPr algn="l"/>
          <a:r>
            <a:rPr lang="en-IN" sz="1600" dirty="0" smtClean="0"/>
            <a:t>Started study on LMS Adaptive Noise Cancellation Filter</a:t>
          </a:r>
          <a:endParaRPr lang="en-IN" sz="1600" dirty="0"/>
        </a:p>
      </dgm:t>
    </dgm:pt>
    <dgm:pt modelId="{28C58CC7-C92C-4CC6-86F4-973B140E2ED8}" type="parTrans" cxnId="{2D2A1472-38BB-4367-B25D-D724F2F4A357}">
      <dgm:prSet/>
      <dgm:spPr/>
      <dgm:t>
        <a:bodyPr/>
        <a:lstStyle/>
        <a:p>
          <a:pPr algn="l"/>
          <a:endParaRPr lang="en-IN" sz="2800"/>
        </a:p>
      </dgm:t>
    </dgm:pt>
    <dgm:pt modelId="{A62B153C-237F-41DB-BAF8-781A703B9B65}" type="sibTrans" cxnId="{2D2A1472-38BB-4367-B25D-D724F2F4A357}">
      <dgm:prSet/>
      <dgm:spPr/>
      <dgm:t>
        <a:bodyPr/>
        <a:lstStyle/>
        <a:p>
          <a:pPr algn="l"/>
          <a:endParaRPr lang="en-IN" sz="2800"/>
        </a:p>
      </dgm:t>
    </dgm:pt>
    <dgm:pt modelId="{B9B57655-EDA4-4E97-959D-345F36A85F89}">
      <dgm:prSet phldrT="[Text]" custT="1"/>
      <dgm:spPr/>
      <dgm:t>
        <a:bodyPr/>
        <a:lstStyle/>
        <a:p>
          <a:pPr algn="l"/>
          <a:r>
            <a:rPr lang="en-IN" sz="2000" b="1" dirty="0" smtClean="0"/>
            <a:t>Mar 28 </a:t>
          </a:r>
          <a:r>
            <a:rPr lang="en-IN" sz="1600" dirty="0" smtClean="0"/>
            <a:t>: Started working on VGA implementation using Verilog to display filter weights</a:t>
          </a:r>
          <a:endParaRPr lang="en-IN" sz="1600" dirty="0"/>
        </a:p>
      </dgm:t>
    </dgm:pt>
    <dgm:pt modelId="{354D97B5-720B-481F-A668-9250055765EF}" type="parTrans" cxnId="{60CB96B5-8FE3-4FB4-BC50-C8372CD377D4}">
      <dgm:prSet/>
      <dgm:spPr/>
      <dgm:t>
        <a:bodyPr/>
        <a:lstStyle/>
        <a:p>
          <a:pPr algn="l"/>
          <a:endParaRPr lang="en-IN" sz="2800"/>
        </a:p>
      </dgm:t>
    </dgm:pt>
    <dgm:pt modelId="{464AA599-C032-453F-A8C7-890C9E5BE8A0}" type="sibTrans" cxnId="{60CB96B5-8FE3-4FB4-BC50-C8372CD377D4}">
      <dgm:prSet/>
      <dgm:spPr/>
      <dgm:t>
        <a:bodyPr/>
        <a:lstStyle/>
        <a:p>
          <a:pPr algn="l"/>
          <a:endParaRPr lang="en-IN" sz="2800"/>
        </a:p>
      </dgm:t>
    </dgm:pt>
    <dgm:pt modelId="{41AFAF9D-D5FB-433B-9974-FCE7858A472E}">
      <dgm:prSet phldrT="[Text]" custT="1"/>
      <dgm:spPr/>
      <dgm:t>
        <a:bodyPr/>
        <a:lstStyle/>
        <a:p>
          <a:pPr algn="l"/>
          <a:r>
            <a:rPr lang="en-IN" sz="2000" b="1" dirty="0" smtClean="0"/>
            <a:t>Apr 2:</a:t>
          </a:r>
          <a:r>
            <a:rPr lang="en-IN" sz="1800" dirty="0" smtClean="0"/>
            <a:t> </a:t>
          </a:r>
          <a:r>
            <a:rPr lang="en-IN" sz="1600" dirty="0" smtClean="0"/>
            <a:t>Implemented </a:t>
          </a:r>
          <a:r>
            <a:rPr lang="en-IN" sz="1600" dirty="0" err="1" smtClean="0"/>
            <a:t>Matlab</a:t>
          </a:r>
          <a:r>
            <a:rPr lang="en-IN" sz="1600" dirty="0" smtClean="0"/>
            <a:t> code for noise canceller and tested using sample data input.</a:t>
          </a:r>
          <a:endParaRPr lang="en-IN" sz="1600" dirty="0"/>
        </a:p>
      </dgm:t>
    </dgm:pt>
    <dgm:pt modelId="{A6D1D405-7297-4BEC-AFAE-9665FE2C2C35}" type="parTrans" cxnId="{AD69AB12-1188-4F71-B9CF-C9F2C96AD1F2}">
      <dgm:prSet/>
      <dgm:spPr/>
      <dgm:t>
        <a:bodyPr/>
        <a:lstStyle/>
        <a:p>
          <a:pPr algn="l"/>
          <a:endParaRPr lang="en-IN" sz="2800"/>
        </a:p>
      </dgm:t>
    </dgm:pt>
    <dgm:pt modelId="{18EC3138-D4BC-4DC5-B5E1-F1760C6B66ED}" type="sibTrans" cxnId="{AD69AB12-1188-4F71-B9CF-C9F2C96AD1F2}">
      <dgm:prSet/>
      <dgm:spPr/>
      <dgm:t>
        <a:bodyPr/>
        <a:lstStyle/>
        <a:p>
          <a:pPr algn="l"/>
          <a:endParaRPr lang="en-IN" sz="2800"/>
        </a:p>
      </dgm:t>
    </dgm:pt>
    <dgm:pt modelId="{91C82195-EF34-4DAF-84D1-DEF90B6BA6B9}">
      <dgm:prSet phldrT="[Text]" custT="1"/>
      <dgm:spPr/>
      <dgm:t>
        <a:bodyPr/>
        <a:lstStyle/>
        <a:p>
          <a:pPr algn="l"/>
          <a:r>
            <a:rPr lang="en-IN" sz="2000" b="1" dirty="0" smtClean="0"/>
            <a:t>Apr 20 </a:t>
          </a:r>
          <a:r>
            <a:rPr lang="en-IN" sz="1600" dirty="0" smtClean="0"/>
            <a:t>: Implemented basic VGA but with some errors displaying negative values</a:t>
          </a:r>
          <a:endParaRPr lang="en-IN" sz="1600" dirty="0"/>
        </a:p>
      </dgm:t>
    </dgm:pt>
    <dgm:pt modelId="{0120239D-B253-4E6D-BAE4-DFBAE940F727}" type="parTrans" cxnId="{7C519F5B-03A1-4F52-8BD2-410FDDB4210A}">
      <dgm:prSet/>
      <dgm:spPr/>
      <dgm:t>
        <a:bodyPr/>
        <a:lstStyle/>
        <a:p>
          <a:pPr algn="l"/>
          <a:endParaRPr lang="en-IN" sz="2800"/>
        </a:p>
      </dgm:t>
    </dgm:pt>
    <dgm:pt modelId="{193106BF-3DCB-4594-88B1-E8B4C4F64922}" type="sibTrans" cxnId="{7C519F5B-03A1-4F52-8BD2-410FDDB4210A}">
      <dgm:prSet/>
      <dgm:spPr/>
      <dgm:t>
        <a:bodyPr/>
        <a:lstStyle/>
        <a:p>
          <a:pPr algn="l"/>
          <a:endParaRPr lang="en-IN" sz="2800"/>
        </a:p>
      </dgm:t>
    </dgm:pt>
    <dgm:pt modelId="{9B5CED19-01DD-475C-828A-CBAE4656A171}">
      <dgm:prSet phldrT="[Text]" custT="1"/>
      <dgm:spPr/>
      <dgm:t>
        <a:bodyPr/>
        <a:lstStyle/>
        <a:p>
          <a:pPr algn="l"/>
          <a:r>
            <a:rPr lang="en-IN" sz="2000" b="1" dirty="0" smtClean="0"/>
            <a:t>Apr 21 : </a:t>
          </a:r>
          <a:r>
            <a:rPr lang="en-IN" sz="1600" dirty="0" smtClean="0"/>
            <a:t>Designed LMS filter model in Simulink with an aim to work on FPGA in Loop</a:t>
          </a:r>
          <a:endParaRPr lang="en-IN" sz="1600" dirty="0"/>
        </a:p>
      </dgm:t>
    </dgm:pt>
    <dgm:pt modelId="{E07C1282-4746-4095-B057-6E578600E523}" type="parTrans" cxnId="{E087017C-1A45-444D-A81D-200B2679BC15}">
      <dgm:prSet/>
      <dgm:spPr/>
      <dgm:t>
        <a:bodyPr/>
        <a:lstStyle/>
        <a:p>
          <a:pPr algn="l"/>
          <a:endParaRPr lang="en-IN" sz="2800"/>
        </a:p>
      </dgm:t>
    </dgm:pt>
    <dgm:pt modelId="{75FF915B-D9DA-48D2-84C2-3F8FD713E507}" type="sibTrans" cxnId="{E087017C-1A45-444D-A81D-200B2679BC15}">
      <dgm:prSet/>
      <dgm:spPr/>
      <dgm:t>
        <a:bodyPr/>
        <a:lstStyle/>
        <a:p>
          <a:pPr algn="l"/>
          <a:endParaRPr lang="en-IN" sz="2800"/>
        </a:p>
      </dgm:t>
    </dgm:pt>
    <dgm:pt modelId="{BE127A6E-4DB8-43F9-A642-E95022472A89}">
      <dgm:prSet phldrT="[Text]" custT="1"/>
      <dgm:spPr/>
      <dgm:t>
        <a:bodyPr/>
        <a:lstStyle/>
        <a:p>
          <a:pPr algn="l"/>
          <a:r>
            <a:rPr lang="en-IN" sz="2000" b="1" dirty="0" smtClean="0"/>
            <a:t>Apr 15 </a:t>
          </a:r>
          <a:r>
            <a:rPr lang="en-IN" sz="1600" dirty="0" smtClean="0"/>
            <a:t>: </a:t>
          </a:r>
        </a:p>
        <a:p>
          <a:pPr algn="l"/>
          <a:r>
            <a:rPr lang="en-IN" sz="1600" dirty="0" smtClean="0"/>
            <a:t>HDL CODER crashing in the process of conversion of Verilog code generation</a:t>
          </a:r>
          <a:endParaRPr lang="en-IN" sz="1600" dirty="0"/>
        </a:p>
      </dgm:t>
    </dgm:pt>
    <dgm:pt modelId="{3D163B94-9532-43F6-A7E8-03DFF5E09E34}" type="parTrans" cxnId="{DA5F3766-B488-4D09-84AD-32F01EDC5693}">
      <dgm:prSet/>
      <dgm:spPr/>
      <dgm:t>
        <a:bodyPr/>
        <a:lstStyle/>
        <a:p>
          <a:pPr algn="l"/>
          <a:endParaRPr lang="en-IN" sz="2800"/>
        </a:p>
      </dgm:t>
    </dgm:pt>
    <dgm:pt modelId="{47DFB161-E615-4680-B60C-7842648180DC}" type="sibTrans" cxnId="{DA5F3766-B488-4D09-84AD-32F01EDC5693}">
      <dgm:prSet/>
      <dgm:spPr/>
      <dgm:t>
        <a:bodyPr/>
        <a:lstStyle/>
        <a:p>
          <a:pPr algn="l"/>
          <a:endParaRPr lang="en-IN" sz="2800"/>
        </a:p>
      </dgm:t>
    </dgm:pt>
    <dgm:pt modelId="{3B5AC3EA-10DE-4F28-8046-B5A144E2A626}">
      <dgm:prSet phldrT="[Text]" custT="1"/>
      <dgm:spPr/>
      <dgm:t>
        <a:bodyPr/>
        <a:lstStyle/>
        <a:p>
          <a:pPr algn="l"/>
          <a:r>
            <a:rPr lang="en-IN" sz="2000" b="1" dirty="0" smtClean="0"/>
            <a:t>Apr 17 </a:t>
          </a:r>
          <a:r>
            <a:rPr lang="en-IN" sz="1600" dirty="0" smtClean="0"/>
            <a:t>: </a:t>
          </a:r>
        </a:p>
        <a:p>
          <a:pPr algn="l"/>
          <a:r>
            <a:rPr lang="en-IN" sz="1600" dirty="0" err="1" smtClean="0"/>
            <a:t>Prof.</a:t>
          </a:r>
          <a:r>
            <a:rPr lang="en-IN" sz="1600" dirty="0" smtClean="0"/>
            <a:t> </a:t>
          </a:r>
          <a:r>
            <a:rPr lang="en-IN" sz="1600" dirty="0" err="1" smtClean="0"/>
            <a:t>Sikka</a:t>
          </a:r>
          <a:r>
            <a:rPr lang="en-IN" sz="1600" dirty="0" smtClean="0"/>
            <a:t> suggests to reduce number of input </a:t>
          </a:r>
          <a:r>
            <a:rPr lang="en-IN" sz="1600" dirty="0" err="1" smtClean="0"/>
            <a:t>input</a:t>
          </a:r>
          <a:r>
            <a:rPr lang="en-IN" sz="1600" dirty="0" smtClean="0"/>
            <a:t> data samples for HDL Coder function input.</a:t>
          </a:r>
          <a:endParaRPr lang="en-IN" sz="1600" dirty="0"/>
        </a:p>
      </dgm:t>
    </dgm:pt>
    <dgm:pt modelId="{D046908A-866B-42CD-A91E-E154E5EDB397}" type="parTrans" cxnId="{9BBBD4E4-74D1-43F0-9FF9-587661436D30}">
      <dgm:prSet/>
      <dgm:spPr/>
      <dgm:t>
        <a:bodyPr/>
        <a:lstStyle/>
        <a:p>
          <a:pPr algn="l"/>
          <a:endParaRPr lang="en-IN" sz="2800"/>
        </a:p>
      </dgm:t>
    </dgm:pt>
    <dgm:pt modelId="{B240DABF-B013-4A6C-A6F7-4F1E265CBDD9}" type="sibTrans" cxnId="{9BBBD4E4-74D1-43F0-9FF9-587661436D30}">
      <dgm:prSet/>
      <dgm:spPr/>
      <dgm:t>
        <a:bodyPr/>
        <a:lstStyle/>
        <a:p>
          <a:pPr algn="l"/>
          <a:endParaRPr lang="en-IN" sz="2800"/>
        </a:p>
      </dgm:t>
    </dgm:pt>
    <dgm:pt modelId="{3D32AE03-8456-4732-9042-7A7937C81E29}">
      <dgm:prSet phldrT="[Text]" custT="1"/>
      <dgm:spPr/>
      <dgm:t>
        <a:bodyPr/>
        <a:lstStyle/>
        <a:p>
          <a:pPr algn="l"/>
          <a:r>
            <a:rPr lang="en-IN" sz="2000" b="1" dirty="0" smtClean="0"/>
            <a:t>Apr 22 </a:t>
          </a:r>
          <a:r>
            <a:rPr lang="en-IN" sz="1600" dirty="0" smtClean="0"/>
            <a:t>: </a:t>
          </a:r>
        </a:p>
        <a:p>
          <a:pPr algn="l"/>
          <a:r>
            <a:rPr lang="en-IN" sz="1600" dirty="0" smtClean="0"/>
            <a:t>FPGA in loop implementation failed after repeated attempts.</a:t>
          </a:r>
          <a:endParaRPr lang="en-IN" sz="1600" dirty="0"/>
        </a:p>
      </dgm:t>
    </dgm:pt>
    <dgm:pt modelId="{08D7EABF-3A22-403A-87B7-8197CF6FB88F}" type="parTrans" cxnId="{AD787B63-E653-4E00-8918-91717494A96E}">
      <dgm:prSet/>
      <dgm:spPr/>
      <dgm:t>
        <a:bodyPr/>
        <a:lstStyle/>
        <a:p>
          <a:pPr algn="l"/>
          <a:endParaRPr lang="en-IN" sz="2800"/>
        </a:p>
      </dgm:t>
    </dgm:pt>
    <dgm:pt modelId="{C718CB02-C612-4A81-AB5F-0ACF7AC633D4}" type="sibTrans" cxnId="{AD787B63-E653-4E00-8918-91717494A96E}">
      <dgm:prSet/>
      <dgm:spPr/>
      <dgm:t>
        <a:bodyPr/>
        <a:lstStyle/>
        <a:p>
          <a:pPr algn="l"/>
          <a:endParaRPr lang="en-IN" sz="2800"/>
        </a:p>
      </dgm:t>
    </dgm:pt>
    <dgm:pt modelId="{A9A38050-6978-4260-BE0A-3032601E88D5}" type="pres">
      <dgm:prSet presAssocID="{A57E542F-C6F0-4C80-A9C8-46EACAF3A29F}" presName="Name0" presStyleCnt="0">
        <dgm:presLayoutVars>
          <dgm:dir/>
          <dgm:resizeHandles val="exact"/>
        </dgm:presLayoutVars>
      </dgm:prSet>
      <dgm:spPr/>
    </dgm:pt>
    <dgm:pt modelId="{DF65D986-B0E8-4D30-A84A-92B392957D57}" type="pres">
      <dgm:prSet presAssocID="{A57E542F-C6F0-4C80-A9C8-46EACAF3A29F}" presName="arrow" presStyleLbl="bgShp" presStyleIdx="0" presStyleCnt="1"/>
      <dgm:spPr/>
    </dgm:pt>
    <dgm:pt modelId="{0E162F33-70E6-449B-8154-E53A60BFFCD4}" type="pres">
      <dgm:prSet presAssocID="{A57E542F-C6F0-4C80-A9C8-46EACAF3A29F}" presName="points" presStyleCnt="0"/>
      <dgm:spPr/>
    </dgm:pt>
    <dgm:pt modelId="{84EE3950-3D98-48DE-A772-B6F47663BF47}" type="pres">
      <dgm:prSet presAssocID="{7C7B469C-659A-47EC-9375-6574E26C2AC0}" presName="compositeA" presStyleCnt="0"/>
      <dgm:spPr/>
    </dgm:pt>
    <dgm:pt modelId="{7405DC58-CC6E-41A7-9BA2-157125AAD100}" type="pres">
      <dgm:prSet presAssocID="{7C7B469C-659A-47EC-9375-6574E26C2AC0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C9A87D-5207-4DA0-AACD-6BD7208B5B98}" type="pres">
      <dgm:prSet presAssocID="{7C7B469C-659A-47EC-9375-6574E26C2AC0}" presName="circleA" presStyleLbl="node1" presStyleIdx="0" presStyleCnt="8"/>
      <dgm:spPr/>
    </dgm:pt>
    <dgm:pt modelId="{47E31272-86B7-48F3-A655-9D8EC8F6DD35}" type="pres">
      <dgm:prSet presAssocID="{7C7B469C-659A-47EC-9375-6574E26C2AC0}" presName="spaceA" presStyleCnt="0"/>
      <dgm:spPr/>
    </dgm:pt>
    <dgm:pt modelId="{16D954DB-4B99-42B0-A187-2AF7CAF5B768}" type="pres">
      <dgm:prSet presAssocID="{A62B153C-237F-41DB-BAF8-781A703B9B65}" presName="space" presStyleCnt="0"/>
      <dgm:spPr/>
    </dgm:pt>
    <dgm:pt modelId="{F0662360-086D-455C-9464-13135A4137CF}" type="pres">
      <dgm:prSet presAssocID="{B9B57655-EDA4-4E97-959D-345F36A85F89}" presName="compositeB" presStyleCnt="0"/>
      <dgm:spPr/>
    </dgm:pt>
    <dgm:pt modelId="{A0AC30F9-13B4-4F0C-8A2E-B52CC3C1957E}" type="pres">
      <dgm:prSet presAssocID="{B9B57655-EDA4-4E97-959D-345F36A85F89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47CD7B-4151-4CD5-A412-D7863DFABF72}" type="pres">
      <dgm:prSet presAssocID="{B9B57655-EDA4-4E97-959D-345F36A85F89}" presName="circleB" presStyleLbl="node1" presStyleIdx="1" presStyleCnt="8"/>
      <dgm:spPr/>
    </dgm:pt>
    <dgm:pt modelId="{BAE9206E-976D-401A-8467-65B2369F197F}" type="pres">
      <dgm:prSet presAssocID="{B9B57655-EDA4-4E97-959D-345F36A85F89}" presName="spaceB" presStyleCnt="0"/>
      <dgm:spPr/>
    </dgm:pt>
    <dgm:pt modelId="{2A0374D9-ADAF-4DC5-9D99-5F0FF94808FE}" type="pres">
      <dgm:prSet presAssocID="{464AA599-C032-453F-A8C7-890C9E5BE8A0}" presName="space" presStyleCnt="0"/>
      <dgm:spPr/>
    </dgm:pt>
    <dgm:pt modelId="{2D5A5BEB-AC9E-42C6-8744-C7C42ECB468B}" type="pres">
      <dgm:prSet presAssocID="{41AFAF9D-D5FB-433B-9974-FCE7858A472E}" presName="compositeA" presStyleCnt="0"/>
      <dgm:spPr/>
    </dgm:pt>
    <dgm:pt modelId="{128D9E31-B107-460E-83D6-795887A64A52}" type="pres">
      <dgm:prSet presAssocID="{41AFAF9D-D5FB-433B-9974-FCE7858A472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E52DAD-D135-4BD7-8916-04704D9EE380}" type="pres">
      <dgm:prSet presAssocID="{41AFAF9D-D5FB-433B-9974-FCE7858A472E}" presName="circleA" presStyleLbl="node1" presStyleIdx="2" presStyleCnt="8"/>
      <dgm:spPr/>
    </dgm:pt>
    <dgm:pt modelId="{069013B9-F65B-4B35-AC92-2EA19DD4FB16}" type="pres">
      <dgm:prSet presAssocID="{41AFAF9D-D5FB-433B-9974-FCE7858A472E}" presName="spaceA" presStyleCnt="0"/>
      <dgm:spPr/>
    </dgm:pt>
    <dgm:pt modelId="{1D6E4D54-F7B2-42C0-AB55-1D4393FB2995}" type="pres">
      <dgm:prSet presAssocID="{18EC3138-D4BC-4DC5-B5E1-F1760C6B66ED}" presName="space" presStyleCnt="0"/>
      <dgm:spPr/>
    </dgm:pt>
    <dgm:pt modelId="{A376C3E0-57BA-4A4A-ACFD-BC3365AC627D}" type="pres">
      <dgm:prSet presAssocID="{BE127A6E-4DB8-43F9-A642-E95022472A89}" presName="compositeB" presStyleCnt="0"/>
      <dgm:spPr/>
    </dgm:pt>
    <dgm:pt modelId="{B313283D-6A81-4B18-B469-3F5F7E2E3A47}" type="pres">
      <dgm:prSet presAssocID="{BE127A6E-4DB8-43F9-A642-E95022472A89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D8CE7B-138D-48BC-8A23-5D57FC88CD54}" type="pres">
      <dgm:prSet presAssocID="{BE127A6E-4DB8-43F9-A642-E95022472A89}" presName="circleB" presStyleLbl="node1" presStyleIdx="3" presStyleCnt="8"/>
      <dgm:spPr/>
    </dgm:pt>
    <dgm:pt modelId="{6B2D34D3-65A8-48A5-BE2D-77149BEC0E4A}" type="pres">
      <dgm:prSet presAssocID="{BE127A6E-4DB8-43F9-A642-E95022472A89}" presName="spaceB" presStyleCnt="0"/>
      <dgm:spPr/>
    </dgm:pt>
    <dgm:pt modelId="{8E3C6DED-F14D-425A-A24D-4AE497A5F88D}" type="pres">
      <dgm:prSet presAssocID="{47DFB161-E615-4680-B60C-7842648180DC}" presName="space" presStyleCnt="0"/>
      <dgm:spPr/>
    </dgm:pt>
    <dgm:pt modelId="{1C38AB50-A5F1-4533-9E4B-0BFA4A3CE01D}" type="pres">
      <dgm:prSet presAssocID="{3B5AC3EA-10DE-4F28-8046-B5A144E2A626}" presName="compositeA" presStyleCnt="0"/>
      <dgm:spPr/>
    </dgm:pt>
    <dgm:pt modelId="{D37739A4-A947-4D20-8643-6AC9E2502372}" type="pres">
      <dgm:prSet presAssocID="{3B5AC3EA-10DE-4F28-8046-B5A144E2A626}" presName="textA" presStyleLbl="revTx" presStyleIdx="4" presStyleCnt="8" custScaleX="1532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FE48FE-164E-4EDD-BAAA-BEB90BB79B65}" type="pres">
      <dgm:prSet presAssocID="{3B5AC3EA-10DE-4F28-8046-B5A144E2A626}" presName="circleA" presStyleLbl="node1" presStyleIdx="4" presStyleCnt="8"/>
      <dgm:spPr/>
    </dgm:pt>
    <dgm:pt modelId="{08A67D59-3D5A-4C57-9695-8837294D02FB}" type="pres">
      <dgm:prSet presAssocID="{3B5AC3EA-10DE-4F28-8046-B5A144E2A626}" presName="spaceA" presStyleCnt="0"/>
      <dgm:spPr/>
    </dgm:pt>
    <dgm:pt modelId="{C2793692-843B-4208-8A60-80C45EEAB8CC}" type="pres">
      <dgm:prSet presAssocID="{B240DABF-B013-4A6C-A6F7-4F1E265CBDD9}" presName="space" presStyleCnt="0"/>
      <dgm:spPr/>
    </dgm:pt>
    <dgm:pt modelId="{1B115CE3-B6A2-46AB-AFAA-6DB9F77BA1AE}" type="pres">
      <dgm:prSet presAssocID="{91C82195-EF34-4DAF-84D1-DEF90B6BA6B9}" presName="compositeB" presStyleCnt="0"/>
      <dgm:spPr/>
    </dgm:pt>
    <dgm:pt modelId="{38D51D5B-695F-40B8-AB03-21904D19D280}" type="pres">
      <dgm:prSet presAssocID="{91C82195-EF34-4DAF-84D1-DEF90B6BA6B9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54772A-E184-4B56-9F15-FE61E68BEF72}" type="pres">
      <dgm:prSet presAssocID="{91C82195-EF34-4DAF-84D1-DEF90B6BA6B9}" presName="circleB" presStyleLbl="node1" presStyleIdx="5" presStyleCnt="8"/>
      <dgm:spPr/>
    </dgm:pt>
    <dgm:pt modelId="{03DC6C4A-EF92-47B0-B27A-B149B4D8EA7D}" type="pres">
      <dgm:prSet presAssocID="{91C82195-EF34-4DAF-84D1-DEF90B6BA6B9}" presName="spaceB" presStyleCnt="0"/>
      <dgm:spPr/>
    </dgm:pt>
    <dgm:pt modelId="{B7822CDF-2B38-40C3-9839-D57C4DA791D3}" type="pres">
      <dgm:prSet presAssocID="{193106BF-3DCB-4594-88B1-E8B4C4F64922}" presName="space" presStyleCnt="0"/>
      <dgm:spPr/>
    </dgm:pt>
    <dgm:pt modelId="{4DFB31B3-ACF7-41F5-A736-0CCEC92F5ADD}" type="pres">
      <dgm:prSet presAssocID="{9B5CED19-01DD-475C-828A-CBAE4656A171}" presName="compositeA" presStyleCnt="0"/>
      <dgm:spPr/>
    </dgm:pt>
    <dgm:pt modelId="{F3D97272-8D51-4D0E-AC3D-4F72A02F7C88}" type="pres">
      <dgm:prSet presAssocID="{9B5CED19-01DD-475C-828A-CBAE4656A171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8357A8-5933-4A6B-8693-3B141C92EFE4}" type="pres">
      <dgm:prSet presAssocID="{9B5CED19-01DD-475C-828A-CBAE4656A171}" presName="circleA" presStyleLbl="node1" presStyleIdx="6" presStyleCnt="8"/>
      <dgm:spPr/>
    </dgm:pt>
    <dgm:pt modelId="{F83AA158-BA06-43BD-B592-524F9A893DB1}" type="pres">
      <dgm:prSet presAssocID="{9B5CED19-01DD-475C-828A-CBAE4656A171}" presName="spaceA" presStyleCnt="0"/>
      <dgm:spPr/>
    </dgm:pt>
    <dgm:pt modelId="{3D52632D-BB94-404F-9233-01C22141F582}" type="pres">
      <dgm:prSet presAssocID="{75FF915B-D9DA-48D2-84C2-3F8FD713E507}" presName="space" presStyleCnt="0"/>
      <dgm:spPr/>
    </dgm:pt>
    <dgm:pt modelId="{2C933CDC-7EF7-4597-93E8-C15BD48C5C50}" type="pres">
      <dgm:prSet presAssocID="{3D32AE03-8456-4732-9042-7A7937C81E29}" presName="compositeB" presStyleCnt="0"/>
      <dgm:spPr/>
    </dgm:pt>
    <dgm:pt modelId="{22C99292-B272-4A86-BB73-9640E330FACB}" type="pres">
      <dgm:prSet presAssocID="{3D32AE03-8456-4732-9042-7A7937C81E29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12790E-8918-426D-8A0E-674BC919FA38}" type="pres">
      <dgm:prSet presAssocID="{3D32AE03-8456-4732-9042-7A7937C81E29}" presName="circleB" presStyleLbl="node1" presStyleIdx="7" presStyleCnt="8"/>
      <dgm:spPr/>
    </dgm:pt>
    <dgm:pt modelId="{9AABD8D0-CE0C-482A-8987-9CC257C8E59F}" type="pres">
      <dgm:prSet presAssocID="{3D32AE03-8456-4732-9042-7A7937C81E29}" presName="spaceB" presStyleCnt="0"/>
      <dgm:spPr/>
    </dgm:pt>
  </dgm:ptLst>
  <dgm:cxnLst>
    <dgm:cxn modelId="{DA5F3766-B488-4D09-84AD-32F01EDC5693}" srcId="{A57E542F-C6F0-4C80-A9C8-46EACAF3A29F}" destId="{BE127A6E-4DB8-43F9-A642-E95022472A89}" srcOrd="3" destOrd="0" parTransId="{3D163B94-9532-43F6-A7E8-03DFF5E09E34}" sibTransId="{47DFB161-E615-4680-B60C-7842648180DC}"/>
    <dgm:cxn modelId="{E087017C-1A45-444D-A81D-200B2679BC15}" srcId="{A57E542F-C6F0-4C80-A9C8-46EACAF3A29F}" destId="{9B5CED19-01DD-475C-828A-CBAE4656A171}" srcOrd="6" destOrd="0" parTransId="{E07C1282-4746-4095-B057-6E578600E523}" sibTransId="{75FF915B-D9DA-48D2-84C2-3F8FD713E507}"/>
    <dgm:cxn modelId="{2D2A1472-38BB-4367-B25D-D724F2F4A357}" srcId="{A57E542F-C6F0-4C80-A9C8-46EACAF3A29F}" destId="{7C7B469C-659A-47EC-9375-6574E26C2AC0}" srcOrd="0" destOrd="0" parTransId="{28C58CC7-C92C-4CC6-86F4-973B140E2ED8}" sibTransId="{A62B153C-237F-41DB-BAF8-781A703B9B65}"/>
    <dgm:cxn modelId="{B8FB749A-6CBB-4DC8-88E5-8C6246A3C5F1}" type="presOf" srcId="{41AFAF9D-D5FB-433B-9974-FCE7858A472E}" destId="{128D9E31-B107-460E-83D6-795887A64A52}" srcOrd="0" destOrd="0" presId="urn:microsoft.com/office/officeart/2005/8/layout/hProcess11"/>
    <dgm:cxn modelId="{CD908896-C12C-40DA-9562-DD1407995E77}" type="presOf" srcId="{3D32AE03-8456-4732-9042-7A7937C81E29}" destId="{22C99292-B272-4A86-BB73-9640E330FACB}" srcOrd="0" destOrd="0" presId="urn:microsoft.com/office/officeart/2005/8/layout/hProcess11"/>
    <dgm:cxn modelId="{0519E6D2-A9EE-4F4C-AB31-05AA1FB46F7D}" type="presOf" srcId="{7C7B469C-659A-47EC-9375-6574E26C2AC0}" destId="{7405DC58-CC6E-41A7-9BA2-157125AAD100}" srcOrd="0" destOrd="0" presId="urn:microsoft.com/office/officeart/2005/8/layout/hProcess11"/>
    <dgm:cxn modelId="{D0056152-11F4-4B02-A94E-D6541DADD8EF}" type="presOf" srcId="{3B5AC3EA-10DE-4F28-8046-B5A144E2A626}" destId="{D37739A4-A947-4D20-8643-6AC9E2502372}" srcOrd="0" destOrd="0" presId="urn:microsoft.com/office/officeart/2005/8/layout/hProcess11"/>
    <dgm:cxn modelId="{AD69AB12-1188-4F71-B9CF-C9F2C96AD1F2}" srcId="{A57E542F-C6F0-4C80-A9C8-46EACAF3A29F}" destId="{41AFAF9D-D5FB-433B-9974-FCE7858A472E}" srcOrd="2" destOrd="0" parTransId="{A6D1D405-7297-4BEC-AFAE-9665FE2C2C35}" sibTransId="{18EC3138-D4BC-4DC5-B5E1-F1760C6B66ED}"/>
    <dgm:cxn modelId="{4DA36E45-55D8-44E6-8C16-4E0391A5AEF4}" type="presOf" srcId="{BE127A6E-4DB8-43F9-A642-E95022472A89}" destId="{B313283D-6A81-4B18-B469-3F5F7E2E3A47}" srcOrd="0" destOrd="0" presId="urn:microsoft.com/office/officeart/2005/8/layout/hProcess11"/>
    <dgm:cxn modelId="{AD787B63-E653-4E00-8918-91717494A96E}" srcId="{A57E542F-C6F0-4C80-A9C8-46EACAF3A29F}" destId="{3D32AE03-8456-4732-9042-7A7937C81E29}" srcOrd="7" destOrd="0" parTransId="{08D7EABF-3A22-403A-87B7-8197CF6FB88F}" sibTransId="{C718CB02-C612-4A81-AB5F-0ACF7AC633D4}"/>
    <dgm:cxn modelId="{E2F9EC01-97D2-48DC-8F1B-A9F1F179D7AE}" type="presOf" srcId="{91C82195-EF34-4DAF-84D1-DEF90B6BA6B9}" destId="{38D51D5B-695F-40B8-AB03-21904D19D280}" srcOrd="0" destOrd="0" presId="urn:microsoft.com/office/officeart/2005/8/layout/hProcess11"/>
    <dgm:cxn modelId="{7C519F5B-03A1-4F52-8BD2-410FDDB4210A}" srcId="{A57E542F-C6F0-4C80-A9C8-46EACAF3A29F}" destId="{91C82195-EF34-4DAF-84D1-DEF90B6BA6B9}" srcOrd="5" destOrd="0" parTransId="{0120239D-B253-4E6D-BAE4-DFBAE940F727}" sibTransId="{193106BF-3DCB-4594-88B1-E8B4C4F64922}"/>
    <dgm:cxn modelId="{538CBBDD-D06D-46E0-B97A-E7C7C675B433}" type="presOf" srcId="{B9B57655-EDA4-4E97-959D-345F36A85F89}" destId="{A0AC30F9-13B4-4F0C-8A2E-B52CC3C1957E}" srcOrd="0" destOrd="0" presId="urn:microsoft.com/office/officeart/2005/8/layout/hProcess11"/>
    <dgm:cxn modelId="{9BBBD4E4-74D1-43F0-9FF9-587661436D30}" srcId="{A57E542F-C6F0-4C80-A9C8-46EACAF3A29F}" destId="{3B5AC3EA-10DE-4F28-8046-B5A144E2A626}" srcOrd="4" destOrd="0" parTransId="{D046908A-866B-42CD-A91E-E154E5EDB397}" sibTransId="{B240DABF-B013-4A6C-A6F7-4F1E265CBDD9}"/>
    <dgm:cxn modelId="{1F491854-F656-4200-8744-12201196714D}" type="presOf" srcId="{9B5CED19-01DD-475C-828A-CBAE4656A171}" destId="{F3D97272-8D51-4D0E-AC3D-4F72A02F7C88}" srcOrd="0" destOrd="0" presId="urn:microsoft.com/office/officeart/2005/8/layout/hProcess11"/>
    <dgm:cxn modelId="{9DA03CFD-AC00-4F80-B47A-1AC6A4C84280}" type="presOf" srcId="{A57E542F-C6F0-4C80-A9C8-46EACAF3A29F}" destId="{A9A38050-6978-4260-BE0A-3032601E88D5}" srcOrd="0" destOrd="0" presId="urn:microsoft.com/office/officeart/2005/8/layout/hProcess11"/>
    <dgm:cxn modelId="{60CB96B5-8FE3-4FB4-BC50-C8372CD377D4}" srcId="{A57E542F-C6F0-4C80-A9C8-46EACAF3A29F}" destId="{B9B57655-EDA4-4E97-959D-345F36A85F89}" srcOrd="1" destOrd="0" parTransId="{354D97B5-720B-481F-A668-9250055765EF}" sibTransId="{464AA599-C032-453F-A8C7-890C9E5BE8A0}"/>
    <dgm:cxn modelId="{8EA0FE0D-5447-467D-A3B6-E99A507D85F9}" type="presParOf" srcId="{A9A38050-6978-4260-BE0A-3032601E88D5}" destId="{DF65D986-B0E8-4D30-A84A-92B392957D57}" srcOrd="0" destOrd="0" presId="urn:microsoft.com/office/officeart/2005/8/layout/hProcess11"/>
    <dgm:cxn modelId="{08FEDA5D-731A-4F97-9E5E-AC93304518EE}" type="presParOf" srcId="{A9A38050-6978-4260-BE0A-3032601E88D5}" destId="{0E162F33-70E6-449B-8154-E53A60BFFCD4}" srcOrd="1" destOrd="0" presId="urn:microsoft.com/office/officeart/2005/8/layout/hProcess11"/>
    <dgm:cxn modelId="{3C26D91C-C58B-4F9D-BB4B-70342B04CDAF}" type="presParOf" srcId="{0E162F33-70E6-449B-8154-E53A60BFFCD4}" destId="{84EE3950-3D98-48DE-A772-B6F47663BF47}" srcOrd="0" destOrd="0" presId="urn:microsoft.com/office/officeart/2005/8/layout/hProcess11"/>
    <dgm:cxn modelId="{486A7F7D-8251-43CB-8042-EECA2B30DF3C}" type="presParOf" srcId="{84EE3950-3D98-48DE-A772-B6F47663BF47}" destId="{7405DC58-CC6E-41A7-9BA2-157125AAD100}" srcOrd="0" destOrd="0" presId="urn:microsoft.com/office/officeart/2005/8/layout/hProcess11"/>
    <dgm:cxn modelId="{0ADC4D13-35E6-4153-B67C-5E20A523FA70}" type="presParOf" srcId="{84EE3950-3D98-48DE-A772-B6F47663BF47}" destId="{96C9A87D-5207-4DA0-AACD-6BD7208B5B98}" srcOrd="1" destOrd="0" presId="urn:microsoft.com/office/officeart/2005/8/layout/hProcess11"/>
    <dgm:cxn modelId="{3019A03F-3A39-4DF4-9721-EEFF07085138}" type="presParOf" srcId="{84EE3950-3D98-48DE-A772-B6F47663BF47}" destId="{47E31272-86B7-48F3-A655-9D8EC8F6DD35}" srcOrd="2" destOrd="0" presId="urn:microsoft.com/office/officeart/2005/8/layout/hProcess11"/>
    <dgm:cxn modelId="{4820E86B-1D8B-4CC6-82BF-14D638089C1E}" type="presParOf" srcId="{0E162F33-70E6-449B-8154-E53A60BFFCD4}" destId="{16D954DB-4B99-42B0-A187-2AF7CAF5B768}" srcOrd="1" destOrd="0" presId="urn:microsoft.com/office/officeart/2005/8/layout/hProcess11"/>
    <dgm:cxn modelId="{F6459AF2-04F4-4E61-8778-3F686EC6DD13}" type="presParOf" srcId="{0E162F33-70E6-449B-8154-E53A60BFFCD4}" destId="{F0662360-086D-455C-9464-13135A4137CF}" srcOrd="2" destOrd="0" presId="urn:microsoft.com/office/officeart/2005/8/layout/hProcess11"/>
    <dgm:cxn modelId="{211FA888-D2B3-4D09-854F-AA00F603E2D8}" type="presParOf" srcId="{F0662360-086D-455C-9464-13135A4137CF}" destId="{A0AC30F9-13B4-4F0C-8A2E-B52CC3C1957E}" srcOrd="0" destOrd="0" presId="urn:microsoft.com/office/officeart/2005/8/layout/hProcess11"/>
    <dgm:cxn modelId="{E499C3F2-3260-4605-82E9-58181ED4BCDF}" type="presParOf" srcId="{F0662360-086D-455C-9464-13135A4137CF}" destId="{3747CD7B-4151-4CD5-A412-D7863DFABF72}" srcOrd="1" destOrd="0" presId="urn:microsoft.com/office/officeart/2005/8/layout/hProcess11"/>
    <dgm:cxn modelId="{27565270-8F84-48D9-9280-F913F0FB57DE}" type="presParOf" srcId="{F0662360-086D-455C-9464-13135A4137CF}" destId="{BAE9206E-976D-401A-8467-65B2369F197F}" srcOrd="2" destOrd="0" presId="urn:microsoft.com/office/officeart/2005/8/layout/hProcess11"/>
    <dgm:cxn modelId="{5AAB53D5-8A0A-442A-866C-F8E2F0B7A5CE}" type="presParOf" srcId="{0E162F33-70E6-449B-8154-E53A60BFFCD4}" destId="{2A0374D9-ADAF-4DC5-9D99-5F0FF94808FE}" srcOrd="3" destOrd="0" presId="urn:microsoft.com/office/officeart/2005/8/layout/hProcess11"/>
    <dgm:cxn modelId="{E617811B-1BAB-4995-88C4-87F416F51A8A}" type="presParOf" srcId="{0E162F33-70E6-449B-8154-E53A60BFFCD4}" destId="{2D5A5BEB-AC9E-42C6-8744-C7C42ECB468B}" srcOrd="4" destOrd="0" presId="urn:microsoft.com/office/officeart/2005/8/layout/hProcess11"/>
    <dgm:cxn modelId="{6D25B719-8690-4559-BA2E-E46B95DE47EE}" type="presParOf" srcId="{2D5A5BEB-AC9E-42C6-8744-C7C42ECB468B}" destId="{128D9E31-B107-460E-83D6-795887A64A52}" srcOrd="0" destOrd="0" presId="urn:microsoft.com/office/officeart/2005/8/layout/hProcess11"/>
    <dgm:cxn modelId="{B1960871-1ABB-49FB-81D1-984FF4B739DD}" type="presParOf" srcId="{2D5A5BEB-AC9E-42C6-8744-C7C42ECB468B}" destId="{9DE52DAD-D135-4BD7-8916-04704D9EE380}" srcOrd="1" destOrd="0" presId="urn:microsoft.com/office/officeart/2005/8/layout/hProcess11"/>
    <dgm:cxn modelId="{E6758150-54AD-4F10-9505-DDF23A638B0F}" type="presParOf" srcId="{2D5A5BEB-AC9E-42C6-8744-C7C42ECB468B}" destId="{069013B9-F65B-4B35-AC92-2EA19DD4FB16}" srcOrd="2" destOrd="0" presId="urn:microsoft.com/office/officeart/2005/8/layout/hProcess11"/>
    <dgm:cxn modelId="{2FD00220-1661-4D59-B4DB-E02220E1E849}" type="presParOf" srcId="{0E162F33-70E6-449B-8154-E53A60BFFCD4}" destId="{1D6E4D54-F7B2-42C0-AB55-1D4393FB2995}" srcOrd="5" destOrd="0" presId="urn:microsoft.com/office/officeart/2005/8/layout/hProcess11"/>
    <dgm:cxn modelId="{878D7786-1D37-4CC3-9CD1-065CE5045F56}" type="presParOf" srcId="{0E162F33-70E6-449B-8154-E53A60BFFCD4}" destId="{A376C3E0-57BA-4A4A-ACFD-BC3365AC627D}" srcOrd="6" destOrd="0" presId="urn:microsoft.com/office/officeart/2005/8/layout/hProcess11"/>
    <dgm:cxn modelId="{77252F3B-38F3-4E9F-801A-499C6F4552AC}" type="presParOf" srcId="{A376C3E0-57BA-4A4A-ACFD-BC3365AC627D}" destId="{B313283D-6A81-4B18-B469-3F5F7E2E3A47}" srcOrd="0" destOrd="0" presId="urn:microsoft.com/office/officeart/2005/8/layout/hProcess11"/>
    <dgm:cxn modelId="{5AC54C96-F238-4E1B-B025-AEED232194AC}" type="presParOf" srcId="{A376C3E0-57BA-4A4A-ACFD-BC3365AC627D}" destId="{6CD8CE7B-138D-48BC-8A23-5D57FC88CD54}" srcOrd="1" destOrd="0" presId="urn:microsoft.com/office/officeart/2005/8/layout/hProcess11"/>
    <dgm:cxn modelId="{C9270EA7-8F17-43CD-A948-1F8F4BC58DEB}" type="presParOf" srcId="{A376C3E0-57BA-4A4A-ACFD-BC3365AC627D}" destId="{6B2D34D3-65A8-48A5-BE2D-77149BEC0E4A}" srcOrd="2" destOrd="0" presId="urn:microsoft.com/office/officeart/2005/8/layout/hProcess11"/>
    <dgm:cxn modelId="{E092CC5B-D7F8-4052-894E-42DBCB44F821}" type="presParOf" srcId="{0E162F33-70E6-449B-8154-E53A60BFFCD4}" destId="{8E3C6DED-F14D-425A-A24D-4AE497A5F88D}" srcOrd="7" destOrd="0" presId="urn:microsoft.com/office/officeart/2005/8/layout/hProcess11"/>
    <dgm:cxn modelId="{76A32BBA-05A3-4D3F-997F-9310D28CDF6D}" type="presParOf" srcId="{0E162F33-70E6-449B-8154-E53A60BFFCD4}" destId="{1C38AB50-A5F1-4533-9E4B-0BFA4A3CE01D}" srcOrd="8" destOrd="0" presId="urn:microsoft.com/office/officeart/2005/8/layout/hProcess11"/>
    <dgm:cxn modelId="{643E9F39-AD6E-48E2-A34B-8FEEBE92E551}" type="presParOf" srcId="{1C38AB50-A5F1-4533-9E4B-0BFA4A3CE01D}" destId="{D37739A4-A947-4D20-8643-6AC9E2502372}" srcOrd="0" destOrd="0" presId="urn:microsoft.com/office/officeart/2005/8/layout/hProcess11"/>
    <dgm:cxn modelId="{138617CF-B305-4623-9728-6DB74F10BFE8}" type="presParOf" srcId="{1C38AB50-A5F1-4533-9E4B-0BFA4A3CE01D}" destId="{17FE48FE-164E-4EDD-BAAA-BEB90BB79B65}" srcOrd="1" destOrd="0" presId="urn:microsoft.com/office/officeart/2005/8/layout/hProcess11"/>
    <dgm:cxn modelId="{3F0B6DE3-2470-4EDC-9EC8-486DFA6CFC0C}" type="presParOf" srcId="{1C38AB50-A5F1-4533-9E4B-0BFA4A3CE01D}" destId="{08A67D59-3D5A-4C57-9695-8837294D02FB}" srcOrd="2" destOrd="0" presId="urn:microsoft.com/office/officeart/2005/8/layout/hProcess11"/>
    <dgm:cxn modelId="{BA0D09BB-7862-4EC5-B391-779BD40C75F9}" type="presParOf" srcId="{0E162F33-70E6-449B-8154-E53A60BFFCD4}" destId="{C2793692-843B-4208-8A60-80C45EEAB8CC}" srcOrd="9" destOrd="0" presId="urn:microsoft.com/office/officeart/2005/8/layout/hProcess11"/>
    <dgm:cxn modelId="{D78B9DB6-C6C2-43FB-96A8-0C269B9E37B1}" type="presParOf" srcId="{0E162F33-70E6-449B-8154-E53A60BFFCD4}" destId="{1B115CE3-B6A2-46AB-AFAA-6DB9F77BA1AE}" srcOrd="10" destOrd="0" presId="urn:microsoft.com/office/officeart/2005/8/layout/hProcess11"/>
    <dgm:cxn modelId="{27954181-CE18-47E7-A8D7-2E2BC30CEA9D}" type="presParOf" srcId="{1B115CE3-B6A2-46AB-AFAA-6DB9F77BA1AE}" destId="{38D51D5B-695F-40B8-AB03-21904D19D280}" srcOrd="0" destOrd="0" presId="urn:microsoft.com/office/officeart/2005/8/layout/hProcess11"/>
    <dgm:cxn modelId="{2271D124-DA75-4550-B07F-E1A77DA4D369}" type="presParOf" srcId="{1B115CE3-B6A2-46AB-AFAA-6DB9F77BA1AE}" destId="{1A54772A-E184-4B56-9F15-FE61E68BEF72}" srcOrd="1" destOrd="0" presId="urn:microsoft.com/office/officeart/2005/8/layout/hProcess11"/>
    <dgm:cxn modelId="{BE822354-6A2F-4B4C-9A37-D6D0E4182F0C}" type="presParOf" srcId="{1B115CE3-B6A2-46AB-AFAA-6DB9F77BA1AE}" destId="{03DC6C4A-EF92-47B0-B27A-B149B4D8EA7D}" srcOrd="2" destOrd="0" presId="urn:microsoft.com/office/officeart/2005/8/layout/hProcess11"/>
    <dgm:cxn modelId="{DAA19C93-93B6-4634-9810-C867ED200469}" type="presParOf" srcId="{0E162F33-70E6-449B-8154-E53A60BFFCD4}" destId="{B7822CDF-2B38-40C3-9839-D57C4DA791D3}" srcOrd="11" destOrd="0" presId="urn:microsoft.com/office/officeart/2005/8/layout/hProcess11"/>
    <dgm:cxn modelId="{B3E71EE5-9081-44A1-B2F8-AB2A98FBBF5B}" type="presParOf" srcId="{0E162F33-70E6-449B-8154-E53A60BFFCD4}" destId="{4DFB31B3-ACF7-41F5-A736-0CCEC92F5ADD}" srcOrd="12" destOrd="0" presId="urn:microsoft.com/office/officeart/2005/8/layout/hProcess11"/>
    <dgm:cxn modelId="{71AF5D10-3F27-44ED-A047-EE57C9F0BC3D}" type="presParOf" srcId="{4DFB31B3-ACF7-41F5-A736-0CCEC92F5ADD}" destId="{F3D97272-8D51-4D0E-AC3D-4F72A02F7C88}" srcOrd="0" destOrd="0" presId="urn:microsoft.com/office/officeart/2005/8/layout/hProcess11"/>
    <dgm:cxn modelId="{E5D4A82E-EB44-41A2-8C4C-1AF2FEE4C360}" type="presParOf" srcId="{4DFB31B3-ACF7-41F5-A736-0CCEC92F5ADD}" destId="{B88357A8-5933-4A6B-8693-3B141C92EFE4}" srcOrd="1" destOrd="0" presId="urn:microsoft.com/office/officeart/2005/8/layout/hProcess11"/>
    <dgm:cxn modelId="{F8909C8C-11DE-442C-A0A8-11817A84CDCB}" type="presParOf" srcId="{4DFB31B3-ACF7-41F5-A736-0CCEC92F5ADD}" destId="{F83AA158-BA06-43BD-B592-524F9A893DB1}" srcOrd="2" destOrd="0" presId="urn:microsoft.com/office/officeart/2005/8/layout/hProcess11"/>
    <dgm:cxn modelId="{E00B76DF-DF13-4FB4-B3CE-60735C149C88}" type="presParOf" srcId="{0E162F33-70E6-449B-8154-E53A60BFFCD4}" destId="{3D52632D-BB94-404F-9233-01C22141F582}" srcOrd="13" destOrd="0" presId="urn:microsoft.com/office/officeart/2005/8/layout/hProcess11"/>
    <dgm:cxn modelId="{94D3A14C-6BB6-487B-A70D-CC63E701F86A}" type="presParOf" srcId="{0E162F33-70E6-449B-8154-E53A60BFFCD4}" destId="{2C933CDC-7EF7-4597-93E8-C15BD48C5C50}" srcOrd="14" destOrd="0" presId="urn:microsoft.com/office/officeart/2005/8/layout/hProcess11"/>
    <dgm:cxn modelId="{D2BD79D4-6996-4CD4-BA93-EC74431ABCCB}" type="presParOf" srcId="{2C933CDC-7EF7-4597-93E8-C15BD48C5C50}" destId="{22C99292-B272-4A86-BB73-9640E330FACB}" srcOrd="0" destOrd="0" presId="urn:microsoft.com/office/officeart/2005/8/layout/hProcess11"/>
    <dgm:cxn modelId="{3020D89D-C83C-47D4-9600-1F11EFD44517}" type="presParOf" srcId="{2C933CDC-7EF7-4597-93E8-C15BD48C5C50}" destId="{D212790E-8918-426D-8A0E-674BC919FA38}" srcOrd="1" destOrd="0" presId="urn:microsoft.com/office/officeart/2005/8/layout/hProcess11"/>
    <dgm:cxn modelId="{CDB13A43-3F03-4DC0-A89B-93BC617F224A}" type="presParOf" srcId="{2C933CDC-7EF7-4597-93E8-C15BD48C5C50}" destId="{9AABD8D0-CE0C-482A-8987-9CC257C8E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D986-B0E8-4D30-A84A-92B392957D57}">
      <dsp:nvSpPr>
        <dsp:cNvPr id="0" name=""/>
        <dsp:cNvSpPr/>
      </dsp:nvSpPr>
      <dsp:spPr>
        <a:xfrm>
          <a:off x="0" y="2057400"/>
          <a:ext cx="12192000" cy="274320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7D969-04BA-4896-892C-6B1E5AC00EDF}">
      <dsp:nvSpPr>
        <dsp:cNvPr id="0" name=""/>
        <dsp:cNvSpPr/>
      </dsp:nvSpPr>
      <dsp:spPr>
        <a:xfrm>
          <a:off x="435" y="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Feb 10 : </a:t>
          </a:r>
          <a:r>
            <a:rPr lang="en-IN" sz="1600" kern="1200" dirty="0" smtClean="0"/>
            <a:t>Project topic finalization</a:t>
          </a:r>
          <a:endParaRPr lang="en-IN" sz="1600" kern="1200" dirty="0"/>
        </a:p>
      </dsp:txBody>
      <dsp:txXfrm>
        <a:off x="435" y="0"/>
        <a:ext cx="1314003" cy="2743200"/>
      </dsp:txXfrm>
    </dsp:sp>
    <dsp:sp modelId="{E8EBA827-C948-4423-AD0D-92B49A757FC3}">
      <dsp:nvSpPr>
        <dsp:cNvPr id="0" name=""/>
        <dsp:cNvSpPr/>
      </dsp:nvSpPr>
      <dsp:spPr>
        <a:xfrm>
          <a:off x="314537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1F273-74A9-4DB7-953E-0ACE52529B46}">
      <dsp:nvSpPr>
        <dsp:cNvPr id="0" name=""/>
        <dsp:cNvSpPr/>
      </dsp:nvSpPr>
      <dsp:spPr>
        <a:xfrm>
          <a:off x="1380139" y="411480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Feb 17 : </a:t>
          </a:r>
          <a:r>
            <a:rPr lang="en-IN" sz="1600" kern="1200" dirty="0" smtClean="0"/>
            <a:t>Research for relevant filters to be implemented</a:t>
          </a:r>
          <a:endParaRPr lang="en-IN" sz="1600" kern="1200" dirty="0"/>
        </a:p>
      </dsp:txBody>
      <dsp:txXfrm>
        <a:off x="1380139" y="4114800"/>
        <a:ext cx="1314003" cy="2743200"/>
      </dsp:txXfrm>
    </dsp:sp>
    <dsp:sp modelId="{8604AA09-B54A-491A-BE9C-0AC367454EAA}">
      <dsp:nvSpPr>
        <dsp:cNvPr id="0" name=""/>
        <dsp:cNvSpPr/>
      </dsp:nvSpPr>
      <dsp:spPr>
        <a:xfrm>
          <a:off x="1694240" y="3086099"/>
          <a:ext cx="685800" cy="685800"/>
        </a:xfrm>
        <a:prstGeom prst="ellips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F8D90-5033-404F-B420-9B9867F52271}">
      <dsp:nvSpPr>
        <dsp:cNvPr id="0" name=""/>
        <dsp:cNvSpPr/>
      </dsp:nvSpPr>
      <dsp:spPr>
        <a:xfrm>
          <a:off x="2759842" y="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Feb 20 :  </a:t>
          </a:r>
          <a:r>
            <a:rPr lang="en-IN" sz="1600" kern="1200" dirty="0" smtClean="0"/>
            <a:t>Verilog implementation </a:t>
          </a:r>
        </a:p>
      </dsp:txBody>
      <dsp:txXfrm>
        <a:off x="2759842" y="0"/>
        <a:ext cx="1314003" cy="2743200"/>
      </dsp:txXfrm>
    </dsp:sp>
    <dsp:sp modelId="{9268F8F6-70F3-4353-B628-F48B638839AF}">
      <dsp:nvSpPr>
        <dsp:cNvPr id="0" name=""/>
        <dsp:cNvSpPr/>
      </dsp:nvSpPr>
      <dsp:spPr>
        <a:xfrm>
          <a:off x="3073944" y="3086099"/>
          <a:ext cx="685800" cy="685800"/>
        </a:xfrm>
        <a:prstGeom prst="ellips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8087B-BA1E-464E-BA83-54FA8E8046F5}">
      <dsp:nvSpPr>
        <dsp:cNvPr id="0" name=""/>
        <dsp:cNvSpPr/>
      </dsp:nvSpPr>
      <dsp:spPr>
        <a:xfrm>
          <a:off x="4139546" y="411480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Feb 25 </a:t>
          </a:r>
          <a:r>
            <a:rPr lang="en-IN" sz="1600" kern="1200" dirty="0" smtClean="0"/>
            <a:t>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VGA signal synchronization problems</a:t>
          </a:r>
        </a:p>
      </dsp:txBody>
      <dsp:txXfrm>
        <a:off x="4139546" y="4114800"/>
        <a:ext cx="1314003" cy="2743200"/>
      </dsp:txXfrm>
    </dsp:sp>
    <dsp:sp modelId="{FBC93763-07BF-4388-9904-8556775F4174}">
      <dsp:nvSpPr>
        <dsp:cNvPr id="0" name=""/>
        <dsp:cNvSpPr/>
      </dsp:nvSpPr>
      <dsp:spPr>
        <a:xfrm>
          <a:off x="4453648" y="3086099"/>
          <a:ext cx="685800" cy="685800"/>
        </a:xfrm>
        <a:prstGeom prst="ellips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5DB3D-B165-410F-BAD3-6ECFFAAA457F}">
      <dsp:nvSpPr>
        <dsp:cNvPr id="0" name=""/>
        <dsp:cNvSpPr/>
      </dsp:nvSpPr>
      <dsp:spPr>
        <a:xfrm>
          <a:off x="5519250" y="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5 </a:t>
          </a:r>
          <a:r>
            <a:rPr lang="en-IN" sz="1600" kern="1200" dirty="0" smtClean="0"/>
            <a:t>: Suggestion from </a:t>
          </a:r>
          <a:r>
            <a:rPr lang="en-IN" sz="1600" kern="1200" dirty="0" err="1" smtClean="0"/>
            <a:t>Prof.</a:t>
          </a:r>
          <a:r>
            <a:rPr lang="en-IN" sz="1600" kern="1200" dirty="0" smtClean="0"/>
            <a:t> </a:t>
          </a:r>
          <a:r>
            <a:rPr lang="en-IN" sz="1600" kern="1200" dirty="0" err="1" smtClean="0"/>
            <a:t>Sikka</a:t>
          </a:r>
          <a:r>
            <a:rPr lang="en-IN" sz="1600" kern="1200" dirty="0" smtClean="0"/>
            <a:t> to use HDL CODER  </a:t>
          </a:r>
        </a:p>
      </dsp:txBody>
      <dsp:txXfrm>
        <a:off x="5519250" y="0"/>
        <a:ext cx="1314003" cy="2743200"/>
      </dsp:txXfrm>
    </dsp:sp>
    <dsp:sp modelId="{BB7147CE-4E3B-4D21-B389-BDE1065F9DAD}">
      <dsp:nvSpPr>
        <dsp:cNvPr id="0" name=""/>
        <dsp:cNvSpPr/>
      </dsp:nvSpPr>
      <dsp:spPr>
        <a:xfrm>
          <a:off x="5833351" y="3086099"/>
          <a:ext cx="685800" cy="685800"/>
        </a:xfrm>
        <a:prstGeom prst="ellips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A7E2-09EE-4593-8F93-AB279128E224}">
      <dsp:nvSpPr>
        <dsp:cNvPr id="0" name=""/>
        <dsp:cNvSpPr/>
      </dsp:nvSpPr>
      <dsp:spPr>
        <a:xfrm>
          <a:off x="6898953" y="411480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6 </a:t>
          </a:r>
          <a:r>
            <a:rPr lang="en-IN" sz="1600" kern="1200" dirty="0" smtClean="0"/>
            <a:t>: Extensive research on HDL CODER </a:t>
          </a:r>
        </a:p>
      </dsp:txBody>
      <dsp:txXfrm>
        <a:off x="6898953" y="4114800"/>
        <a:ext cx="1314003" cy="2743200"/>
      </dsp:txXfrm>
    </dsp:sp>
    <dsp:sp modelId="{DBFF4F36-0F86-49F2-BFC3-D95BB5A907C2}">
      <dsp:nvSpPr>
        <dsp:cNvPr id="0" name=""/>
        <dsp:cNvSpPr/>
      </dsp:nvSpPr>
      <dsp:spPr>
        <a:xfrm>
          <a:off x="7213055" y="3086099"/>
          <a:ext cx="685800" cy="685800"/>
        </a:xfrm>
        <a:prstGeom prst="ellips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253C5-EB1D-482E-9D87-C48C1402C1C1}">
      <dsp:nvSpPr>
        <dsp:cNvPr id="0" name=""/>
        <dsp:cNvSpPr/>
      </dsp:nvSpPr>
      <dsp:spPr>
        <a:xfrm>
          <a:off x="8278657" y="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9 </a:t>
          </a:r>
          <a:r>
            <a:rPr lang="en-IN" sz="1600" kern="1200" dirty="0" smtClean="0"/>
            <a:t>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FIR Filter design by hard coding followed by using the FDA tool</a:t>
          </a:r>
        </a:p>
      </dsp:txBody>
      <dsp:txXfrm>
        <a:off x="8278657" y="0"/>
        <a:ext cx="1314003" cy="2743200"/>
      </dsp:txXfrm>
    </dsp:sp>
    <dsp:sp modelId="{7585084B-C1EB-4245-B372-1C417E3268DE}">
      <dsp:nvSpPr>
        <dsp:cNvPr id="0" name=""/>
        <dsp:cNvSpPr/>
      </dsp:nvSpPr>
      <dsp:spPr>
        <a:xfrm>
          <a:off x="8592759" y="3086099"/>
          <a:ext cx="685800" cy="685800"/>
        </a:xfrm>
        <a:prstGeom prst="ellips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4A4D8-6A86-46BC-920C-94355227AFDB}">
      <dsp:nvSpPr>
        <dsp:cNvPr id="0" name=""/>
        <dsp:cNvSpPr/>
      </dsp:nvSpPr>
      <dsp:spPr>
        <a:xfrm>
          <a:off x="9658361" y="4114800"/>
          <a:ext cx="131400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10 </a:t>
          </a:r>
          <a:r>
            <a:rPr lang="en-IN" sz="1600" kern="1200" dirty="0" smtClean="0"/>
            <a:t>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FIR Filter </a:t>
          </a:r>
          <a:r>
            <a:rPr lang="en-IN" sz="1400" kern="1200" dirty="0" smtClean="0"/>
            <a:t>generation</a:t>
          </a:r>
          <a:r>
            <a:rPr lang="en-IN" sz="1600" kern="1200" dirty="0" smtClean="0"/>
            <a:t> using HDL Coder and simulation, but failed synthesis</a:t>
          </a:r>
          <a:endParaRPr lang="en-IN" sz="1600" kern="1200" dirty="0"/>
        </a:p>
      </dsp:txBody>
      <dsp:txXfrm>
        <a:off x="9658361" y="4114800"/>
        <a:ext cx="1314003" cy="2743200"/>
      </dsp:txXfrm>
    </dsp:sp>
    <dsp:sp modelId="{6E9572AB-D1D5-4CF9-8DD2-97B37E192724}">
      <dsp:nvSpPr>
        <dsp:cNvPr id="0" name=""/>
        <dsp:cNvSpPr/>
      </dsp:nvSpPr>
      <dsp:spPr>
        <a:xfrm>
          <a:off x="9972462" y="3086099"/>
          <a:ext cx="685800" cy="68580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D986-B0E8-4D30-A84A-92B392957D57}">
      <dsp:nvSpPr>
        <dsp:cNvPr id="0" name=""/>
        <dsp:cNvSpPr/>
      </dsp:nvSpPr>
      <dsp:spPr>
        <a:xfrm>
          <a:off x="0" y="2026920"/>
          <a:ext cx="12192000" cy="270256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DC58-CC6E-41A7-9BA2-157125AAD100}">
      <dsp:nvSpPr>
        <dsp:cNvPr id="0" name=""/>
        <dsp:cNvSpPr/>
      </dsp:nvSpPr>
      <dsp:spPr>
        <a:xfrm>
          <a:off x="1693" y="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21 :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Started study on LMS Adaptive Noise Cancellation Filter</a:t>
          </a:r>
          <a:endParaRPr lang="en-IN" sz="1600" kern="1200" dirty="0"/>
        </a:p>
      </dsp:txBody>
      <dsp:txXfrm>
        <a:off x="1693" y="0"/>
        <a:ext cx="1234975" cy="2702560"/>
      </dsp:txXfrm>
    </dsp:sp>
    <dsp:sp modelId="{96C9A87D-5207-4DA0-AACD-6BD7208B5B98}">
      <dsp:nvSpPr>
        <dsp:cNvPr id="0" name=""/>
        <dsp:cNvSpPr/>
      </dsp:nvSpPr>
      <dsp:spPr>
        <a:xfrm>
          <a:off x="281361" y="3040380"/>
          <a:ext cx="675640" cy="675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30F9-13B4-4F0C-8A2E-B52CC3C1957E}">
      <dsp:nvSpPr>
        <dsp:cNvPr id="0" name=""/>
        <dsp:cNvSpPr/>
      </dsp:nvSpPr>
      <dsp:spPr>
        <a:xfrm>
          <a:off x="1298418" y="405384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Mar 28 </a:t>
          </a:r>
          <a:r>
            <a:rPr lang="en-IN" sz="1600" kern="1200" dirty="0" smtClean="0"/>
            <a:t>: Started working on VGA implementation using Verilog to display filter weights</a:t>
          </a:r>
          <a:endParaRPr lang="en-IN" sz="1600" kern="1200" dirty="0"/>
        </a:p>
      </dsp:txBody>
      <dsp:txXfrm>
        <a:off x="1298418" y="4053840"/>
        <a:ext cx="1234975" cy="2702560"/>
      </dsp:txXfrm>
    </dsp:sp>
    <dsp:sp modelId="{3747CD7B-4151-4CD5-A412-D7863DFABF72}">
      <dsp:nvSpPr>
        <dsp:cNvPr id="0" name=""/>
        <dsp:cNvSpPr/>
      </dsp:nvSpPr>
      <dsp:spPr>
        <a:xfrm>
          <a:off x="1578085" y="3040380"/>
          <a:ext cx="675640" cy="675640"/>
        </a:xfrm>
        <a:prstGeom prst="ellips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D9E31-B107-460E-83D6-795887A64A52}">
      <dsp:nvSpPr>
        <dsp:cNvPr id="0" name=""/>
        <dsp:cNvSpPr/>
      </dsp:nvSpPr>
      <dsp:spPr>
        <a:xfrm>
          <a:off x="2595142" y="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2:</a:t>
          </a:r>
          <a:r>
            <a:rPr lang="en-IN" sz="1800" kern="1200" dirty="0" smtClean="0"/>
            <a:t> </a:t>
          </a:r>
          <a:r>
            <a:rPr lang="en-IN" sz="1600" kern="1200" dirty="0" smtClean="0"/>
            <a:t>Implemented </a:t>
          </a:r>
          <a:r>
            <a:rPr lang="en-IN" sz="1600" kern="1200" dirty="0" err="1" smtClean="0"/>
            <a:t>Matlab</a:t>
          </a:r>
          <a:r>
            <a:rPr lang="en-IN" sz="1600" kern="1200" dirty="0" smtClean="0"/>
            <a:t> code for noise canceller and tested using sample data input.</a:t>
          </a:r>
          <a:endParaRPr lang="en-IN" sz="1600" kern="1200" dirty="0"/>
        </a:p>
      </dsp:txBody>
      <dsp:txXfrm>
        <a:off x="2595142" y="0"/>
        <a:ext cx="1234975" cy="2702560"/>
      </dsp:txXfrm>
    </dsp:sp>
    <dsp:sp modelId="{9DE52DAD-D135-4BD7-8916-04704D9EE380}">
      <dsp:nvSpPr>
        <dsp:cNvPr id="0" name=""/>
        <dsp:cNvSpPr/>
      </dsp:nvSpPr>
      <dsp:spPr>
        <a:xfrm>
          <a:off x="2874810" y="3040380"/>
          <a:ext cx="675640" cy="675640"/>
        </a:xfrm>
        <a:prstGeom prst="ellips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3283D-6A81-4B18-B469-3F5F7E2E3A47}">
      <dsp:nvSpPr>
        <dsp:cNvPr id="0" name=""/>
        <dsp:cNvSpPr/>
      </dsp:nvSpPr>
      <dsp:spPr>
        <a:xfrm>
          <a:off x="3891867" y="405384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15 </a:t>
          </a:r>
          <a:r>
            <a:rPr lang="en-IN" sz="1600" kern="1200" dirty="0" smtClean="0"/>
            <a:t>: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HDL CODER crashing in the process of conversion of Verilog code generation</a:t>
          </a:r>
          <a:endParaRPr lang="en-IN" sz="1600" kern="1200" dirty="0"/>
        </a:p>
      </dsp:txBody>
      <dsp:txXfrm>
        <a:off x="3891867" y="4053840"/>
        <a:ext cx="1234975" cy="2702560"/>
      </dsp:txXfrm>
    </dsp:sp>
    <dsp:sp modelId="{6CD8CE7B-138D-48BC-8A23-5D57FC88CD54}">
      <dsp:nvSpPr>
        <dsp:cNvPr id="0" name=""/>
        <dsp:cNvSpPr/>
      </dsp:nvSpPr>
      <dsp:spPr>
        <a:xfrm>
          <a:off x="4171535" y="3040380"/>
          <a:ext cx="675640" cy="675640"/>
        </a:xfrm>
        <a:prstGeom prst="ellips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39A4-A947-4D20-8643-6AC9E2502372}">
      <dsp:nvSpPr>
        <dsp:cNvPr id="0" name=""/>
        <dsp:cNvSpPr/>
      </dsp:nvSpPr>
      <dsp:spPr>
        <a:xfrm>
          <a:off x="5188591" y="0"/>
          <a:ext cx="1892341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17 </a:t>
          </a:r>
          <a:r>
            <a:rPr lang="en-IN" sz="1600" kern="1200" dirty="0" smtClean="0"/>
            <a:t>: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Prof.</a:t>
          </a:r>
          <a:r>
            <a:rPr lang="en-IN" sz="1600" kern="1200" dirty="0" smtClean="0"/>
            <a:t> </a:t>
          </a:r>
          <a:r>
            <a:rPr lang="en-IN" sz="1600" kern="1200" dirty="0" err="1" smtClean="0"/>
            <a:t>Sikka</a:t>
          </a:r>
          <a:r>
            <a:rPr lang="en-IN" sz="1600" kern="1200" dirty="0" smtClean="0"/>
            <a:t> suggests to reduce number of input </a:t>
          </a:r>
          <a:r>
            <a:rPr lang="en-IN" sz="1600" kern="1200" dirty="0" err="1" smtClean="0"/>
            <a:t>input</a:t>
          </a:r>
          <a:r>
            <a:rPr lang="en-IN" sz="1600" kern="1200" dirty="0" smtClean="0"/>
            <a:t> data samples for HDL Coder function input.</a:t>
          </a:r>
          <a:endParaRPr lang="en-IN" sz="1600" kern="1200" dirty="0"/>
        </a:p>
      </dsp:txBody>
      <dsp:txXfrm>
        <a:off x="5188591" y="0"/>
        <a:ext cx="1892341" cy="2702560"/>
      </dsp:txXfrm>
    </dsp:sp>
    <dsp:sp modelId="{17FE48FE-164E-4EDD-BAAA-BEB90BB79B65}">
      <dsp:nvSpPr>
        <dsp:cNvPr id="0" name=""/>
        <dsp:cNvSpPr/>
      </dsp:nvSpPr>
      <dsp:spPr>
        <a:xfrm>
          <a:off x="5796942" y="3040380"/>
          <a:ext cx="675640" cy="675640"/>
        </a:xfrm>
        <a:prstGeom prst="ellips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1D5B-695F-40B8-AB03-21904D19D280}">
      <dsp:nvSpPr>
        <dsp:cNvPr id="0" name=""/>
        <dsp:cNvSpPr/>
      </dsp:nvSpPr>
      <dsp:spPr>
        <a:xfrm>
          <a:off x="7142681" y="405384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20 </a:t>
          </a:r>
          <a:r>
            <a:rPr lang="en-IN" sz="1600" kern="1200" dirty="0" smtClean="0"/>
            <a:t>: Implemented basic VGA but with some errors displaying negative values</a:t>
          </a:r>
          <a:endParaRPr lang="en-IN" sz="1600" kern="1200" dirty="0"/>
        </a:p>
      </dsp:txBody>
      <dsp:txXfrm>
        <a:off x="7142681" y="4053840"/>
        <a:ext cx="1234975" cy="2702560"/>
      </dsp:txXfrm>
    </dsp:sp>
    <dsp:sp modelId="{1A54772A-E184-4B56-9F15-FE61E68BEF72}">
      <dsp:nvSpPr>
        <dsp:cNvPr id="0" name=""/>
        <dsp:cNvSpPr/>
      </dsp:nvSpPr>
      <dsp:spPr>
        <a:xfrm>
          <a:off x="7422349" y="3040380"/>
          <a:ext cx="675640" cy="675640"/>
        </a:xfrm>
        <a:prstGeom prst="ellips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97272-8D51-4D0E-AC3D-4F72A02F7C88}">
      <dsp:nvSpPr>
        <dsp:cNvPr id="0" name=""/>
        <dsp:cNvSpPr/>
      </dsp:nvSpPr>
      <dsp:spPr>
        <a:xfrm>
          <a:off x="8439406" y="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21 : </a:t>
          </a:r>
          <a:r>
            <a:rPr lang="en-IN" sz="1600" kern="1200" dirty="0" smtClean="0"/>
            <a:t>Designed LMS filter model in Simulink with an aim to work on FPGA in Loop</a:t>
          </a:r>
          <a:endParaRPr lang="en-IN" sz="1600" kern="1200" dirty="0"/>
        </a:p>
      </dsp:txBody>
      <dsp:txXfrm>
        <a:off x="8439406" y="0"/>
        <a:ext cx="1234975" cy="2702560"/>
      </dsp:txXfrm>
    </dsp:sp>
    <dsp:sp modelId="{B88357A8-5933-4A6B-8693-3B141C92EFE4}">
      <dsp:nvSpPr>
        <dsp:cNvPr id="0" name=""/>
        <dsp:cNvSpPr/>
      </dsp:nvSpPr>
      <dsp:spPr>
        <a:xfrm>
          <a:off x="8719074" y="3040380"/>
          <a:ext cx="675640" cy="675640"/>
        </a:xfrm>
        <a:prstGeom prst="ellips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99292-B272-4A86-BB73-9640E330FACB}">
      <dsp:nvSpPr>
        <dsp:cNvPr id="0" name=""/>
        <dsp:cNvSpPr/>
      </dsp:nvSpPr>
      <dsp:spPr>
        <a:xfrm>
          <a:off x="9736130" y="4053840"/>
          <a:ext cx="1234975" cy="270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Apr 22 </a:t>
          </a:r>
          <a:r>
            <a:rPr lang="en-IN" sz="1600" kern="1200" dirty="0" smtClean="0"/>
            <a:t>: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FPGA in loop implementation failed after repeated attempts.</a:t>
          </a:r>
          <a:endParaRPr lang="en-IN" sz="1600" kern="1200" dirty="0"/>
        </a:p>
      </dsp:txBody>
      <dsp:txXfrm>
        <a:off x="9736130" y="4053840"/>
        <a:ext cx="1234975" cy="2702560"/>
      </dsp:txXfrm>
    </dsp:sp>
    <dsp:sp modelId="{D212790E-8918-426D-8A0E-674BC919FA38}">
      <dsp:nvSpPr>
        <dsp:cNvPr id="0" name=""/>
        <dsp:cNvSpPr/>
      </dsp:nvSpPr>
      <dsp:spPr>
        <a:xfrm>
          <a:off x="10015798" y="3040380"/>
          <a:ext cx="675640" cy="67564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3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5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6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A533-AED2-4E3D-A21D-6F20510703A1}" type="datetimeFigureOut">
              <a:rPr lang="en-IN" smtClean="0"/>
              <a:t>30-04-2017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FD83-3582-4050-94AB-639B653F8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DSP FILTER ALGORITHMS </a:t>
            </a:r>
            <a:r>
              <a:rPr lang="en-IN" sz="4800" dirty="0" smtClean="0"/>
              <a:t>ON FPGA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2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0728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452170"/>
              </p:ext>
            </p:extLst>
          </p:nvPr>
        </p:nvGraphicFramePr>
        <p:xfrm>
          <a:off x="0" y="0"/>
          <a:ext cx="12192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3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LMS Filter Block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4" t="2865" r="3223" b="7251"/>
          <a:stretch/>
        </p:blipFill>
        <p:spPr>
          <a:xfrm>
            <a:off x="279508" y="1465263"/>
            <a:ext cx="5473700" cy="318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89" y="3951287"/>
            <a:ext cx="6425430" cy="22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0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LMS SIMULINK MODEL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2" y="1520824"/>
            <a:ext cx="6024338" cy="4841219"/>
          </a:xfrm>
        </p:spPr>
      </p:pic>
    </p:spTree>
    <p:extLst>
      <p:ext uri="{BB962C8B-B14F-4D97-AF65-F5344CB8AC3E}">
        <p14:creationId xmlns:p14="http://schemas.microsoft.com/office/powerpoint/2010/main" val="24547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VGA Output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8" y="1825625"/>
            <a:ext cx="5800784" cy="4351338"/>
          </a:xfrm>
        </p:spPr>
      </p:pic>
    </p:spTree>
    <p:extLst>
      <p:ext uri="{BB962C8B-B14F-4D97-AF65-F5344CB8AC3E}">
        <p14:creationId xmlns:p14="http://schemas.microsoft.com/office/powerpoint/2010/main" val="397647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DSP FILTER ALGORITHMS ON FPGA</vt:lpstr>
      <vt:lpstr>PowerPoint Presentation</vt:lpstr>
      <vt:lpstr>PowerPoint Presentation</vt:lpstr>
      <vt:lpstr>LMS Filter Block Diagram</vt:lpstr>
      <vt:lpstr>LMS SIMULINK MODEL IMPLEMENTATION</vt:lpstr>
      <vt:lpstr>VGA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Pranshu Srivastava</dc:creator>
  <cp:lastModifiedBy>Pranshu Srivastava</cp:lastModifiedBy>
  <cp:revision>22</cp:revision>
  <dcterms:created xsi:type="dcterms:W3CDTF">2017-04-29T18:17:18Z</dcterms:created>
  <dcterms:modified xsi:type="dcterms:W3CDTF">2017-04-30T16:36:50Z</dcterms:modified>
</cp:coreProperties>
</file>