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Anaheim" pitchFamily="2" charset="77"/>
      <p:regular r:id="rId28"/>
      <p:bold r:id="rId29"/>
    </p:embeddedFont>
    <p:embeddedFont>
      <p:font typeface="Cabin" pitchFamily="2" charset="77"/>
      <p:regular r:id="rId30"/>
      <p:bold r:id="rId31"/>
      <p:italic r:id="rId32"/>
      <p:boldItalic r:id="rId33"/>
    </p:embeddedFont>
    <p:embeddedFont>
      <p:font typeface="Hanken Grotesk" pitchFamily="2" charset="77"/>
      <p:regular r:id="rId34"/>
      <p:bold r:id="rId35"/>
      <p:italic r:id="rId36"/>
      <p:boldItalic r:id="rId37"/>
    </p:embeddedFont>
    <p:embeddedFont>
      <p:font typeface="Livvic" pitchFamily="2" charset="77"/>
      <p:regular r:id="rId38"/>
      <p:bold r:id="rId39"/>
      <p:italic r:id="rId40"/>
      <p:boldItalic r:id="rId41"/>
    </p:embeddedFont>
    <p:embeddedFont>
      <p:font typeface="Raleway Black" panose="020F0502020204030204" pitchFamily="34" charset="0"/>
      <p:bold r:id="rId42"/>
      <p:italic r:id="rId43"/>
      <p:boldItalic r:id="rId44"/>
    </p:embeddedFont>
    <p:embeddedFont>
      <p:font typeface="Roboto" panose="02000000000000000000" pitchFamily="2"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B5A464-8B03-4C66-B987-F8675BCC153C}">
  <a:tblStyle styleId="{ACB5A464-8B03-4C66-B987-F8675BCC153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88171"/>
  </p:normalViewPr>
  <p:slideViewPr>
    <p:cSldViewPr snapToGrid="0">
      <p:cViewPr varScale="1">
        <p:scale>
          <a:sx n="140" d="100"/>
          <a:sy n="140" d="100"/>
        </p:scale>
        <p:origin x="10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font" Target="fonts/font21.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0" Type="http://schemas.openxmlformats.org/officeDocument/2006/relationships/slide" Target="slides/slide19.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898feb88a6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898feb88a6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Asawari 1-5</a:t>
            </a:r>
            <a:endParaRPr/>
          </a:p>
          <a:p>
            <a:pPr marL="0" lvl="0" indent="0" algn="l" rtl="0">
              <a:spcBef>
                <a:spcPts val="0"/>
              </a:spcBef>
              <a:spcAft>
                <a:spcPts val="0"/>
              </a:spcAft>
              <a:buNone/>
            </a:pPr>
            <a:endParaRPr/>
          </a:p>
          <a:p>
            <a:pPr marL="0" lvl="0" indent="0" algn="l" rtl="0">
              <a:spcBef>
                <a:spcPts val="0"/>
              </a:spcBef>
              <a:spcAft>
                <a:spcPts val="0"/>
              </a:spcAft>
              <a:buNone/>
            </a:pPr>
            <a:r>
              <a:rPr lang="en"/>
              <a:t>Hello Everyone, I would like to ask you all one simple question. Who all are looking for a job these days? All of us, right?. I think except our Professor everyone else is looking for a job right now. </a:t>
            </a:r>
            <a:endParaRPr/>
          </a:p>
          <a:p>
            <a:pPr marL="0" lvl="0" indent="0" algn="l" rtl="0">
              <a:spcBef>
                <a:spcPts val="0"/>
              </a:spcBef>
              <a:spcAft>
                <a:spcPts val="0"/>
              </a:spcAft>
              <a:buNone/>
            </a:pPr>
            <a:r>
              <a:rPr lang="en"/>
              <a:t>Job applications are a hectic process and considering todays market where there are very less jobs and huge candidate pool, candidate needs to stand out. </a:t>
            </a:r>
            <a:endParaRPr/>
          </a:p>
          <a:p>
            <a:pPr marL="0" lvl="0" indent="0" algn="l" rtl="0">
              <a:spcBef>
                <a:spcPts val="0"/>
              </a:spcBef>
              <a:spcAft>
                <a:spcPts val="0"/>
              </a:spcAft>
              <a:buNone/>
            </a:pPr>
            <a:r>
              <a:rPr lang="en"/>
              <a:t>We all are applying on LinkedIn, Indeed and wherever possible but no platform actually gives us job postings according to our resume. </a:t>
            </a:r>
            <a:endParaRPr/>
          </a:p>
          <a:p>
            <a:pPr marL="0" lvl="0" indent="0" algn="l" rtl="0">
              <a:spcBef>
                <a:spcPts val="0"/>
              </a:spcBef>
              <a:spcAft>
                <a:spcPts val="0"/>
              </a:spcAft>
              <a:buNone/>
            </a:pPr>
            <a:r>
              <a:rPr lang="en"/>
              <a:t>We have to go and look for the job on each website. You have to go to websites like Jobscan/vmock  to get your resume rating and understand weak points in your resume. </a:t>
            </a:r>
            <a:endParaRPr/>
          </a:p>
          <a:p>
            <a:pPr marL="0" lvl="0" indent="0" algn="l" rtl="0">
              <a:spcBef>
                <a:spcPts val="0"/>
              </a:spcBef>
              <a:spcAft>
                <a:spcPts val="0"/>
              </a:spcAft>
              <a:buNone/>
            </a:pPr>
            <a:r>
              <a:rPr lang="en"/>
              <a:t>Then you have to go to LinkedIn to apply for the jobs.</a:t>
            </a:r>
            <a:endParaRPr/>
          </a:p>
          <a:p>
            <a:pPr marL="0" lvl="0" indent="0" algn="l" rtl="0">
              <a:spcBef>
                <a:spcPts val="0"/>
              </a:spcBef>
              <a:spcAft>
                <a:spcPts val="0"/>
              </a:spcAft>
              <a:buNone/>
            </a:pPr>
            <a:r>
              <a:rPr lang="en"/>
              <a:t> This is a very complicated process and you have to count all the blessings you can get during this process. </a:t>
            </a:r>
            <a:endParaRPr/>
          </a:p>
          <a:p>
            <a:pPr marL="0" lvl="0" indent="0" algn="l" rtl="0">
              <a:spcBef>
                <a:spcPts val="0"/>
              </a:spcBef>
              <a:spcAft>
                <a:spcPts val="0"/>
              </a:spcAft>
              <a:buNone/>
            </a:pPr>
            <a:r>
              <a:rPr lang="en"/>
              <a:t>What if we bring these aspects together? Wouldnt that be great? Thats why we bring your own JobGenie. This is your own AI powered job recommender. </a:t>
            </a: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33fa86a848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33fa86a84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f27db53a47_0_10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f27db53a47_0_10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f27db53a47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f27db53a47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our project, we decided to follow the Agile Development Methodology.</a:t>
            </a:r>
            <a:endParaRPr/>
          </a:p>
          <a:p>
            <a:pPr marL="0" lvl="0" indent="0" algn="l" rtl="0">
              <a:spcBef>
                <a:spcPts val="0"/>
              </a:spcBef>
              <a:spcAft>
                <a:spcPts val="0"/>
              </a:spcAft>
              <a:buNone/>
            </a:pPr>
            <a:r>
              <a:rPr lang="en"/>
              <a:t>Using Agile we could develop features in small increments, test them, and improve them before moving on to the next iteration. </a:t>
            </a:r>
            <a:endParaRPr/>
          </a:p>
          <a:p>
            <a:pPr marL="0" lvl="0" indent="0" algn="l" rtl="0">
              <a:spcBef>
                <a:spcPts val="0"/>
              </a:spcBef>
              <a:spcAft>
                <a:spcPts val="0"/>
              </a:spcAft>
              <a:buNone/>
            </a:pPr>
            <a:r>
              <a:rPr lang="en"/>
              <a:t>When working on our job search feature, </a:t>
            </a:r>
            <a:r>
              <a:rPr lang="en">
                <a:solidFill>
                  <a:schemeClr val="dk1"/>
                </a:solidFill>
              </a:rPr>
              <a:t>we began with finding APIs for scraping the job postings and then </a:t>
            </a:r>
            <a:r>
              <a:rPr lang="en"/>
              <a:t>built a basic search function. Then, in the next iteration, we added filtering options, followed by similarity scoring to improve job recommendations.</a:t>
            </a:r>
            <a:endParaRPr/>
          </a:p>
          <a:p>
            <a:pPr marL="0" lvl="0" indent="0" algn="l" rtl="0">
              <a:spcBef>
                <a:spcPts val="0"/>
              </a:spcBef>
              <a:spcAft>
                <a:spcPts val="0"/>
              </a:spcAft>
              <a:buNone/>
            </a:pPr>
            <a:r>
              <a:rPr lang="en"/>
              <a:t>In traditional development models, making changes late in the process can be difficult and expensive, but using agile we could implement changes in the next iteration itself like adding the feature of allowing users to upload resume in multiple formats.</a:t>
            </a:r>
            <a:endParaRPr/>
          </a:p>
          <a:p>
            <a:pPr marL="0" lvl="0" indent="0" algn="l" rtl="0">
              <a:spcBef>
                <a:spcPts val="0"/>
              </a:spcBef>
              <a:spcAft>
                <a:spcPts val="0"/>
              </a:spcAft>
              <a:buNone/>
            </a:pPr>
            <a:r>
              <a:rPr lang="en"/>
              <a:t>We also began testing early on in our development to ensure that the system truly meets user needs.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914400" lvl="1" indent="-317500" algn="l" rtl="0">
              <a:lnSpc>
                <a:spcPct val="115000"/>
              </a:lnSpc>
              <a:spcBef>
                <a:spcPts val="1200"/>
              </a:spcBef>
              <a:spcAft>
                <a:spcPts val="0"/>
              </a:spcAft>
              <a:buClr>
                <a:srgbClr val="544768"/>
              </a:buClr>
              <a:buSzPts val="1400"/>
              <a:buFont typeface="Livvic"/>
              <a:buChar char="○"/>
            </a:pPr>
            <a:r>
              <a:rPr lang="en" sz="1400">
                <a:solidFill>
                  <a:srgbClr val="544768"/>
                </a:solidFill>
                <a:latin typeface="Livvic"/>
                <a:ea typeface="Livvic"/>
                <a:cs typeface="Livvic"/>
                <a:sym typeface="Livvic"/>
              </a:rPr>
              <a:t>Develop features like resume upload, job search, similarity scoring, and filters in iterations.</a:t>
            </a:r>
            <a:endParaRPr sz="1400">
              <a:solidFill>
                <a:srgbClr val="544768"/>
              </a:solidFill>
              <a:latin typeface="Livvic"/>
              <a:ea typeface="Livvic"/>
              <a:cs typeface="Livvic"/>
              <a:sym typeface="Livvic"/>
            </a:endParaRPr>
          </a:p>
          <a:p>
            <a:pPr marL="914400" lvl="1" indent="-317500" algn="l" rtl="0">
              <a:lnSpc>
                <a:spcPct val="115000"/>
              </a:lnSpc>
              <a:spcBef>
                <a:spcPts val="0"/>
              </a:spcBef>
              <a:spcAft>
                <a:spcPts val="0"/>
              </a:spcAft>
              <a:buClr>
                <a:srgbClr val="544768"/>
              </a:buClr>
              <a:buSzPts val="1400"/>
              <a:buFont typeface="Livvic"/>
              <a:buChar char="○"/>
            </a:pPr>
            <a:r>
              <a:rPr lang="en" sz="1400">
                <a:solidFill>
                  <a:srgbClr val="544768"/>
                </a:solidFill>
                <a:latin typeface="Livvic"/>
                <a:ea typeface="Livvic"/>
                <a:cs typeface="Livvic"/>
                <a:sym typeface="Livvic"/>
              </a:rPr>
              <a:t> Allows for changes based on testing and stakeholder feedback</a:t>
            </a:r>
            <a:endParaRPr sz="1400">
              <a:solidFill>
                <a:srgbClr val="544768"/>
              </a:solidFill>
              <a:latin typeface="Livvic"/>
              <a:ea typeface="Livvic"/>
              <a:cs typeface="Livvic"/>
              <a:sym typeface="Livvic"/>
            </a:endParaRPr>
          </a:p>
          <a:p>
            <a:pPr marL="914400" lvl="1" indent="-317500" algn="l" rtl="0">
              <a:lnSpc>
                <a:spcPct val="115000"/>
              </a:lnSpc>
              <a:spcBef>
                <a:spcPts val="0"/>
              </a:spcBef>
              <a:spcAft>
                <a:spcPts val="0"/>
              </a:spcAft>
              <a:buClr>
                <a:srgbClr val="544768"/>
              </a:buClr>
              <a:buSzPts val="1400"/>
              <a:buFont typeface="Livvic"/>
              <a:buChar char="○"/>
            </a:pPr>
            <a:r>
              <a:rPr lang="en" sz="1400">
                <a:solidFill>
                  <a:srgbClr val="544768"/>
                </a:solidFill>
                <a:latin typeface="Livvic"/>
                <a:ea typeface="Livvic"/>
                <a:cs typeface="Livvic"/>
                <a:sym typeface="Livvic"/>
              </a:rPr>
              <a:t> Ensures the app meets user needs through continuous feedback</a:t>
            </a:r>
            <a:endParaRPr sz="1400">
              <a:solidFill>
                <a:srgbClr val="544768"/>
              </a:solidFill>
              <a:latin typeface="Livvic"/>
              <a:ea typeface="Livvic"/>
              <a:cs typeface="Livvic"/>
              <a:sym typeface="Livvic"/>
            </a:endParaRPr>
          </a:p>
          <a:p>
            <a:pPr marL="914400" lvl="1" indent="-317500" algn="l" rtl="0">
              <a:lnSpc>
                <a:spcPct val="115000"/>
              </a:lnSpc>
              <a:spcBef>
                <a:spcPts val="0"/>
              </a:spcBef>
              <a:spcAft>
                <a:spcPts val="0"/>
              </a:spcAft>
              <a:buClr>
                <a:srgbClr val="544768"/>
              </a:buClr>
              <a:buSzPts val="1400"/>
              <a:buFont typeface="Livvic"/>
              <a:buChar char="○"/>
            </a:pPr>
            <a:r>
              <a:rPr lang="en" sz="1400">
                <a:solidFill>
                  <a:srgbClr val="544768"/>
                </a:solidFill>
                <a:latin typeface="Livvic"/>
                <a:ea typeface="Livvic"/>
                <a:cs typeface="Livvic"/>
                <a:sym typeface="Livvic"/>
              </a:rPr>
              <a:t>Worked simultaneously on frontend, backend, and model optimization</a:t>
            </a:r>
            <a:endParaRPr sz="1500">
              <a:solidFill>
                <a:schemeClr val="lt1"/>
              </a:solidFill>
            </a:endParaRPr>
          </a:p>
          <a:p>
            <a:pPr marL="0" lvl="0" indent="0" algn="l" rtl="0">
              <a:lnSpc>
                <a:spcPct val="115000"/>
              </a:lnSpc>
              <a:spcBef>
                <a:spcPts val="1200"/>
              </a:spcBef>
              <a:spcAft>
                <a:spcPts val="0"/>
              </a:spcAft>
              <a:buNone/>
            </a:pPr>
            <a:endParaRPr sz="1400">
              <a:solidFill>
                <a:srgbClr val="544768"/>
              </a:solidFill>
              <a:latin typeface="Livvic"/>
              <a:ea typeface="Livvic"/>
              <a:cs typeface="Livvic"/>
              <a:sym typeface="Livvic"/>
            </a:endParaRPr>
          </a:p>
          <a:p>
            <a:pPr marL="0" lvl="0" indent="0" algn="l" rtl="0">
              <a:spcBef>
                <a:spcPts val="120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33e9edacbfe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33e9edacbfe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Before diving into development, we spent some time focusing on planning, research, and laying the groundwork. We first thought of and answered questions like What problem were we solving? Who were the users? What features were essential?</a:t>
            </a:r>
            <a:endParaRPr/>
          </a:p>
          <a:p>
            <a:pPr marL="0" lvl="0" indent="0" algn="l" rtl="0">
              <a:spcBef>
                <a:spcPts val="0"/>
              </a:spcBef>
              <a:spcAft>
                <a:spcPts val="0"/>
              </a:spcAft>
              <a:buNone/>
            </a:pPr>
            <a:r>
              <a:rPr lang="en"/>
              <a:t>We studied portals that users use frequently like LinkedIn, Indeed and Glassdoor to understand user behavior. We defined what features we could build to solve the user frustrations and prioritize them. Features of  resume uploads and job search functionalities were given top priority, while secondary features like ai recommendation were planned for later iterations.</a:t>
            </a:r>
            <a:endParaRPr/>
          </a:p>
          <a:p>
            <a:pPr marL="0" lvl="0" indent="0" algn="l" rtl="0">
              <a:spcBef>
                <a:spcPts val="0"/>
              </a:spcBef>
              <a:spcAft>
                <a:spcPts val="0"/>
              </a:spcAft>
              <a:buNone/>
            </a:pPr>
            <a:r>
              <a:rPr lang="en"/>
              <a:t>To keep track of progress and streamline our workflow, we implemented a Kanban board. It helped us visualize the stages at which each task was.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g33e9edacbfe_0_4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8" name="Google Shape;1168;g33e9edacbfe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Once we completed the planning phase, we moved onto the development phase.</a:t>
            </a:r>
            <a:endParaRPr/>
          </a:p>
          <a:p>
            <a:pPr marL="0" lvl="0" indent="0" algn="l" rtl="0">
              <a:spcBef>
                <a:spcPts val="0"/>
              </a:spcBef>
              <a:spcAft>
                <a:spcPts val="0"/>
              </a:spcAft>
              <a:buNone/>
            </a:pPr>
            <a:r>
              <a:rPr lang="en"/>
              <a:t>Our first step was to implement web scraping APIs to collect relevant job postings. We further developed filters like mentioning the desired job title and area to find relevant jobs applications. </a:t>
            </a:r>
            <a:endParaRPr/>
          </a:p>
          <a:p>
            <a:pPr marL="0" lvl="0" indent="0" algn="l" rtl="0">
              <a:spcBef>
                <a:spcPts val="0"/>
              </a:spcBef>
              <a:spcAft>
                <a:spcPts val="0"/>
              </a:spcAft>
              <a:buNone/>
            </a:pPr>
            <a:r>
              <a:rPr lang="en"/>
              <a:t>We also used a similarity scoring algorithm to match job descriptions with user resumes based on key skills, experience, and job requirements. After this we focused on creating a interactive but simple UI so that users are not overwhelmed by too many filters while looking for these postings.</a:t>
            </a:r>
            <a:endParaRPr/>
          </a:p>
          <a:p>
            <a:pPr marL="0" lvl="0" indent="0" algn="l" rtl="0">
              <a:spcBef>
                <a:spcPts val="0"/>
              </a:spcBef>
              <a:spcAft>
                <a:spcPts val="0"/>
              </a:spcAft>
              <a:buNone/>
            </a:pPr>
            <a:r>
              <a:rPr lang="en"/>
              <a:t>To add more value to users, we implemented AI-powered resume optimization. This feature would suggest improvements in the user’s resume, ensuring their resumes would align better with the job descriptions.</a:t>
            </a:r>
            <a:endParaRPr/>
          </a:p>
          <a:p>
            <a:pPr marL="0" lvl="0" indent="0" algn="l" rtl="0">
              <a:spcBef>
                <a:spcPts val="0"/>
              </a:spcBef>
              <a:spcAft>
                <a:spcPts val="0"/>
              </a:spcAft>
              <a:buNone/>
            </a:pPr>
            <a:r>
              <a:rPr lang="en"/>
              <a:t>Throughout development, we used a Kanban board to organize tasks and track progress. We would update the board by having weekly meetings and address any issues we would face.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gf27db53a47_0_10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8" name="Google Shape;1218;gf27db53a47_0_10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Gantt chart represents our project timeline, breaking down key phases over an 8-week period. </a:t>
            </a:r>
            <a:endParaRPr/>
          </a:p>
          <a:p>
            <a:pPr marL="0" lvl="0" indent="0" algn="l" rtl="0">
              <a:spcBef>
                <a:spcPts val="0"/>
              </a:spcBef>
              <a:spcAft>
                <a:spcPts val="0"/>
              </a:spcAft>
              <a:buNone/>
            </a:pPr>
            <a:r>
              <a:rPr lang="en"/>
              <a:t>In the first 2 weeks, we focused on project planning and setup, followed by web scraping implementation and the similarity scoring algorithm. </a:t>
            </a:r>
            <a:endParaRPr/>
          </a:p>
          <a:p>
            <a:pPr marL="0" lvl="0" indent="0" algn="l" rtl="0">
              <a:spcBef>
                <a:spcPts val="0"/>
              </a:spcBef>
              <a:spcAft>
                <a:spcPts val="0"/>
              </a:spcAft>
              <a:buNone/>
            </a:pPr>
            <a:r>
              <a:rPr lang="en"/>
              <a:t>Weeks 3 and 4 were dedicated to frontend UI development, backend API integration, and AI recommendations. </a:t>
            </a:r>
            <a:endParaRPr/>
          </a:p>
          <a:p>
            <a:pPr marL="0" lvl="0" indent="0" algn="l" rtl="0">
              <a:spcBef>
                <a:spcPts val="0"/>
              </a:spcBef>
              <a:spcAft>
                <a:spcPts val="0"/>
              </a:spcAft>
              <a:buNone/>
            </a:pPr>
            <a:r>
              <a:rPr lang="en"/>
              <a:t>Feature development ran parallel to testing and debugging in weeks 5 and 6. </a:t>
            </a:r>
            <a:endParaRPr/>
          </a:p>
          <a:p>
            <a:pPr marL="0" lvl="0" indent="0" algn="l" rtl="0">
              <a:spcBef>
                <a:spcPts val="0"/>
              </a:spcBef>
              <a:spcAft>
                <a:spcPts val="0"/>
              </a:spcAft>
              <a:buNone/>
            </a:pPr>
            <a:r>
              <a:rPr lang="en"/>
              <a:t>Finally, we focused on deployment and the final presentation in the last two weeks. </a:t>
            </a:r>
            <a:endParaRPr/>
          </a:p>
          <a:p>
            <a:pPr marL="0" lvl="0" indent="0" algn="l" rtl="0">
              <a:spcBef>
                <a:spcPts val="0"/>
              </a:spcBef>
              <a:spcAft>
                <a:spcPts val="0"/>
              </a:spcAft>
              <a:buNone/>
            </a:pPr>
            <a:r>
              <a:rPr lang="en"/>
              <a:t>This structured timeline ensured a smooth development process and timely delivery of key features.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8"/>
        <p:cNvGrpSpPr/>
        <p:nvPr/>
      </p:nvGrpSpPr>
      <p:grpSpPr>
        <a:xfrm>
          <a:off x="0" y="0"/>
          <a:ext cx="0" cy="0"/>
          <a:chOff x="0" y="0"/>
          <a:chExt cx="0" cy="0"/>
        </a:xfrm>
      </p:grpSpPr>
      <p:sp>
        <p:nvSpPr>
          <p:cNvPr id="1259" name="Google Shape;1259;gf27db53a47_0_1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0" name="Google Shape;1260;gf27db53a47_0_1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Kanban board helped us track task progress throughout the project. We divided our workflow into four stages: To-Do, In Progress, Review, and Done. Tasks like UI/UX development, AI recommendations, and testing progressed systematically through these stages. Completed tasks, such as resume parsing and the job scraping API, are marked under Done.</a:t>
            </a:r>
            <a:endParaRPr/>
          </a:p>
          <a:p>
            <a:pPr marL="0" lvl="0" indent="0" algn="l" rtl="0">
              <a:spcBef>
                <a:spcPts val="0"/>
              </a:spcBef>
              <a:spcAft>
                <a:spcPts val="0"/>
              </a:spcAft>
              <a:buNone/>
            </a:pPr>
            <a:r>
              <a:rPr lang="en"/>
              <a:t>This helped keep the team aligned and on track and avoid any confusion as to what task we are prioritizing.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We followed </a:t>
            </a:r>
            <a:r>
              <a:rPr lang="en" b="1">
                <a:solidFill>
                  <a:schemeClr val="dk1"/>
                </a:solidFill>
              </a:rPr>
              <a:t>Scrum</a:t>
            </a:r>
            <a:r>
              <a:rPr lang="en">
                <a:solidFill>
                  <a:schemeClr val="dk1"/>
                </a:solidFill>
              </a:rPr>
              <a:t> to maintain an </a:t>
            </a:r>
            <a:r>
              <a:rPr lang="en" b="1">
                <a:solidFill>
                  <a:schemeClr val="dk1"/>
                </a:solidFill>
              </a:rPr>
              <a:t>iterative development process</a:t>
            </a:r>
            <a:r>
              <a:rPr lang="en">
                <a:solidFill>
                  <a:schemeClr val="dk1"/>
                </a:solidFill>
              </a:rPr>
              <a:t>, breaking our project into sprints to ensure continuous improvement.With only </a:t>
            </a:r>
            <a:r>
              <a:rPr lang="en" b="1">
                <a:solidFill>
                  <a:schemeClr val="dk1"/>
                </a:solidFill>
              </a:rPr>
              <a:t>four team members</a:t>
            </a:r>
            <a:r>
              <a:rPr lang="en">
                <a:solidFill>
                  <a:schemeClr val="dk1"/>
                </a:solidFill>
              </a:rPr>
              <a:t>, Scrum ensured that everyone had defined roles and tasks within each sprint.While Scrum gave structure, the </a:t>
            </a:r>
            <a:r>
              <a:rPr lang="en" b="1">
                <a:solidFill>
                  <a:schemeClr val="dk1"/>
                </a:solidFill>
              </a:rPr>
              <a:t>Kanban board</a:t>
            </a:r>
            <a:r>
              <a:rPr lang="en">
                <a:solidFill>
                  <a:schemeClr val="dk1"/>
                </a:solidFill>
              </a:rPr>
              <a:t> helped us </a:t>
            </a:r>
            <a:r>
              <a:rPr lang="en" b="1">
                <a:solidFill>
                  <a:schemeClr val="dk1"/>
                </a:solidFill>
              </a:rPr>
              <a:t>visualize task progress in real-time</a:t>
            </a:r>
            <a:r>
              <a:rPr lang="en">
                <a:solidFill>
                  <a:schemeClr val="dk1"/>
                </a:solidFill>
              </a:rPr>
              <a:t>.Since we were a small team, </a:t>
            </a:r>
            <a:r>
              <a:rPr lang="en" b="1">
                <a:solidFill>
                  <a:schemeClr val="dk1"/>
                </a:solidFill>
              </a:rPr>
              <a:t>Kanban helped us quickly adapt to changes</a:t>
            </a:r>
            <a:r>
              <a:rPr lang="en">
                <a:solidFill>
                  <a:schemeClr val="dk1"/>
                </a:solidFill>
              </a:rPr>
              <a:t> without disrupting the Scrum framework.</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4"/>
        <p:cNvGrpSpPr/>
        <p:nvPr/>
      </p:nvGrpSpPr>
      <p:grpSpPr>
        <a:xfrm>
          <a:off x="0" y="0"/>
          <a:ext cx="0" cy="0"/>
          <a:chOff x="0" y="0"/>
          <a:chExt cx="0" cy="0"/>
        </a:xfrm>
      </p:grpSpPr>
      <p:sp>
        <p:nvSpPr>
          <p:cNvPr id="1265" name="Google Shape;1265;gf27db53a47_0_18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6" name="Google Shape;1266;gf27db53a47_0_18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we reached the final phase of our project, we conducted a final round of testing and debugging to ensure the system functioned as expected. </a:t>
            </a:r>
            <a:r>
              <a:rPr lang="en" b="1">
                <a:solidFill>
                  <a:schemeClr val="dk1"/>
                </a:solidFill>
              </a:rPr>
              <a:t>Functional Testing</a:t>
            </a:r>
            <a:r>
              <a:rPr lang="en">
                <a:solidFill>
                  <a:schemeClr val="dk1"/>
                </a:solidFill>
              </a:rPr>
              <a:t> – We manually tested different features of the project to check if they performed as expected. Each team member took responsibility for specific areas to validate functionality.</a:t>
            </a:r>
            <a:r>
              <a:rPr lang="en" b="1">
                <a:solidFill>
                  <a:schemeClr val="dk1"/>
                </a:solidFill>
              </a:rPr>
              <a:t>Peer Review</a:t>
            </a:r>
            <a:r>
              <a:rPr lang="en">
                <a:solidFill>
                  <a:schemeClr val="dk1"/>
                </a:solidFill>
              </a:rPr>
              <a:t> – We cross-checked each other's work, looking for errors and inconsistencies that might have been overlooked.</a:t>
            </a:r>
            <a:endParaRPr>
              <a:solidFill>
                <a:schemeClr val="dk1"/>
              </a:solidFill>
            </a:endParaRPr>
          </a:p>
          <a:p>
            <a:pPr marL="0" lvl="0" indent="0" algn="l" rtl="0">
              <a:spcBef>
                <a:spcPts val="0"/>
              </a:spcBef>
              <a:spcAft>
                <a:spcPts val="0"/>
              </a:spcAft>
              <a:buNone/>
            </a:pPr>
            <a:r>
              <a:rPr lang="en">
                <a:solidFill>
                  <a:schemeClr val="dk1"/>
                </a:solidFill>
              </a:rPr>
              <a:t>Since we lacked external users, we asked few of our classmates to test the usability of the system and gained their feedback.</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f27db53a4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f27db53a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are using the following key performance metrics to define the effectiveness of our system.</a:t>
            </a:r>
            <a:endParaRPr/>
          </a:p>
          <a:p>
            <a:pPr marL="0" lvl="0" indent="0" algn="l" rtl="0">
              <a:spcBef>
                <a:spcPts val="0"/>
              </a:spcBef>
              <a:spcAft>
                <a:spcPts val="0"/>
              </a:spcAft>
              <a:buNone/>
            </a:pPr>
            <a:endParaRPr/>
          </a:p>
          <a:p>
            <a:pPr marL="0" lvl="0" indent="0" algn="l" rtl="0">
              <a:spcBef>
                <a:spcPts val="0"/>
              </a:spcBef>
              <a:spcAft>
                <a:spcPts val="0"/>
              </a:spcAft>
              <a:buNone/>
            </a:pPr>
            <a:r>
              <a:rPr lang="en"/>
              <a:t>Avg. Similarity Score (≥ 0.50): This measures how closely our recommended jobs match the user's resume. A higher similarity score indicates better alignment between job descriptions and candidate profiles.</a:t>
            </a:r>
            <a:endParaRPr/>
          </a:p>
          <a:p>
            <a:pPr marL="0" lvl="0" indent="0" algn="l" rtl="0">
              <a:spcBef>
                <a:spcPts val="0"/>
              </a:spcBef>
              <a:spcAft>
                <a:spcPts val="0"/>
              </a:spcAft>
              <a:buNone/>
            </a:pPr>
            <a:r>
              <a:rPr lang="en"/>
              <a:t>Precision @10 (≥ 60%): This metric evaluates how many of the top 10 recommended jobs are truly relevant. A precision of 60% means that at least 6 out of 10 recommendations are highly relevant.</a:t>
            </a:r>
            <a:endParaRPr/>
          </a:p>
          <a:p>
            <a:pPr marL="0" lvl="0" indent="0" algn="l" rtl="0">
              <a:spcBef>
                <a:spcPts val="0"/>
              </a:spcBef>
              <a:spcAft>
                <a:spcPts val="0"/>
              </a:spcAft>
              <a:buNone/>
            </a:pPr>
            <a:r>
              <a:rPr lang="en"/>
              <a:t>Job Recommendation Response Time (≤ 2 minutes): measures the amount it takes to scrape 20 jobs and recommend the top 10 </a:t>
            </a:r>
            <a:endParaRPr/>
          </a:p>
          <a:p>
            <a:pPr marL="0" lvl="0" indent="0" algn="l" rtl="0">
              <a:spcBef>
                <a:spcPts val="0"/>
              </a:spcBef>
              <a:spcAft>
                <a:spcPts val="0"/>
              </a:spcAft>
              <a:buNone/>
            </a:pPr>
            <a:r>
              <a:rPr lang="en"/>
              <a:t>Resume Insights Response Time (≤ 60s): measures the amount of time the system takes to generate resume insights to improve resume impact</a:t>
            </a: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4"/>
        <p:cNvGrpSpPr/>
        <p:nvPr/>
      </p:nvGrpSpPr>
      <p:grpSpPr>
        <a:xfrm>
          <a:off x="0" y="0"/>
          <a:ext cx="0" cy="0"/>
          <a:chOff x="0" y="0"/>
          <a:chExt cx="0" cy="0"/>
        </a:xfrm>
      </p:grpSpPr>
      <p:sp>
        <p:nvSpPr>
          <p:cNvPr id="1365" name="Google Shape;1365;g33e9edacbfe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6" name="Google Shape;1366;g33e9edacbf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Sayali </a:t>
            </a:r>
            <a:endParaRPr/>
          </a:p>
          <a:p>
            <a:pPr marL="0" lvl="0" indent="0" algn="l" rtl="0">
              <a:spcBef>
                <a:spcPts val="0"/>
              </a:spcBef>
              <a:spcAft>
                <a:spcPts val="0"/>
              </a:spcAft>
              <a:buNone/>
            </a:pPr>
            <a:r>
              <a:rPr lang="en"/>
              <a:t>Moving on to the demo, we are using streamlit for our frontend</a:t>
            </a:r>
            <a:endParaRPr/>
          </a:p>
          <a:p>
            <a:pPr marL="0" lvl="0" indent="0" algn="l" rtl="0">
              <a:spcBef>
                <a:spcPts val="0"/>
              </a:spcBef>
              <a:spcAft>
                <a:spcPts val="0"/>
              </a:spcAft>
              <a:buNone/>
            </a:pPr>
            <a:r>
              <a:rPr lang="en"/>
              <a:t>In our application, there are two tabs - Job recommendation and resume insights</a:t>
            </a:r>
            <a:endParaRPr/>
          </a:p>
          <a:p>
            <a:pPr marL="0" lvl="0" indent="0" algn="l" rtl="0">
              <a:spcBef>
                <a:spcPts val="0"/>
              </a:spcBef>
              <a:spcAft>
                <a:spcPts val="0"/>
              </a:spcAft>
              <a:buNone/>
            </a:pPr>
            <a:endParaRPr/>
          </a:p>
          <a:p>
            <a:pPr marL="0" lvl="0" indent="0" algn="l" rtl="0">
              <a:spcBef>
                <a:spcPts val="0"/>
              </a:spcBef>
              <a:spcAft>
                <a:spcPts val="0"/>
              </a:spcAft>
              <a:buNone/>
            </a:pPr>
            <a:r>
              <a:rPr lang="en"/>
              <a:t>First lets see job recommendations based on the user resume</a:t>
            </a:r>
            <a:endParaRPr/>
          </a:p>
          <a:p>
            <a:pPr marL="0" lvl="0" indent="0" algn="l" rtl="0">
              <a:spcBef>
                <a:spcPts val="0"/>
              </a:spcBef>
              <a:spcAft>
                <a:spcPts val="0"/>
              </a:spcAft>
              <a:buNone/>
            </a:pPr>
            <a:r>
              <a:rPr lang="en"/>
              <a:t>To start with, the user has to upload his resume and also enter the job title he is looking for. If he fails to add any one, the system will throw an error message.</a:t>
            </a:r>
            <a:endParaRPr/>
          </a:p>
          <a:p>
            <a:pPr marL="0" lvl="0" indent="0" algn="l" rtl="0">
              <a:spcBef>
                <a:spcPts val="0"/>
              </a:spcBef>
              <a:spcAft>
                <a:spcPts val="0"/>
              </a:spcAft>
              <a:buNone/>
            </a:pPr>
            <a:r>
              <a:rPr lang="en"/>
              <a:t>The location is optional and is set to United States by default. </a:t>
            </a:r>
            <a:endParaRPr/>
          </a:p>
          <a:p>
            <a:pPr marL="0" lvl="0" indent="0" algn="l" rtl="0">
              <a:spcBef>
                <a:spcPts val="0"/>
              </a:spcBef>
              <a:spcAft>
                <a:spcPts val="0"/>
              </a:spcAft>
              <a:buNone/>
            </a:pPr>
            <a:r>
              <a:rPr lang="en"/>
              <a:t>We can also specify the number of linkedin pages to scrape for the jobs. If I add 2, the system will scrape 20 jobs, and recommend the top 10.</a:t>
            </a:r>
            <a:endParaRPr/>
          </a:p>
          <a:p>
            <a:pPr marL="0" lvl="0" indent="0" algn="l" rtl="0">
              <a:spcBef>
                <a:spcPts val="0"/>
              </a:spcBef>
              <a:spcAft>
                <a:spcPts val="0"/>
              </a:spcAft>
              <a:buNone/>
            </a:pPr>
            <a:r>
              <a:rPr lang="en"/>
              <a:t>Once I have specified the essential parameters, I’ll click on find jobs</a:t>
            </a:r>
            <a:endParaRPr/>
          </a:p>
          <a:p>
            <a:pPr marL="0" lvl="0" indent="0" algn="l" rtl="0">
              <a:spcBef>
                <a:spcPts val="0"/>
              </a:spcBef>
              <a:spcAft>
                <a:spcPts val="0"/>
              </a:spcAft>
              <a:buNone/>
            </a:pPr>
            <a:r>
              <a:rPr lang="en"/>
              <a:t>The workflow is such that:</a:t>
            </a:r>
            <a:endParaRPr/>
          </a:p>
          <a:p>
            <a:pPr marL="457200" lvl="0" indent="-298450" algn="l" rtl="0">
              <a:spcBef>
                <a:spcPts val="0"/>
              </a:spcBef>
              <a:spcAft>
                <a:spcPts val="0"/>
              </a:spcAft>
              <a:buSzPts val="1100"/>
              <a:buAutoNum type="arabicPeriod"/>
            </a:pPr>
            <a:r>
              <a:rPr lang="en"/>
              <a:t>Use Linkedin API to scrape the specified number of pages using the job title and the location</a:t>
            </a:r>
            <a:endParaRPr/>
          </a:p>
          <a:p>
            <a:pPr marL="914400" lvl="1" indent="-298450" algn="l" rtl="0">
              <a:spcBef>
                <a:spcPts val="0"/>
              </a:spcBef>
              <a:spcAft>
                <a:spcPts val="0"/>
              </a:spcAft>
              <a:buSzPts val="1100"/>
              <a:buAutoNum type="alphaLcPeriod"/>
            </a:pPr>
            <a:r>
              <a:rPr lang="en"/>
              <a:t>For every job, scape details including job title, company name, location, linkedin link for that job posting along with the job description</a:t>
            </a:r>
            <a:endParaRPr/>
          </a:p>
          <a:p>
            <a:pPr marL="457200" lvl="0" indent="-298450" algn="l" rtl="0">
              <a:spcBef>
                <a:spcPts val="0"/>
              </a:spcBef>
              <a:spcAft>
                <a:spcPts val="0"/>
              </a:spcAft>
              <a:buSzPts val="1100"/>
              <a:buAutoNum type="arabicPeriod"/>
            </a:pPr>
            <a:r>
              <a:rPr lang="en"/>
              <a:t>Once all job descriptions have been scraped, for each description, data cleaning and vector generation techniques will be applied and the text will be converted to a vector. Resume will also be converted to a vector. We are currently using cosine similarity to measure the similarity between jobs and resume. SO based on the calculated vectors, a cosine similarity score will be calculated. A higher similarity score indicated high relevance </a:t>
            </a:r>
            <a:endParaRPr/>
          </a:p>
          <a:p>
            <a:pPr marL="457200" lvl="0" indent="-298450" algn="l" rtl="0">
              <a:spcBef>
                <a:spcPts val="0"/>
              </a:spcBef>
              <a:spcAft>
                <a:spcPts val="0"/>
              </a:spcAft>
              <a:buSzPts val="1100"/>
              <a:buAutoNum type="arabicPeriod"/>
            </a:pPr>
            <a:r>
              <a:rPr lang="en"/>
              <a:t>After calculation the similarity score for each job description, the system will rank the jobs displaying the top 10.</a:t>
            </a:r>
            <a:endParaRPr/>
          </a:p>
          <a:p>
            <a:pPr marL="0" lvl="0" indent="0" algn="l" rtl="0">
              <a:spcBef>
                <a:spcPts val="0"/>
              </a:spcBef>
              <a:spcAft>
                <a:spcPts val="0"/>
              </a:spcAft>
              <a:buNone/>
            </a:pPr>
            <a:r>
              <a:rPr lang="en"/>
              <a:t>As a result, the system displays the Job title, company, the similarity score, link - which will take you directly to the job posting and also the description</a:t>
            </a:r>
            <a:endParaRPr/>
          </a:p>
          <a:p>
            <a:pPr marL="0" lvl="0" indent="0" algn="l" rtl="0">
              <a:spcBef>
                <a:spcPts val="0"/>
              </a:spcBef>
              <a:spcAft>
                <a:spcPts val="0"/>
              </a:spcAft>
              <a:buNone/>
            </a:pPr>
            <a:r>
              <a:rPr lang="en"/>
              <a:t>It also allows the user to download the job details in a csv or excel format</a:t>
            </a:r>
            <a:endParaRPr/>
          </a:p>
          <a:p>
            <a:pPr marL="0" lvl="0" indent="0" algn="l" rtl="0">
              <a:spcBef>
                <a:spcPts val="0"/>
              </a:spcBef>
              <a:spcAft>
                <a:spcPts val="0"/>
              </a:spcAft>
              <a:buNone/>
            </a:pPr>
            <a:endParaRPr/>
          </a:p>
          <a:p>
            <a:pPr marL="0" lvl="0" indent="0" algn="l" rtl="0">
              <a:spcBef>
                <a:spcPts val="0"/>
              </a:spcBef>
              <a:spcAft>
                <a:spcPts val="0"/>
              </a:spcAft>
              <a:buNone/>
            </a:pPr>
            <a:r>
              <a:rPr lang="en"/>
              <a:t>Coming to the second tab, this section provides actionable insights to enhance a resume's impact for specific job titles.</a:t>
            </a:r>
            <a:endParaRPr/>
          </a:p>
          <a:p>
            <a:pPr marL="0" lvl="0" indent="0" algn="l" rtl="0">
              <a:spcBef>
                <a:spcPts val="0"/>
              </a:spcBef>
              <a:spcAft>
                <a:spcPts val="0"/>
              </a:spcAft>
              <a:buNone/>
            </a:pPr>
            <a:r>
              <a:rPr lang="en"/>
              <a:t>The process is straightforward:</a:t>
            </a:r>
            <a:endParaRPr/>
          </a:p>
          <a:p>
            <a:pPr marL="0" lvl="0" indent="0" algn="l" rtl="0">
              <a:spcBef>
                <a:spcPts val="0"/>
              </a:spcBef>
              <a:spcAft>
                <a:spcPts val="0"/>
              </a:spcAft>
              <a:buNone/>
            </a:pPr>
            <a:r>
              <a:rPr lang="en"/>
              <a:t>I provide the resume and the target job title.</a:t>
            </a:r>
            <a:endParaRPr/>
          </a:p>
          <a:p>
            <a:pPr marL="0" lvl="0" indent="0" algn="l" rtl="0">
              <a:spcBef>
                <a:spcPts val="0"/>
              </a:spcBef>
              <a:spcAft>
                <a:spcPts val="0"/>
              </a:spcAft>
              <a:buNone/>
            </a:pPr>
            <a:r>
              <a:rPr lang="en"/>
              <a:t>The AI, powered by DeepSeek, analyzes the resume, identifying weaker sections that may not effectively highlight relevant skills or experience.</a:t>
            </a:r>
            <a:endParaRPr/>
          </a:p>
          <a:p>
            <a:pPr marL="0" lvl="0" indent="0" algn="l" rtl="0">
              <a:spcBef>
                <a:spcPts val="0"/>
              </a:spcBef>
              <a:spcAft>
                <a:spcPts val="0"/>
              </a:spcAft>
              <a:buNone/>
            </a:pPr>
            <a:r>
              <a:rPr lang="en"/>
              <a:t>Based on this analysis, the system suggests improvements, ranging from wording enhancements to skill additions, to better align the resume with the chosen job title.</a:t>
            </a:r>
            <a:endParaRPr/>
          </a:p>
          <a:p>
            <a:pPr marL="0" lvl="0" indent="0" algn="l" rtl="0">
              <a:spcBef>
                <a:spcPts val="0"/>
              </a:spcBef>
              <a:spcAft>
                <a:spcPts val="0"/>
              </a:spcAft>
              <a:buNone/>
            </a:pPr>
            <a:r>
              <a:rPr lang="en"/>
              <a:t>This ensures that candidates can refine their resumes for better visibility</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898feb88a6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898feb88a6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is an overview of our presentation, we will start with Introduction which will contain Executive Summary, Objectives, Motivation, Project Overview, Application flow, Our adopted model, and we will end with demo and future scope.</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0"/>
        <p:cNvGrpSpPr/>
        <p:nvPr/>
      </p:nvGrpSpPr>
      <p:grpSpPr>
        <a:xfrm>
          <a:off x="0" y="0"/>
          <a:ext cx="0" cy="0"/>
          <a:chOff x="0" y="0"/>
          <a:chExt cx="0" cy="0"/>
        </a:xfrm>
      </p:grpSpPr>
      <p:sp>
        <p:nvSpPr>
          <p:cNvPr id="1441" name="Google Shape;1441;gf27db53a47_0_10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2" name="Google Shape;1442;gf27db53a47_0_10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slide, we outline the key areas for future improvements to our system.</a:t>
            </a:r>
            <a:endParaRPr/>
          </a:p>
          <a:p>
            <a:pPr marL="0" lvl="0" indent="0" algn="l" rtl="0">
              <a:spcBef>
                <a:spcPts val="0"/>
              </a:spcBef>
              <a:spcAft>
                <a:spcPts val="0"/>
              </a:spcAft>
              <a:buNone/>
            </a:pPr>
            <a:endParaRPr/>
          </a:p>
          <a:p>
            <a:pPr marL="0" lvl="0" indent="0" algn="l" rtl="0">
              <a:spcBef>
                <a:spcPts val="0"/>
              </a:spcBef>
              <a:spcAft>
                <a:spcPts val="0"/>
              </a:spcAft>
              <a:buNone/>
            </a:pPr>
            <a:r>
              <a:rPr lang="en"/>
              <a:t>Enhanced Matching using a Hybrid Recommendation Model: Currently, our system relies on cosine similarity for job matching. To improve accuracy, we plan to integrate deep learning models, which can better understand job descriptions and resumes in a more contextual manner.</a:t>
            </a:r>
            <a:endParaRPr/>
          </a:p>
          <a:p>
            <a:pPr marL="0" lvl="0" indent="0" algn="l" rtl="0">
              <a:spcBef>
                <a:spcPts val="0"/>
              </a:spcBef>
              <a:spcAft>
                <a:spcPts val="0"/>
              </a:spcAft>
              <a:buNone/>
            </a:pPr>
            <a:r>
              <a:rPr lang="en"/>
              <a:t>Multi-Source Job Aggregation: Expanding our job recommendation engine to pull data from multiple sources including glassdoor, indeed and so on will increase job diversity and ensure users have access to a broader range of opportunities.</a:t>
            </a:r>
            <a:endParaRPr/>
          </a:p>
          <a:p>
            <a:pPr marL="0" lvl="0" indent="0" algn="l" rtl="0">
              <a:spcBef>
                <a:spcPts val="0"/>
              </a:spcBef>
              <a:spcAft>
                <a:spcPts val="0"/>
              </a:spcAft>
              <a:buNone/>
            </a:pPr>
            <a:r>
              <a:rPr lang="en"/>
              <a:t>Deploy and Design Scalable Architecture: As we scale, we aim to design a robust and scalable infrastructure that can handle increased user traffic and data processing demands efficiently.</a:t>
            </a:r>
            <a:endParaRPr/>
          </a:p>
          <a:p>
            <a:pPr marL="0" lvl="0" indent="0" algn="l" rtl="0">
              <a:spcBef>
                <a:spcPts val="0"/>
              </a:spcBef>
              <a:spcAft>
                <a:spcPts val="0"/>
              </a:spcAft>
              <a:buNone/>
            </a:pPr>
            <a:r>
              <a:rPr lang="en"/>
              <a:t>Job Alerts &amp; Notifications: To improve user engagement, we plan to implement real-time job alerts and notifications. This feature will proactively notify users of new job postings that match their profiles, keeping them updated with the latest opportunities.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8"/>
        <p:cNvGrpSpPr/>
        <p:nvPr/>
      </p:nvGrpSpPr>
      <p:grpSpPr>
        <a:xfrm>
          <a:off x="0" y="0"/>
          <a:ext cx="0" cy="0"/>
          <a:chOff x="0" y="0"/>
          <a:chExt cx="0" cy="0"/>
        </a:xfrm>
      </p:grpSpPr>
      <p:sp>
        <p:nvSpPr>
          <p:cNvPr id="1469" name="Google Shape;1469;gf27db53a47_0_10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0" name="Google Shape;1470;gf27db53a47_0_10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Sayali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3"/>
        <p:cNvGrpSpPr/>
        <p:nvPr/>
      </p:nvGrpSpPr>
      <p:grpSpPr>
        <a:xfrm>
          <a:off x="0" y="0"/>
          <a:ext cx="0" cy="0"/>
          <a:chOff x="0" y="0"/>
          <a:chExt cx="0" cy="0"/>
        </a:xfrm>
      </p:grpSpPr>
      <p:sp>
        <p:nvSpPr>
          <p:cNvPr id="1474" name="Google Shape;1474;gf27db53a47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5" name="Google Shape;1475;gf27db53a47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Now, let’s take a look at the </a:t>
            </a:r>
            <a:r>
              <a:rPr lang="en" b="1">
                <a:solidFill>
                  <a:schemeClr val="dk1"/>
                </a:solidFill>
              </a:rPr>
              <a:t>results</a:t>
            </a:r>
            <a:r>
              <a:rPr lang="en">
                <a:solidFill>
                  <a:schemeClr val="dk1"/>
                </a:solidFill>
              </a:rPr>
              <a:t> achieved with JobGenie.</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Our AI-powered platform was tested on multiple resumes, and the results demonstrate </a:t>
            </a:r>
            <a:r>
              <a:rPr lang="en" b="1">
                <a:solidFill>
                  <a:schemeClr val="dk1"/>
                </a:solidFill>
              </a:rPr>
              <a:t>how effectively it matches job listings</a:t>
            </a:r>
            <a:r>
              <a:rPr lang="en">
                <a:solidFill>
                  <a:schemeClr val="dk1"/>
                </a:solidFill>
              </a:rPr>
              <a:t> and </a:t>
            </a:r>
            <a:r>
              <a:rPr lang="en" b="1">
                <a:solidFill>
                  <a:schemeClr val="dk1"/>
                </a:solidFill>
              </a:rPr>
              <a:t>provides resume recommendations</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system successfully </a:t>
            </a:r>
            <a:r>
              <a:rPr lang="en" b="1">
                <a:solidFill>
                  <a:schemeClr val="dk1"/>
                </a:solidFill>
              </a:rPr>
              <a:t>scraped job postings</a:t>
            </a:r>
            <a:r>
              <a:rPr lang="en">
                <a:solidFill>
                  <a:schemeClr val="dk1"/>
                </a:solidFill>
              </a:rPr>
              <a:t>, analyzed </a:t>
            </a:r>
            <a:r>
              <a:rPr lang="en" b="1">
                <a:solidFill>
                  <a:schemeClr val="dk1"/>
                </a:solidFill>
              </a:rPr>
              <a:t>resume content</a:t>
            </a:r>
            <a:r>
              <a:rPr lang="en">
                <a:solidFill>
                  <a:schemeClr val="dk1"/>
                </a:solidFill>
              </a:rPr>
              <a:t>, and </a:t>
            </a:r>
            <a:r>
              <a:rPr lang="en" b="1">
                <a:solidFill>
                  <a:schemeClr val="dk1"/>
                </a:solidFill>
              </a:rPr>
              <a:t>matched jobs based on similarity scores</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Additionally, AI-driven </a:t>
            </a:r>
            <a:r>
              <a:rPr lang="en" b="1">
                <a:solidFill>
                  <a:schemeClr val="dk1"/>
                </a:solidFill>
              </a:rPr>
              <a:t>resume suggestions</a:t>
            </a:r>
            <a:r>
              <a:rPr lang="en">
                <a:solidFill>
                  <a:schemeClr val="dk1"/>
                </a:solidFill>
              </a:rPr>
              <a:t> helped users </a:t>
            </a:r>
            <a:r>
              <a:rPr lang="en" b="1">
                <a:solidFill>
                  <a:schemeClr val="dk1"/>
                </a:solidFill>
              </a:rPr>
              <a:t>identify missing keywords</a:t>
            </a:r>
            <a:r>
              <a:rPr lang="en">
                <a:solidFill>
                  <a:schemeClr val="dk1"/>
                </a:solidFill>
              </a:rPr>
              <a:t> and </a:t>
            </a:r>
            <a:r>
              <a:rPr lang="en" b="1">
                <a:solidFill>
                  <a:schemeClr val="dk1"/>
                </a:solidFill>
              </a:rPr>
              <a:t>optimize their resumes</a:t>
            </a:r>
            <a:r>
              <a:rPr lang="en">
                <a:solidFill>
                  <a:schemeClr val="dk1"/>
                </a:solidFill>
              </a:rPr>
              <a:t> to align better with job descriptions.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9"/>
        <p:cNvGrpSpPr/>
        <p:nvPr/>
      </p:nvGrpSpPr>
      <p:grpSpPr>
        <a:xfrm>
          <a:off x="0" y="0"/>
          <a:ext cx="0" cy="0"/>
          <a:chOff x="0" y="0"/>
          <a:chExt cx="0" cy="0"/>
        </a:xfrm>
      </p:grpSpPr>
      <p:sp>
        <p:nvSpPr>
          <p:cNvPr id="1520" name="Google Shape;1520;g33e9edacbfe_0_3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1" name="Google Shape;1521;g33e9edacbfe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5"/>
        <p:cNvGrpSpPr/>
        <p:nvPr/>
      </p:nvGrpSpPr>
      <p:grpSpPr>
        <a:xfrm>
          <a:off x="0" y="0"/>
          <a:ext cx="0" cy="0"/>
          <a:chOff x="0" y="0"/>
          <a:chExt cx="0" cy="0"/>
        </a:xfrm>
      </p:grpSpPr>
      <p:sp>
        <p:nvSpPr>
          <p:cNvPr id="1566" name="Google Shape;1566;g33f488dad7b_8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7" name="Google Shape;1567;g33f488dad7b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2"/>
        <p:cNvGrpSpPr/>
        <p:nvPr/>
      </p:nvGrpSpPr>
      <p:grpSpPr>
        <a:xfrm>
          <a:off x="0" y="0"/>
          <a:ext cx="0" cy="0"/>
          <a:chOff x="0" y="0"/>
          <a:chExt cx="0" cy="0"/>
        </a:xfrm>
      </p:grpSpPr>
      <p:sp>
        <p:nvSpPr>
          <p:cNvPr id="1573" name="Google Shape;1573;g33f488dad7b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4" name="Google Shape;1574;g33f488dad7b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f27db53a47_0_10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f27db53a47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JobGenie uses Natural Language Processing and PDF parsing to extract the important information from your resumes.</a:t>
            </a:r>
            <a:endParaRPr/>
          </a:p>
          <a:p>
            <a:pPr marL="0" lvl="0" indent="0" algn="l" rtl="0">
              <a:spcBef>
                <a:spcPts val="0"/>
              </a:spcBef>
              <a:spcAft>
                <a:spcPts val="0"/>
              </a:spcAft>
              <a:buNone/>
            </a:pPr>
            <a:r>
              <a:rPr lang="en"/>
              <a:t> It will take into consideration your skills and the desired job title.</a:t>
            </a:r>
            <a:endParaRPr/>
          </a:p>
          <a:p>
            <a:pPr marL="0" lvl="0" indent="0" algn="l" rtl="0">
              <a:spcBef>
                <a:spcPts val="0"/>
              </a:spcBef>
              <a:spcAft>
                <a:spcPts val="0"/>
              </a:spcAft>
              <a:buNone/>
            </a:pPr>
            <a:r>
              <a:rPr lang="en"/>
              <a:t> It will gather the job postings from LinkedIn and will match it your skills from your own resume with the job postings. </a:t>
            </a:r>
            <a:endParaRPr/>
          </a:p>
          <a:p>
            <a:pPr marL="0" lvl="0" indent="0" algn="l" rtl="0">
              <a:spcBef>
                <a:spcPts val="0"/>
              </a:spcBef>
              <a:spcAft>
                <a:spcPts val="0"/>
              </a:spcAft>
              <a:buNone/>
            </a:pPr>
            <a:r>
              <a:rPr lang="en"/>
              <a:t>It will give you list of jobs you should apply ,also it  will tell you which jobs are the best match for your resume.</a:t>
            </a:r>
            <a:endParaRPr/>
          </a:p>
          <a:p>
            <a:pPr marL="0" lvl="0" indent="0" algn="l" rtl="0">
              <a:spcBef>
                <a:spcPts val="0"/>
              </a:spcBef>
              <a:spcAft>
                <a:spcPts val="0"/>
              </a:spcAft>
              <a:buNone/>
            </a:pPr>
            <a:r>
              <a:rPr lang="en"/>
              <a:t> If you want to understand if your resume is strong enough or not for the job you are applying to, it will give you AI powered recommendations as well. </a:t>
            </a:r>
            <a:endParaRPr/>
          </a:p>
          <a:p>
            <a:pPr marL="0" lvl="0" indent="0" algn="l" rtl="0">
              <a:spcBef>
                <a:spcPts val="0"/>
              </a:spcBef>
              <a:spcAft>
                <a:spcPts val="0"/>
              </a:spcAft>
              <a:buNone/>
            </a:pPr>
            <a:r>
              <a:rPr lang="en"/>
              <a:t>This will definitely help the job seeker to find the jobs fast and update their resume faster on their own. </a:t>
            </a:r>
            <a:endParaRPr/>
          </a:p>
          <a:p>
            <a:pPr marL="0" lvl="0" indent="0" algn="l" rtl="0">
              <a:spcBef>
                <a:spcPts val="0"/>
              </a:spcBef>
              <a:spcAft>
                <a:spcPts val="0"/>
              </a:spcAft>
              <a:buNone/>
            </a:pPr>
            <a:r>
              <a:rPr lang="en"/>
              <a:t>This platform will give you the well deserved freedom to apply to as many jobs you would like.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f27db53a47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f27db53a47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I mentioned earlier that the job search is very overwhelming and mind numbing process.</a:t>
            </a:r>
            <a:endParaRPr/>
          </a:p>
          <a:p>
            <a:pPr marL="0" lvl="0" indent="0" algn="l" rtl="0">
              <a:spcBef>
                <a:spcPts val="0"/>
              </a:spcBef>
              <a:spcAft>
                <a:spcPts val="0"/>
              </a:spcAft>
              <a:buNone/>
            </a:pPr>
            <a:r>
              <a:rPr lang="en"/>
              <a:t> The main reasons for this is there are various challenges faced by job seekers.</a:t>
            </a:r>
            <a:endParaRPr/>
          </a:p>
          <a:p>
            <a:pPr marL="0" lvl="0" indent="0" algn="l" rtl="0">
              <a:spcBef>
                <a:spcPts val="0"/>
              </a:spcBef>
              <a:spcAft>
                <a:spcPts val="0"/>
              </a:spcAft>
              <a:buNone/>
            </a:pPr>
            <a:r>
              <a:rPr lang="en"/>
              <a:t> There are 1000s of Job postings to go through but not every job is tech job.</a:t>
            </a:r>
            <a:endParaRPr/>
          </a:p>
          <a:p>
            <a:pPr marL="0" lvl="0" indent="0" algn="l" rtl="0">
              <a:spcBef>
                <a:spcPts val="0"/>
              </a:spcBef>
              <a:spcAft>
                <a:spcPts val="0"/>
              </a:spcAft>
              <a:buNone/>
            </a:pPr>
            <a:r>
              <a:rPr lang="en"/>
              <a:t> There are amusement parks entertainment jobs as well like for a mermaid or for a clown.</a:t>
            </a:r>
            <a:endParaRPr/>
          </a:p>
          <a:p>
            <a:pPr marL="0" lvl="0" indent="0" algn="l" rtl="0">
              <a:spcBef>
                <a:spcPts val="0"/>
              </a:spcBef>
              <a:spcAft>
                <a:spcPts val="0"/>
              </a:spcAft>
              <a:buNone/>
            </a:pPr>
            <a:r>
              <a:rPr lang="en"/>
              <a:t> It is very frustrating to look for the job that matches my profile very well. Also, after each quarter, I keep updating my resume so I want feedback tailored to my profile and skills. </a:t>
            </a:r>
            <a:endParaRPr/>
          </a:p>
          <a:p>
            <a:pPr marL="0" lvl="0" indent="0" algn="l" rtl="0">
              <a:spcBef>
                <a:spcPts val="0"/>
              </a:spcBef>
              <a:spcAft>
                <a:spcPts val="0"/>
              </a:spcAft>
              <a:buNone/>
            </a:pPr>
            <a:r>
              <a:rPr lang="en"/>
              <a:t>Also, it is very time consuming to search jobs when there are so many distracting factors as well like LinkedIn has “Reels” now. </a:t>
            </a:r>
            <a:endParaRPr/>
          </a:p>
          <a:p>
            <a:pPr marL="0" lvl="0" indent="0" algn="l" rtl="0">
              <a:spcBef>
                <a:spcPts val="0"/>
              </a:spcBef>
              <a:spcAft>
                <a:spcPts val="0"/>
              </a:spcAft>
              <a:buNone/>
            </a:pPr>
            <a:r>
              <a:rPr lang="en"/>
              <a:t>So, you have to actually spend hours and hours to look for the right job posting and apply to it. </a:t>
            </a:r>
            <a:endParaRPr/>
          </a:p>
          <a:p>
            <a:pPr marL="0" lvl="0" indent="0" algn="l" rtl="0">
              <a:spcBef>
                <a:spcPts val="0"/>
              </a:spcBef>
              <a:spcAft>
                <a:spcPts val="0"/>
              </a:spcAft>
              <a:buNone/>
            </a:pPr>
            <a:r>
              <a:rPr lang="en"/>
              <a:t>To all of these problems, the only solution is to have jobs recommended based on YOURS skills and preference. </a:t>
            </a:r>
            <a:endParaRPr/>
          </a:p>
          <a:p>
            <a:pPr marL="0" lvl="0" indent="0" algn="l" rtl="0">
              <a:spcBef>
                <a:spcPts val="0"/>
              </a:spcBef>
              <a:spcAft>
                <a:spcPts val="0"/>
              </a:spcAft>
              <a:buNone/>
            </a:pPr>
            <a:r>
              <a:rPr lang="en"/>
              <a:t>Not according to what is the “Top Job” today on that platform.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898feb88a6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main objectives of our team when we started working on this project was to simplify the job search process for the job seekers. </a:t>
            </a:r>
            <a:endParaRPr/>
          </a:p>
          <a:p>
            <a:pPr marL="0" lvl="0" indent="0" algn="l" rtl="0">
              <a:spcBef>
                <a:spcPts val="0"/>
              </a:spcBef>
              <a:spcAft>
                <a:spcPts val="0"/>
              </a:spcAft>
              <a:buNone/>
            </a:pPr>
            <a:r>
              <a:rPr lang="en"/>
              <a:t>We wanted to match the jobs based on skills and user’s preferences. </a:t>
            </a:r>
            <a:endParaRPr/>
          </a:p>
          <a:p>
            <a:pPr marL="0" lvl="0" indent="0" algn="l" rtl="0">
              <a:spcBef>
                <a:spcPts val="0"/>
              </a:spcBef>
              <a:spcAft>
                <a:spcPts val="0"/>
              </a:spcAft>
              <a:buNone/>
            </a:pPr>
            <a:r>
              <a:rPr lang="en"/>
              <a:t>Also, we wanted to use advanced NLP techniques like similarity scoring for precise recommendations of the jobs. </a:t>
            </a:r>
            <a:endParaRPr/>
          </a:p>
          <a:p>
            <a:pPr marL="0" lvl="0" indent="0" algn="l" rtl="0">
              <a:spcBef>
                <a:spcPts val="0"/>
              </a:spcBef>
              <a:spcAft>
                <a:spcPts val="0"/>
              </a:spcAft>
              <a:buNone/>
            </a:pPr>
            <a:r>
              <a:rPr lang="en"/>
              <a:t>Moreover, we wanted leverage the external search APIs to expand job seeker’s opportunities and chances. </a:t>
            </a:r>
            <a:endParaRPr/>
          </a:p>
          <a:p>
            <a:pPr marL="0" lvl="0" indent="0" algn="l" rtl="0">
              <a:spcBef>
                <a:spcPts val="0"/>
              </a:spcBef>
              <a:spcAft>
                <a:spcPts val="0"/>
              </a:spcAft>
              <a:buNone/>
            </a:pPr>
            <a:r>
              <a:rPr lang="en"/>
              <a:t>Also, we intended to provide AI recommendations on how to tailor resumes based on the user preferences. </a:t>
            </a:r>
            <a:endParaRPr/>
          </a:p>
          <a:p>
            <a:pPr marL="0" lvl="0" indent="0" algn="l" rtl="0">
              <a:spcBef>
                <a:spcPts val="0"/>
              </a:spcBef>
              <a:spcAft>
                <a:spcPts val="0"/>
              </a:spcAft>
              <a:buNone/>
            </a:pPr>
            <a:r>
              <a:rPr lang="en"/>
              <a:t>And our base idea was to achieve all of these objectives with the help of automated resume parsing, job posting aggregation and ranking and recommendations.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33332b8fc46_0_9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33332b8fc46_0_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
                <a:solidFill>
                  <a:schemeClr val="dk1"/>
                </a:solidFill>
              </a:rPr>
              <a:t>Now, let’s look at some </a:t>
            </a:r>
            <a:r>
              <a:rPr lang="en" b="1">
                <a:solidFill>
                  <a:schemeClr val="dk1"/>
                </a:solidFill>
              </a:rPr>
              <a:t>user stories</a:t>
            </a:r>
            <a:r>
              <a:rPr lang="en">
                <a:solidFill>
                  <a:schemeClr val="dk1"/>
                </a:solidFill>
              </a:rPr>
              <a:t> that define the </a:t>
            </a:r>
            <a:r>
              <a:rPr lang="en" b="1">
                <a:solidFill>
                  <a:schemeClr val="dk1"/>
                </a:solidFill>
              </a:rPr>
              <a:t>real-world needs</a:t>
            </a:r>
            <a:r>
              <a:rPr lang="en">
                <a:solidFill>
                  <a:schemeClr val="dk1"/>
                </a:solidFill>
              </a:rPr>
              <a:t> JobGenie is solving.</a:t>
            </a:r>
            <a:endParaRPr>
              <a:solidFill>
                <a:schemeClr val="dk1"/>
              </a:solidFill>
            </a:endParaRPr>
          </a:p>
          <a:p>
            <a:pPr marL="0" lvl="0" indent="0" algn="l" rtl="0">
              <a:lnSpc>
                <a:spcPct val="115000"/>
              </a:lnSpc>
              <a:spcBef>
                <a:spcPts val="1400"/>
              </a:spcBef>
              <a:spcAft>
                <a:spcPts val="0"/>
              </a:spcAft>
              <a:buNone/>
            </a:pPr>
            <a:r>
              <a:rPr lang="en">
                <a:solidFill>
                  <a:schemeClr val="dk1"/>
                </a:solidFill>
              </a:rPr>
              <a:t>These stories represent </a:t>
            </a:r>
            <a:r>
              <a:rPr lang="en" b="1">
                <a:solidFill>
                  <a:schemeClr val="dk1"/>
                </a:solidFill>
              </a:rPr>
              <a:t>common challenges faced by job seekers</a:t>
            </a:r>
            <a:r>
              <a:rPr lang="en">
                <a:solidFill>
                  <a:schemeClr val="dk1"/>
                </a:solidFill>
              </a:rPr>
              <a:t> and how our system </a:t>
            </a:r>
            <a:r>
              <a:rPr lang="en" b="1">
                <a:solidFill>
                  <a:schemeClr val="dk1"/>
                </a:solidFill>
              </a:rPr>
              <a:t>addresses them effectively</a:t>
            </a:r>
            <a:r>
              <a:rPr lang="en">
                <a:solidFill>
                  <a:schemeClr val="dk1"/>
                </a:solidFill>
              </a:rPr>
              <a:t>.</a:t>
            </a:r>
            <a:endParaRPr>
              <a:solidFill>
                <a:schemeClr val="dk1"/>
              </a:solidFill>
            </a:endParaRPr>
          </a:p>
          <a:p>
            <a:pPr marL="0" lvl="0" indent="0" algn="l" rtl="0">
              <a:lnSpc>
                <a:spcPct val="115000"/>
              </a:lnSpc>
              <a:spcBef>
                <a:spcPts val="1400"/>
              </a:spcBef>
              <a:spcAft>
                <a:spcPts val="0"/>
              </a:spcAft>
              <a:buClr>
                <a:schemeClr val="dk1"/>
              </a:buClr>
              <a:buSzPts val="1100"/>
              <a:buFont typeface="Arial"/>
              <a:buNone/>
            </a:pPr>
            <a:endParaRPr>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a:solidFill>
                  <a:schemeClr val="dk1"/>
                </a:solidFill>
              </a:rPr>
              <a:t>1️. Job Matching &amp; Recommendation</a:t>
            </a:r>
            <a:endParaRPr>
              <a:solidFill>
                <a:schemeClr val="dk1"/>
              </a:solidFill>
            </a:endParaRPr>
          </a:p>
          <a:p>
            <a:pPr marL="381000" marR="381000" lvl="0" indent="0" algn="l" rtl="0">
              <a:lnSpc>
                <a:spcPct val="115000"/>
              </a:lnSpc>
              <a:spcBef>
                <a:spcPts val="1200"/>
              </a:spcBef>
              <a:spcAft>
                <a:spcPts val="0"/>
              </a:spcAft>
              <a:buClr>
                <a:schemeClr val="dk1"/>
              </a:buClr>
              <a:buSzPts val="1100"/>
              <a:buFont typeface="Arial"/>
              <a:buNone/>
            </a:pPr>
            <a:r>
              <a:rPr lang="en" sz="900">
                <a:solidFill>
                  <a:schemeClr val="dk1"/>
                </a:solidFill>
              </a:rPr>
              <a:t>As a job seeker, I want to receive AI-driven job recommendations based on my resume, so that I can find relevant opportunities without manually searching through multiple platforms.</a:t>
            </a:r>
            <a:endParaRPr sz="9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900">
                <a:solidFill>
                  <a:schemeClr val="dk1"/>
                </a:solidFill>
              </a:rPr>
              <a:t> Why?</a:t>
            </a:r>
            <a:endParaRPr sz="900">
              <a:solidFill>
                <a:schemeClr val="dk1"/>
              </a:solidFill>
            </a:endParaRPr>
          </a:p>
          <a:p>
            <a:pPr marL="457200" lvl="0" indent="-285750" algn="l" rtl="0">
              <a:lnSpc>
                <a:spcPct val="115000"/>
              </a:lnSpc>
              <a:spcBef>
                <a:spcPts val="1200"/>
              </a:spcBef>
              <a:spcAft>
                <a:spcPts val="0"/>
              </a:spcAft>
              <a:buClr>
                <a:schemeClr val="dk1"/>
              </a:buClr>
              <a:buSzPts val="900"/>
              <a:buChar char="●"/>
            </a:pPr>
            <a:r>
              <a:rPr lang="en" sz="900">
                <a:solidFill>
                  <a:schemeClr val="dk1"/>
                </a:solidFill>
              </a:rPr>
              <a:t>Saves time by eliminating manual job searches.</a:t>
            </a:r>
            <a:endParaRPr sz="900">
              <a:solidFill>
                <a:schemeClr val="dk1"/>
              </a:solidFill>
            </a:endParaRPr>
          </a:p>
          <a:p>
            <a:pPr marL="457200" lvl="0" indent="-285750" algn="l" rtl="0">
              <a:lnSpc>
                <a:spcPct val="115000"/>
              </a:lnSpc>
              <a:spcBef>
                <a:spcPts val="0"/>
              </a:spcBef>
              <a:spcAft>
                <a:spcPts val="0"/>
              </a:spcAft>
              <a:buClr>
                <a:schemeClr val="dk1"/>
              </a:buClr>
              <a:buSzPts val="900"/>
              <a:buChar char="●"/>
            </a:pPr>
            <a:r>
              <a:rPr lang="en" sz="900">
                <a:solidFill>
                  <a:schemeClr val="dk1"/>
                </a:solidFill>
              </a:rPr>
              <a:t>Ensures job listings are tailored to the user's skills and preferences.</a:t>
            </a:r>
            <a:endParaRPr sz="900">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a:solidFill>
                  <a:schemeClr val="dk1"/>
                </a:solidFill>
              </a:rPr>
              <a:t>2️. Resume Optimization with AI</a:t>
            </a:r>
            <a:endParaRPr>
              <a:solidFill>
                <a:schemeClr val="dk1"/>
              </a:solidFill>
            </a:endParaRPr>
          </a:p>
          <a:p>
            <a:pPr marL="381000" marR="381000" lvl="0" indent="0" algn="l" rtl="0">
              <a:lnSpc>
                <a:spcPct val="115000"/>
              </a:lnSpc>
              <a:spcBef>
                <a:spcPts val="1200"/>
              </a:spcBef>
              <a:spcAft>
                <a:spcPts val="0"/>
              </a:spcAft>
              <a:buNone/>
            </a:pPr>
            <a:r>
              <a:rPr lang="en" sz="900">
                <a:solidFill>
                  <a:schemeClr val="dk1"/>
                </a:solidFill>
              </a:rPr>
              <a:t>As a job applicant, I want AI suggestions for improving my resume, so that I can increase my chances of getting shortlisted for job interviews.</a:t>
            </a:r>
            <a:endParaRPr sz="900">
              <a:solidFill>
                <a:schemeClr val="dk1"/>
              </a:solidFill>
            </a:endParaRPr>
          </a:p>
          <a:p>
            <a:pPr marL="381000" marR="381000" lvl="0" indent="0" algn="l" rtl="0">
              <a:lnSpc>
                <a:spcPct val="115000"/>
              </a:lnSpc>
              <a:spcBef>
                <a:spcPts val="1200"/>
              </a:spcBef>
              <a:spcAft>
                <a:spcPts val="0"/>
              </a:spcAft>
              <a:buClr>
                <a:schemeClr val="dk1"/>
              </a:buClr>
              <a:buSzPts val="1100"/>
              <a:buFont typeface="Arial"/>
              <a:buNone/>
            </a:pPr>
            <a:r>
              <a:rPr lang="en" sz="900">
                <a:solidFill>
                  <a:schemeClr val="dk1"/>
                </a:solidFill>
              </a:rPr>
              <a:t> Why?</a:t>
            </a:r>
            <a:endParaRPr sz="900">
              <a:solidFill>
                <a:schemeClr val="dk1"/>
              </a:solidFill>
            </a:endParaRPr>
          </a:p>
          <a:p>
            <a:pPr marL="457200" lvl="0" indent="-285750" algn="l" rtl="0">
              <a:lnSpc>
                <a:spcPct val="115000"/>
              </a:lnSpc>
              <a:spcBef>
                <a:spcPts val="1200"/>
              </a:spcBef>
              <a:spcAft>
                <a:spcPts val="0"/>
              </a:spcAft>
              <a:buClr>
                <a:schemeClr val="dk1"/>
              </a:buClr>
              <a:buSzPts val="900"/>
              <a:buChar char="●"/>
            </a:pPr>
            <a:r>
              <a:rPr lang="en" sz="900">
                <a:solidFill>
                  <a:schemeClr val="dk1"/>
                </a:solidFill>
              </a:rPr>
              <a:t>Helps optimize resumes with industry-relevant keywords.</a:t>
            </a:r>
            <a:endParaRPr sz="900">
              <a:solidFill>
                <a:schemeClr val="dk1"/>
              </a:solidFill>
            </a:endParaRPr>
          </a:p>
          <a:p>
            <a:pPr marL="457200" lvl="0" indent="-285750" algn="l" rtl="0">
              <a:lnSpc>
                <a:spcPct val="115000"/>
              </a:lnSpc>
              <a:spcBef>
                <a:spcPts val="0"/>
              </a:spcBef>
              <a:spcAft>
                <a:spcPts val="0"/>
              </a:spcAft>
              <a:buClr>
                <a:schemeClr val="dk1"/>
              </a:buClr>
              <a:buSzPts val="900"/>
              <a:buChar char="●"/>
            </a:pPr>
            <a:r>
              <a:rPr lang="en" sz="900">
                <a:solidFill>
                  <a:schemeClr val="dk1"/>
                </a:solidFill>
              </a:rPr>
              <a:t>Ensures compatibility with Applicant Tracking Systems (ATS).</a:t>
            </a:r>
            <a:endParaRPr sz="900">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a:solidFill>
                  <a:schemeClr val="dk1"/>
                </a:solidFill>
              </a:rPr>
              <a:t>3️. Job Search &amp; Filtering</a:t>
            </a:r>
            <a:endParaRPr>
              <a:solidFill>
                <a:schemeClr val="dk1"/>
              </a:solidFill>
            </a:endParaRPr>
          </a:p>
          <a:p>
            <a:pPr marL="381000" marR="381000" lvl="0" indent="0" algn="l" rtl="0">
              <a:lnSpc>
                <a:spcPct val="115000"/>
              </a:lnSpc>
              <a:spcBef>
                <a:spcPts val="1200"/>
              </a:spcBef>
              <a:spcAft>
                <a:spcPts val="0"/>
              </a:spcAft>
              <a:buClr>
                <a:schemeClr val="dk1"/>
              </a:buClr>
              <a:buSzPts val="1100"/>
              <a:buFont typeface="Arial"/>
              <a:buNone/>
            </a:pPr>
            <a:r>
              <a:rPr lang="en" sz="900">
                <a:solidFill>
                  <a:schemeClr val="dk1"/>
                </a:solidFill>
              </a:rPr>
              <a:t>As a job seeker, I want to search for jobs by title and location, so that I can explore opportunities in my preferred domain and geographic area.</a:t>
            </a:r>
            <a:endParaRPr sz="9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900">
                <a:solidFill>
                  <a:schemeClr val="dk1"/>
                </a:solidFill>
              </a:rPr>
              <a:t>Why?</a:t>
            </a:r>
            <a:endParaRPr sz="900">
              <a:solidFill>
                <a:schemeClr val="dk1"/>
              </a:solidFill>
            </a:endParaRPr>
          </a:p>
          <a:p>
            <a:pPr marL="457200" lvl="0" indent="-285750" algn="l" rtl="0">
              <a:lnSpc>
                <a:spcPct val="115000"/>
              </a:lnSpc>
              <a:spcBef>
                <a:spcPts val="1200"/>
              </a:spcBef>
              <a:spcAft>
                <a:spcPts val="0"/>
              </a:spcAft>
              <a:buClr>
                <a:schemeClr val="dk1"/>
              </a:buClr>
              <a:buSzPts val="900"/>
              <a:buChar char="●"/>
            </a:pPr>
            <a:r>
              <a:rPr lang="en" sz="900">
                <a:solidFill>
                  <a:schemeClr val="dk1"/>
                </a:solidFill>
              </a:rPr>
              <a:t>Provides customized job listings based on user preferences.</a:t>
            </a:r>
            <a:endParaRPr sz="900">
              <a:solidFill>
                <a:schemeClr val="dk1"/>
              </a:solidFill>
            </a:endParaRPr>
          </a:p>
          <a:p>
            <a:pPr marL="457200" lvl="0" indent="-285750" algn="l" rtl="0">
              <a:lnSpc>
                <a:spcPct val="115000"/>
              </a:lnSpc>
              <a:spcBef>
                <a:spcPts val="0"/>
              </a:spcBef>
              <a:spcAft>
                <a:spcPts val="0"/>
              </a:spcAft>
              <a:buClr>
                <a:schemeClr val="dk1"/>
              </a:buClr>
              <a:buSzPts val="900"/>
              <a:buChar char="●"/>
            </a:pPr>
            <a:r>
              <a:rPr lang="en" sz="900">
                <a:solidFill>
                  <a:schemeClr val="dk1"/>
                </a:solidFill>
              </a:rPr>
              <a:t>Enhances search accuracy using NLP-based filtering techniques</a:t>
            </a:r>
            <a:endParaRPr sz="900">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a:solidFill>
                  <a:schemeClr val="dk1"/>
                </a:solidFill>
              </a:rPr>
              <a:t>4️. Resume Parsing &amp; Keyword Extraction</a:t>
            </a:r>
            <a:endParaRPr>
              <a:solidFill>
                <a:schemeClr val="dk1"/>
              </a:solidFill>
            </a:endParaRPr>
          </a:p>
          <a:p>
            <a:pPr marL="381000" marR="381000" lvl="0" indent="0" algn="l" rtl="0">
              <a:lnSpc>
                <a:spcPct val="115000"/>
              </a:lnSpc>
              <a:spcBef>
                <a:spcPts val="1200"/>
              </a:spcBef>
              <a:spcAft>
                <a:spcPts val="0"/>
              </a:spcAft>
              <a:buClr>
                <a:schemeClr val="dk1"/>
              </a:buClr>
              <a:buSzPts val="1100"/>
              <a:buFont typeface="Arial"/>
              <a:buNone/>
            </a:pPr>
            <a:r>
              <a:rPr lang="en" sz="900">
                <a:solidFill>
                  <a:schemeClr val="dk1"/>
                </a:solidFill>
              </a:rPr>
              <a:t>As a user, I want my resume to be automatically analyzed and parsed, so that I don’t have to manually enter my skills and experience.</a:t>
            </a:r>
            <a:endParaRPr sz="9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900">
                <a:solidFill>
                  <a:schemeClr val="dk1"/>
                </a:solidFill>
              </a:rPr>
              <a:t>Why?</a:t>
            </a:r>
            <a:endParaRPr sz="900">
              <a:solidFill>
                <a:schemeClr val="dk1"/>
              </a:solidFill>
            </a:endParaRPr>
          </a:p>
          <a:p>
            <a:pPr marL="457200" lvl="0" indent="-285750" algn="l" rtl="0">
              <a:lnSpc>
                <a:spcPct val="115000"/>
              </a:lnSpc>
              <a:spcBef>
                <a:spcPts val="1200"/>
              </a:spcBef>
              <a:spcAft>
                <a:spcPts val="0"/>
              </a:spcAft>
              <a:buClr>
                <a:schemeClr val="dk1"/>
              </a:buClr>
              <a:buSzPts val="900"/>
              <a:buChar char="●"/>
            </a:pPr>
            <a:r>
              <a:rPr lang="en" sz="900">
                <a:solidFill>
                  <a:schemeClr val="dk1"/>
                </a:solidFill>
              </a:rPr>
              <a:t>Saves time by extracting details from PDF/DOCX resumes.</a:t>
            </a:r>
            <a:endParaRPr sz="900">
              <a:solidFill>
                <a:schemeClr val="dk1"/>
              </a:solidFill>
            </a:endParaRPr>
          </a:p>
          <a:p>
            <a:pPr marL="457200" lvl="0" indent="-285750" algn="l" rtl="0">
              <a:lnSpc>
                <a:spcPct val="115000"/>
              </a:lnSpc>
              <a:spcBef>
                <a:spcPts val="0"/>
              </a:spcBef>
              <a:spcAft>
                <a:spcPts val="0"/>
              </a:spcAft>
              <a:buClr>
                <a:schemeClr val="dk1"/>
              </a:buClr>
              <a:buSzPts val="900"/>
              <a:buChar char="●"/>
            </a:pPr>
            <a:r>
              <a:rPr lang="en" sz="900">
                <a:solidFill>
                  <a:schemeClr val="dk1"/>
                </a:solidFill>
              </a:rPr>
              <a:t>Ensures key qualifications and skills are properly identified.</a:t>
            </a:r>
            <a:endParaRPr sz="90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900">
              <a:solidFill>
                <a:schemeClr val="dk1"/>
              </a:solidFill>
            </a:endParaRPr>
          </a:p>
          <a:p>
            <a:pPr marL="0" lvl="0" indent="0" algn="l" rtl="0">
              <a:spcBef>
                <a:spcPts val="0"/>
              </a:spcBef>
              <a:spcAft>
                <a:spcPts val="0"/>
              </a:spcAft>
              <a:buNone/>
            </a:pPr>
            <a:endParaRPr sz="9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f27db53a47_0_16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f27db53a47_0_16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Let's take a look at the </a:t>
            </a:r>
            <a:r>
              <a:rPr lang="en" b="1">
                <a:solidFill>
                  <a:schemeClr val="dk1"/>
                </a:solidFill>
              </a:rPr>
              <a:t>current job search platforms</a:t>
            </a:r>
            <a:r>
              <a:rPr lang="en">
                <a:solidFill>
                  <a:schemeClr val="dk1"/>
                </a:solidFill>
              </a:rPr>
              <a:t> and their limitations.</a:t>
            </a:r>
            <a:endParaRPr>
              <a:solidFill>
                <a:schemeClr val="dk1"/>
              </a:solidFill>
            </a:endParaRPr>
          </a:p>
          <a:p>
            <a:pPr marL="0" lvl="0" indent="0" algn="l" rtl="0">
              <a:spcBef>
                <a:spcPts val="0"/>
              </a:spcBef>
              <a:spcAft>
                <a:spcPts val="0"/>
              </a:spcAft>
              <a:buNone/>
            </a:pPr>
            <a:r>
              <a:rPr lang="en">
                <a:solidFill>
                  <a:schemeClr val="dk1"/>
                </a:solidFill>
              </a:rPr>
              <a:t>Mostly job seekers use these famous ones - Linkedin, Glassdoor, Indeed. </a:t>
            </a:r>
            <a:endParaRPr>
              <a:solidFill>
                <a:schemeClr val="dk1"/>
              </a:solidFill>
            </a:endParaRPr>
          </a:p>
          <a:p>
            <a:pPr marL="0" lvl="0" indent="0" algn="l" rtl="0">
              <a:spcBef>
                <a:spcPts val="0"/>
              </a:spcBef>
              <a:spcAft>
                <a:spcPts val="0"/>
              </a:spcAft>
              <a:buClr>
                <a:schemeClr val="dk1"/>
              </a:buClr>
              <a:buSzPts val="1100"/>
              <a:buFont typeface="Arial"/>
              <a:buNone/>
            </a:pPr>
            <a:br>
              <a:rPr lang="en">
                <a:solidFill>
                  <a:schemeClr val="dk1"/>
                </a:solidFill>
              </a:rPr>
            </a:br>
            <a:r>
              <a:rPr lang="en" b="1">
                <a:solidFill>
                  <a:schemeClr val="dk1"/>
                </a:solidFill>
              </a:rPr>
              <a:t>Indeed</a:t>
            </a:r>
            <a:r>
              <a:rPr lang="en">
                <a:solidFill>
                  <a:schemeClr val="dk1"/>
                </a:solidFill>
              </a:rPr>
              <a:t> relies heavily on manual profile updates, and its recommendations tend to be </a:t>
            </a:r>
            <a:r>
              <a:rPr lang="en" b="1">
                <a:solidFill>
                  <a:schemeClr val="dk1"/>
                </a:solidFill>
              </a:rPr>
              <a:t>generic</a:t>
            </a:r>
            <a:r>
              <a:rPr lang="en">
                <a:solidFill>
                  <a:schemeClr val="dk1"/>
                </a:solidFill>
              </a:rPr>
              <a:t>, lacking deep personalization.</a:t>
            </a: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LinkedIn</a:t>
            </a:r>
            <a:r>
              <a:rPr lang="en">
                <a:solidFill>
                  <a:schemeClr val="dk1"/>
                </a:solidFill>
              </a:rPr>
              <a:t> is widely used, but it often presents an </a:t>
            </a:r>
            <a:r>
              <a:rPr lang="en" b="1">
                <a:solidFill>
                  <a:schemeClr val="dk1"/>
                </a:solidFill>
              </a:rPr>
              <a:t>overwhelming number of irrelevant job recommendations</a:t>
            </a:r>
            <a:r>
              <a:rPr lang="en">
                <a:solidFill>
                  <a:schemeClr val="dk1"/>
                </a:solidFill>
              </a:rPr>
              <a:t>, and the filtering process is </a:t>
            </a:r>
            <a:r>
              <a:rPr lang="en" b="1">
                <a:solidFill>
                  <a:schemeClr val="dk1"/>
                </a:solidFill>
              </a:rPr>
              <a:t>not intuitive</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Glassdoor</a:t>
            </a:r>
            <a:r>
              <a:rPr lang="en">
                <a:solidFill>
                  <a:schemeClr val="dk1"/>
                </a:solidFill>
              </a:rPr>
              <a:t> primarily focuses on company reviews, but its job matching is </a:t>
            </a:r>
            <a:r>
              <a:rPr lang="en" b="1">
                <a:solidFill>
                  <a:schemeClr val="dk1"/>
                </a:solidFill>
              </a:rPr>
              <a:t>not personalized</a:t>
            </a:r>
            <a:r>
              <a:rPr lang="en">
                <a:solidFill>
                  <a:schemeClr val="dk1"/>
                </a:solidFill>
              </a:rPr>
              <a:t> to a candidate's resume.</a:t>
            </a:r>
            <a:br>
              <a:rPr lang="en">
                <a:solidFill>
                  <a:schemeClr val="dk1"/>
                </a:solidFill>
              </a:rPr>
            </a:b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Key takeaway</a:t>
            </a:r>
            <a:r>
              <a:rPr lang="en">
                <a:solidFill>
                  <a:schemeClr val="dk1"/>
                </a:solidFill>
              </a:rPr>
              <a:t>: These platforms </a:t>
            </a:r>
            <a:r>
              <a:rPr lang="en" b="1">
                <a:solidFill>
                  <a:schemeClr val="dk1"/>
                </a:solidFill>
              </a:rPr>
              <a:t>do not</a:t>
            </a:r>
            <a:r>
              <a:rPr lang="en">
                <a:solidFill>
                  <a:schemeClr val="dk1"/>
                </a:solidFill>
              </a:rPr>
              <a:t> provide a </a:t>
            </a:r>
            <a:r>
              <a:rPr lang="en" b="1">
                <a:solidFill>
                  <a:schemeClr val="dk1"/>
                </a:solidFill>
              </a:rPr>
              <a:t>customized</a:t>
            </a:r>
            <a:r>
              <a:rPr lang="en">
                <a:solidFill>
                  <a:schemeClr val="dk1"/>
                </a:solidFill>
              </a:rPr>
              <a:t> job search experience based on a candidate’s skills and resume.</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f25449274b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f25449274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JobGenie - our application tends to solves these issues</a:t>
            </a:r>
            <a:r>
              <a:rPr lang="en">
                <a:solidFill>
                  <a:schemeClr val="dk1"/>
                </a:solidFill>
              </a:rPr>
              <a:t> by introducing </a:t>
            </a:r>
            <a:r>
              <a:rPr lang="en" b="1">
                <a:solidFill>
                  <a:schemeClr val="dk1"/>
                </a:solidFill>
              </a:rPr>
              <a:t>AI-powered job recommendations</a:t>
            </a:r>
            <a:r>
              <a:rPr lang="en">
                <a:solidFill>
                  <a:schemeClr val="dk1"/>
                </a:solidFill>
              </a:rPr>
              <a:t> tailored to the user's profile.</a:t>
            </a:r>
            <a:br>
              <a:rPr lang="en">
                <a:solidFill>
                  <a:schemeClr val="dk1"/>
                </a:solidFill>
              </a:rPr>
            </a:br>
            <a:r>
              <a:rPr lang="en">
                <a:solidFill>
                  <a:schemeClr val="dk1"/>
                </a:solidFill>
              </a:rPr>
              <a:t>Now, let’s go over a </a:t>
            </a:r>
            <a:r>
              <a:rPr lang="en" b="1">
                <a:solidFill>
                  <a:schemeClr val="dk1"/>
                </a:solidFill>
              </a:rPr>
              <a:t>brief overview</a:t>
            </a:r>
            <a:r>
              <a:rPr lang="en">
                <a:solidFill>
                  <a:schemeClr val="dk1"/>
                </a:solidFill>
              </a:rPr>
              <a:t> of our project.</a:t>
            </a:r>
            <a:endParaRPr>
              <a:solidFill>
                <a:schemeClr val="dk1"/>
              </a:solidFill>
            </a:endParaRPr>
          </a:p>
          <a:p>
            <a:pPr marL="0" lvl="0" indent="0" algn="l" rtl="0">
              <a:spcBef>
                <a:spcPts val="0"/>
              </a:spcBef>
              <a:spcAft>
                <a:spcPts val="0"/>
              </a:spcAft>
              <a:buNone/>
            </a:pPr>
            <a:r>
              <a:rPr lang="en">
                <a:solidFill>
                  <a:schemeClr val="dk1"/>
                </a:solidFill>
              </a:rPr>
              <a:t>The platform is built to </a:t>
            </a:r>
            <a:r>
              <a:rPr lang="en" b="1">
                <a:solidFill>
                  <a:schemeClr val="dk1"/>
                </a:solidFill>
              </a:rPr>
              <a:t>automate job matching</a:t>
            </a:r>
            <a:r>
              <a:rPr lang="en">
                <a:solidFill>
                  <a:schemeClr val="dk1"/>
                </a:solidFill>
              </a:rPr>
              <a:t> using </a:t>
            </a:r>
            <a:r>
              <a:rPr lang="en" b="1">
                <a:solidFill>
                  <a:schemeClr val="dk1"/>
                </a:solidFill>
              </a:rPr>
              <a:t>resume parsing, job aggregation.</a:t>
            </a:r>
            <a:endParaRPr b="1">
              <a:solidFill>
                <a:schemeClr val="dk1"/>
              </a:solidFill>
            </a:endParaRPr>
          </a:p>
          <a:p>
            <a:pPr marL="0" lvl="0" indent="0" algn="l" rtl="0">
              <a:spcBef>
                <a:spcPts val="0"/>
              </a:spcBef>
              <a:spcAft>
                <a:spcPts val="0"/>
              </a:spcAft>
              <a:buNone/>
            </a:pPr>
            <a:br>
              <a:rPr lang="en">
                <a:solidFill>
                  <a:schemeClr val="dk1"/>
                </a:solidFill>
              </a:rPr>
            </a:br>
            <a:r>
              <a:rPr lang="en">
                <a:solidFill>
                  <a:schemeClr val="dk1"/>
                </a:solidFill>
              </a:rPr>
              <a:t>Users can </a:t>
            </a:r>
            <a:r>
              <a:rPr lang="en" b="1">
                <a:solidFill>
                  <a:schemeClr val="dk1"/>
                </a:solidFill>
              </a:rPr>
              <a:t>upload their resumes</a:t>
            </a:r>
            <a:r>
              <a:rPr lang="en">
                <a:solidFill>
                  <a:schemeClr val="dk1"/>
                </a:solidFill>
              </a:rPr>
              <a:t> in PDF or DOCX format.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Our app will parse the resume and allow system to extract key details.</a:t>
            </a:r>
            <a:br>
              <a:rPr lang="en">
                <a:solidFill>
                  <a:schemeClr val="dk1"/>
                </a:solidFill>
              </a:rPr>
            </a:b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Now instead of generic listings, we provide </a:t>
            </a:r>
            <a:r>
              <a:rPr lang="en" b="1">
                <a:solidFill>
                  <a:schemeClr val="dk1"/>
                </a:solidFill>
              </a:rPr>
              <a:t>job recommendations based on AI-driven similarity scoring</a:t>
            </a:r>
            <a:r>
              <a:rPr lang="en">
                <a:solidFill>
                  <a:schemeClr val="dk1"/>
                </a:solidFill>
              </a:rPr>
              <a:t>.</a:t>
            </a: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The highest score job will be shown at the top.</a:t>
            </a: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Users can </a:t>
            </a:r>
            <a:r>
              <a:rPr lang="en" b="1">
                <a:solidFill>
                  <a:schemeClr val="dk1"/>
                </a:solidFill>
              </a:rPr>
              <a:t>download these job recommendations</a:t>
            </a:r>
            <a:r>
              <a:rPr lang="en">
                <a:solidFill>
                  <a:schemeClr val="dk1"/>
                </a:solidFill>
              </a:rPr>
              <a:t> in CSV or Excel format, making it easy to track and apply to suitable jobs.</a:t>
            </a: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Next, we will also</a:t>
            </a:r>
            <a:r>
              <a:rPr lang="en" b="1">
                <a:solidFill>
                  <a:schemeClr val="dk1"/>
                </a:solidFill>
              </a:rPr>
              <a:t> provide AI-driven resume recommendations</a:t>
            </a:r>
            <a:r>
              <a:rPr lang="en">
                <a:solidFill>
                  <a:schemeClr val="dk1"/>
                </a:solidFill>
              </a:rPr>
              <a:t> to enhance job applications.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This ensures that job seekers spend </a:t>
            </a:r>
            <a:r>
              <a:rPr lang="en" b="1">
                <a:solidFill>
                  <a:schemeClr val="dk1"/>
                </a:solidFill>
              </a:rPr>
              <a:t>less time searching</a:t>
            </a:r>
            <a:r>
              <a:rPr lang="en">
                <a:solidFill>
                  <a:schemeClr val="dk1"/>
                </a:solidFill>
              </a:rPr>
              <a:t> and more time applying for the right opportunities.</a:t>
            </a:r>
            <a:endParaRPr>
              <a:solidFill>
                <a:schemeClr val="dk1"/>
              </a:solidFill>
            </a:endParaRPr>
          </a:p>
          <a:p>
            <a:pPr marL="0" lvl="0" indent="0" algn="l" rtl="0">
              <a:spcBef>
                <a:spcPts val="0"/>
              </a:spcBef>
              <a:spcAft>
                <a:spcPts val="0"/>
              </a:spcAft>
              <a:buNone/>
            </a:pPr>
            <a:r>
              <a:rPr lang="en"/>
              <a:t>It is</a:t>
            </a:r>
            <a:r>
              <a:rPr lang="en">
                <a:solidFill>
                  <a:schemeClr val="dk1"/>
                </a:solidFill>
              </a:rPr>
              <a:t> designed to be a </a:t>
            </a:r>
            <a:r>
              <a:rPr lang="en" b="1">
                <a:solidFill>
                  <a:schemeClr val="dk1"/>
                </a:solidFill>
              </a:rPr>
              <a:t>one-stop solution</a:t>
            </a:r>
            <a:r>
              <a:rPr lang="en">
                <a:solidFill>
                  <a:schemeClr val="dk1"/>
                </a:solidFill>
              </a:rPr>
              <a:t> for job seekers.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33e9edacbfe_0_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33e9edacbfe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1200"/>
              </a:spcBef>
              <a:spcAft>
                <a:spcPts val="0"/>
              </a:spcAft>
              <a:buClr>
                <a:schemeClr val="dk1"/>
              </a:buClr>
              <a:buSzPts val="1100"/>
              <a:buChar char="●"/>
            </a:pPr>
            <a:r>
              <a:rPr lang="en">
                <a:solidFill>
                  <a:schemeClr val="dk1"/>
                </a:solidFill>
              </a:rPr>
              <a:t>Let me walk you through how </a:t>
            </a:r>
            <a:r>
              <a:rPr lang="en" b="1">
                <a:solidFill>
                  <a:schemeClr val="dk1"/>
                </a:solidFill>
              </a:rPr>
              <a:t>JobGenie works step by step</a:t>
            </a:r>
            <a:r>
              <a:rPr lang="en">
                <a:solidFill>
                  <a:schemeClr val="dk1"/>
                </a:solidFill>
              </a:rPr>
              <a:t>.</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a:solidFill>
                  <a:schemeClr val="dk1"/>
                </a:solidFill>
              </a:rPr>
              <a:t>The user </a:t>
            </a:r>
            <a:r>
              <a:rPr lang="en" b="1">
                <a:solidFill>
                  <a:schemeClr val="dk1"/>
                </a:solidFill>
              </a:rPr>
              <a:t>uploads their resume</a:t>
            </a:r>
            <a:r>
              <a:rPr lang="en">
                <a:solidFill>
                  <a:schemeClr val="dk1"/>
                </a:solidFill>
              </a:rPr>
              <a:t> in PDF or DOCX format.</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a:solidFill>
                  <a:schemeClr val="dk1"/>
                </a:solidFill>
              </a:rPr>
              <a:t>The system </a:t>
            </a:r>
            <a:r>
              <a:rPr lang="en" b="1">
                <a:solidFill>
                  <a:schemeClr val="dk1"/>
                </a:solidFill>
              </a:rPr>
              <a:t>scrapes job portals</a:t>
            </a:r>
            <a:r>
              <a:rPr lang="en">
                <a:solidFill>
                  <a:schemeClr val="dk1"/>
                </a:solidFill>
              </a:rPr>
              <a:t> to </a:t>
            </a:r>
            <a:r>
              <a:rPr lang="en" b="1">
                <a:solidFill>
                  <a:schemeClr val="dk1"/>
                </a:solidFill>
              </a:rPr>
              <a:t>collect job postings</a:t>
            </a:r>
            <a:r>
              <a:rPr lang="en">
                <a:solidFill>
                  <a:schemeClr val="dk1"/>
                </a:solidFill>
              </a:rPr>
              <a:t> from multiple sources.</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Job aggregation</a:t>
            </a:r>
            <a:r>
              <a:rPr lang="en">
                <a:solidFill>
                  <a:schemeClr val="dk1"/>
                </a:solidFill>
              </a:rPr>
              <a:t> occurs, where jobs from different sources are combined.</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a:solidFill>
                  <a:schemeClr val="dk1"/>
                </a:solidFill>
              </a:rPr>
              <a:t>The AI </a:t>
            </a:r>
            <a:r>
              <a:rPr lang="en" b="1">
                <a:solidFill>
                  <a:schemeClr val="dk1"/>
                </a:solidFill>
              </a:rPr>
              <a:t>analyzes job descriptions</a:t>
            </a:r>
            <a:r>
              <a:rPr lang="en">
                <a:solidFill>
                  <a:schemeClr val="dk1"/>
                </a:solidFill>
              </a:rPr>
              <a:t> and </a:t>
            </a:r>
            <a:r>
              <a:rPr lang="en" b="1">
                <a:solidFill>
                  <a:schemeClr val="dk1"/>
                </a:solidFill>
              </a:rPr>
              <a:t>compares them with the user's resume</a:t>
            </a:r>
            <a:r>
              <a:rPr lang="en">
                <a:solidFill>
                  <a:schemeClr val="dk1"/>
                </a:solidFill>
              </a:rPr>
              <a:t> using </a:t>
            </a:r>
            <a:r>
              <a:rPr lang="en" b="1">
                <a:solidFill>
                  <a:schemeClr val="dk1"/>
                </a:solidFill>
              </a:rPr>
              <a:t>similarity scoring</a:t>
            </a:r>
            <a:r>
              <a:rPr lang="en">
                <a:solidFill>
                  <a:schemeClr val="dk1"/>
                </a:solidFill>
              </a:rPr>
              <a:t>.</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a:solidFill>
                  <a:schemeClr val="dk1"/>
                </a:solidFill>
              </a:rPr>
              <a:t>Based on the </a:t>
            </a:r>
            <a:r>
              <a:rPr lang="en" b="1">
                <a:solidFill>
                  <a:schemeClr val="dk1"/>
                </a:solidFill>
              </a:rPr>
              <a:t>matching score</a:t>
            </a:r>
            <a:r>
              <a:rPr lang="en">
                <a:solidFill>
                  <a:schemeClr val="dk1"/>
                </a:solidFill>
              </a:rPr>
              <a:t>, the system </a:t>
            </a:r>
            <a:r>
              <a:rPr lang="en" b="1">
                <a:solidFill>
                  <a:schemeClr val="dk1"/>
                </a:solidFill>
              </a:rPr>
              <a:t>outputs a list of the most relevant jobs</a:t>
            </a:r>
            <a:r>
              <a:rPr lang="en">
                <a:solidFill>
                  <a:schemeClr val="dk1"/>
                </a:solidFill>
              </a:rPr>
              <a:t>.</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a:solidFill>
                  <a:schemeClr val="dk1"/>
                </a:solidFill>
              </a:rPr>
              <a:t>The most relevant job will be displayed at the top.</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a:solidFill>
                  <a:schemeClr val="dk1"/>
                </a:solidFill>
              </a:rPr>
              <a:t>Users can download this list for their reference. </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a:solidFill>
                  <a:schemeClr val="dk1"/>
                </a:solidFill>
              </a:rPr>
              <a:t>Now, In addition, the AI </a:t>
            </a:r>
            <a:r>
              <a:rPr lang="en" b="1">
                <a:solidFill>
                  <a:schemeClr val="dk1"/>
                </a:solidFill>
              </a:rPr>
              <a:t>suggests recommendations</a:t>
            </a:r>
            <a:r>
              <a:rPr lang="en">
                <a:solidFill>
                  <a:schemeClr val="dk1"/>
                </a:solidFill>
              </a:rPr>
              <a:t> for improving the resume </a:t>
            </a:r>
            <a:r>
              <a:rPr lang="en" b="1">
                <a:solidFill>
                  <a:schemeClr val="dk1"/>
                </a:solidFill>
              </a:rPr>
              <a:t>based on job descriptions</a:t>
            </a:r>
            <a:r>
              <a:rPr lang="en">
                <a:solidFill>
                  <a:schemeClr val="dk1"/>
                </a:solidFill>
              </a:rPr>
              <a:t>.</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a:solidFill>
                  <a:schemeClr val="dk1"/>
                </a:solidFill>
              </a:rPr>
              <a:t>Users can </a:t>
            </a:r>
            <a:r>
              <a:rPr lang="en" b="1">
                <a:solidFill>
                  <a:schemeClr val="dk1"/>
                </a:solidFill>
              </a:rPr>
              <a:t>modify specific sections</a:t>
            </a:r>
            <a:r>
              <a:rPr lang="en">
                <a:solidFill>
                  <a:schemeClr val="dk1"/>
                </a:solidFill>
              </a:rPr>
              <a:t> of their resume based on AI feedback to enhance </a:t>
            </a:r>
            <a:r>
              <a:rPr lang="en" b="1">
                <a:solidFill>
                  <a:schemeClr val="dk1"/>
                </a:solidFill>
              </a:rPr>
              <a:t>their application’s impact</a:t>
            </a:r>
            <a:r>
              <a:rPr lang="en">
                <a:solidFill>
                  <a:schemeClr val="dk1"/>
                </a:solidFill>
              </a:rPr>
              <a:t>.</a:t>
            </a:r>
            <a:endParaRPr>
              <a:solidFill>
                <a:schemeClr val="dk1"/>
              </a:solidFill>
            </a:endParaRPr>
          </a:p>
          <a:p>
            <a:pPr marL="0" lvl="0" indent="0" algn="l" rtl="0">
              <a:lnSpc>
                <a:spcPct val="115000"/>
              </a:lnSpc>
              <a:spcBef>
                <a:spcPts val="1200"/>
              </a:spcBef>
              <a:spcAft>
                <a:spcPts val="1200"/>
              </a:spcAft>
              <a:buNone/>
            </a:pPr>
            <a:r>
              <a:rPr lang="en">
                <a:solidFill>
                  <a:schemeClr val="dk1"/>
                </a:solidFill>
              </a:rPr>
              <a:t>This structured flow ensures </a:t>
            </a:r>
            <a:r>
              <a:rPr lang="en" b="1">
                <a:solidFill>
                  <a:schemeClr val="dk1"/>
                </a:solidFill>
              </a:rPr>
              <a:t>job seekers receive highly relevant recommendations</a:t>
            </a:r>
            <a:r>
              <a:rPr lang="en">
                <a:solidFill>
                  <a:schemeClr val="dk1"/>
                </a:solidFill>
              </a:rPr>
              <a:t> while also </a:t>
            </a:r>
            <a:r>
              <a:rPr lang="en" b="1">
                <a:solidFill>
                  <a:schemeClr val="dk1"/>
                </a:solidFill>
              </a:rPr>
              <a:t>enhancing their resumes</a:t>
            </a:r>
            <a:r>
              <a:rPr lang="en">
                <a:solidFill>
                  <a:schemeClr val="dk1"/>
                </a:solidFill>
              </a:rPr>
              <a:t> for better success rates.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88950" y="197300"/>
            <a:ext cx="6736052" cy="3627907"/>
          </a:xfrm>
          <a:custGeom>
            <a:avLst/>
            <a:gdLst/>
            <a:ahLst/>
            <a:cxnLst/>
            <a:rect l="l" t="t" r="r" b="b"/>
            <a:pathLst>
              <a:path w="109161" h="58792" extrusionOk="0">
                <a:moveTo>
                  <a:pt x="60518" y="0"/>
                </a:moveTo>
                <a:cubicBezTo>
                  <a:pt x="54721" y="0"/>
                  <a:pt x="47321" y="5906"/>
                  <a:pt x="31455" y="5906"/>
                </a:cubicBezTo>
                <a:cubicBezTo>
                  <a:pt x="30646" y="5906"/>
                  <a:pt x="29815" y="5891"/>
                  <a:pt x="28961" y="5858"/>
                </a:cubicBezTo>
                <a:cubicBezTo>
                  <a:pt x="8793" y="6294"/>
                  <a:pt x="0" y="30863"/>
                  <a:pt x="22514" y="40763"/>
                </a:cubicBezTo>
                <a:cubicBezTo>
                  <a:pt x="30078" y="44048"/>
                  <a:pt x="39262" y="44841"/>
                  <a:pt x="46781" y="46863"/>
                </a:cubicBezTo>
                <a:cubicBezTo>
                  <a:pt x="55228" y="49154"/>
                  <a:pt x="60647" y="56595"/>
                  <a:pt x="68826" y="58427"/>
                </a:cubicBezTo>
                <a:cubicBezTo>
                  <a:pt x="70056" y="58682"/>
                  <a:pt x="71404" y="58792"/>
                  <a:pt x="72861" y="58792"/>
                </a:cubicBezTo>
                <a:cubicBezTo>
                  <a:pt x="78563" y="58792"/>
                  <a:pt x="85931" y="57110"/>
                  <a:pt x="94412" y="55846"/>
                </a:cubicBezTo>
                <a:cubicBezTo>
                  <a:pt x="101607" y="54852"/>
                  <a:pt x="106713" y="53992"/>
                  <a:pt x="108211" y="45847"/>
                </a:cubicBezTo>
                <a:cubicBezTo>
                  <a:pt x="109160" y="40562"/>
                  <a:pt x="108166" y="33802"/>
                  <a:pt x="105898" y="28584"/>
                </a:cubicBezTo>
                <a:cubicBezTo>
                  <a:pt x="101753" y="18372"/>
                  <a:pt x="91283" y="16484"/>
                  <a:pt x="80513" y="13121"/>
                </a:cubicBezTo>
                <a:cubicBezTo>
                  <a:pt x="71977" y="10339"/>
                  <a:pt x="71675" y="8998"/>
                  <a:pt x="64748" y="1344"/>
                </a:cubicBezTo>
                <a:cubicBezTo>
                  <a:pt x="63366" y="383"/>
                  <a:pt x="61994" y="0"/>
                  <a:pt x="60518" y="0"/>
                </a:cubicBezTo>
                <a:close/>
              </a:path>
            </a:pathLst>
          </a:custGeom>
          <a:solidFill>
            <a:srgbClr val="A4BDDA">
              <a:alpha val="12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4219225" y="871875"/>
            <a:ext cx="4189200" cy="1767900"/>
          </a:xfrm>
          <a:prstGeom prst="rect">
            <a:avLst/>
          </a:prstGeom>
        </p:spPr>
        <p:txBody>
          <a:bodyPr spcFirstLastPara="1" wrap="square" lIns="91425" tIns="91425" rIns="91425" bIns="91425" anchor="ctr" anchorCtr="0">
            <a:noAutofit/>
          </a:bodyPr>
          <a:lstStyle>
            <a:lvl1pPr lvl="0" algn="l">
              <a:lnSpc>
                <a:spcPct val="100000"/>
              </a:lnSpc>
              <a:spcBef>
                <a:spcPts val="0"/>
              </a:spcBef>
              <a:spcAft>
                <a:spcPts val="0"/>
              </a:spcAft>
              <a:buSzPts val="7200"/>
              <a:buNone/>
              <a:defRPr sz="4000"/>
            </a:lvl1pPr>
            <a:lvl2pPr lvl="1" algn="ctr">
              <a:lnSpc>
                <a:spcPct val="80000"/>
              </a:lnSpc>
              <a:spcBef>
                <a:spcPts val="0"/>
              </a:spcBef>
              <a:spcAft>
                <a:spcPts val="0"/>
              </a:spcAft>
              <a:buSzPts val="7200"/>
              <a:buNone/>
              <a:defRPr sz="7200"/>
            </a:lvl2pPr>
            <a:lvl3pPr lvl="2" algn="ctr">
              <a:lnSpc>
                <a:spcPct val="80000"/>
              </a:lnSpc>
              <a:spcBef>
                <a:spcPts val="0"/>
              </a:spcBef>
              <a:spcAft>
                <a:spcPts val="0"/>
              </a:spcAft>
              <a:buSzPts val="7200"/>
              <a:buNone/>
              <a:defRPr sz="7200"/>
            </a:lvl3pPr>
            <a:lvl4pPr lvl="3" algn="ctr">
              <a:lnSpc>
                <a:spcPct val="80000"/>
              </a:lnSpc>
              <a:spcBef>
                <a:spcPts val="0"/>
              </a:spcBef>
              <a:spcAft>
                <a:spcPts val="0"/>
              </a:spcAft>
              <a:buSzPts val="7200"/>
              <a:buNone/>
              <a:defRPr sz="7200"/>
            </a:lvl4pPr>
            <a:lvl5pPr lvl="4" algn="ctr">
              <a:lnSpc>
                <a:spcPct val="80000"/>
              </a:lnSpc>
              <a:spcBef>
                <a:spcPts val="0"/>
              </a:spcBef>
              <a:spcAft>
                <a:spcPts val="0"/>
              </a:spcAft>
              <a:buSzPts val="7200"/>
              <a:buNone/>
              <a:defRPr sz="7200"/>
            </a:lvl5pPr>
            <a:lvl6pPr lvl="5" algn="ctr">
              <a:lnSpc>
                <a:spcPct val="80000"/>
              </a:lnSpc>
              <a:spcBef>
                <a:spcPts val="0"/>
              </a:spcBef>
              <a:spcAft>
                <a:spcPts val="0"/>
              </a:spcAft>
              <a:buSzPts val="7200"/>
              <a:buNone/>
              <a:defRPr sz="7200"/>
            </a:lvl6pPr>
            <a:lvl7pPr lvl="6" algn="ctr">
              <a:lnSpc>
                <a:spcPct val="80000"/>
              </a:lnSpc>
              <a:spcBef>
                <a:spcPts val="0"/>
              </a:spcBef>
              <a:spcAft>
                <a:spcPts val="0"/>
              </a:spcAft>
              <a:buSzPts val="7200"/>
              <a:buNone/>
              <a:defRPr sz="7200"/>
            </a:lvl7pPr>
            <a:lvl8pPr lvl="7" algn="ctr">
              <a:lnSpc>
                <a:spcPct val="80000"/>
              </a:lnSpc>
              <a:spcBef>
                <a:spcPts val="0"/>
              </a:spcBef>
              <a:spcAft>
                <a:spcPts val="0"/>
              </a:spcAft>
              <a:buSzPts val="7200"/>
              <a:buNone/>
              <a:defRPr sz="7200"/>
            </a:lvl8pPr>
            <a:lvl9pPr lvl="8" algn="ctr">
              <a:lnSpc>
                <a:spcPct val="80000"/>
              </a:lnSpc>
              <a:spcBef>
                <a:spcPts val="0"/>
              </a:spcBef>
              <a:spcAft>
                <a:spcPts val="0"/>
              </a:spcAft>
              <a:buSzPts val="7200"/>
              <a:buNone/>
              <a:defRPr sz="7200"/>
            </a:lvl9pPr>
          </a:lstStyle>
          <a:p>
            <a:endParaRPr/>
          </a:p>
        </p:txBody>
      </p:sp>
      <p:sp>
        <p:nvSpPr>
          <p:cNvPr id="11" name="Google Shape;11;p2"/>
          <p:cNvSpPr txBox="1">
            <a:spLocks noGrp="1"/>
          </p:cNvSpPr>
          <p:nvPr>
            <p:ph type="subTitle" idx="1"/>
          </p:nvPr>
        </p:nvSpPr>
        <p:spPr>
          <a:xfrm>
            <a:off x="4219225" y="3825200"/>
            <a:ext cx="3912600" cy="446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2400"/>
              <a:buNone/>
              <a:defRPr>
                <a:solidFill>
                  <a:schemeClr val="accent1"/>
                </a:solidFill>
              </a:defRPr>
            </a:lvl1pPr>
            <a:lvl2pPr lvl="1" algn="ctr">
              <a:lnSpc>
                <a:spcPct val="100000"/>
              </a:lnSpc>
              <a:spcBef>
                <a:spcPts val="0"/>
              </a:spcBef>
              <a:spcAft>
                <a:spcPts val="0"/>
              </a:spcAft>
              <a:buClr>
                <a:schemeClr val="accent1"/>
              </a:buClr>
              <a:buSzPts val="2400"/>
              <a:buNone/>
              <a:defRPr sz="2400">
                <a:solidFill>
                  <a:schemeClr val="accent1"/>
                </a:solidFill>
              </a:defRPr>
            </a:lvl2pPr>
            <a:lvl3pPr lvl="2" algn="ctr">
              <a:lnSpc>
                <a:spcPct val="100000"/>
              </a:lnSpc>
              <a:spcBef>
                <a:spcPts val="0"/>
              </a:spcBef>
              <a:spcAft>
                <a:spcPts val="0"/>
              </a:spcAft>
              <a:buClr>
                <a:schemeClr val="accent1"/>
              </a:buClr>
              <a:buSzPts val="2400"/>
              <a:buNone/>
              <a:defRPr sz="2400">
                <a:solidFill>
                  <a:schemeClr val="accent1"/>
                </a:solidFill>
              </a:defRPr>
            </a:lvl3pPr>
            <a:lvl4pPr lvl="3" algn="ctr">
              <a:lnSpc>
                <a:spcPct val="100000"/>
              </a:lnSpc>
              <a:spcBef>
                <a:spcPts val="0"/>
              </a:spcBef>
              <a:spcAft>
                <a:spcPts val="0"/>
              </a:spcAft>
              <a:buClr>
                <a:schemeClr val="accent1"/>
              </a:buClr>
              <a:buSzPts val="2400"/>
              <a:buNone/>
              <a:defRPr sz="2400">
                <a:solidFill>
                  <a:schemeClr val="accent1"/>
                </a:solidFill>
              </a:defRPr>
            </a:lvl4pPr>
            <a:lvl5pPr lvl="4" algn="ctr">
              <a:lnSpc>
                <a:spcPct val="100000"/>
              </a:lnSpc>
              <a:spcBef>
                <a:spcPts val="0"/>
              </a:spcBef>
              <a:spcAft>
                <a:spcPts val="0"/>
              </a:spcAft>
              <a:buClr>
                <a:schemeClr val="accent1"/>
              </a:buClr>
              <a:buSzPts val="2400"/>
              <a:buNone/>
              <a:defRPr sz="2400">
                <a:solidFill>
                  <a:schemeClr val="accent1"/>
                </a:solidFill>
              </a:defRPr>
            </a:lvl5pPr>
            <a:lvl6pPr lvl="5" algn="ctr">
              <a:lnSpc>
                <a:spcPct val="100000"/>
              </a:lnSpc>
              <a:spcBef>
                <a:spcPts val="0"/>
              </a:spcBef>
              <a:spcAft>
                <a:spcPts val="0"/>
              </a:spcAft>
              <a:buClr>
                <a:schemeClr val="accent1"/>
              </a:buClr>
              <a:buSzPts val="2400"/>
              <a:buNone/>
              <a:defRPr sz="2400">
                <a:solidFill>
                  <a:schemeClr val="accent1"/>
                </a:solidFill>
              </a:defRPr>
            </a:lvl6pPr>
            <a:lvl7pPr lvl="6" algn="ctr">
              <a:lnSpc>
                <a:spcPct val="100000"/>
              </a:lnSpc>
              <a:spcBef>
                <a:spcPts val="0"/>
              </a:spcBef>
              <a:spcAft>
                <a:spcPts val="0"/>
              </a:spcAft>
              <a:buClr>
                <a:schemeClr val="accent1"/>
              </a:buClr>
              <a:buSzPts val="2400"/>
              <a:buNone/>
              <a:defRPr sz="2400">
                <a:solidFill>
                  <a:schemeClr val="accent1"/>
                </a:solidFill>
              </a:defRPr>
            </a:lvl7pPr>
            <a:lvl8pPr lvl="7" algn="ctr">
              <a:lnSpc>
                <a:spcPct val="100000"/>
              </a:lnSpc>
              <a:spcBef>
                <a:spcPts val="0"/>
              </a:spcBef>
              <a:spcAft>
                <a:spcPts val="0"/>
              </a:spcAft>
              <a:buClr>
                <a:schemeClr val="accent1"/>
              </a:buClr>
              <a:buSzPts val="2400"/>
              <a:buNone/>
              <a:defRPr sz="2400">
                <a:solidFill>
                  <a:schemeClr val="accent1"/>
                </a:solidFill>
              </a:defRPr>
            </a:lvl8pPr>
            <a:lvl9pPr lvl="8" algn="ctr">
              <a:lnSpc>
                <a:spcPct val="100000"/>
              </a:lnSpc>
              <a:spcBef>
                <a:spcPts val="0"/>
              </a:spcBef>
              <a:spcAft>
                <a:spcPts val="0"/>
              </a:spcAft>
              <a:buClr>
                <a:schemeClr val="accent1"/>
              </a:buClr>
              <a:buSzPts val="2400"/>
              <a:buNone/>
              <a:defRPr sz="2400">
                <a:solidFill>
                  <a:schemeClr val="accent1"/>
                </a:solidFill>
              </a:defRPr>
            </a:lvl9pPr>
          </a:lstStyle>
          <a:p>
            <a:endParaRPr/>
          </a:p>
        </p:txBody>
      </p:sp>
      <p:grpSp>
        <p:nvGrpSpPr>
          <p:cNvPr id="12" name="Google Shape;12;p2"/>
          <p:cNvGrpSpPr/>
          <p:nvPr/>
        </p:nvGrpSpPr>
        <p:grpSpPr>
          <a:xfrm>
            <a:off x="209775" y="4059388"/>
            <a:ext cx="1642700" cy="938088"/>
            <a:chOff x="209775" y="4059388"/>
            <a:chExt cx="1642700" cy="938088"/>
          </a:xfrm>
        </p:grpSpPr>
        <p:sp>
          <p:nvSpPr>
            <p:cNvPr id="13" name="Google Shape;13;p2"/>
            <p:cNvSpPr/>
            <p:nvPr/>
          </p:nvSpPr>
          <p:spPr>
            <a:xfrm>
              <a:off x="1732375" y="4810650"/>
              <a:ext cx="120100" cy="186825"/>
            </a:xfrm>
            <a:custGeom>
              <a:avLst/>
              <a:gdLst/>
              <a:ahLst/>
              <a:cxnLst/>
              <a:rect l="l" t="t" r="r" b="b"/>
              <a:pathLst>
                <a:path w="4804" h="7473" extrusionOk="0">
                  <a:moveTo>
                    <a:pt x="2402" y="0"/>
                  </a:moveTo>
                  <a:lnTo>
                    <a:pt x="2035" y="1201"/>
                  </a:lnTo>
                  <a:cubicBezTo>
                    <a:pt x="1735" y="2269"/>
                    <a:pt x="1001" y="3203"/>
                    <a:pt x="0" y="3736"/>
                  </a:cubicBezTo>
                  <a:cubicBezTo>
                    <a:pt x="1001" y="4270"/>
                    <a:pt x="1735" y="5204"/>
                    <a:pt x="2035" y="6271"/>
                  </a:cubicBezTo>
                  <a:lnTo>
                    <a:pt x="2402" y="7472"/>
                  </a:lnTo>
                  <a:lnTo>
                    <a:pt x="2769" y="6271"/>
                  </a:lnTo>
                  <a:cubicBezTo>
                    <a:pt x="3069" y="5204"/>
                    <a:pt x="3803" y="4270"/>
                    <a:pt x="4804" y="3736"/>
                  </a:cubicBezTo>
                  <a:cubicBezTo>
                    <a:pt x="3803" y="3203"/>
                    <a:pt x="3069" y="2269"/>
                    <a:pt x="2769" y="1201"/>
                  </a:cubicBezTo>
                  <a:lnTo>
                    <a:pt x="24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005325" y="4667950"/>
              <a:ext cx="167650" cy="261875"/>
            </a:xfrm>
            <a:custGeom>
              <a:avLst/>
              <a:gdLst/>
              <a:ahLst/>
              <a:cxnLst/>
              <a:rect l="l" t="t" r="r" b="b"/>
              <a:pathLst>
                <a:path w="6706" h="10475" extrusionOk="0">
                  <a:moveTo>
                    <a:pt x="3337" y="0"/>
                  </a:moveTo>
                  <a:lnTo>
                    <a:pt x="2836" y="1668"/>
                  </a:lnTo>
                  <a:cubicBezTo>
                    <a:pt x="2403" y="3203"/>
                    <a:pt x="1369" y="4470"/>
                    <a:pt x="1" y="5237"/>
                  </a:cubicBezTo>
                  <a:cubicBezTo>
                    <a:pt x="1369" y="6005"/>
                    <a:pt x="2403" y="7272"/>
                    <a:pt x="2836" y="8807"/>
                  </a:cubicBezTo>
                  <a:lnTo>
                    <a:pt x="3337" y="10475"/>
                  </a:lnTo>
                  <a:lnTo>
                    <a:pt x="3837" y="8807"/>
                  </a:lnTo>
                  <a:cubicBezTo>
                    <a:pt x="4271" y="7272"/>
                    <a:pt x="5305" y="6005"/>
                    <a:pt x="6706" y="5237"/>
                  </a:cubicBezTo>
                  <a:cubicBezTo>
                    <a:pt x="5305" y="4470"/>
                    <a:pt x="4271" y="3203"/>
                    <a:pt x="3837" y="1668"/>
                  </a:cubicBezTo>
                  <a:lnTo>
                    <a:pt x="33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9775" y="4059388"/>
              <a:ext cx="88400" cy="136775"/>
            </a:xfrm>
            <a:custGeom>
              <a:avLst/>
              <a:gdLst/>
              <a:ahLst/>
              <a:cxnLst/>
              <a:rect l="l" t="t" r="r" b="b"/>
              <a:pathLst>
                <a:path w="3536" h="5471" extrusionOk="0">
                  <a:moveTo>
                    <a:pt x="2068" y="0"/>
                  </a:moveTo>
                  <a:lnTo>
                    <a:pt x="1701" y="834"/>
                  </a:lnTo>
                  <a:cubicBezTo>
                    <a:pt x="1401" y="1601"/>
                    <a:pt x="767" y="2235"/>
                    <a:pt x="0" y="2535"/>
                  </a:cubicBezTo>
                  <a:cubicBezTo>
                    <a:pt x="701" y="3002"/>
                    <a:pt x="1168" y="3736"/>
                    <a:pt x="1301" y="4570"/>
                  </a:cubicBezTo>
                  <a:lnTo>
                    <a:pt x="1468" y="5471"/>
                  </a:lnTo>
                  <a:lnTo>
                    <a:pt x="1801" y="4637"/>
                  </a:lnTo>
                  <a:cubicBezTo>
                    <a:pt x="2135" y="3869"/>
                    <a:pt x="2735" y="3236"/>
                    <a:pt x="3536" y="2935"/>
                  </a:cubicBezTo>
                  <a:cubicBezTo>
                    <a:pt x="2835" y="2468"/>
                    <a:pt x="2368" y="1735"/>
                    <a:pt x="2235" y="901"/>
                  </a:cubicBezTo>
                  <a:lnTo>
                    <a:pt x="20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300550" y="4421313"/>
              <a:ext cx="88425" cy="137600"/>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32350" y="4667950"/>
              <a:ext cx="122600" cy="191825"/>
            </a:xfrm>
            <a:custGeom>
              <a:avLst/>
              <a:gdLst/>
              <a:ahLst/>
              <a:cxnLst/>
              <a:rect l="l" t="t" r="r" b="b"/>
              <a:pathLst>
                <a:path w="4904" h="7673" extrusionOk="0">
                  <a:moveTo>
                    <a:pt x="2869" y="1"/>
                  </a:moveTo>
                  <a:lnTo>
                    <a:pt x="2369" y="1202"/>
                  </a:lnTo>
                  <a:cubicBezTo>
                    <a:pt x="1935" y="2269"/>
                    <a:pt x="1068" y="3136"/>
                    <a:pt x="0" y="3570"/>
                  </a:cubicBezTo>
                  <a:cubicBezTo>
                    <a:pt x="968" y="4237"/>
                    <a:pt x="1601" y="5271"/>
                    <a:pt x="1802" y="6405"/>
                  </a:cubicBezTo>
                  <a:lnTo>
                    <a:pt x="2035" y="7673"/>
                  </a:lnTo>
                  <a:lnTo>
                    <a:pt x="2535" y="6505"/>
                  </a:lnTo>
                  <a:cubicBezTo>
                    <a:pt x="2969" y="5405"/>
                    <a:pt x="3836" y="4537"/>
                    <a:pt x="4904" y="4104"/>
                  </a:cubicBezTo>
                  <a:cubicBezTo>
                    <a:pt x="3970" y="3437"/>
                    <a:pt x="3303" y="2402"/>
                    <a:pt x="3102" y="1268"/>
                  </a:cubicBezTo>
                  <a:lnTo>
                    <a:pt x="28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50"/>
        <p:cNvGrpSpPr/>
        <p:nvPr/>
      </p:nvGrpSpPr>
      <p:grpSpPr>
        <a:xfrm>
          <a:off x="0" y="0"/>
          <a:ext cx="0" cy="0"/>
          <a:chOff x="0" y="0"/>
          <a:chExt cx="0" cy="0"/>
        </a:xfrm>
      </p:grpSpPr>
      <p:sp>
        <p:nvSpPr>
          <p:cNvPr id="151" name="Google Shape;151;p11"/>
          <p:cNvSpPr/>
          <p:nvPr/>
        </p:nvSpPr>
        <p:spPr>
          <a:xfrm flipH="1">
            <a:off x="662546" y="0"/>
            <a:ext cx="8823428" cy="4703544"/>
          </a:xfrm>
          <a:custGeom>
            <a:avLst/>
            <a:gdLst/>
            <a:ahLst/>
            <a:cxnLst/>
            <a:rect l="l" t="t" r="r" b="b"/>
            <a:pathLst>
              <a:path w="84189" h="44879" extrusionOk="0">
                <a:moveTo>
                  <a:pt x="23083" y="1"/>
                </a:moveTo>
                <a:cubicBezTo>
                  <a:pt x="15571" y="1"/>
                  <a:pt x="8463" y="3309"/>
                  <a:pt x="4559" y="8888"/>
                </a:cubicBezTo>
                <a:cubicBezTo>
                  <a:pt x="1" y="15413"/>
                  <a:pt x="23" y="24765"/>
                  <a:pt x="4693" y="32195"/>
                </a:cubicBezTo>
                <a:cubicBezTo>
                  <a:pt x="9352" y="39625"/>
                  <a:pt x="18458" y="44764"/>
                  <a:pt x="27274" y="44876"/>
                </a:cubicBezTo>
                <a:cubicBezTo>
                  <a:pt x="27388" y="44878"/>
                  <a:pt x="27502" y="44878"/>
                  <a:pt x="27615" y="44878"/>
                </a:cubicBezTo>
                <a:cubicBezTo>
                  <a:pt x="33338" y="44878"/>
                  <a:pt x="38621" y="42974"/>
                  <a:pt x="44033" y="41692"/>
                </a:cubicBezTo>
                <a:cubicBezTo>
                  <a:pt x="46761" y="41051"/>
                  <a:pt x="49661" y="40580"/>
                  <a:pt x="52557" y="40580"/>
                </a:cubicBezTo>
                <a:cubicBezTo>
                  <a:pt x="55521" y="40580"/>
                  <a:pt x="58482" y="41073"/>
                  <a:pt x="61251" y="42384"/>
                </a:cubicBezTo>
                <a:cubicBezTo>
                  <a:pt x="63177" y="42934"/>
                  <a:pt x="65151" y="43199"/>
                  <a:pt x="67096" y="43199"/>
                </a:cubicBezTo>
                <a:cubicBezTo>
                  <a:pt x="72586" y="43199"/>
                  <a:pt x="77841" y="41087"/>
                  <a:pt x="81116" y="37301"/>
                </a:cubicBezTo>
                <a:cubicBezTo>
                  <a:pt x="82938" y="35200"/>
                  <a:pt x="84189" y="32541"/>
                  <a:pt x="83999" y="29681"/>
                </a:cubicBezTo>
                <a:cubicBezTo>
                  <a:pt x="83787" y="26239"/>
                  <a:pt x="81519" y="22921"/>
                  <a:pt x="78692" y="20407"/>
                </a:cubicBezTo>
                <a:cubicBezTo>
                  <a:pt x="70502" y="13133"/>
                  <a:pt x="58692" y="11949"/>
                  <a:pt x="48368" y="8139"/>
                </a:cubicBezTo>
                <a:cubicBezTo>
                  <a:pt x="41184" y="5491"/>
                  <a:pt x="34346" y="1402"/>
                  <a:pt x="26883" y="285"/>
                </a:cubicBezTo>
                <a:cubicBezTo>
                  <a:pt x="25614" y="94"/>
                  <a:pt x="24343" y="1"/>
                  <a:pt x="23083" y="1"/>
                </a:cubicBezTo>
                <a:close/>
              </a:path>
            </a:pathLst>
          </a:custGeom>
          <a:solidFill>
            <a:srgbClr val="A4BDDA">
              <a:alpha val="1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txBox="1">
            <a:spLocks noGrp="1"/>
          </p:cNvSpPr>
          <p:nvPr>
            <p:ph type="title" hasCustomPrompt="1"/>
          </p:nvPr>
        </p:nvSpPr>
        <p:spPr>
          <a:xfrm>
            <a:off x="539506" y="1105275"/>
            <a:ext cx="5511600" cy="14013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accent1"/>
              </a:buClr>
              <a:buSzPts val="7200"/>
              <a:buNone/>
              <a:defRPr sz="9000">
                <a:solidFill>
                  <a:schemeClr val="accent3"/>
                </a:solidFill>
              </a:defRPr>
            </a:lvl1pPr>
            <a:lvl2pPr lvl="1" algn="ctr">
              <a:spcBef>
                <a:spcPts val="0"/>
              </a:spcBef>
              <a:spcAft>
                <a:spcPts val="0"/>
              </a:spcAft>
              <a:buClr>
                <a:schemeClr val="accent1"/>
              </a:buClr>
              <a:buSzPts val="7200"/>
              <a:buNone/>
              <a:defRPr sz="7200">
                <a:solidFill>
                  <a:schemeClr val="accent1"/>
                </a:solidFill>
              </a:defRPr>
            </a:lvl2pPr>
            <a:lvl3pPr lvl="2" algn="ctr">
              <a:spcBef>
                <a:spcPts val="0"/>
              </a:spcBef>
              <a:spcAft>
                <a:spcPts val="0"/>
              </a:spcAft>
              <a:buClr>
                <a:schemeClr val="accent1"/>
              </a:buClr>
              <a:buSzPts val="7200"/>
              <a:buNone/>
              <a:defRPr sz="7200">
                <a:solidFill>
                  <a:schemeClr val="accent1"/>
                </a:solidFill>
              </a:defRPr>
            </a:lvl3pPr>
            <a:lvl4pPr lvl="3" algn="ctr">
              <a:spcBef>
                <a:spcPts val="0"/>
              </a:spcBef>
              <a:spcAft>
                <a:spcPts val="0"/>
              </a:spcAft>
              <a:buClr>
                <a:schemeClr val="accent1"/>
              </a:buClr>
              <a:buSzPts val="7200"/>
              <a:buNone/>
              <a:defRPr sz="7200">
                <a:solidFill>
                  <a:schemeClr val="accent1"/>
                </a:solidFill>
              </a:defRPr>
            </a:lvl4pPr>
            <a:lvl5pPr lvl="4" algn="ctr">
              <a:spcBef>
                <a:spcPts val="0"/>
              </a:spcBef>
              <a:spcAft>
                <a:spcPts val="0"/>
              </a:spcAft>
              <a:buClr>
                <a:schemeClr val="accent1"/>
              </a:buClr>
              <a:buSzPts val="7200"/>
              <a:buNone/>
              <a:defRPr sz="7200">
                <a:solidFill>
                  <a:schemeClr val="accent1"/>
                </a:solidFill>
              </a:defRPr>
            </a:lvl5pPr>
            <a:lvl6pPr lvl="5" algn="ctr">
              <a:spcBef>
                <a:spcPts val="0"/>
              </a:spcBef>
              <a:spcAft>
                <a:spcPts val="0"/>
              </a:spcAft>
              <a:buClr>
                <a:schemeClr val="accent1"/>
              </a:buClr>
              <a:buSzPts val="7200"/>
              <a:buNone/>
              <a:defRPr sz="7200">
                <a:solidFill>
                  <a:schemeClr val="accent1"/>
                </a:solidFill>
              </a:defRPr>
            </a:lvl6pPr>
            <a:lvl7pPr lvl="6" algn="ctr">
              <a:spcBef>
                <a:spcPts val="0"/>
              </a:spcBef>
              <a:spcAft>
                <a:spcPts val="0"/>
              </a:spcAft>
              <a:buClr>
                <a:schemeClr val="accent1"/>
              </a:buClr>
              <a:buSzPts val="7200"/>
              <a:buNone/>
              <a:defRPr sz="7200">
                <a:solidFill>
                  <a:schemeClr val="accent1"/>
                </a:solidFill>
              </a:defRPr>
            </a:lvl7pPr>
            <a:lvl8pPr lvl="7" algn="ctr">
              <a:spcBef>
                <a:spcPts val="0"/>
              </a:spcBef>
              <a:spcAft>
                <a:spcPts val="0"/>
              </a:spcAft>
              <a:buClr>
                <a:schemeClr val="accent1"/>
              </a:buClr>
              <a:buSzPts val="7200"/>
              <a:buNone/>
              <a:defRPr sz="7200">
                <a:solidFill>
                  <a:schemeClr val="accent1"/>
                </a:solidFill>
              </a:defRPr>
            </a:lvl8pPr>
            <a:lvl9pPr lvl="8" algn="ctr">
              <a:spcBef>
                <a:spcPts val="0"/>
              </a:spcBef>
              <a:spcAft>
                <a:spcPts val="0"/>
              </a:spcAft>
              <a:buClr>
                <a:schemeClr val="accent1"/>
              </a:buClr>
              <a:buSzPts val="7200"/>
              <a:buNone/>
              <a:defRPr sz="7200">
                <a:solidFill>
                  <a:schemeClr val="accent1"/>
                </a:solidFill>
              </a:defRPr>
            </a:lvl9pPr>
          </a:lstStyle>
          <a:p>
            <a:r>
              <a:t>xx%</a:t>
            </a:r>
          </a:p>
        </p:txBody>
      </p:sp>
      <p:sp>
        <p:nvSpPr>
          <p:cNvPr id="153" name="Google Shape;153;p11"/>
          <p:cNvSpPr txBox="1">
            <a:spLocks noGrp="1"/>
          </p:cNvSpPr>
          <p:nvPr>
            <p:ph type="subTitle" idx="1"/>
          </p:nvPr>
        </p:nvSpPr>
        <p:spPr>
          <a:xfrm>
            <a:off x="539506" y="2471750"/>
            <a:ext cx="5511600" cy="464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2000"/>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154" name="Google Shape;154;p11"/>
          <p:cNvSpPr/>
          <p:nvPr/>
        </p:nvSpPr>
        <p:spPr>
          <a:xfrm>
            <a:off x="2904975" y="4081850"/>
            <a:ext cx="119275" cy="187650"/>
          </a:xfrm>
          <a:custGeom>
            <a:avLst/>
            <a:gdLst/>
            <a:ahLst/>
            <a:cxnLst/>
            <a:rect l="l" t="t" r="r" b="b"/>
            <a:pathLst>
              <a:path w="4771" h="7506" extrusionOk="0">
                <a:moveTo>
                  <a:pt x="2402" y="0"/>
                </a:moveTo>
                <a:lnTo>
                  <a:pt x="2035" y="1201"/>
                </a:lnTo>
                <a:cubicBezTo>
                  <a:pt x="1702" y="2302"/>
                  <a:pt x="968" y="3202"/>
                  <a:pt x="0" y="3736"/>
                </a:cubicBezTo>
                <a:cubicBezTo>
                  <a:pt x="968" y="4303"/>
                  <a:pt x="1702" y="5204"/>
                  <a:pt x="2035" y="6305"/>
                </a:cubicBezTo>
                <a:lnTo>
                  <a:pt x="2402" y="7505"/>
                </a:lnTo>
                <a:lnTo>
                  <a:pt x="2736" y="6305"/>
                </a:lnTo>
                <a:cubicBezTo>
                  <a:pt x="3069" y="5204"/>
                  <a:pt x="3803" y="4303"/>
                  <a:pt x="4771" y="3736"/>
                </a:cubicBezTo>
                <a:cubicBezTo>
                  <a:pt x="3803" y="3202"/>
                  <a:pt x="3069" y="2302"/>
                  <a:pt x="2736" y="1201"/>
                </a:cubicBezTo>
                <a:lnTo>
                  <a:pt x="2402"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a:off x="2185150" y="4529563"/>
            <a:ext cx="120100" cy="186825"/>
          </a:xfrm>
          <a:custGeom>
            <a:avLst/>
            <a:gdLst/>
            <a:ahLst/>
            <a:cxnLst/>
            <a:rect l="l" t="t" r="r" b="b"/>
            <a:pathLst>
              <a:path w="4804" h="7473" extrusionOk="0">
                <a:moveTo>
                  <a:pt x="2402" y="0"/>
                </a:moveTo>
                <a:lnTo>
                  <a:pt x="2035" y="1201"/>
                </a:lnTo>
                <a:cubicBezTo>
                  <a:pt x="1735" y="2269"/>
                  <a:pt x="1001" y="3203"/>
                  <a:pt x="0" y="3736"/>
                </a:cubicBezTo>
                <a:cubicBezTo>
                  <a:pt x="1001" y="4270"/>
                  <a:pt x="1735" y="5204"/>
                  <a:pt x="2035" y="6271"/>
                </a:cubicBezTo>
                <a:lnTo>
                  <a:pt x="2402" y="7472"/>
                </a:lnTo>
                <a:lnTo>
                  <a:pt x="2769" y="6271"/>
                </a:lnTo>
                <a:cubicBezTo>
                  <a:pt x="3069" y="5204"/>
                  <a:pt x="3803" y="4270"/>
                  <a:pt x="4804" y="3736"/>
                </a:cubicBezTo>
                <a:cubicBezTo>
                  <a:pt x="3803" y="3203"/>
                  <a:pt x="3069" y="2269"/>
                  <a:pt x="2769" y="1201"/>
                </a:cubicBezTo>
                <a:lnTo>
                  <a:pt x="2402"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a:off x="2591425" y="4101025"/>
            <a:ext cx="167625" cy="262700"/>
          </a:xfrm>
          <a:custGeom>
            <a:avLst/>
            <a:gdLst/>
            <a:ahLst/>
            <a:cxnLst/>
            <a:rect l="l" t="t" r="r" b="b"/>
            <a:pathLst>
              <a:path w="6705" h="10508" extrusionOk="0">
                <a:moveTo>
                  <a:pt x="3369" y="0"/>
                </a:moveTo>
                <a:lnTo>
                  <a:pt x="2869" y="1701"/>
                </a:lnTo>
                <a:cubicBezTo>
                  <a:pt x="2435" y="3236"/>
                  <a:pt x="1401" y="4503"/>
                  <a:pt x="0" y="5271"/>
                </a:cubicBezTo>
                <a:cubicBezTo>
                  <a:pt x="1401" y="6038"/>
                  <a:pt x="2435" y="7306"/>
                  <a:pt x="2869" y="8840"/>
                </a:cubicBezTo>
                <a:lnTo>
                  <a:pt x="3369" y="10508"/>
                </a:lnTo>
                <a:lnTo>
                  <a:pt x="3836" y="8840"/>
                </a:lnTo>
                <a:cubicBezTo>
                  <a:pt x="4303" y="7306"/>
                  <a:pt x="5337" y="6038"/>
                  <a:pt x="6705" y="5271"/>
                </a:cubicBezTo>
                <a:cubicBezTo>
                  <a:pt x="5337" y="4503"/>
                  <a:pt x="4303" y="3236"/>
                  <a:pt x="3836" y="1701"/>
                </a:cubicBezTo>
                <a:lnTo>
                  <a:pt x="3369"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a:off x="1458100" y="4386863"/>
            <a:ext cx="167650" cy="261875"/>
          </a:xfrm>
          <a:custGeom>
            <a:avLst/>
            <a:gdLst/>
            <a:ahLst/>
            <a:cxnLst/>
            <a:rect l="l" t="t" r="r" b="b"/>
            <a:pathLst>
              <a:path w="6706" h="10475" extrusionOk="0">
                <a:moveTo>
                  <a:pt x="3337" y="0"/>
                </a:moveTo>
                <a:lnTo>
                  <a:pt x="2836" y="1668"/>
                </a:lnTo>
                <a:cubicBezTo>
                  <a:pt x="2403" y="3203"/>
                  <a:pt x="1369" y="4470"/>
                  <a:pt x="1" y="5237"/>
                </a:cubicBezTo>
                <a:cubicBezTo>
                  <a:pt x="1369" y="6005"/>
                  <a:pt x="2403" y="7272"/>
                  <a:pt x="2836" y="8807"/>
                </a:cubicBezTo>
                <a:lnTo>
                  <a:pt x="3337" y="10475"/>
                </a:lnTo>
                <a:lnTo>
                  <a:pt x="3837" y="8807"/>
                </a:lnTo>
                <a:cubicBezTo>
                  <a:pt x="4271" y="7272"/>
                  <a:pt x="5305" y="6005"/>
                  <a:pt x="6706" y="5237"/>
                </a:cubicBezTo>
                <a:cubicBezTo>
                  <a:pt x="5305" y="4470"/>
                  <a:pt x="4271" y="3203"/>
                  <a:pt x="3837" y="1668"/>
                </a:cubicBezTo>
                <a:lnTo>
                  <a:pt x="3337"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a:off x="662550" y="3778300"/>
            <a:ext cx="88400" cy="136775"/>
          </a:xfrm>
          <a:custGeom>
            <a:avLst/>
            <a:gdLst/>
            <a:ahLst/>
            <a:cxnLst/>
            <a:rect l="l" t="t" r="r" b="b"/>
            <a:pathLst>
              <a:path w="3536" h="5471" extrusionOk="0">
                <a:moveTo>
                  <a:pt x="2068" y="0"/>
                </a:moveTo>
                <a:lnTo>
                  <a:pt x="1701" y="834"/>
                </a:lnTo>
                <a:cubicBezTo>
                  <a:pt x="1401" y="1601"/>
                  <a:pt x="767" y="2235"/>
                  <a:pt x="0" y="2535"/>
                </a:cubicBezTo>
                <a:cubicBezTo>
                  <a:pt x="701" y="3002"/>
                  <a:pt x="1168" y="3736"/>
                  <a:pt x="1301" y="4570"/>
                </a:cubicBezTo>
                <a:lnTo>
                  <a:pt x="1468" y="5471"/>
                </a:lnTo>
                <a:lnTo>
                  <a:pt x="1801" y="4637"/>
                </a:lnTo>
                <a:cubicBezTo>
                  <a:pt x="2135" y="3869"/>
                  <a:pt x="2735" y="3236"/>
                  <a:pt x="3536" y="2935"/>
                </a:cubicBezTo>
                <a:cubicBezTo>
                  <a:pt x="2835" y="2468"/>
                  <a:pt x="2368" y="1735"/>
                  <a:pt x="2235" y="901"/>
                </a:cubicBezTo>
                <a:lnTo>
                  <a:pt x="2068"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a:off x="1753325" y="4140225"/>
            <a:ext cx="88425" cy="137600"/>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1"/>
          <p:cNvSpPr/>
          <p:nvPr/>
        </p:nvSpPr>
        <p:spPr>
          <a:xfrm>
            <a:off x="783450" y="3890875"/>
            <a:ext cx="122625" cy="192650"/>
          </a:xfrm>
          <a:custGeom>
            <a:avLst/>
            <a:gdLst/>
            <a:ahLst/>
            <a:cxnLst/>
            <a:rect l="l" t="t" r="r" b="b"/>
            <a:pathLst>
              <a:path w="4905" h="7706" extrusionOk="0">
                <a:moveTo>
                  <a:pt x="2870" y="0"/>
                </a:moveTo>
                <a:lnTo>
                  <a:pt x="2403" y="1201"/>
                </a:lnTo>
                <a:cubicBezTo>
                  <a:pt x="1936" y="2269"/>
                  <a:pt x="1068" y="3136"/>
                  <a:pt x="1" y="3569"/>
                </a:cubicBezTo>
                <a:cubicBezTo>
                  <a:pt x="968" y="4237"/>
                  <a:pt x="1602" y="5271"/>
                  <a:pt x="1802" y="6405"/>
                </a:cubicBezTo>
                <a:lnTo>
                  <a:pt x="2036" y="7706"/>
                </a:lnTo>
                <a:lnTo>
                  <a:pt x="2536" y="6505"/>
                </a:lnTo>
                <a:cubicBezTo>
                  <a:pt x="2970" y="5437"/>
                  <a:pt x="3837" y="4570"/>
                  <a:pt x="4904" y="4137"/>
                </a:cubicBezTo>
                <a:cubicBezTo>
                  <a:pt x="3970" y="3469"/>
                  <a:pt x="3303" y="2435"/>
                  <a:pt x="3103" y="1268"/>
                </a:cubicBezTo>
                <a:lnTo>
                  <a:pt x="2870"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a:off x="885125" y="4386863"/>
            <a:ext cx="122600" cy="191825"/>
          </a:xfrm>
          <a:custGeom>
            <a:avLst/>
            <a:gdLst/>
            <a:ahLst/>
            <a:cxnLst/>
            <a:rect l="l" t="t" r="r" b="b"/>
            <a:pathLst>
              <a:path w="4904" h="7673" extrusionOk="0">
                <a:moveTo>
                  <a:pt x="2869" y="1"/>
                </a:moveTo>
                <a:lnTo>
                  <a:pt x="2369" y="1202"/>
                </a:lnTo>
                <a:cubicBezTo>
                  <a:pt x="1935" y="2269"/>
                  <a:pt x="1068" y="3136"/>
                  <a:pt x="0" y="3570"/>
                </a:cubicBezTo>
                <a:cubicBezTo>
                  <a:pt x="968" y="4237"/>
                  <a:pt x="1601" y="5271"/>
                  <a:pt x="1802" y="6405"/>
                </a:cubicBezTo>
                <a:lnTo>
                  <a:pt x="2035" y="7673"/>
                </a:lnTo>
                <a:lnTo>
                  <a:pt x="2535" y="6505"/>
                </a:lnTo>
                <a:cubicBezTo>
                  <a:pt x="2969" y="5405"/>
                  <a:pt x="3836" y="4537"/>
                  <a:pt x="4904" y="4104"/>
                </a:cubicBezTo>
                <a:cubicBezTo>
                  <a:pt x="3970" y="3437"/>
                  <a:pt x="3303" y="2402"/>
                  <a:pt x="3102" y="1268"/>
                </a:cubicBezTo>
                <a:lnTo>
                  <a:pt x="2869" y="1"/>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6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3_2">
    <p:spTree>
      <p:nvGrpSpPr>
        <p:cNvPr id="1" name="Shape 163"/>
        <p:cNvGrpSpPr/>
        <p:nvPr/>
      </p:nvGrpSpPr>
      <p:grpSpPr>
        <a:xfrm>
          <a:off x="0" y="0"/>
          <a:ext cx="0" cy="0"/>
          <a:chOff x="0" y="0"/>
          <a:chExt cx="0" cy="0"/>
        </a:xfrm>
      </p:grpSpPr>
      <p:sp>
        <p:nvSpPr>
          <p:cNvPr id="164" name="Google Shape;164;p13"/>
          <p:cNvSpPr/>
          <p:nvPr/>
        </p:nvSpPr>
        <p:spPr>
          <a:xfrm>
            <a:off x="2160126" y="1022700"/>
            <a:ext cx="4598864" cy="4201600"/>
          </a:xfrm>
          <a:custGeom>
            <a:avLst/>
            <a:gdLst/>
            <a:ahLst/>
            <a:cxnLst/>
            <a:rect l="l" t="t" r="r" b="b"/>
            <a:pathLst>
              <a:path w="72190" h="65954" extrusionOk="0">
                <a:moveTo>
                  <a:pt x="34880" y="0"/>
                </a:moveTo>
                <a:cubicBezTo>
                  <a:pt x="25087" y="0"/>
                  <a:pt x="13290" y="529"/>
                  <a:pt x="5364" y="6697"/>
                </a:cubicBezTo>
                <a:cubicBezTo>
                  <a:pt x="0" y="16540"/>
                  <a:pt x="10470" y="23490"/>
                  <a:pt x="9587" y="38473"/>
                </a:cubicBezTo>
                <a:cubicBezTo>
                  <a:pt x="9352" y="46819"/>
                  <a:pt x="7654" y="55210"/>
                  <a:pt x="16291" y="61333"/>
                </a:cubicBezTo>
                <a:cubicBezTo>
                  <a:pt x="21199" y="64725"/>
                  <a:pt x="27543" y="65954"/>
                  <a:pt x="33600" y="65954"/>
                </a:cubicBezTo>
                <a:cubicBezTo>
                  <a:pt x="35803" y="65954"/>
                  <a:pt x="37967" y="65791"/>
                  <a:pt x="40011" y="65511"/>
                </a:cubicBezTo>
                <a:cubicBezTo>
                  <a:pt x="46000" y="64796"/>
                  <a:pt x="51597" y="64461"/>
                  <a:pt x="54860" y="59791"/>
                </a:cubicBezTo>
                <a:cubicBezTo>
                  <a:pt x="60748" y="48651"/>
                  <a:pt x="55318" y="49702"/>
                  <a:pt x="69876" y="36640"/>
                </a:cubicBezTo>
                <a:cubicBezTo>
                  <a:pt x="72189" y="33691"/>
                  <a:pt x="71619" y="29423"/>
                  <a:pt x="70938" y="25668"/>
                </a:cubicBezTo>
                <a:cubicBezTo>
                  <a:pt x="69787" y="16976"/>
                  <a:pt x="63754" y="9959"/>
                  <a:pt x="55899" y="5557"/>
                </a:cubicBezTo>
                <a:cubicBezTo>
                  <a:pt x="49798" y="2127"/>
                  <a:pt x="42905" y="194"/>
                  <a:pt x="36458" y="4"/>
                </a:cubicBezTo>
                <a:cubicBezTo>
                  <a:pt x="35939" y="2"/>
                  <a:pt x="35412" y="0"/>
                  <a:pt x="34880" y="0"/>
                </a:cubicBezTo>
                <a:close/>
              </a:path>
            </a:pathLst>
          </a:custGeom>
          <a:solidFill>
            <a:srgbClr val="A4BDDA">
              <a:alpha val="12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3"/>
          <p:cNvSpPr txBox="1">
            <a:spLocks noGrp="1"/>
          </p:cNvSpPr>
          <p:nvPr>
            <p:ph type="subTitle" idx="1"/>
          </p:nvPr>
        </p:nvSpPr>
        <p:spPr>
          <a:xfrm>
            <a:off x="539500" y="1910175"/>
            <a:ext cx="2484300" cy="3969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2500" b="1">
                <a:solidFill>
                  <a:schemeClr val="lt1"/>
                </a:solidFill>
                <a:latin typeface="Cabin"/>
                <a:ea typeface="Cabin"/>
                <a:cs typeface="Cabin"/>
                <a:sym typeface="Cabin"/>
              </a:defRPr>
            </a:lvl1pPr>
            <a:lvl2pPr lvl="1" algn="r" rtl="0">
              <a:spcBef>
                <a:spcPts val="0"/>
              </a:spcBef>
              <a:spcAft>
                <a:spcPts val="0"/>
              </a:spcAft>
              <a:buNone/>
              <a:defRPr sz="2500" b="1">
                <a:solidFill>
                  <a:schemeClr val="lt1"/>
                </a:solidFill>
                <a:latin typeface="Cabin"/>
                <a:ea typeface="Cabin"/>
                <a:cs typeface="Cabin"/>
                <a:sym typeface="Cabin"/>
              </a:defRPr>
            </a:lvl2pPr>
            <a:lvl3pPr lvl="2" algn="r" rtl="0">
              <a:spcBef>
                <a:spcPts val="0"/>
              </a:spcBef>
              <a:spcAft>
                <a:spcPts val="0"/>
              </a:spcAft>
              <a:buNone/>
              <a:defRPr sz="2500" b="1">
                <a:solidFill>
                  <a:schemeClr val="lt1"/>
                </a:solidFill>
                <a:latin typeface="Cabin"/>
                <a:ea typeface="Cabin"/>
                <a:cs typeface="Cabin"/>
                <a:sym typeface="Cabin"/>
              </a:defRPr>
            </a:lvl3pPr>
            <a:lvl4pPr lvl="3" algn="r" rtl="0">
              <a:spcBef>
                <a:spcPts val="0"/>
              </a:spcBef>
              <a:spcAft>
                <a:spcPts val="0"/>
              </a:spcAft>
              <a:buNone/>
              <a:defRPr sz="2500" b="1">
                <a:solidFill>
                  <a:schemeClr val="lt1"/>
                </a:solidFill>
                <a:latin typeface="Cabin"/>
                <a:ea typeface="Cabin"/>
                <a:cs typeface="Cabin"/>
                <a:sym typeface="Cabin"/>
              </a:defRPr>
            </a:lvl4pPr>
            <a:lvl5pPr lvl="4" algn="r" rtl="0">
              <a:spcBef>
                <a:spcPts val="0"/>
              </a:spcBef>
              <a:spcAft>
                <a:spcPts val="0"/>
              </a:spcAft>
              <a:buNone/>
              <a:defRPr sz="2500" b="1">
                <a:solidFill>
                  <a:schemeClr val="lt1"/>
                </a:solidFill>
                <a:latin typeface="Cabin"/>
                <a:ea typeface="Cabin"/>
                <a:cs typeface="Cabin"/>
                <a:sym typeface="Cabin"/>
              </a:defRPr>
            </a:lvl5pPr>
            <a:lvl6pPr lvl="5" algn="r" rtl="0">
              <a:spcBef>
                <a:spcPts val="0"/>
              </a:spcBef>
              <a:spcAft>
                <a:spcPts val="0"/>
              </a:spcAft>
              <a:buNone/>
              <a:defRPr sz="2500" b="1">
                <a:solidFill>
                  <a:schemeClr val="lt1"/>
                </a:solidFill>
                <a:latin typeface="Cabin"/>
                <a:ea typeface="Cabin"/>
                <a:cs typeface="Cabin"/>
                <a:sym typeface="Cabin"/>
              </a:defRPr>
            </a:lvl6pPr>
            <a:lvl7pPr lvl="6" algn="r" rtl="0">
              <a:spcBef>
                <a:spcPts val="0"/>
              </a:spcBef>
              <a:spcAft>
                <a:spcPts val="0"/>
              </a:spcAft>
              <a:buNone/>
              <a:defRPr sz="2500" b="1">
                <a:solidFill>
                  <a:schemeClr val="lt1"/>
                </a:solidFill>
                <a:latin typeface="Cabin"/>
                <a:ea typeface="Cabin"/>
                <a:cs typeface="Cabin"/>
                <a:sym typeface="Cabin"/>
              </a:defRPr>
            </a:lvl7pPr>
            <a:lvl8pPr lvl="7" algn="r" rtl="0">
              <a:spcBef>
                <a:spcPts val="0"/>
              </a:spcBef>
              <a:spcAft>
                <a:spcPts val="0"/>
              </a:spcAft>
              <a:buNone/>
              <a:defRPr sz="2500" b="1">
                <a:solidFill>
                  <a:schemeClr val="lt1"/>
                </a:solidFill>
                <a:latin typeface="Cabin"/>
                <a:ea typeface="Cabin"/>
                <a:cs typeface="Cabin"/>
                <a:sym typeface="Cabin"/>
              </a:defRPr>
            </a:lvl8pPr>
            <a:lvl9pPr lvl="8" algn="r" rtl="0">
              <a:spcBef>
                <a:spcPts val="0"/>
              </a:spcBef>
              <a:spcAft>
                <a:spcPts val="0"/>
              </a:spcAft>
              <a:buNone/>
              <a:defRPr sz="2500" b="1">
                <a:solidFill>
                  <a:schemeClr val="lt1"/>
                </a:solidFill>
                <a:latin typeface="Cabin"/>
                <a:ea typeface="Cabin"/>
                <a:cs typeface="Cabin"/>
                <a:sym typeface="Cabin"/>
              </a:defRPr>
            </a:lvl9pPr>
          </a:lstStyle>
          <a:p>
            <a:endParaRPr/>
          </a:p>
        </p:txBody>
      </p:sp>
      <p:sp>
        <p:nvSpPr>
          <p:cNvPr id="166" name="Google Shape;166;p13"/>
          <p:cNvSpPr txBox="1">
            <a:spLocks noGrp="1"/>
          </p:cNvSpPr>
          <p:nvPr>
            <p:ph type="subTitle" idx="2"/>
          </p:nvPr>
        </p:nvSpPr>
        <p:spPr>
          <a:xfrm>
            <a:off x="539650" y="2240354"/>
            <a:ext cx="2484300" cy="572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endParaRPr/>
          </a:p>
        </p:txBody>
      </p:sp>
      <p:sp>
        <p:nvSpPr>
          <p:cNvPr id="167" name="Google Shape;167;p13"/>
          <p:cNvSpPr txBox="1">
            <a:spLocks noGrp="1"/>
          </p:cNvSpPr>
          <p:nvPr>
            <p:ph type="subTitle" idx="3"/>
          </p:nvPr>
        </p:nvSpPr>
        <p:spPr>
          <a:xfrm>
            <a:off x="539500" y="3511825"/>
            <a:ext cx="2484300" cy="3969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2500" b="1">
                <a:solidFill>
                  <a:schemeClr val="lt1"/>
                </a:solidFill>
                <a:latin typeface="Cabin"/>
                <a:ea typeface="Cabin"/>
                <a:cs typeface="Cabin"/>
                <a:sym typeface="Cabin"/>
              </a:defRPr>
            </a:lvl1pPr>
            <a:lvl2pPr lvl="1" algn="r" rtl="0">
              <a:spcBef>
                <a:spcPts val="0"/>
              </a:spcBef>
              <a:spcAft>
                <a:spcPts val="0"/>
              </a:spcAft>
              <a:buNone/>
              <a:defRPr sz="2500" b="1">
                <a:solidFill>
                  <a:schemeClr val="lt1"/>
                </a:solidFill>
                <a:latin typeface="Cabin"/>
                <a:ea typeface="Cabin"/>
                <a:cs typeface="Cabin"/>
                <a:sym typeface="Cabin"/>
              </a:defRPr>
            </a:lvl2pPr>
            <a:lvl3pPr lvl="2" algn="r" rtl="0">
              <a:spcBef>
                <a:spcPts val="0"/>
              </a:spcBef>
              <a:spcAft>
                <a:spcPts val="0"/>
              </a:spcAft>
              <a:buNone/>
              <a:defRPr sz="2500" b="1">
                <a:solidFill>
                  <a:schemeClr val="lt1"/>
                </a:solidFill>
                <a:latin typeface="Cabin"/>
                <a:ea typeface="Cabin"/>
                <a:cs typeface="Cabin"/>
                <a:sym typeface="Cabin"/>
              </a:defRPr>
            </a:lvl3pPr>
            <a:lvl4pPr lvl="3" algn="r" rtl="0">
              <a:spcBef>
                <a:spcPts val="0"/>
              </a:spcBef>
              <a:spcAft>
                <a:spcPts val="0"/>
              </a:spcAft>
              <a:buNone/>
              <a:defRPr sz="2500" b="1">
                <a:solidFill>
                  <a:schemeClr val="lt1"/>
                </a:solidFill>
                <a:latin typeface="Cabin"/>
                <a:ea typeface="Cabin"/>
                <a:cs typeface="Cabin"/>
                <a:sym typeface="Cabin"/>
              </a:defRPr>
            </a:lvl4pPr>
            <a:lvl5pPr lvl="4" algn="r" rtl="0">
              <a:spcBef>
                <a:spcPts val="0"/>
              </a:spcBef>
              <a:spcAft>
                <a:spcPts val="0"/>
              </a:spcAft>
              <a:buNone/>
              <a:defRPr sz="2500" b="1">
                <a:solidFill>
                  <a:schemeClr val="lt1"/>
                </a:solidFill>
                <a:latin typeface="Cabin"/>
                <a:ea typeface="Cabin"/>
                <a:cs typeface="Cabin"/>
                <a:sym typeface="Cabin"/>
              </a:defRPr>
            </a:lvl5pPr>
            <a:lvl6pPr lvl="5" algn="r" rtl="0">
              <a:spcBef>
                <a:spcPts val="0"/>
              </a:spcBef>
              <a:spcAft>
                <a:spcPts val="0"/>
              </a:spcAft>
              <a:buNone/>
              <a:defRPr sz="2500" b="1">
                <a:solidFill>
                  <a:schemeClr val="lt1"/>
                </a:solidFill>
                <a:latin typeface="Cabin"/>
                <a:ea typeface="Cabin"/>
                <a:cs typeface="Cabin"/>
                <a:sym typeface="Cabin"/>
              </a:defRPr>
            </a:lvl6pPr>
            <a:lvl7pPr lvl="6" algn="r" rtl="0">
              <a:spcBef>
                <a:spcPts val="0"/>
              </a:spcBef>
              <a:spcAft>
                <a:spcPts val="0"/>
              </a:spcAft>
              <a:buNone/>
              <a:defRPr sz="2500" b="1">
                <a:solidFill>
                  <a:schemeClr val="lt1"/>
                </a:solidFill>
                <a:latin typeface="Cabin"/>
                <a:ea typeface="Cabin"/>
                <a:cs typeface="Cabin"/>
                <a:sym typeface="Cabin"/>
              </a:defRPr>
            </a:lvl7pPr>
            <a:lvl8pPr lvl="7" algn="r" rtl="0">
              <a:spcBef>
                <a:spcPts val="0"/>
              </a:spcBef>
              <a:spcAft>
                <a:spcPts val="0"/>
              </a:spcAft>
              <a:buNone/>
              <a:defRPr sz="2500" b="1">
                <a:solidFill>
                  <a:schemeClr val="lt1"/>
                </a:solidFill>
                <a:latin typeface="Cabin"/>
                <a:ea typeface="Cabin"/>
                <a:cs typeface="Cabin"/>
                <a:sym typeface="Cabin"/>
              </a:defRPr>
            </a:lvl8pPr>
            <a:lvl9pPr lvl="8" algn="r" rtl="0">
              <a:spcBef>
                <a:spcPts val="0"/>
              </a:spcBef>
              <a:spcAft>
                <a:spcPts val="0"/>
              </a:spcAft>
              <a:buNone/>
              <a:defRPr sz="2500" b="1">
                <a:solidFill>
                  <a:schemeClr val="lt1"/>
                </a:solidFill>
                <a:latin typeface="Cabin"/>
                <a:ea typeface="Cabin"/>
                <a:cs typeface="Cabin"/>
                <a:sym typeface="Cabin"/>
              </a:defRPr>
            </a:lvl9pPr>
          </a:lstStyle>
          <a:p>
            <a:endParaRPr/>
          </a:p>
        </p:txBody>
      </p:sp>
      <p:sp>
        <p:nvSpPr>
          <p:cNvPr id="168" name="Google Shape;168;p13"/>
          <p:cNvSpPr txBox="1">
            <a:spLocks noGrp="1"/>
          </p:cNvSpPr>
          <p:nvPr>
            <p:ph type="subTitle" idx="4"/>
          </p:nvPr>
        </p:nvSpPr>
        <p:spPr>
          <a:xfrm>
            <a:off x="539500" y="3841810"/>
            <a:ext cx="2484300" cy="572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endParaRPr/>
          </a:p>
        </p:txBody>
      </p:sp>
      <p:sp>
        <p:nvSpPr>
          <p:cNvPr id="169" name="Google Shape;169;p13"/>
          <p:cNvSpPr txBox="1">
            <a:spLocks noGrp="1"/>
          </p:cNvSpPr>
          <p:nvPr>
            <p:ph type="subTitle" idx="5"/>
          </p:nvPr>
        </p:nvSpPr>
        <p:spPr>
          <a:xfrm>
            <a:off x="6131545" y="1910175"/>
            <a:ext cx="2484300" cy="3969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2500" b="1">
                <a:solidFill>
                  <a:schemeClr val="lt1"/>
                </a:solidFill>
                <a:latin typeface="Cabin"/>
                <a:ea typeface="Cabin"/>
                <a:cs typeface="Cabin"/>
                <a:sym typeface="Cabin"/>
              </a:defRPr>
            </a:lvl1pPr>
            <a:lvl2pPr lvl="1" rtl="0">
              <a:spcBef>
                <a:spcPts val="0"/>
              </a:spcBef>
              <a:spcAft>
                <a:spcPts val="0"/>
              </a:spcAft>
              <a:buNone/>
              <a:defRPr sz="2500" b="1">
                <a:solidFill>
                  <a:schemeClr val="lt1"/>
                </a:solidFill>
                <a:latin typeface="Cabin"/>
                <a:ea typeface="Cabin"/>
                <a:cs typeface="Cabin"/>
                <a:sym typeface="Cabin"/>
              </a:defRPr>
            </a:lvl2pPr>
            <a:lvl3pPr lvl="2" rtl="0">
              <a:spcBef>
                <a:spcPts val="0"/>
              </a:spcBef>
              <a:spcAft>
                <a:spcPts val="0"/>
              </a:spcAft>
              <a:buNone/>
              <a:defRPr sz="2500" b="1">
                <a:solidFill>
                  <a:schemeClr val="lt1"/>
                </a:solidFill>
                <a:latin typeface="Cabin"/>
                <a:ea typeface="Cabin"/>
                <a:cs typeface="Cabin"/>
                <a:sym typeface="Cabin"/>
              </a:defRPr>
            </a:lvl3pPr>
            <a:lvl4pPr lvl="3" rtl="0">
              <a:spcBef>
                <a:spcPts val="0"/>
              </a:spcBef>
              <a:spcAft>
                <a:spcPts val="0"/>
              </a:spcAft>
              <a:buNone/>
              <a:defRPr sz="2500" b="1">
                <a:solidFill>
                  <a:schemeClr val="lt1"/>
                </a:solidFill>
                <a:latin typeface="Cabin"/>
                <a:ea typeface="Cabin"/>
                <a:cs typeface="Cabin"/>
                <a:sym typeface="Cabin"/>
              </a:defRPr>
            </a:lvl4pPr>
            <a:lvl5pPr lvl="4" rtl="0">
              <a:spcBef>
                <a:spcPts val="0"/>
              </a:spcBef>
              <a:spcAft>
                <a:spcPts val="0"/>
              </a:spcAft>
              <a:buNone/>
              <a:defRPr sz="2500" b="1">
                <a:solidFill>
                  <a:schemeClr val="lt1"/>
                </a:solidFill>
                <a:latin typeface="Cabin"/>
                <a:ea typeface="Cabin"/>
                <a:cs typeface="Cabin"/>
                <a:sym typeface="Cabin"/>
              </a:defRPr>
            </a:lvl5pPr>
            <a:lvl6pPr lvl="5" rtl="0">
              <a:spcBef>
                <a:spcPts val="0"/>
              </a:spcBef>
              <a:spcAft>
                <a:spcPts val="0"/>
              </a:spcAft>
              <a:buNone/>
              <a:defRPr sz="2500" b="1">
                <a:solidFill>
                  <a:schemeClr val="lt1"/>
                </a:solidFill>
                <a:latin typeface="Cabin"/>
                <a:ea typeface="Cabin"/>
                <a:cs typeface="Cabin"/>
                <a:sym typeface="Cabin"/>
              </a:defRPr>
            </a:lvl6pPr>
            <a:lvl7pPr lvl="6" rtl="0">
              <a:spcBef>
                <a:spcPts val="0"/>
              </a:spcBef>
              <a:spcAft>
                <a:spcPts val="0"/>
              </a:spcAft>
              <a:buNone/>
              <a:defRPr sz="2500" b="1">
                <a:solidFill>
                  <a:schemeClr val="lt1"/>
                </a:solidFill>
                <a:latin typeface="Cabin"/>
                <a:ea typeface="Cabin"/>
                <a:cs typeface="Cabin"/>
                <a:sym typeface="Cabin"/>
              </a:defRPr>
            </a:lvl7pPr>
            <a:lvl8pPr lvl="7" rtl="0">
              <a:spcBef>
                <a:spcPts val="0"/>
              </a:spcBef>
              <a:spcAft>
                <a:spcPts val="0"/>
              </a:spcAft>
              <a:buNone/>
              <a:defRPr sz="2500" b="1">
                <a:solidFill>
                  <a:schemeClr val="lt1"/>
                </a:solidFill>
                <a:latin typeface="Cabin"/>
                <a:ea typeface="Cabin"/>
                <a:cs typeface="Cabin"/>
                <a:sym typeface="Cabin"/>
              </a:defRPr>
            </a:lvl8pPr>
            <a:lvl9pPr lvl="8" rtl="0">
              <a:spcBef>
                <a:spcPts val="0"/>
              </a:spcBef>
              <a:spcAft>
                <a:spcPts val="0"/>
              </a:spcAft>
              <a:buNone/>
              <a:defRPr sz="2500" b="1">
                <a:solidFill>
                  <a:schemeClr val="lt1"/>
                </a:solidFill>
                <a:latin typeface="Cabin"/>
                <a:ea typeface="Cabin"/>
                <a:cs typeface="Cabin"/>
                <a:sym typeface="Cabin"/>
              </a:defRPr>
            </a:lvl9pPr>
          </a:lstStyle>
          <a:p>
            <a:endParaRPr/>
          </a:p>
        </p:txBody>
      </p:sp>
      <p:sp>
        <p:nvSpPr>
          <p:cNvPr id="170" name="Google Shape;170;p13"/>
          <p:cNvSpPr txBox="1">
            <a:spLocks noGrp="1"/>
          </p:cNvSpPr>
          <p:nvPr>
            <p:ph type="subTitle" idx="6"/>
          </p:nvPr>
        </p:nvSpPr>
        <p:spPr>
          <a:xfrm>
            <a:off x="6131545" y="2240354"/>
            <a:ext cx="24843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71" name="Google Shape;171;p13"/>
          <p:cNvSpPr txBox="1">
            <a:spLocks noGrp="1"/>
          </p:cNvSpPr>
          <p:nvPr>
            <p:ph type="subTitle" idx="7"/>
          </p:nvPr>
        </p:nvSpPr>
        <p:spPr>
          <a:xfrm>
            <a:off x="6131545" y="3511825"/>
            <a:ext cx="2484300" cy="3969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2500" b="1">
                <a:solidFill>
                  <a:schemeClr val="lt1"/>
                </a:solidFill>
                <a:latin typeface="Cabin"/>
                <a:ea typeface="Cabin"/>
                <a:cs typeface="Cabin"/>
                <a:sym typeface="Cabin"/>
              </a:defRPr>
            </a:lvl1pPr>
            <a:lvl2pPr lvl="1" rtl="0">
              <a:spcBef>
                <a:spcPts val="0"/>
              </a:spcBef>
              <a:spcAft>
                <a:spcPts val="0"/>
              </a:spcAft>
              <a:buNone/>
              <a:defRPr sz="2500" b="1">
                <a:solidFill>
                  <a:schemeClr val="lt1"/>
                </a:solidFill>
                <a:latin typeface="Cabin"/>
                <a:ea typeface="Cabin"/>
                <a:cs typeface="Cabin"/>
                <a:sym typeface="Cabin"/>
              </a:defRPr>
            </a:lvl2pPr>
            <a:lvl3pPr lvl="2" rtl="0">
              <a:spcBef>
                <a:spcPts val="0"/>
              </a:spcBef>
              <a:spcAft>
                <a:spcPts val="0"/>
              </a:spcAft>
              <a:buNone/>
              <a:defRPr sz="2500" b="1">
                <a:solidFill>
                  <a:schemeClr val="lt1"/>
                </a:solidFill>
                <a:latin typeface="Cabin"/>
                <a:ea typeface="Cabin"/>
                <a:cs typeface="Cabin"/>
                <a:sym typeface="Cabin"/>
              </a:defRPr>
            </a:lvl3pPr>
            <a:lvl4pPr lvl="3" rtl="0">
              <a:spcBef>
                <a:spcPts val="0"/>
              </a:spcBef>
              <a:spcAft>
                <a:spcPts val="0"/>
              </a:spcAft>
              <a:buNone/>
              <a:defRPr sz="2500" b="1">
                <a:solidFill>
                  <a:schemeClr val="lt1"/>
                </a:solidFill>
                <a:latin typeface="Cabin"/>
                <a:ea typeface="Cabin"/>
                <a:cs typeface="Cabin"/>
                <a:sym typeface="Cabin"/>
              </a:defRPr>
            </a:lvl4pPr>
            <a:lvl5pPr lvl="4" rtl="0">
              <a:spcBef>
                <a:spcPts val="0"/>
              </a:spcBef>
              <a:spcAft>
                <a:spcPts val="0"/>
              </a:spcAft>
              <a:buNone/>
              <a:defRPr sz="2500" b="1">
                <a:solidFill>
                  <a:schemeClr val="lt1"/>
                </a:solidFill>
                <a:latin typeface="Cabin"/>
                <a:ea typeface="Cabin"/>
                <a:cs typeface="Cabin"/>
                <a:sym typeface="Cabin"/>
              </a:defRPr>
            </a:lvl5pPr>
            <a:lvl6pPr lvl="5" rtl="0">
              <a:spcBef>
                <a:spcPts val="0"/>
              </a:spcBef>
              <a:spcAft>
                <a:spcPts val="0"/>
              </a:spcAft>
              <a:buNone/>
              <a:defRPr sz="2500" b="1">
                <a:solidFill>
                  <a:schemeClr val="lt1"/>
                </a:solidFill>
                <a:latin typeface="Cabin"/>
                <a:ea typeface="Cabin"/>
                <a:cs typeface="Cabin"/>
                <a:sym typeface="Cabin"/>
              </a:defRPr>
            </a:lvl6pPr>
            <a:lvl7pPr lvl="6" rtl="0">
              <a:spcBef>
                <a:spcPts val="0"/>
              </a:spcBef>
              <a:spcAft>
                <a:spcPts val="0"/>
              </a:spcAft>
              <a:buNone/>
              <a:defRPr sz="2500" b="1">
                <a:solidFill>
                  <a:schemeClr val="lt1"/>
                </a:solidFill>
                <a:latin typeface="Cabin"/>
                <a:ea typeface="Cabin"/>
                <a:cs typeface="Cabin"/>
                <a:sym typeface="Cabin"/>
              </a:defRPr>
            </a:lvl7pPr>
            <a:lvl8pPr lvl="7" rtl="0">
              <a:spcBef>
                <a:spcPts val="0"/>
              </a:spcBef>
              <a:spcAft>
                <a:spcPts val="0"/>
              </a:spcAft>
              <a:buNone/>
              <a:defRPr sz="2500" b="1">
                <a:solidFill>
                  <a:schemeClr val="lt1"/>
                </a:solidFill>
                <a:latin typeface="Cabin"/>
                <a:ea typeface="Cabin"/>
                <a:cs typeface="Cabin"/>
                <a:sym typeface="Cabin"/>
              </a:defRPr>
            </a:lvl8pPr>
            <a:lvl9pPr lvl="8" rtl="0">
              <a:spcBef>
                <a:spcPts val="0"/>
              </a:spcBef>
              <a:spcAft>
                <a:spcPts val="0"/>
              </a:spcAft>
              <a:buNone/>
              <a:defRPr sz="2500" b="1">
                <a:solidFill>
                  <a:schemeClr val="lt1"/>
                </a:solidFill>
                <a:latin typeface="Cabin"/>
                <a:ea typeface="Cabin"/>
                <a:cs typeface="Cabin"/>
                <a:sym typeface="Cabin"/>
              </a:defRPr>
            </a:lvl9pPr>
          </a:lstStyle>
          <a:p>
            <a:endParaRPr/>
          </a:p>
        </p:txBody>
      </p:sp>
      <p:sp>
        <p:nvSpPr>
          <p:cNvPr id="172" name="Google Shape;172;p13"/>
          <p:cNvSpPr txBox="1">
            <a:spLocks noGrp="1"/>
          </p:cNvSpPr>
          <p:nvPr>
            <p:ph type="subTitle" idx="8"/>
          </p:nvPr>
        </p:nvSpPr>
        <p:spPr>
          <a:xfrm>
            <a:off x="6131545" y="3841810"/>
            <a:ext cx="24843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73" name="Google Shape;173;p13"/>
          <p:cNvSpPr txBox="1">
            <a:spLocks noGrp="1"/>
          </p:cNvSpPr>
          <p:nvPr>
            <p:ph type="title" hasCustomPrompt="1"/>
          </p:nvPr>
        </p:nvSpPr>
        <p:spPr>
          <a:xfrm>
            <a:off x="2109404" y="1340850"/>
            <a:ext cx="914400" cy="572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3000"/>
              <a:buNone/>
              <a:defRPr sz="4000">
                <a:solidFill>
                  <a:schemeClr val="accent3"/>
                </a:solidFill>
              </a:defRPr>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r>
              <a:t>xx%</a:t>
            </a:r>
          </a:p>
        </p:txBody>
      </p:sp>
      <p:sp>
        <p:nvSpPr>
          <p:cNvPr id="174" name="Google Shape;174;p13"/>
          <p:cNvSpPr txBox="1">
            <a:spLocks noGrp="1"/>
          </p:cNvSpPr>
          <p:nvPr>
            <p:ph type="title" idx="9" hasCustomPrompt="1"/>
          </p:nvPr>
        </p:nvSpPr>
        <p:spPr>
          <a:xfrm>
            <a:off x="2109404" y="2939117"/>
            <a:ext cx="914400" cy="572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3000"/>
              <a:buNone/>
              <a:defRPr sz="4000">
                <a:solidFill>
                  <a:schemeClr val="accent3"/>
                </a:solidFill>
              </a:defRPr>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r>
              <a:t>xx%</a:t>
            </a:r>
          </a:p>
        </p:txBody>
      </p:sp>
      <p:sp>
        <p:nvSpPr>
          <p:cNvPr id="175" name="Google Shape;175;p13"/>
          <p:cNvSpPr txBox="1">
            <a:spLocks noGrp="1"/>
          </p:cNvSpPr>
          <p:nvPr>
            <p:ph type="title" idx="13" hasCustomPrompt="1"/>
          </p:nvPr>
        </p:nvSpPr>
        <p:spPr>
          <a:xfrm>
            <a:off x="6131545" y="1340850"/>
            <a:ext cx="914400" cy="572700"/>
          </a:xfrm>
          <a:prstGeom prst="rect">
            <a:avLst/>
          </a:prstGeom>
        </p:spPr>
        <p:txBody>
          <a:bodyPr spcFirstLastPara="1" wrap="square" lIns="91425" tIns="91425" rIns="91425" bIns="91425" anchor="ctr" anchorCtr="0">
            <a:noAutofit/>
          </a:bodyPr>
          <a:lstStyle>
            <a:lvl1pPr lvl="0" algn="l" rtl="0">
              <a:lnSpc>
                <a:spcPct val="100000"/>
              </a:lnSpc>
              <a:spcBef>
                <a:spcPts val="0"/>
              </a:spcBef>
              <a:spcAft>
                <a:spcPts val="0"/>
              </a:spcAft>
              <a:buSzPts val="3000"/>
              <a:buNone/>
              <a:defRPr sz="4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6" name="Google Shape;176;p13"/>
          <p:cNvSpPr txBox="1">
            <a:spLocks noGrp="1"/>
          </p:cNvSpPr>
          <p:nvPr>
            <p:ph type="title" idx="14" hasCustomPrompt="1"/>
          </p:nvPr>
        </p:nvSpPr>
        <p:spPr>
          <a:xfrm>
            <a:off x="6131545" y="2939117"/>
            <a:ext cx="914400" cy="572700"/>
          </a:xfrm>
          <a:prstGeom prst="rect">
            <a:avLst/>
          </a:prstGeom>
        </p:spPr>
        <p:txBody>
          <a:bodyPr spcFirstLastPara="1" wrap="square" lIns="91425" tIns="91425" rIns="91425" bIns="91425" anchor="ctr" anchorCtr="0">
            <a:noAutofit/>
          </a:bodyPr>
          <a:lstStyle>
            <a:lvl1pPr lvl="0" algn="l" rtl="0">
              <a:lnSpc>
                <a:spcPct val="100000"/>
              </a:lnSpc>
              <a:spcBef>
                <a:spcPts val="0"/>
              </a:spcBef>
              <a:spcAft>
                <a:spcPts val="0"/>
              </a:spcAft>
              <a:buSzPts val="3000"/>
              <a:buNone/>
              <a:defRPr sz="4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7" name="Google Shape;177;p13"/>
          <p:cNvSpPr txBox="1">
            <a:spLocks noGrp="1"/>
          </p:cNvSpPr>
          <p:nvPr>
            <p:ph type="title" idx="15"/>
          </p:nvPr>
        </p:nvSpPr>
        <p:spPr>
          <a:xfrm>
            <a:off x="726300" y="713225"/>
            <a:ext cx="7691400" cy="48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400"/>
              <a:buNone/>
              <a:defRPr sz="3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grpSp>
        <p:nvGrpSpPr>
          <p:cNvPr id="178" name="Google Shape;178;p13"/>
          <p:cNvGrpSpPr/>
          <p:nvPr/>
        </p:nvGrpSpPr>
        <p:grpSpPr>
          <a:xfrm>
            <a:off x="154175" y="244713"/>
            <a:ext cx="691400" cy="1096138"/>
            <a:chOff x="154175" y="244713"/>
            <a:chExt cx="691400" cy="1096138"/>
          </a:xfrm>
        </p:grpSpPr>
        <p:sp>
          <p:nvSpPr>
            <p:cNvPr id="179" name="Google Shape;179;p13"/>
            <p:cNvSpPr/>
            <p:nvPr/>
          </p:nvSpPr>
          <p:spPr>
            <a:xfrm>
              <a:off x="726300" y="244713"/>
              <a:ext cx="119275" cy="187650"/>
            </a:xfrm>
            <a:custGeom>
              <a:avLst/>
              <a:gdLst/>
              <a:ahLst/>
              <a:cxnLst/>
              <a:rect l="l" t="t" r="r" b="b"/>
              <a:pathLst>
                <a:path w="4771" h="7506" extrusionOk="0">
                  <a:moveTo>
                    <a:pt x="2402" y="0"/>
                  </a:moveTo>
                  <a:lnTo>
                    <a:pt x="2035" y="1201"/>
                  </a:lnTo>
                  <a:cubicBezTo>
                    <a:pt x="1702" y="2302"/>
                    <a:pt x="968" y="3202"/>
                    <a:pt x="0" y="3736"/>
                  </a:cubicBezTo>
                  <a:cubicBezTo>
                    <a:pt x="968" y="4303"/>
                    <a:pt x="1702" y="5204"/>
                    <a:pt x="2035" y="6305"/>
                  </a:cubicBezTo>
                  <a:lnTo>
                    <a:pt x="2402" y="7505"/>
                  </a:lnTo>
                  <a:lnTo>
                    <a:pt x="2736" y="6305"/>
                  </a:lnTo>
                  <a:cubicBezTo>
                    <a:pt x="3069" y="5204"/>
                    <a:pt x="3803" y="4303"/>
                    <a:pt x="4771" y="3736"/>
                  </a:cubicBezTo>
                  <a:cubicBezTo>
                    <a:pt x="3803" y="3202"/>
                    <a:pt x="3069" y="2302"/>
                    <a:pt x="2736" y="1201"/>
                  </a:cubicBezTo>
                  <a:lnTo>
                    <a:pt x="24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a:off x="154175" y="1154025"/>
              <a:ext cx="120100" cy="186825"/>
            </a:xfrm>
            <a:custGeom>
              <a:avLst/>
              <a:gdLst/>
              <a:ahLst/>
              <a:cxnLst/>
              <a:rect l="l" t="t" r="r" b="b"/>
              <a:pathLst>
                <a:path w="4804" h="7473" extrusionOk="0">
                  <a:moveTo>
                    <a:pt x="2402" y="0"/>
                  </a:moveTo>
                  <a:lnTo>
                    <a:pt x="2035" y="1201"/>
                  </a:lnTo>
                  <a:cubicBezTo>
                    <a:pt x="1735" y="2269"/>
                    <a:pt x="1001" y="3203"/>
                    <a:pt x="0" y="3736"/>
                  </a:cubicBezTo>
                  <a:cubicBezTo>
                    <a:pt x="1001" y="4270"/>
                    <a:pt x="1735" y="5204"/>
                    <a:pt x="2035" y="6271"/>
                  </a:cubicBezTo>
                  <a:lnTo>
                    <a:pt x="2402" y="7472"/>
                  </a:lnTo>
                  <a:lnTo>
                    <a:pt x="2769" y="6271"/>
                  </a:lnTo>
                  <a:cubicBezTo>
                    <a:pt x="3069" y="5204"/>
                    <a:pt x="3803" y="4270"/>
                    <a:pt x="4804" y="3736"/>
                  </a:cubicBezTo>
                  <a:cubicBezTo>
                    <a:pt x="3803" y="3203"/>
                    <a:pt x="3069" y="2269"/>
                    <a:pt x="2769" y="1201"/>
                  </a:cubicBezTo>
                  <a:lnTo>
                    <a:pt x="24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362700" y="648463"/>
              <a:ext cx="167625" cy="262700"/>
            </a:xfrm>
            <a:custGeom>
              <a:avLst/>
              <a:gdLst/>
              <a:ahLst/>
              <a:cxnLst/>
              <a:rect l="l" t="t" r="r" b="b"/>
              <a:pathLst>
                <a:path w="6705" h="10508" extrusionOk="0">
                  <a:moveTo>
                    <a:pt x="3369" y="0"/>
                  </a:moveTo>
                  <a:lnTo>
                    <a:pt x="2869" y="1701"/>
                  </a:lnTo>
                  <a:cubicBezTo>
                    <a:pt x="2435" y="3236"/>
                    <a:pt x="1401" y="4503"/>
                    <a:pt x="0" y="5271"/>
                  </a:cubicBezTo>
                  <a:cubicBezTo>
                    <a:pt x="1401" y="6038"/>
                    <a:pt x="2435" y="7306"/>
                    <a:pt x="2869" y="8840"/>
                  </a:cubicBezTo>
                  <a:lnTo>
                    <a:pt x="3369" y="10508"/>
                  </a:lnTo>
                  <a:lnTo>
                    <a:pt x="3836" y="8840"/>
                  </a:lnTo>
                  <a:cubicBezTo>
                    <a:pt x="4303" y="7306"/>
                    <a:pt x="5337" y="6038"/>
                    <a:pt x="6705" y="5271"/>
                  </a:cubicBezTo>
                  <a:cubicBezTo>
                    <a:pt x="5337" y="4503"/>
                    <a:pt x="4303" y="3236"/>
                    <a:pt x="3836" y="1701"/>
                  </a:cubicBezTo>
                  <a:lnTo>
                    <a:pt x="33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274275" y="269738"/>
              <a:ext cx="88425" cy="137600"/>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13"/>
          <p:cNvGrpSpPr/>
          <p:nvPr/>
        </p:nvGrpSpPr>
        <p:grpSpPr>
          <a:xfrm>
            <a:off x="7638675" y="192938"/>
            <a:ext cx="1300950" cy="615363"/>
            <a:chOff x="7638675" y="192938"/>
            <a:chExt cx="1300950" cy="615363"/>
          </a:xfrm>
        </p:grpSpPr>
        <p:sp>
          <p:nvSpPr>
            <p:cNvPr id="184" name="Google Shape;184;p13"/>
            <p:cNvSpPr/>
            <p:nvPr/>
          </p:nvSpPr>
          <p:spPr>
            <a:xfrm>
              <a:off x="8365725" y="621475"/>
              <a:ext cx="120100" cy="186825"/>
            </a:xfrm>
            <a:custGeom>
              <a:avLst/>
              <a:gdLst/>
              <a:ahLst/>
              <a:cxnLst/>
              <a:rect l="l" t="t" r="r" b="b"/>
              <a:pathLst>
                <a:path w="4804" h="7473" extrusionOk="0">
                  <a:moveTo>
                    <a:pt x="2402" y="0"/>
                  </a:moveTo>
                  <a:lnTo>
                    <a:pt x="2035" y="1201"/>
                  </a:lnTo>
                  <a:cubicBezTo>
                    <a:pt x="1735" y="2269"/>
                    <a:pt x="1001" y="3203"/>
                    <a:pt x="0" y="3736"/>
                  </a:cubicBezTo>
                  <a:cubicBezTo>
                    <a:pt x="1001" y="4270"/>
                    <a:pt x="1735" y="5204"/>
                    <a:pt x="2035" y="6271"/>
                  </a:cubicBezTo>
                  <a:lnTo>
                    <a:pt x="2402" y="7472"/>
                  </a:lnTo>
                  <a:lnTo>
                    <a:pt x="2769" y="6271"/>
                  </a:lnTo>
                  <a:cubicBezTo>
                    <a:pt x="3069" y="5204"/>
                    <a:pt x="3803" y="4270"/>
                    <a:pt x="4804" y="3736"/>
                  </a:cubicBezTo>
                  <a:cubicBezTo>
                    <a:pt x="3803" y="3203"/>
                    <a:pt x="3069" y="2269"/>
                    <a:pt x="2769" y="1201"/>
                  </a:cubicBezTo>
                  <a:lnTo>
                    <a:pt x="2402"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a:off x="8772000" y="192938"/>
              <a:ext cx="167625" cy="262700"/>
            </a:xfrm>
            <a:custGeom>
              <a:avLst/>
              <a:gdLst/>
              <a:ahLst/>
              <a:cxnLst/>
              <a:rect l="l" t="t" r="r" b="b"/>
              <a:pathLst>
                <a:path w="6705" h="10508" extrusionOk="0">
                  <a:moveTo>
                    <a:pt x="3369" y="0"/>
                  </a:moveTo>
                  <a:lnTo>
                    <a:pt x="2869" y="1701"/>
                  </a:lnTo>
                  <a:cubicBezTo>
                    <a:pt x="2435" y="3236"/>
                    <a:pt x="1401" y="4503"/>
                    <a:pt x="0" y="5271"/>
                  </a:cubicBezTo>
                  <a:cubicBezTo>
                    <a:pt x="1401" y="6038"/>
                    <a:pt x="2435" y="7306"/>
                    <a:pt x="2869" y="8840"/>
                  </a:cubicBezTo>
                  <a:lnTo>
                    <a:pt x="3369" y="10508"/>
                  </a:lnTo>
                  <a:lnTo>
                    <a:pt x="3836" y="8840"/>
                  </a:lnTo>
                  <a:cubicBezTo>
                    <a:pt x="4303" y="7306"/>
                    <a:pt x="5337" y="6038"/>
                    <a:pt x="6705" y="5271"/>
                  </a:cubicBezTo>
                  <a:cubicBezTo>
                    <a:pt x="5337" y="4503"/>
                    <a:pt x="4303" y="3236"/>
                    <a:pt x="3836" y="1701"/>
                  </a:cubicBezTo>
                  <a:lnTo>
                    <a:pt x="3369"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7638675" y="478775"/>
              <a:ext cx="167650" cy="261875"/>
            </a:xfrm>
            <a:custGeom>
              <a:avLst/>
              <a:gdLst/>
              <a:ahLst/>
              <a:cxnLst/>
              <a:rect l="l" t="t" r="r" b="b"/>
              <a:pathLst>
                <a:path w="6706" h="10475" extrusionOk="0">
                  <a:moveTo>
                    <a:pt x="3337" y="0"/>
                  </a:moveTo>
                  <a:lnTo>
                    <a:pt x="2836" y="1668"/>
                  </a:lnTo>
                  <a:cubicBezTo>
                    <a:pt x="2403" y="3203"/>
                    <a:pt x="1369" y="4470"/>
                    <a:pt x="1" y="5237"/>
                  </a:cubicBezTo>
                  <a:cubicBezTo>
                    <a:pt x="1369" y="6005"/>
                    <a:pt x="2403" y="7272"/>
                    <a:pt x="2836" y="8807"/>
                  </a:cubicBezTo>
                  <a:lnTo>
                    <a:pt x="3337" y="10475"/>
                  </a:lnTo>
                  <a:lnTo>
                    <a:pt x="3837" y="8807"/>
                  </a:lnTo>
                  <a:cubicBezTo>
                    <a:pt x="4271" y="7272"/>
                    <a:pt x="5305" y="6005"/>
                    <a:pt x="6706" y="5237"/>
                  </a:cubicBezTo>
                  <a:cubicBezTo>
                    <a:pt x="5305" y="4470"/>
                    <a:pt x="4271" y="3203"/>
                    <a:pt x="3837" y="1668"/>
                  </a:cubicBezTo>
                  <a:lnTo>
                    <a:pt x="3337"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a:off x="7933900" y="232138"/>
              <a:ext cx="88425" cy="137600"/>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
    <p:spTree>
      <p:nvGrpSpPr>
        <p:cNvPr id="1" name="Shape 188"/>
        <p:cNvGrpSpPr/>
        <p:nvPr/>
      </p:nvGrpSpPr>
      <p:grpSpPr>
        <a:xfrm>
          <a:off x="0" y="0"/>
          <a:ext cx="0" cy="0"/>
          <a:chOff x="0" y="0"/>
          <a:chExt cx="0" cy="0"/>
        </a:xfrm>
      </p:grpSpPr>
      <p:sp>
        <p:nvSpPr>
          <p:cNvPr id="189" name="Google Shape;189;p14"/>
          <p:cNvSpPr/>
          <p:nvPr/>
        </p:nvSpPr>
        <p:spPr>
          <a:xfrm rot="10800000">
            <a:off x="-1353580" y="-338650"/>
            <a:ext cx="10597830" cy="4494024"/>
          </a:xfrm>
          <a:custGeom>
            <a:avLst/>
            <a:gdLst/>
            <a:ahLst/>
            <a:cxnLst/>
            <a:rect l="l" t="t" r="r" b="b"/>
            <a:pathLst>
              <a:path w="114630" h="48609" extrusionOk="0">
                <a:moveTo>
                  <a:pt x="86408" y="0"/>
                </a:moveTo>
                <a:cubicBezTo>
                  <a:pt x="83396" y="0"/>
                  <a:pt x="79816" y="516"/>
                  <a:pt x="75581" y="1657"/>
                </a:cubicBezTo>
                <a:cubicBezTo>
                  <a:pt x="52244" y="7947"/>
                  <a:pt x="51023" y="14929"/>
                  <a:pt x="26053" y="14929"/>
                </a:cubicBezTo>
                <a:cubicBezTo>
                  <a:pt x="24675" y="14929"/>
                  <a:pt x="23224" y="14907"/>
                  <a:pt x="21694" y="14863"/>
                </a:cubicBezTo>
                <a:cubicBezTo>
                  <a:pt x="21606" y="14861"/>
                  <a:pt x="21518" y="14860"/>
                  <a:pt x="21431" y="14860"/>
                </a:cubicBezTo>
                <a:cubicBezTo>
                  <a:pt x="11971" y="14860"/>
                  <a:pt x="1" y="29097"/>
                  <a:pt x="22163" y="47031"/>
                </a:cubicBezTo>
                <a:cubicBezTo>
                  <a:pt x="31511" y="48183"/>
                  <a:pt x="40834" y="48608"/>
                  <a:pt x="49500" y="48608"/>
                </a:cubicBezTo>
                <a:cubicBezTo>
                  <a:pt x="73845" y="48608"/>
                  <a:pt x="93011" y="45254"/>
                  <a:pt x="93011" y="45254"/>
                </a:cubicBezTo>
                <a:cubicBezTo>
                  <a:pt x="93011" y="45254"/>
                  <a:pt x="114630" y="0"/>
                  <a:pt x="86408" y="0"/>
                </a:cubicBezTo>
                <a:close/>
              </a:path>
            </a:pathLst>
          </a:custGeom>
          <a:solidFill>
            <a:srgbClr val="A4BDDA">
              <a:alpha val="1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4"/>
          <p:cNvSpPr txBox="1">
            <a:spLocks noGrp="1"/>
          </p:cNvSpPr>
          <p:nvPr>
            <p:ph type="subTitle" idx="1"/>
          </p:nvPr>
        </p:nvSpPr>
        <p:spPr>
          <a:xfrm>
            <a:off x="1502038" y="2801757"/>
            <a:ext cx="1670100" cy="815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500" b="1">
                <a:solidFill>
                  <a:schemeClr val="lt1"/>
                </a:solidFill>
                <a:latin typeface="Cabin"/>
                <a:ea typeface="Cabin"/>
                <a:cs typeface="Cabin"/>
                <a:sym typeface="Cabin"/>
              </a:defRPr>
            </a:lvl1pPr>
            <a:lvl2pPr lvl="1" algn="ctr" rtl="0">
              <a:spcBef>
                <a:spcPts val="0"/>
              </a:spcBef>
              <a:spcAft>
                <a:spcPts val="0"/>
              </a:spcAft>
              <a:buNone/>
              <a:defRPr sz="2500" b="1">
                <a:solidFill>
                  <a:schemeClr val="lt1"/>
                </a:solidFill>
                <a:latin typeface="Cabin"/>
                <a:ea typeface="Cabin"/>
                <a:cs typeface="Cabin"/>
                <a:sym typeface="Cabin"/>
              </a:defRPr>
            </a:lvl2pPr>
            <a:lvl3pPr lvl="2" algn="ctr" rtl="0">
              <a:spcBef>
                <a:spcPts val="0"/>
              </a:spcBef>
              <a:spcAft>
                <a:spcPts val="0"/>
              </a:spcAft>
              <a:buNone/>
              <a:defRPr sz="2500" b="1">
                <a:solidFill>
                  <a:schemeClr val="lt1"/>
                </a:solidFill>
                <a:latin typeface="Cabin"/>
                <a:ea typeface="Cabin"/>
                <a:cs typeface="Cabin"/>
                <a:sym typeface="Cabin"/>
              </a:defRPr>
            </a:lvl3pPr>
            <a:lvl4pPr lvl="3" algn="ctr" rtl="0">
              <a:spcBef>
                <a:spcPts val="0"/>
              </a:spcBef>
              <a:spcAft>
                <a:spcPts val="0"/>
              </a:spcAft>
              <a:buNone/>
              <a:defRPr sz="2500" b="1">
                <a:solidFill>
                  <a:schemeClr val="lt1"/>
                </a:solidFill>
                <a:latin typeface="Cabin"/>
                <a:ea typeface="Cabin"/>
                <a:cs typeface="Cabin"/>
                <a:sym typeface="Cabin"/>
              </a:defRPr>
            </a:lvl4pPr>
            <a:lvl5pPr lvl="4" algn="ctr" rtl="0">
              <a:spcBef>
                <a:spcPts val="0"/>
              </a:spcBef>
              <a:spcAft>
                <a:spcPts val="0"/>
              </a:spcAft>
              <a:buNone/>
              <a:defRPr sz="2500" b="1">
                <a:solidFill>
                  <a:schemeClr val="lt1"/>
                </a:solidFill>
                <a:latin typeface="Cabin"/>
                <a:ea typeface="Cabin"/>
                <a:cs typeface="Cabin"/>
                <a:sym typeface="Cabin"/>
              </a:defRPr>
            </a:lvl5pPr>
            <a:lvl6pPr lvl="5" algn="ctr" rtl="0">
              <a:spcBef>
                <a:spcPts val="0"/>
              </a:spcBef>
              <a:spcAft>
                <a:spcPts val="0"/>
              </a:spcAft>
              <a:buNone/>
              <a:defRPr sz="2500" b="1">
                <a:solidFill>
                  <a:schemeClr val="lt1"/>
                </a:solidFill>
                <a:latin typeface="Cabin"/>
                <a:ea typeface="Cabin"/>
                <a:cs typeface="Cabin"/>
                <a:sym typeface="Cabin"/>
              </a:defRPr>
            </a:lvl6pPr>
            <a:lvl7pPr lvl="6" algn="ctr" rtl="0">
              <a:spcBef>
                <a:spcPts val="0"/>
              </a:spcBef>
              <a:spcAft>
                <a:spcPts val="0"/>
              </a:spcAft>
              <a:buNone/>
              <a:defRPr sz="2500" b="1">
                <a:solidFill>
                  <a:schemeClr val="lt1"/>
                </a:solidFill>
                <a:latin typeface="Cabin"/>
                <a:ea typeface="Cabin"/>
                <a:cs typeface="Cabin"/>
                <a:sym typeface="Cabin"/>
              </a:defRPr>
            </a:lvl7pPr>
            <a:lvl8pPr lvl="7" algn="ctr" rtl="0">
              <a:spcBef>
                <a:spcPts val="0"/>
              </a:spcBef>
              <a:spcAft>
                <a:spcPts val="0"/>
              </a:spcAft>
              <a:buNone/>
              <a:defRPr sz="2500" b="1">
                <a:solidFill>
                  <a:schemeClr val="lt1"/>
                </a:solidFill>
                <a:latin typeface="Cabin"/>
                <a:ea typeface="Cabin"/>
                <a:cs typeface="Cabin"/>
                <a:sym typeface="Cabin"/>
              </a:defRPr>
            </a:lvl8pPr>
            <a:lvl9pPr lvl="8" algn="ctr" rtl="0">
              <a:spcBef>
                <a:spcPts val="0"/>
              </a:spcBef>
              <a:spcAft>
                <a:spcPts val="0"/>
              </a:spcAft>
              <a:buNone/>
              <a:defRPr sz="2500" b="1">
                <a:solidFill>
                  <a:schemeClr val="lt1"/>
                </a:solidFill>
                <a:latin typeface="Cabin"/>
                <a:ea typeface="Cabin"/>
                <a:cs typeface="Cabin"/>
                <a:sym typeface="Cabin"/>
              </a:defRPr>
            </a:lvl9pPr>
          </a:lstStyle>
          <a:p>
            <a:endParaRPr/>
          </a:p>
        </p:txBody>
      </p:sp>
      <p:sp>
        <p:nvSpPr>
          <p:cNvPr id="191" name="Google Shape;191;p14"/>
          <p:cNvSpPr txBox="1">
            <a:spLocks noGrp="1"/>
          </p:cNvSpPr>
          <p:nvPr>
            <p:ph type="subTitle" idx="2"/>
          </p:nvPr>
        </p:nvSpPr>
        <p:spPr>
          <a:xfrm>
            <a:off x="1502050" y="3594906"/>
            <a:ext cx="1670100" cy="711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192" name="Google Shape;192;p14"/>
          <p:cNvSpPr txBox="1">
            <a:spLocks noGrp="1"/>
          </p:cNvSpPr>
          <p:nvPr>
            <p:ph type="subTitle" idx="3"/>
          </p:nvPr>
        </p:nvSpPr>
        <p:spPr>
          <a:xfrm>
            <a:off x="3736913" y="2801782"/>
            <a:ext cx="1670100" cy="815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500" b="1">
                <a:solidFill>
                  <a:schemeClr val="lt1"/>
                </a:solidFill>
                <a:latin typeface="Cabin"/>
                <a:ea typeface="Cabin"/>
                <a:cs typeface="Cabin"/>
                <a:sym typeface="Cabin"/>
              </a:defRPr>
            </a:lvl1pPr>
            <a:lvl2pPr lvl="1" algn="ctr" rtl="0">
              <a:spcBef>
                <a:spcPts val="0"/>
              </a:spcBef>
              <a:spcAft>
                <a:spcPts val="0"/>
              </a:spcAft>
              <a:buNone/>
              <a:defRPr sz="2500" b="1">
                <a:solidFill>
                  <a:schemeClr val="lt1"/>
                </a:solidFill>
                <a:latin typeface="Cabin"/>
                <a:ea typeface="Cabin"/>
                <a:cs typeface="Cabin"/>
                <a:sym typeface="Cabin"/>
              </a:defRPr>
            </a:lvl2pPr>
            <a:lvl3pPr lvl="2" algn="ctr" rtl="0">
              <a:spcBef>
                <a:spcPts val="0"/>
              </a:spcBef>
              <a:spcAft>
                <a:spcPts val="0"/>
              </a:spcAft>
              <a:buNone/>
              <a:defRPr sz="2500" b="1">
                <a:solidFill>
                  <a:schemeClr val="lt1"/>
                </a:solidFill>
                <a:latin typeface="Cabin"/>
                <a:ea typeface="Cabin"/>
                <a:cs typeface="Cabin"/>
                <a:sym typeface="Cabin"/>
              </a:defRPr>
            </a:lvl3pPr>
            <a:lvl4pPr lvl="3" algn="ctr" rtl="0">
              <a:spcBef>
                <a:spcPts val="0"/>
              </a:spcBef>
              <a:spcAft>
                <a:spcPts val="0"/>
              </a:spcAft>
              <a:buNone/>
              <a:defRPr sz="2500" b="1">
                <a:solidFill>
                  <a:schemeClr val="lt1"/>
                </a:solidFill>
                <a:latin typeface="Cabin"/>
                <a:ea typeface="Cabin"/>
                <a:cs typeface="Cabin"/>
                <a:sym typeface="Cabin"/>
              </a:defRPr>
            </a:lvl4pPr>
            <a:lvl5pPr lvl="4" algn="ctr" rtl="0">
              <a:spcBef>
                <a:spcPts val="0"/>
              </a:spcBef>
              <a:spcAft>
                <a:spcPts val="0"/>
              </a:spcAft>
              <a:buNone/>
              <a:defRPr sz="2500" b="1">
                <a:solidFill>
                  <a:schemeClr val="lt1"/>
                </a:solidFill>
                <a:latin typeface="Cabin"/>
                <a:ea typeface="Cabin"/>
                <a:cs typeface="Cabin"/>
                <a:sym typeface="Cabin"/>
              </a:defRPr>
            </a:lvl5pPr>
            <a:lvl6pPr lvl="5" algn="ctr" rtl="0">
              <a:spcBef>
                <a:spcPts val="0"/>
              </a:spcBef>
              <a:spcAft>
                <a:spcPts val="0"/>
              </a:spcAft>
              <a:buNone/>
              <a:defRPr sz="2500" b="1">
                <a:solidFill>
                  <a:schemeClr val="lt1"/>
                </a:solidFill>
                <a:latin typeface="Cabin"/>
                <a:ea typeface="Cabin"/>
                <a:cs typeface="Cabin"/>
                <a:sym typeface="Cabin"/>
              </a:defRPr>
            </a:lvl6pPr>
            <a:lvl7pPr lvl="6" algn="ctr" rtl="0">
              <a:spcBef>
                <a:spcPts val="0"/>
              </a:spcBef>
              <a:spcAft>
                <a:spcPts val="0"/>
              </a:spcAft>
              <a:buNone/>
              <a:defRPr sz="2500" b="1">
                <a:solidFill>
                  <a:schemeClr val="lt1"/>
                </a:solidFill>
                <a:latin typeface="Cabin"/>
                <a:ea typeface="Cabin"/>
                <a:cs typeface="Cabin"/>
                <a:sym typeface="Cabin"/>
              </a:defRPr>
            </a:lvl7pPr>
            <a:lvl8pPr lvl="7" algn="ctr" rtl="0">
              <a:spcBef>
                <a:spcPts val="0"/>
              </a:spcBef>
              <a:spcAft>
                <a:spcPts val="0"/>
              </a:spcAft>
              <a:buNone/>
              <a:defRPr sz="2500" b="1">
                <a:solidFill>
                  <a:schemeClr val="lt1"/>
                </a:solidFill>
                <a:latin typeface="Cabin"/>
                <a:ea typeface="Cabin"/>
                <a:cs typeface="Cabin"/>
                <a:sym typeface="Cabin"/>
              </a:defRPr>
            </a:lvl8pPr>
            <a:lvl9pPr lvl="8" algn="ctr" rtl="0">
              <a:spcBef>
                <a:spcPts val="0"/>
              </a:spcBef>
              <a:spcAft>
                <a:spcPts val="0"/>
              </a:spcAft>
              <a:buNone/>
              <a:defRPr sz="2500" b="1">
                <a:solidFill>
                  <a:schemeClr val="lt1"/>
                </a:solidFill>
                <a:latin typeface="Cabin"/>
                <a:ea typeface="Cabin"/>
                <a:cs typeface="Cabin"/>
                <a:sym typeface="Cabin"/>
              </a:defRPr>
            </a:lvl9pPr>
          </a:lstStyle>
          <a:p>
            <a:endParaRPr/>
          </a:p>
        </p:txBody>
      </p:sp>
      <p:sp>
        <p:nvSpPr>
          <p:cNvPr id="193" name="Google Shape;193;p14"/>
          <p:cNvSpPr txBox="1">
            <a:spLocks noGrp="1"/>
          </p:cNvSpPr>
          <p:nvPr>
            <p:ph type="subTitle" idx="4"/>
          </p:nvPr>
        </p:nvSpPr>
        <p:spPr>
          <a:xfrm>
            <a:off x="3736925" y="3594908"/>
            <a:ext cx="1670100" cy="711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194" name="Google Shape;194;p14"/>
          <p:cNvSpPr txBox="1">
            <a:spLocks noGrp="1"/>
          </p:cNvSpPr>
          <p:nvPr>
            <p:ph type="subTitle" idx="5"/>
          </p:nvPr>
        </p:nvSpPr>
        <p:spPr>
          <a:xfrm>
            <a:off x="5971863" y="2801757"/>
            <a:ext cx="1670100" cy="815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500" b="1">
                <a:solidFill>
                  <a:schemeClr val="lt1"/>
                </a:solidFill>
                <a:latin typeface="Cabin"/>
                <a:ea typeface="Cabin"/>
                <a:cs typeface="Cabin"/>
                <a:sym typeface="Cabin"/>
              </a:defRPr>
            </a:lvl1pPr>
            <a:lvl2pPr lvl="1" algn="ctr" rtl="0">
              <a:spcBef>
                <a:spcPts val="0"/>
              </a:spcBef>
              <a:spcAft>
                <a:spcPts val="0"/>
              </a:spcAft>
              <a:buNone/>
              <a:defRPr sz="2500" b="1">
                <a:solidFill>
                  <a:schemeClr val="lt1"/>
                </a:solidFill>
                <a:latin typeface="Cabin"/>
                <a:ea typeface="Cabin"/>
                <a:cs typeface="Cabin"/>
                <a:sym typeface="Cabin"/>
              </a:defRPr>
            </a:lvl2pPr>
            <a:lvl3pPr lvl="2" algn="ctr" rtl="0">
              <a:spcBef>
                <a:spcPts val="0"/>
              </a:spcBef>
              <a:spcAft>
                <a:spcPts val="0"/>
              </a:spcAft>
              <a:buNone/>
              <a:defRPr sz="2500" b="1">
                <a:solidFill>
                  <a:schemeClr val="lt1"/>
                </a:solidFill>
                <a:latin typeface="Cabin"/>
                <a:ea typeface="Cabin"/>
                <a:cs typeface="Cabin"/>
                <a:sym typeface="Cabin"/>
              </a:defRPr>
            </a:lvl3pPr>
            <a:lvl4pPr lvl="3" algn="ctr" rtl="0">
              <a:spcBef>
                <a:spcPts val="0"/>
              </a:spcBef>
              <a:spcAft>
                <a:spcPts val="0"/>
              </a:spcAft>
              <a:buNone/>
              <a:defRPr sz="2500" b="1">
                <a:solidFill>
                  <a:schemeClr val="lt1"/>
                </a:solidFill>
                <a:latin typeface="Cabin"/>
                <a:ea typeface="Cabin"/>
                <a:cs typeface="Cabin"/>
                <a:sym typeface="Cabin"/>
              </a:defRPr>
            </a:lvl4pPr>
            <a:lvl5pPr lvl="4" algn="ctr" rtl="0">
              <a:spcBef>
                <a:spcPts val="0"/>
              </a:spcBef>
              <a:spcAft>
                <a:spcPts val="0"/>
              </a:spcAft>
              <a:buNone/>
              <a:defRPr sz="2500" b="1">
                <a:solidFill>
                  <a:schemeClr val="lt1"/>
                </a:solidFill>
                <a:latin typeface="Cabin"/>
                <a:ea typeface="Cabin"/>
                <a:cs typeface="Cabin"/>
                <a:sym typeface="Cabin"/>
              </a:defRPr>
            </a:lvl5pPr>
            <a:lvl6pPr lvl="5" algn="ctr" rtl="0">
              <a:spcBef>
                <a:spcPts val="0"/>
              </a:spcBef>
              <a:spcAft>
                <a:spcPts val="0"/>
              </a:spcAft>
              <a:buNone/>
              <a:defRPr sz="2500" b="1">
                <a:solidFill>
                  <a:schemeClr val="lt1"/>
                </a:solidFill>
                <a:latin typeface="Cabin"/>
                <a:ea typeface="Cabin"/>
                <a:cs typeface="Cabin"/>
                <a:sym typeface="Cabin"/>
              </a:defRPr>
            </a:lvl6pPr>
            <a:lvl7pPr lvl="6" algn="ctr" rtl="0">
              <a:spcBef>
                <a:spcPts val="0"/>
              </a:spcBef>
              <a:spcAft>
                <a:spcPts val="0"/>
              </a:spcAft>
              <a:buNone/>
              <a:defRPr sz="2500" b="1">
                <a:solidFill>
                  <a:schemeClr val="lt1"/>
                </a:solidFill>
                <a:latin typeface="Cabin"/>
                <a:ea typeface="Cabin"/>
                <a:cs typeface="Cabin"/>
                <a:sym typeface="Cabin"/>
              </a:defRPr>
            </a:lvl7pPr>
            <a:lvl8pPr lvl="7" algn="ctr" rtl="0">
              <a:spcBef>
                <a:spcPts val="0"/>
              </a:spcBef>
              <a:spcAft>
                <a:spcPts val="0"/>
              </a:spcAft>
              <a:buNone/>
              <a:defRPr sz="2500" b="1">
                <a:solidFill>
                  <a:schemeClr val="lt1"/>
                </a:solidFill>
                <a:latin typeface="Cabin"/>
                <a:ea typeface="Cabin"/>
                <a:cs typeface="Cabin"/>
                <a:sym typeface="Cabin"/>
              </a:defRPr>
            </a:lvl8pPr>
            <a:lvl9pPr lvl="8" algn="ctr" rtl="0">
              <a:spcBef>
                <a:spcPts val="0"/>
              </a:spcBef>
              <a:spcAft>
                <a:spcPts val="0"/>
              </a:spcAft>
              <a:buNone/>
              <a:defRPr sz="2500" b="1">
                <a:solidFill>
                  <a:schemeClr val="lt1"/>
                </a:solidFill>
                <a:latin typeface="Cabin"/>
                <a:ea typeface="Cabin"/>
                <a:cs typeface="Cabin"/>
                <a:sym typeface="Cabin"/>
              </a:defRPr>
            </a:lvl9pPr>
          </a:lstStyle>
          <a:p>
            <a:endParaRPr/>
          </a:p>
        </p:txBody>
      </p:sp>
      <p:sp>
        <p:nvSpPr>
          <p:cNvPr id="195" name="Google Shape;195;p14"/>
          <p:cNvSpPr txBox="1">
            <a:spLocks noGrp="1"/>
          </p:cNvSpPr>
          <p:nvPr>
            <p:ph type="subTitle" idx="6"/>
          </p:nvPr>
        </p:nvSpPr>
        <p:spPr>
          <a:xfrm>
            <a:off x="5971875" y="3594907"/>
            <a:ext cx="1670100" cy="711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196" name="Google Shape;196;p14"/>
          <p:cNvSpPr txBox="1">
            <a:spLocks noGrp="1"/>
          </p:cNvSpPr>
          <p:nvPr>
            <p:ph type="title"/>
          </p:nvPr>
        </p:nvSpPr>
        <p:spPr>
          <a:xfrm>
            <a:off x="726300" y="713225"/>
            <a:ext cx="7691400" cy="48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400"/>
              <a:buNone/>
              <a:defRPr sz="3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97" name="Google Shape;197;p14"/>
          <p:cNvSpPr/>
          <p:nvPr/>
        </p:nvSpPr>
        <p:spPr>
          <a:xfrm>
            <a:off x="9088475" y="501175"/>
            <a:ext cx="280225" cy="311075"/>
          </a:xfrm>
          <a:custGeom>
            <a:avLst/>
            <a:gdLst/>
            <a:ahLst/>
            <a:cxnLst/>
            <a:rect l="l" t="t" r="r" b="b"/>
            <a:pathLst>
              <a:path w="11209" h="12443" extrusionOk="0">
                <a:moveTo>
                  <a:pt x="1" y="1"/>
                </a:moveTo>
                <a:cubicBezTo>
                  <a:pt x="301" y="4104"/>
                  <a:pt x="801" y="8273"/>
                  <a:pt x="1469" y="12443"/>
                </a:cubicBezTo>
                <a:cubicBezTo>
                  <a:pt x="4871" y="9908"/>
                  <a:pt x="8107" y="7273"/>
                  <a:pt x="11209" y="4504"/>
                </a:cubicBezTo>
                <a:cubicBezTo>
                  <a:pt x="7373" y="3203"/>
                  <a:pt x="3637" y="166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4"/>
          <p:cNvSpPr/>
          <p:nvPr/>
        </p:nvSpPr>
        <p:spPr>
          <a:xfrm>
            <a:off x="8819950" y="360250"/>
            <a:ext cx="268550" cy="312750"/>
          </a:xfrm>
          <a:custGeom>
            <a:avLst/>
            <a:gdLst/>
            <a:ahLst/>
            <a:cxnLst/>
            <a:rect l="l" t="t" r="r" b="b"/>
            <a:pathLst>
              <a:path w="10742" h="12510" extrusionOk="0">
                <a:moveTo>
                  <a:pt x="134" y="0"/>
                </a:moveTo>
                <a:cubicBezTo>
                  <a:pt x="1" y="4103"/>
                  <a:pt x="34" y="8306"/>
                  <a:pt x="268" y="12509"/>
                </a:cubicBezTo>
                <a:cubicBezTo>
                  <a:pt x="3904" y="10341"/>
                  <a:pt x="7406" y="8039"/>
                  <a:pt x="10742" y="5638"/>
                </a:cubicBezTo>
                <a:cubicBezTo>
                  <a:pt x="7106" y="3936"/>
                  <a:pt x="3570" y="2035"/>
                  <a:pt x="1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4"/>
          <p:cNvSpPr/>
          <p:nvPr/>
        </p:nvSpPr>
        <p:spPr>
          <a:xfrm>
            <a:off x="8545600" y="192625"/>
            <a:ext cx="277725" cy="311925"/>
          </a:xfrm>
          <a:custGeom>
            <a:avLst/>
            <a:gdLst/>
            <a:ahLst/>
            <a:cxnLst/>
            <a:rect l="l" t="t" r="r" b="b"/>
            <a:pathLst>
              <a:path w="11109" h="12477" extrusionOk="0">
                <a:moveTo>
                  <a:pt x="1135" y="1"/>
                </a:moveTo>
                <a:cubicBezTo>
                  <a:pt x="567" y="4103"/>
                  <a:pt x="167" y="8240"/>
                  <a:pt x="0" y="12476"/>
                </a:cubicBezTo>
                <a:cubicBezTo>
                  <a:pt x="3803" y="10675"/>
                  <a:pt x="7539" y="8773"/>
                  <a:pt x="11108" y="6705"/>
                </a:cubicBezTo>
                <a:cubicBezTo>
                  <a:pt x="7673" y="4637"/>
                  <a:pt x="4337" y="2402"/>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a:off x="8282075" y="0"/>
            <a:ext cx="291900" cy="306900"/>
          </a:xfrm>
          <a:custGeom>
            <a:avLst/>
            <a:gdLst/>
            <a:ahLst/>
            <a:cxnLst/>
            <a:rect l="l" t="t" r="r" b="b"/>
            <a:pathLst>
              <a:path w="11676" h="12276" extrusionOk="0">
                <a:moveTo>
                  <a:pt x="2436" y="0"/>
                </a:moveTo>
                <a:cubicBezTo>
                  <a:pt x="1468" y="4003"/>
                  <a:pt x="634" y="8106"/>
                  <a:pt x="1" y="12275"/>
                </a:cubicBezTo>
                <a:cubicBezTo>
                  <a:pt x="4003" y="10908"/>
                  <a:pt x="7906" y="9373"/>
                  <a:pt x="11676" y="7706"/>
                </a:cubicBezTo>
                <a:cubicBezTo>
                  <a:pt x="8473" y="5304"/>
                  <a:pt x="5371" y="2735"/>
                  <a:pt x="24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a:off x="8790775" y="510350"/>
            <a:ext cx="381125" cy="394475"/>
          </a:xfrm>
          <a:custGeom>
            <a:avLst/>
            <a:gdLst/>
            <a:ahLst/>
            <a:cxnLst/>
            <a:rect l="l" t="t" r="r" b="b"/>
            <a:pathLst>
              <a:path w="15245" h="15779" extrusionOk="0">
                <a:moveTo>
                  <a:pt x="0" y="1"/>
                </a:moveTo>
                <a:cubicBezTo>
                  <a:pt x="1135" y="5238"/>
                  <a:pt x="2502" y="10508"/>
                  <a:pt x="4170" y="15779"/>
                </a:cubicBezTo>
                <a:cubicBezTo>
                  <a:pt x="8073" y="11909"/>
                  <a:pt x="11775" y="7906"/>
                  <a:pt x="15245" y="3770"/>
                </a:cubicBezTo>
                <a:cubicBezTo>
                  <a:pt x="10074" y="2769"/>
                  <a:pt x="5004" y="1502"/>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a:off x="8423000" y="376925"/>
            <a:ext cx="367800" cy="402800"/>
          </a:xfrm>
          <a:custGeom>
            <a:avLst/>
            <a:gdLst/>
            <a:ahLst/>
            <a:cxnLst/>
            <a:rect l="l" t="t" r="r" b="b"/>
            <a:pathLst>
              <a:path w="14712" h="16112" extrusionOk="0">
                <a:moveTo>
                  <a:pt x="1" y="0"/>
                </a:moveTo>
                <a:lnTo>
                  <a:pt x="1" y="0"/>
                </a:lnTo>
                <a:cubicBezTo>
                  <a:pt x="568" y="5338"/>
                  <a:pt x="1402" y="10708"/>
                  <a:pt x="2469" y="16112"/>
                </a:cubicBezTo>
                <a:cubicBezTo>
                  <a:pt x="6772" y="12676"/>
                  <a:pt x="10842" y="9074"/>
                  <a:pt x="14711" y="5338"/>
                </a:cubicBezTo>
                <a:cubicBezTo>
                  <a:pt x="9708" y="3803"/>
                  <a:pt x="4804" y="2035"/>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a:off x="8071100" y="205975"/>
            <a:ext cx="351925" cy="406975"/>
          </a:xfrm>
          <a:custGeom>
            <a:avLst/>
            <a:gdLst/>
            <a:ahLst/>
            <a:cxnLst/>
            <a:rect l="l" t="t" r="r" b="b"/>
            <a:pathLst>
              <a:path w="14077" h="16279" extrusionOk="0">
                <a:moveTo>
                  <a:pt x="0" y="0"/>
                </a:moveTo>
                <a:lnTo>
                  <a:pt x="0" y="0"/>
                </a:lnTo>
                <a:cubicBezTo>
                  <a:pt x="34" y="5371"/>
                  <a:pt x="300" y="10808"/>
                  <a:pt x="801" y="16279"/>
                </a:cubicBezTo>
                <a:cubicBezTo>
                  <a:pt x="5404" y="13310"/>
                  <a:pt x="9841" y="10141"/>
                  <a:pt x="14077" y="6838"/>
                </a:cubicBezTo>
                <a:cubicBezTo>
                  <a:pt x="9273" y="4804"/>
                  <a:pt x="4570" y="2535"/>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4"/>
          <p:cNvSpPr/>
          <p:nvPr/>
        </p:nvSpPr>
        <p:spPr>
          <a:xfrm>
            <a:off x="7716675" y="0"/>
            <a:ext cx="354450" cy="406975"/>
          </a:xfrm>
          <a:custGeom>
            <a:avLst/>
            <a:gdLst/>
            <a:ahLst/>
            <a:cxnLst/>
            <a:rect l="l" t="t" r="r" b="b"/>
            <a:pathLst>
              <a:path w="14178" h="16279" extrusionOk="0">
                <a:moveTo>
                  <a:pt x="901" y="0"/>
                </a:moveTo>
                <a:cubicBezTo>
                  <a:pt x="367" y="5337"/>
                  <a:pt x="67" y="10774"/>
                  <a:pt x="0" y="16278"/>
                </a:cubicBezTo>
                <a:cubicBezTo>
                  <a:pt x="4904" y="13777"/>
                  <a:pt x="9641" y="11108"/>
                  <a:pt x="14177" y="8239"/>
                </a:cubicBezTo>
                <a:cubicBezTo>
                  <a:pt x="9607" y="5737"/>
                  <a:pt x="5171" y="2969"/>
                  <a:pt x="9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14"/>
          <p:cNvGrpSpPr/>
          <p:nvPr/>
        </p:nvGrpSpPr>
        <p:grpSpPr>
          <a:xfrm>
            <a:off x="274838" y="4560738"/>
            <a:ext cx="875025" cy="438463"/>
            <a:chOff x="7400325" y="4498563"/>
            <a:chExt cx="875025" cy="438463"/>
          </a:xfrm>
        </p:grpSpPr>
        <p:sp>
          <p:nvSpPr>
            <p:cNvPr id="206" name="Google Shape;206;p14"/>
            <p:cNvSpPr/>
            <p:nvPr/>
          </p:nvSpPr>
          <p:spPr>
            <a:xfrm>
              <a:off x="7400325" y="4629350"/>
              <a:ext cx="167650" cy="261875"/>
            </a:xfrm>
            <a:custGeom>
              <a:avLst/>
              <a:gdLst/>
              <a:ahLst/>
              <a:cxnLst/>
              <a:rect l="l" t="t" r="r" b="b"/>
              <a:pathLst>
                <a:path w="6706" h="10475" extrusionOk="0">
                  <a:moveTo>
                    <a:pt x="3337" y="0"/>
                  </a:moveTo>
                  <a:lnTo>
                    <a:pt x="2836" y="1668"/>
                  </a:lnTo>
                  <a:cubicBezTo>
                    <a:pt x="2403" y="3203"/>
                    <a:pt x="1369" y="4470"/>
                    <a:pt x="1" y="5237"/>
                  </a:cubicBezTo>
                  <a:cubicBezTo>
                    <a:pt x="1369" y="6005"/>
                    <a:pt x="2403" y="7272"/>
                    <a:pt x="2836" y="8807"/>
                  </a:cubicBezTo>
                  <a:lnTo>
                    <a:pt x="3337" y="10475"/>
                  </a:lnTo>
                  <a:lnTo>
                    <a:pt x="3837" y="8807"/>
                  </a:lnTo>
                  <a:cubicBezTo>
                    <a:pt x="4271" y="7272"/>
                    <a:pt x="5305" y="6005"/>
                    <a:pt x="6706" y="5237"/>
                  </a:cubicBezTo>
                  <a:cubicBezTo>
                    <a:pt x="5305" y="4470"/>
                    <a:pt x="4271" y="3203"/>
                    <a:pt x="3837" y="1668"/>
                  </a:cubicBezTo>
                  <a:lnTo>
                    <a:pt x="33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4"/>
            <p:cNvSpPr/>
            <p:nvPr/>
          </p:nvSpPr>
          <p:spPr>
            <a:xfrm>
              <a:off x="7801750" y="4498563"/>
              <a:ext cx="88425" cy="137600"/>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4"/>
            <p:cNvSpPr/>
            <p:nvPr/>
          </p:nvSpPr>
          <p:spPr>
            <a:xfrm>
              <a:off x="8152750" y="4745200"/>
              <a:ext cx="122600" cy="191825"/>
            </a:xfrm>
            <a:custGeom>
              <a:avLst/>
              <a:gdLst/>
              <a:ahLst/>
              <a:cxnLst/>
              <a:rect l="l" t="t" r="r" b="b"/>
              <a:pathLst>
                <a:path w="4904" h="7673" extrusionOk="0">
                  <a:moveTo>
                    <a:pt x="2869" y="1"/>
                  </a:moveTo>
                  <a:lnTo>
                    <a:pt x="2369" y="1202"/>
                  </a:lnTo>
                  <a:cubicBezTo>
                    <a:pt x="1935" y="2269"/>
                    <a:pt x="1068" y="3136"/>
                    <a:pt x="0" y="3570"/>
                  </a:cubicBezTo>
                  <a:cubicBezTo>
                    <a:pt x="968" y="4237"/>
                    <a:pt x="1601" y="5271"/>
                    <a:pt x="1802" y="6405"/>
                  </a:cubicBezTo>
                  <a:lnTo>
                    <a:pt x="2035" y="7673"/>
                  </a:lnTo>
                  <a:lnTo>
                    <a:pt x="2535" y="6505"/>
                  </a:lnTo>
                  <a:cubicBezTo>
                    <a:pt x="2969" y="5405"/>
                    <a:pt x="3836" y="4537"/>
                    <a:pt x="4904" y="4104"/>
                  </a:cubicBezTo>
                  <a:cubicBezTo>
                    <a:pt x="3970" y="3437"/>
                    <a:pt x="3303" y="2402"/>
                    <a:pt x="3102" y="1268"/>
                  </a:cubicBezTo>
                  <a:lnTo>
                    <a:pt x="28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14"/>
          <p:cNvSpPr/>
          <p:nvPr/>
        </p:nvSpPr>
        <p:spPr>
          <a:xfrm>
            <a:off x="726300" y="278513"/>
            <a:ext cx="167650" cy="261875"/>
          </a:xfrm>
          <a:custGeom>
            <a:avLst/>
            <a:gdLst/>
            <a:ahLst/>
            <a:cxnLst/>
            <a:rect l="l" t="t" r="r" b="b"/>
            <a:pathLst>
              <a:path w="6706" h="10475" extrusionOk="0">
                <a:moveTo>
                  <a:pt x="3337" y="0"/>
                </a:moveTo>
                <a:lnTo>
                  <a:pt x="2836" y="1668"/>
                </a:lnTo>
                <a:cubicBezTo>
                  <a:pt x="2403" y="3203"/>
                  <a:pt x="1369" y="4470"/>
                  <a:pt x="1" y="5237"/>
                </a:cubicBezTo>
                <a:cubicBezTo>
                  <a:pt x="1369" y="6005"/>
                  <a:pt x="2403" y="7272"/>
                  <a:pt x="2836" y="8807"/>
                </a:cubicBezTo>
                <a:lnTo>
                  <a:pt x="3337" y="10475"/>
                </a:lnTo>
                <a:lnTo>
                  <a:pt x="3837" y="8807"/>
                </a:lnTo>
                <a:cubicBezTo>
                  <a:pt x="4271" y="7272"/>
                  <a:pt x="5305" y="6005"/>
                  <a:pt x="6706" y="5237"/>
                </a:cubicBezTo>
                <a:cubicBezTo>
                  <a:pt x="5305" y="4470"/>
                  <a:pt x="4271" y="3203"/>
                  <a:pt x="3837" y="1668"/>
                </a:cubicBezTo>
                <a:lnTo>
                  <a:pt x="3337"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4"/>
          <p:cNvSpPr/>
          <p:nvPr/>
        </p:nvSpPr>
        <p:spPr>
          <a:xfrm>
            <a:off x="353225" y="135100"/>
            <a:ext cx="88400" cy="136775"/>
          </a:xfrm>
          <a:custGeom>
            <a:avLst/>
            <a:gdLst/>
            <a:ahLst/>
            <a:cxnLst/>
            <a:rect l="l" t="t" r="r" b="b"/>
            <a:pathLst>
              <a:path w="3536" h="5471" extrusionOk="0">
                <a:moveTo>
                  <a:pt x="2068" y="0"/>
                </a:moveTo>
                <a:lnTo>
                  <a:pt x="1701" y="834"/>
                </a:lnTo>
                <a:cubicBezTo>
                  <a:pt x="1401" y="1601"/>
                  <a:pt x="767" y="2235"/>
                  <a:pt x="0" y="2535"/>
                </a:cubicBezTo>
                <a:cubicBezTo>
                  <a:pt x="701" y="3002"/>
                  <a:pt x="1168" y="3736"/>
                  <a:pt x="1301" y="4570"/>
                </a:cubicBezTo>
                <a:lnTo>
                  <a:pt x="1468" y="5471"/>
                </a:lnTo>
                <a:lnTo>
                  <a:pt x="1801" y="4637"/>
                </a:lnTo>
                <a:cubicBezTo>
                  <a:pt x="2135" y="3869"/>
                  <a:pt x="2735" y="3236"/>
                  <a:pt x="3536" y="2935"/>
                </a:cubicBezTo>
                <a:cubicBezTo>
                  <a:pt x="2835" y="2468"/>
                  <a:pt x="2368" y="1735"/>
                  <a:pt x="2235" y="901"/>
                </a:cubicBezTo>
                <a:lnTo>
                  <a:pt x="2068"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p:nvPr/>
        </p:nvSpPr>
        <p:spPr>
          <a:xfrm>
            <a:off x="1061450" y="778788"/>
            <a:ext cx="88425" cy="137600"/>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a:off x="230600" y="611263"/>
            <a:ext cx="122625" cy="192650"/>
          </a:xfrm>
          <a:custGeom>
            <a:avLst/>
            <a:gdLst/>
            <a:ahLst/>
            <a:cxnLst/>
            <a:rect l="l" t="t" r="r" b="b"/>
            <a:pathLst>
              <a:path w="4905" h="7706" extrusionOk="0">
                <a:moveTo>
                  <a:pt x="2870" y="0"/>
                </a:moveTo>
                <a:lnTo>
                  <a:pt x="2403" y="1201"/>
                </a:lnTo>
                <a:cubicBezTo>
                  <a:pt x="1936" y="2269"/>
                  <a:pt x="1068" y="3136"/>
                  <a:pt x="1" y="3569"/>
                </a:cubicBezTo>
                <a:cubicBezTo>
                  <a:pt x="968" y="4237"/>
                  <a:pt x="1602" y="5271"/>
                  <a:pt x="1802" y="6405"/>
                </a:cubicBezTo>
                <a:lnTo>
                  <a:pt x="2036" y="7706"/>
                </a:lnTo>
                <a:lnTo>
                  <a:pt x="2536" y="6505"/>
                </a:lnTo>
                <a:cubicBezTo>
                  <a:pt x="2970" y="5437"/>
                  <a:pt x="3837" y="4570"/>
                  <a:pt x="4904" y="4137"/>
                </a:cubicBezTo>
                <a:cubicBezTo>
                  <a:pt x="3970" y="3469"/>
                  <a:pt x="3303" y="2435"/>
                  <a:pt x="3103" y="1268"/>
                </a:cubicBezTo>
                <a:lnTo>
                  <a:pt x="2870"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a:off x="353225" y="1003788"/>
            <a:ext cx="122600" cy="191825"/>
          </a:xfrm>
          <a:custGeom>
            <a:avLst/>
            <a:gdLst/>
            <a:ahLst/>
            <a:cxnLst/>
            <a:rect l="l" t="t" r="r" b="b"/>
            <a:pathLst>
              <a:path w="4904" h="7673" extrusionOk="0">
                <a:moveTo>
                  <a:pt x="2869" y="1"/>
                </a:moveTo>
                <a:lnTo>
                  <a:pt x="2369" y="1202"/>
                </a:lnTo>
                <a:cubicBezTo>
                  <a:pt x="1935" y="2269"/>
                  <a:pt x="1068" y="3136"/>
                  <a:pt x="0" y="3570"/>
                </a:cubicBezTo>
                <a:cubicBezTo>
                  <a:pt x="968" y="4237"/>
                  <a:pt x="1601" y="5271"/>
                  <a:pt x="1802" y="6405"/>
                </a:cubicBezTo>
                <a:lnTo>
                  <a:pt x="2035" y="7673"/>
                </a:lnTo>
                <a:lnTo>
                  <a:pt x="2535" y="6505"/>
                </a:lnTo>
                <a:cubicBezTo>
                  <a:pt x="2969" y="5405"/>
                  <a:pt x="3836" y="4537"/>
                  <a:pt x="4904" y="4104"/>
                </a:cubicBezTo>
                <a:cubicBezTo>
                  <a:pt x="3970" y="3437"/>
                  <a:pt x="3303" y="2402"/>
                  <a:pt x="3102" y="1268"/>
                </a:cubicBezTo>
                <a:lnTo>
                  <a:pt x="2869" y="1"/>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2">
    <p:spTree>
      <p:nvGrpSpPr>
        <p:cNvPr id="1" name="Shape 214"/>
        <p:cNvGrpSpPr/>
        <p:nvPr/>
      </p:nvGrpSpPr>
      <p:grpSpPr>
        <a:xfrm>
          <a:off x="0" y="0"/>
          <a:ext cx="0" cy="0"/>
          <a:chOff x="0" y="0"/>
          <a:chExt cx="0" cy="0"/>
        </a:xfrm>
      </p:grpSpPr>
      <p:sp>
        <p:nvSpPr>
          <p:cNvPr id="215" name="Google Shape;215;p15"/>
          <p:cNvSpPr/>
          <p:nvPr/>
        </p:nvSpPr>
        <p:spPr>
          <a:xfrm rot="10800000" flipH="1">
            <a:off x="193174" y="-320618"/>
            <a:ext cx="10939806" cy="5319918"/>
          </a:xfrm>
          <a:custGeom>
            <a:avLst/>
            <a:gdLst/>
            <a:ahLst/>
            <a:cxnLst/>
            <a:rect l="l" t="t" r="r" b="b"/>
            <a:pathLst>
              <a:path w="91627" h="57631" extrusionOk="0">
                <a:moveTo>
                  <a:pt x="46144" y="0"/>
                </a:moveTo>
                <a:cubicBezTo>
                  <a:pt x="39222" y="0"/>
                  <a:pt x="32539" y="4362"/>
                  <a:pt x="26383" y="7694"/>
                </a:cubicBezTo>
                <a:cubicBezTo>
                  <a:pt x="23679" y="8997"/>
                  <a:pt x="20096" y="10968"/>
                  <a:pt x="16918" y="10968"/>
                </a:cubicBezTo>
                <a:cubicBezTo>
                  <a:pt x="16090" y="10968"/>
                  <a:pt x="15290" y="10835"/>
                  <a:pt x="14540" y="10521"/>
                </a:cubicBezTo>
                <a:cubicBezTo>
                  <a:pt x="13587" y="10238"/>
                  <a:pt x="12672" y="10107"/>
                  <a:pt x="11801" y="10107"/>
                </a:cubicBezTo>
                <a:cubicBezTo>
                  <a:pt x="4269" y="10107"/>
                  <a:pt x="1" y="19897"/>
                  <a:pt x="3165" y="26096"/>
                </a:cubicBezTo>
                <a:cubicBezTo>
                  <a:pt x="4562" y="29448"/>
                  <a:pt x="7076" y="32654"/>
                  <a:pt x="9445" y="35917"/>
                </a:cubicBezTo>
                <a:cubicBezTo>
                  <a:pt x="15188" y="43593"/>
                  <a:pt x="19232" y="53202"/>
                  <a:pt x="28763" y="55146"/>
                </a:cubicBezTo>
                <a:cubicBezTo>
                  <a:pt x="35179" y="56876"/>
                  <a:pt x="41091" y="57631"/>
                  <a:pt x="46464" y="57631"/>
                </a:cubicBezTo>
                <a:cubicBezTo>
                  <a:pt x="78831" y="57631"/>
                  <a:pt x="91627" y="30253"/>
                  <a:pt x="77253" y="23995"/>
                </a:cubicBezTo>
                <a:cubicBezTo>
                  <a:pt x="62773" y="17403"/>
                  <a:pt x="63879" y="12521"/>
                  <a:pt x="58002" y="5102"/>
                </a:cubicBezTo>
                <a:cubicBezTo>
                  <a:pt x="54008" y="1381"/>
                  <a:pt x="50038" y="0"/>
                  <a:pt x="46144" y="0"/>
                </a:cubicBezTo>
                <a:close/>
              </a:path>
            </a:pathLst>
          </a:custGeom>
          <a:solidFill>
            <a:srgbClr val="A4BDDA">
              <a:alpha val="1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txBox="1">
            <a:spLocks noGrp="1"/>
          </p:cNvSpPr>
          <p:nvPr>
            <p:ph type="subTitle" idx="1"/>
          </p:nvPr>
        </p:nvSpPr>
        <p:spPr>
          <a:xfrm>
            <a:off x="2416450" y="1741729"/>
            <a:ext cx="1828800" cy="396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500" b="1">
                <a:solidFill>
                  <a:schemeClr val="lt1"/>
                </a:solidFill>
                <a:latin typeface="Cabin"/>
                <a:ea typeface="Cabin"/>
                <a:cs typeface="Cabin"/>
                <a:sym typeface="Cabin"/>
              </a:defRPr>
            </a:lvl1pPr>
            <a:lvl2pPr lvl="1" algn="ctr" rtl="0">
              <a:spcBef>
                <a:spcPts val="0"/>
              </a:spcBef>
              <a:spcAft>
                <a:spcPts val="0"/>
              </a:spcAft>
              <a:buNone/>
              <a:defRPr sz="2500" b="1">
                <a:solidFill>
                  <a:schemeClr val="lt1"/>
                </a:solidFill>
                <a:latin typeface="Cabin"/>
                <a:ea typeface="Cabin"/>
                <a:cs typeface="Cabin"/>
                <a:sym typeface="Cabin"/>
              </a:defRPr>
            </a:lvl2pPr>
            <a:lvl3pPr lvl="2" algn="ctr" rtl="0">
              <a:spcBef>
                <a:spcPts val="0"/>
              </a:spcBef>
              <a:spcAft>
                <a:spcPts val="0"/>
              </a:spcAft>
              <a:buNone/>
              <a:defRPr sz="2500" b="1">
                <a:solidFill>
                  <a:schemeClr val="lt1"/>
                </a:solidFill>
                <a:latin typeface="Cabin"/>
                <a:ea typeface="Cabin"/>
                <a:cs typeface="Cabin"/>
                <a:sym typeface="Cabin"/>
              </a:defRPr>
            </a:lvl3pPr>
            <a:lvl4pPr lvl="3" algn="ctr" rtl="0">
              <a:spcBef>
                <a:spcPts val="0"/>
              </a:spcBef>
              <a:spcAft>
                <a:spcPts val="0"/>
              </a:spcAft>
              <a:buNone/>
              <a:defRPr sz="2500" b="1">
                <a:solidFill>
                  <a:schemeClr val="lt1"/>
                </a:solidFill>
                <a:latin typeface="Cabin"/>
                <a:ea typeface="Cabin"/>
                <a:cs typeface="Cabin"/>
                <a:sym typeface="Cabin"/>
              </a:defRPr>
            </a:lvl4pPr>
            <a:lvl5pPr lvl="4" algn="ctr" rtl="0">
              <a:spcBef>
                <a:spcPts val="0"/>
              </a:spcBef>
              <a:spcAft>
                <a:spcPts val="0"/>
              </a:spcAft>
              <a:buNone/>
              <a:defRPr sz="2500" b="1">
                <a:solidFill>
                  <a:schemeClr val="lt1"/>
                </a:solidFill>
                <a:latin typeface="Cabin"/>
                <a:ea typeface="Cabin"/>
                <a:cs typeface="Cabin"/>
                <a:sym typeface="Cabin"/>
              </a:defRPr>
            </a:lvl5pPr>
            <a:lvl6pPr lvl="5" algn="ctr" rtl="0">
              <a:spcBef>
                <a:spcPts val="0"/>
              </a:spcBef>
              <a:spcAft>
                <a:spcPts val="0"/>
              </a:spcAft>
              <a:buNone/>
              <a:defRPr sz="2500" b="1">
                <a:solidFill>
                  <a:schemeClr val="lt1"/>
                </a:solidFill>
                <a:latin typeface="Cabin"/>
                <a:ea typeface="Cabin"/>
                <a:cs typeface="Cabin"/>
                <a:sym typeface="Cabin"/>
              </a:defRPr>
            </a:lvl6pPr>
            <a:lvl7pPr lvl="6" algn="ctr" rtl="0">
              <a:spcBef>
                <a:spcPts val="0"/>
              </a:spcBef>
              <a:spcAft>
                <a:spcPts val="0"/>
              </a:spcAft>
              <a:buNone/>
              <a:defRPr sz="2500" b="1">
                <a:solidFill>
                  <a:schemeClr val="lt1"/>
                </a:solidFill>
                <a:latin typeface="Cabin"/>
                <a:ea typeface="Cabin"/>
                <a:cs typeface="Cabin"/>
                <a:sym typeface="Cabin"/>
              </a:defRPr>
            </a:lvl7pPr>
            <a:lvl8pPr lvl="7" algn="ctr" rtl="0">
              <a:spcBef>
                <a:spcPts val="0"/>
              </a:spcBef>
              <a:spcAft>
                <a:spcPts val="0"/>
              </a:spcAft>
              <a:buNone/>
              <a:defRPr sz="2500" b="1">
                <a:solidFill>
                  <a:schemeClr val="lt1"/>
                </a:solidFill>
                <a:latin typeface="Cabin"/>
                <a:ea typeface="Cabin"/>
                <a:cs typeface="Cabin"/>
                <a:sym typeface="Cabin"/>
              </a:defRPr>
            </a:lvl8pPr>
            <a:lvl9pPr lvl="8" algn="ctr" rtl="0">
              <a:spcBef>
                <a:spcPts val="0"/>
              </a:spcBef>
              <a:spcAft>
                <a:spcPts val="0"/>
              </a:spcAft>
              <a:buNone/>
              <a:defRPr sz="2500" b="1">
                <a:solidFill>
                  <a:schemeClr val="lt1"/>
                </a:solidFill>
                <a:latin typeface="Cabin"/>
                <a:ea typeface="Cabin"/>
                <a:cs typeface="Cabin"/>
                <a:sym typeface="Cabin"/>
              </a:defRPr>
            </a:lvl9pPr>
          </a:lstStyle>
          <a:p>
            <a:endParaRPr/>
          </a:p>
        </p:txBody>
      </p:sp>
      <p:sp>
        <p:nvSpPr>
          <p:cNvPr id="217" name="Google Shape;217;p15"/>
          <p:cNvSpPr txBox="1">
            <a:spLocks noGrp="1"/>
          </p:cNvSpPr>
          <p:nvPr>
            <p:ph type="subTitle" idx="2"/>
          </p:nvPr>
        </p:nvSpPr>
        <p:spPr>
          <a:xfrm>
            <a:off x="2416450" y="2162663"/>
            <a:ext cx="1828800" cy="482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218" name="Google Shape;218;p15"/>
          <p:cNvSpPr txBox="1">
            <a:spLocks noGrp="1"/>
          </p:cNvSpPr>
          <p:nvPr>
            <p:ph type="subTitle" idx="3"/>
          </p:nvPr>
        </p:nvSpPr>
        <p:spPr>
          <a:xfrm>
            <a:off x="4596075" y="1741729"/>
            <a:ext cx="1828800" cy="396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500" b="1">
                <a:solidFill>
                  <a:schemeClr val="lt1"/>
                </a:solidFill>
                <a:latin typeface="Cabin"/>
                <a:ea typeface="Cabin"/>
                <a:cs typeface="Cabin"/>
                <a:sym typeface="Cabin"/>
              </a:defRPr>
            </a:lvl1pPr>
            <a:lvl2pPr lvl="1" algn="ctr" rtl="0">
              <a:spcBef>
                <a:spcPts val="0"/>
              </a:spcBef>
              <a:spcAft>
                <a:spcPts val="0"/>
              </a:spcAft>
              <a:buNone/>
              <a:defRPr sz="2500" b="1">
                <a:solidFill>
                  <a:schemeClr val="lt1"/>
                </a:solidFill>
                <a:latin typeface="Cabin"/>
                <a:ea typeface="Cabin"/>
                <a:cs typeface="Cabin"/>
                <a:sym typeface="Cabin"/>
              </a:defRPr>
            </a:lvl2pPr>
            <a:lvl3pPr lvl="2" algn="ctr" rtl="0">
              <a:spcBef>
                <a:spcPts val="0"/>
              </a:spcBef>
              <a:spcAft>
                <a:spcPts val="0"/>
              </a:spcAft>
              <a:buNone/>
              <a:defRPr sz="2500" b="1">
                <a:solidFill>
                  <a:schemeClr val="lt1"/>
                </a:solidFill>
                <a:latin typeface="Cabin"/>
                <a:ea typeface="Cabin"/>
                <a:cs typeface="Cabin"/>
                <a:sym typeface="Cabin"/>
              </a:defRPr>
            </a:lvl3pPr>
            <a:lvl4pPr lvl="3" algn="ctr" rtl="0">
              <a:spcBef>
                <a:spcPts val="0"/>
              </a:spcBef>
              <a:spcAft>
                <a:spcPts val="0"/>
              </a:spcAft>
              <a:buNone/>
              <a:defRPr sz="2500" b="1">
                <a:solidFill>
                  <a:schemeClr val="lt1"/>
                </a:solidFill>
                <a:latin typeface="Cabin"/>
                <a:ea typeface="Cabin"/>
                <a:cs typeface="Cabin"/>
                <a:sym typeface="Cabin"/>
              </a:defRPr>
            </a:lvl4pPr>
            <a:lvl5pPr lvl="4" algn="ctr" rtl="0">
              <a:spcBef>
                <a:spcPts val="0"/>
              </a:spcBef>
              <a:spcAft>
                <a:spcPts val="0"/>
              </a:spcAft>
              <a:buNone/>
              <a:defRPr sz="2500" b="1">
                <a:solidFill>
                  <a:schemeClr val="lt1"/>
                </a:solidFill>
                <a:latin typeface="Cabin"/>
                <a:ea typeface="Cabin"/>
                <a:cs typeface="Cabin"/>
                <a:sym typeface="Cabin"/>
              </a:defRPr>
            </a:lvl5pPr>
            <a:lvl6pPr lvl="5" algn="ctr" rtl="0">
              <a:spcBef>
                <a:spcPts val="0"/>
              </a:spcBef>
              <a:spcAft>
                <a:spcPts val="0"/>
              </a:spcAft>
              <a:buNone/>
              <a:defRPr sz="2500" b="1">
                <a:solidFill>
                  <a:schemeClr val="lt1"/>
                </a:solidFill>
                <a:latin typeface="Cabin"/>
                <a:ea typeface="Cabin"/>
                <a:cs typeface="Cabin"/>
                <a:sym typeface="Cabin"/>
              </a:defRPr>
            </a:lvl6pPr>
            <a:lvl7pPr lvl="6" algn="ctr" rtl="0">
              <a:spcBef>
                <a:spcPts val="0"/>
              </a:spcBef>
              <a:spcAft>
                <a:spcPts val="0"/>
              </a:spcAft>
              <a:buNone/>
              <a:defRPr sz="2500" b="1">
                <a:solidFill>
                  <a:schemeClr val="lt1"/>
                </a:solidFill>
                <a:latin typeface="Cabin"/>
                <a:ea typeface="Cabin"/>
                <a:cs typeface="Cabin"/>
                <a:sym typeface="Cabin"/>
              </a:defRPr>
            </a:lvl7pPr>
            <a:lvl8pPr lvl="7" algn="ctr" rtl="0">
              <a:spcBef>
                <a:spcPts val="0"/>
              </a:spcBef>
              <a:spcAft>
                <a:spcPts val="0"/>
              </a:spcAft>
              <a:buNone/>
              <a:defRPr sz="2500" b="1">
                <a:solidFill>
                  <a:schemeClr val="lt1"/>
                </a:solidFill>
                <a:latin typeface="Cabin"/>
                <a:ea typeface="Cabin"/>
                <a:cs typeface="Cabin"/>
                <a:sym typeface="Cabin"/>
              </a:defRPr>
            </a:lvl8pPr>
            <a:lvl9pPr lvl="8" algn="ctr" rtl="0">
              <a:spcBef>
                <a:spcPts val="0"/>
              </a:spcBef>
              <a:spcAft>
                <a:spcPts val="0"/>
              </a:spcAft>
              <a:buNone/>
              <a:defRPr sz="2500" b="1">
                <a:solidFill>
                  <a:schemeClr val="lt1"/>
                </a:solidFill>
                <a:latin typeface="Cabin"/>
                <a:ea typeface="Cabin"/>
                <a:cs typeface="Cabin"/>
                <a:sym typeface="Cabin"/>
              </a:defRPr>
            </a:lvl9pPr>
          </a:lstStyle>
          <a:p>
            <a:endParaRPr/>
          </a:p>
        </p:txBody>
      </p:sp>
      <p:sp>
        <p:nvSpPr>
          <p:cNvPr id="219" name="Google Shape;219;p15"/>
          <p:cNvSpPr txBox="1">
            <a:spLocks noGrp="1"/>
          </p:cNvSpPr>
          <p:nvPr>
            <p:ph type="subTitle" idx="4"/>
          </p:nvPr>
        </p:nvSpPr>
        <p:spPr>
          <a:xfrm>
            <a:off x="4596075" y="2162663"/>
            <a:ext cx="1828800" cy="482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220" name="Google Shape;220;p15"/>
          <p:cNvSpPr txBox="1">
            <a:spLocks noGrp="1"/>
          </p:cNvSpPr>
          <p:nvPr>
            <p:ph type="subTitle" idx="5"/>
          </p:nvPr>
        </p:nvSpPr>
        <p:spPr>
          <a:xfrm>
            <a:off x="6775700" y="1741729"/>
            <a:ext cx="1828800" cy="396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500" b="1">
                <a:solidFill>
                  <a:schemeClr val="lt1"/>
                </a:solidFill>
                <a:latin typeface="Cabin"/>
                <a:ea typeface="Cabin"/>
                <a:cs typeface="Cabin"/>
                <a:sym typeface="Cabin"/>
              </a:defRPr>
            </a:lvl1pPr>
            <a:lvl2pPr lvl="1" algn="ctr" rtl="0">
              <a:spcBef>
                <a:spcPts val="0"/>
              </a:spcBef>
              <a:spcAft>
                <a:spcPts val="0"/>
              </a:spcAft>
              <a:buNone/>
              <a:defRPr sz="2500" b="1">
                <a:solidFill>
                  <a:schemeClr val="lt1"/>
                </a:solidFill>
                <a:latin typeface="Cabin"/>
                <a:ea typeface="Cabin"/>
                <a:cs typeface="Cabin"/>
                <a:sym typeface="Cabin"/>
              </a:defRPr>
            </a:lvl2pPr>
            <a:lvl3pPr lvl="2" algn="ctr" rtl="0">
              <a:spcBef>
                <a:spcPts val="0"/>
              </a:spcBef>
              <a:spcAft>
                <a:spcPts val="0"/>
              </a:spcAft>
              <a:buNone/>
              <a:defRPr sz="2500" b="1">
                <a:solidFill>
                  <a:schemeClr val="lt1"/>
                </a:solidFill>
                <a:latin typeface="Cabin"/>
                <a:ea typeface="Cabin"/>
                <a:cs typeface="Cabin"/>
                <a:sym typeface="Cabin"/>
              </a:defRPr>
            </a:lvl3pPr>
            <a:lvl4pPr lvl="3" algn="ctr" rtl="0">
              <a:spcBef>
                <a:spcPts val="0"/>
              </a:spcBef>
              <a:spcAft>
                <a:spcPts val="0"/>
              </a:spcAft>
              <a:buNone/>
              <a:defRPr sz="2500" b="1">
                <a:solidFill>
                  <a:schemeClr val="lt1"/>
                </a:solidFill>
                <a:latin typeface="Cabin"/>
                <a:ea typeface="Cabin"/>
                <a:cs typeface="Cabin"/>
                <a:sym typeface="Cabin"/>
              </a:defRPr>
            </a:lvl4pPr>
            <a:lvl5pPr lvl="4" algn="ctr" rtl="0">
              <a:spcBef>
                <a:spcPts val="0"/>
              </a:spcBef>
              <a:spcAft>
                <a:spcPts val="0"/>
              </a:spcAft>
              <a:buNone/>
              <a:defRPr sz="2500" b="1">
                <a:solidFill>
                  <a:schemeClr val="lt1"/>
                </a:solidFill>
                <a:latin typeface="Cabin"/>
                <a:ea typeface="Cabin"/>
                <a:cs typeface="Cabin"/>
                <a:sym typeface="Cabin"/>
              </a:defRPr>
            </a:lvl5pPr>
            <a:lvl6pPr lvl="5" algn="ctr" rtl="0">
              <a:spcBef>
                <a:spcPts val="0"/>
              </a:spcBef>
              <a:spcAft>
                <a:spcPts val="0"/>
              </a:spcAft>
              <a:buNone/>
              <a:defRPr sz="2500" b="1">
                <a:solidFill>
                  <a:schemeClr val="lt1"/>
                </a:solidFill>
                <a:latin typeface="Cabin"/>
                <a:ea typeface="Cabin"/>
                <a:cs typeface="Cabin"/>
                <a:sym typeface="Cabin"/>
              </a:defRPr>
            </a:lvl6pPr>
            <a:lvl7pPr lvl="6" algn="ctr" rtl="0">
              <a:spcBef>
                <a:spcPts val="0"/>
              </a:spcBef>
              <a:spcAft>
                <a:spcPts val="0"/>
              </a:spcAft>
              <a:buNone/>
              <a:defRPr sz="2500" b="1">
                <a:solidFill>
                  <a:schemeClr val="lt1"/>
                </a:solidFill>
                <a:latin typeface="Cabin"/>
                <a:ea typeface="Cabin"/>
                <a:cs typeface="Cabin"/>
                <a:sym typeface="Cabin"/>
              </a:defRPr>
            </a:lvl7pPr>
            <a:lvl8pPr lvl="7" algn="ctr" rtl="0">
              <a:spcBef>
                <a:spcPts val="0"/>
              </a:spcBef>
              <a:spcAft>
                <a:spcPts val="0"/>
              </a:spcAft>
              <a:buNone/>
              <a:defRPr sz="2500" b="1">
                <a:solidFill>
                  <a:schemeClr val="lt1"/>
                </a:solidFill>
                <a:latin typeface="Cabin"/>
                <a:ea typeface="Cabin"/>
                <a:cs typeface="Cabin"/>
                <a:sym typeface="Cabin"/>
              </a:defRPr>
            </a:lvl8pPr>
            <a:lvl9pPr lvl="8" algn="ctr" rtl="0">
              <a:spcBef>
                <a:spcPts val="0"/>
              </a:spcBef>
              <a:spcAft>
                <a:spcPts val="0"/>
              </a:spcAft>
              <a:buNone/>
              <a:defRPr sz="2500" b="1">
                <a:solidFill>
                  <a:schemeClr val="lt1"/>
                </a:solidFill>
                <a:latin typeface="Cabin"/>
                <a:ea typeface="Cabin"/>
                <a:cs typeface="Cabin"/>
                <a:sym typeface="Cabin"/>
              </a:defRPr>
            </a:lvl9pPr>
          </a:lstStyle>
          <a:p>
            <a:endParaRPr/>
          </a:p>
        </p:txBody>
      </p:sp>
      <p:sp>
        <p:nvSpPr>
          <p:cNvPr id="221" name="Google Shape;221;p15"/>
          <p:cNvSpPr txBox="1">
            <a:spLocks noGrp="1"/>
          </p:cNvSpPr>
          <p:nvPr>
            <p:ph type="subTitle" idx="6"/>
          </p:nvPr>
        </p:nvSpPr>
        <p:spPr>
          <a:xfrm>
            <a:off x="6775700" y="2162663"/>
            <a:ext cx="1828800" cy="482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222" name="Google Shape;222;p15"/>
          <p:cNvSpPr txBox="1">
            <a:spLocks noGrp="1"/>
          </p:cNvSpPr>
          <p:nvPr>
            <p:ph type="subTitle" idx="7"/>
          </p:nvPr>
        </p:nvSpPr>
        <p:spPr>
          <a:xfrm>
            <a:off x="2416450" y="3346582"/>
            <a:ext cx="1828800" cy="396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500" b="1">
                <a:solidFill>
                  <a:schemeClr val="lt1"/>
                </a:solidFill>
                <a:latin typeface="Cabin"/>
                <a:ea typeface="Cabin"/>
                <a:cs typeface="Cabin"/>
                <a:sym typeface="Cabin"/>
              </a:defRPr>
            </a:lvl1pPr>
            <a:lvl2pPr lvl="1" algn="ctr" rtl="0">
              <a:spcBef>
                <a:spcPts val="0"/>
              </a:spcBef>
              <a:spcAft>
                <a:spcPts val="0"/>
              </a:spcAft>
              <a:buNone/>
              <a:defRPr sz="2500" b="1">
                <a:solidFill>
                  <a:schemeClr val="lt1"/>
                </a:solidFill>
                <a:latin typeface="Cabin"/>
                <a:ea typeface="Cabin"/>
                <a:cs typeface="Cabin"/>
                <a:sym typeface="Cabin"/>
              </a:defRPr>
            </a:lvl2pPr>
            <a:lvl3pPr lvl="2" algn="ctr" rtl="0">
              <a:spcBef>
                <a:spcPts val="0"/>
              </a:spcBef>
              <a:spcAft>
                <a:spcPts val="0"/>
              </a:spcAft>
              <a:buNone/>
              <a:defRPr sz="2500" b="1">
                <a:solidFill>
                  <a:schemeClr val="lt1"/>
                </a:solidFill>
                <a:latin typeface="Cabin"/>
                <a:ea typeface="Cabin"/>
                <a:cs typeface="Cabin"/>
                <a:sym typeface="Cabin"/>
              </a:defRPr>
            </a:lvl3pPr>
            <a:lvl4pPr lvl="3" algn="ctr" rtl="0">
              <a:spcBef>
                <a:spcPts val="0"/>
              </a:spcBef>
              <a:spcAft>
                <a:spcPts val="0"/>
              </a:spcAft>
              <a:buNone/>
              <a:defRPr sz="2500" b="1">
                <a:solidFill>
                  <a:schemeClr val="lt1"/>
                </a:solidFill>
                <a:latin typeface="Cabin"/>
                <a:ea typeface="Cabin"/>
                <a:cs typeface="Cabin"/>
                <a:sym typeface="Cabin"/>
              </a:defRPr>
            </a:lvl4pPr>
            <a:lvl5pPr lvl="4" algn="ctr" rtl="0">
              <a:spcBef>
                <a:spcPts val="0"/>
              </a:spcBef>
              <a:spcAft>
                <a:spcPts val="0"/>
              </a:spcAft>
              <a:buNone/>
              <a:defRPr sz="2500" b="1">
                <a:solidFill>
                  <a:schemeClr val="lt1"/>
                </a:solidFill>
                <a:latin typeface="Cabin"/>
                <a:ea typeface="Cabin"/>
                <a:cs typeface="Cabin"/>
                <a:sym typeface="Cabin"/>
              </a:defRPr>
            </a:lvl5pPr>
            <a:lvl6pPr lvl="5" algn="ctr" rtl="0">
              <a:spcBef>
                <a:spcPts val="0"/>
              </a:spcBef>
              <a:spcAft>
                <a:spcPts val="0"/>
              </a:spcAft>
              <a:buNone/>
              <a:defRPr sz="2500" b="1">
                <a:solidFill>
                  <a:schemeClr val="lt1"/>
                </a:solidFill>
                <a:latin typeface="Cabin"/>
                <a:ea typeface="Cabin"/>
                <a:cs typeface="Cabin"/>
                <a:sym typeface="Cabin"/>
              </a:defRPr>
            </a:lvl6pPr>
            <a:lvl7pPr lvl="6" algn="ctr" rtl="0">
              <a:spcBef>
                <a:spcPts val="0"/>
              </a:spcBef>
              <a:spcAft>
                <a:spcPts val="0"/>
              </a:spcAft>
              <a:buNone/>
              <a:defRPr sz="2500" b="1">
                <a:solidFill>
                  <a:schemeClr val="lt1"/>
                </a:solidFill>
                <a:latin typeface="Cabin"/>
                <a:ea typeface="Cabin"/>
                <a:cs typeface="Cabin"/>
                <a:sym typeface="Cabin"/>
              </a:defRPr>
            </a:lvl7pPr>
            <a:lvl8pPr lvl="7" algn="ctr" rtl="0">
              <a:spcBef>
                <a:spcPts val="0"/>
              </a:spcBef>
              <a:spcAft>
                <a:spcPts val="0"/>
              </a:spcAft>
              <a:buNone/>
              <a:defRPr sz="2500" b="1">
                <a:solidFill>
                  <a:schemeClr val="lt1"/>
                </a:solidFill>
                <a:latin typeface="Cabin"/>
                <a:ea typeface="Cabin"/>
                <a:cs typeface="Cabin"/>
                <a:sym typeface="Cabin"/>
              </a:defRPr>
            </a:lvl8pPr>
            <a:lvl9pPr lvl="8" algn="ctr" rtl="0">
              <a:spcBef>
                <a:spcPts val="0"/>
              </a:spcBef>
              <a:spcAft>
                <a:spcPts val="0"/>
              </a:spcAft>
              <a:buNone/>
              <a:defRPr sz="2500" b="1">
                <a:solidFill>
                  <a:schemeClr val="lt1"/>
                </a:solidFill>
                <a:latin typeface="Cabin"/>
                <a:ea typeface="Cabin"/>
                <a:cs typeface="Cabin"/>
                <a:sym typeface="Cabin"/>
              </a:defRPr>
            </a:lvl9pPr>
          </a:lstStyle>
          <a:p>
            <a:endParaRPr/>
          </a:p>
        </p:txBody>
      </p:sp>
      <p:sp>
        <p:nvSpPr>
          <p:cNvPr id="223" name="Google Shape;223;p15"/>
          <p:cNvSpPr txBox="1">
            <a:spLocks noGrp="1"/>
          </p:cNvSpPr>
          <p:nvPr>
            <p:ph type="subTitle" idx="8"/>
          </p:nvPr>
        </p:nvSpPr>
        <p:spPr>
          <a:xfrm>
            <a:off x="2416450" y="3762711"/>
            <a:ext cx="1828800" cy="482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224" name="Google Shape;224;p15"/>
          <p:cNvSpPr txBox="1">
            <a:spLocks noGrp="1"/>
          </p:cNvSpPr>
          <p:nvPr>
            <p:ph type="subTitle" idx="9"/>
          </p:nvPr>
        </p:nvSpPr>
        <p:spPr>
          <a:xfrm>
            <a:off x="4596075" y="3346582"/>
            <a:ext cx="1828800" cy="396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500" b="1">
                <a:solidFill>
                  <a:schemeClr val="lt1"/>
                </a:solidFill>
                <a:latin typeface="Cabin"/>
                <a:ea typeface="Cabin"/>
                <a:cs typeface="Cabin"/>
                <a:sym typeface="Cabin"/>
              </a:defRPr>
            </a:lvl1pPr>
            <a:lvl2pPr lvl="1" algn="ctr" rtl="0">
              <a:spcBef>
                <a:spcPts val="0"/>
              </a:spcBef>
              <a:spcAft>
                <a:spcPts val="0"/>
              </a:spcAft>
              <a:buNone/>
              <a:defRPr sz="2500" b="1">
                <a:solidFill>
                  <a:schemeClr val="lt1"/>
                </a:solidFill>
                <a:latin typeface="Cabin"/>
                <a:ea typeface="Cabin"/>
                <a:cs typeface="Cabin"/>
                <a:sym typeface="Cabin"/>
              </a:defRPr>
            </a:lvl2pPr>
            <a:lvl3pPr lvl="2" algn="ctr" rtl="0">
              <a:spcBef>
                <a:spcPts val="0"/>
              </a:spcBef>
              <a:spcAft>
                <a:spcPts val="0"/>
              </a:spcAft>
              <a:buNone/>
              <a:defRPr sz="2500" b="1">
                <a:solidFill>
                  <a:schemeClr val="lt1"/>
                </a:solidFill>
                <a:latin typeface="Cabin"/>
                <a:ea typeface="Cabin"/>
                <a:cs typeface="Cabin"/>
                <a:sym typeface="Cabin"/>
              </a:defRPr>
            </a:lvl3pPr>
            <a:lvl4pPr lvl="3" algn="ctr" rtl="0">
              <a:spcBef>
                <a:spcPts val="0"/>
              </a:spcBef>
              <a:spcAft>
                <a:spcPts val="0"/>
              </a:spcAft>
              <a:buNone/>
              <a:defRPr sz="2500" b="1">
                <a:solidFill>
                  <a:schemeClr val="lt1"/>
                </a:solidFill>
                <a:latin typeface="Cabin"/>
                <a:ea typeface="Cabin"/>
                <a:cs typeface="Cabin"/>
                <a:sym typeface="Cabin"/>
              </a:defRPr>
            </a:lvl4pPr>
            <a:lvl5pPr lvl="4" algn="ctr" rtl="0">
              <a:spcBef>
                <a:spcPts val="0"/>
              </a:spcBef>
              <a:spcAft>
                <a:spcPts val="0"/>
              </a:spcAft>
              <a:buNone/>
              <a:defRPr sz="2500" b="1">
                <a:solidFill>
                  <a:schemeClr val="lt1"/>
                </a:solidFill>
                <a:latin typeface="Cabin"/>
                <a:ea typeface="Cabin"/>
                <a:cs typeface="Cabin"/>
                <a:sym typeface="Cabin"/>
              </a:defRPr>
            </a:lvl5pPr>
            <a:lvl6pPr lvl="5" algn="ctr" rtl="0">
              <a:spcBef>
                <a:spcPts val="0"/>
              </a:spcBef>
              <a:spcAft>
                <a:spcPts val="0"/>
              </a:spcAft>
              <a:buNone/>
              <a:defRPr sz="2500" b="1">
                <a:solidFill>
                  <a:schemeClr val="lt1"/>
                </a:solidFill>
                <a:latin typeface="Cabin"/>
                <a:ea typeface="Cabin"/>
                <a:cs typeface="Cabin"/>
                <a:sym typeface="Cabin"/>
              </a:defRPr>
            </a:lvl6pPr>
            <a:lvl7pPr lvl="6" algn="ctr" rtl="0">
              <a:spcBef>
                <a:spcPts val="0"/>
              </a:spcBef>
              <a:spcAft>
                <a:spcPts val="0"/>
              </a:spcAft>
              <a:buNone/>
              <a:defRPr sz="2500" b="1">
                <a:solidFill>
                  <a:schemeClr val="lt1"/>
                </a:solidFill>
                <a:latin typeface="Cabin"/>
                <a:ea typeface="Cabin"/>
                <a:cs typeface="Cabin"/>
                <a:sym typeface="Cabin"/>
              </a:defRPr>
            </a:lvl7pPr>
            <a:lvl8pPr lvl="7" algn="ctr" rtl="0">
              <a:spcBef>
                <a:spcPts val="0"/>
              </a:spcBef>
              <a:spcAft>
                <a:spcPts val="0"/>
              </a:spcAft>
              <a:buNone/>
              <a:defRPr sz="2500" b="1">
                <a:solidFill>
                  <a:schemeClr val="lt1"/>
                </a:solidFill>
                <a:latin typeface="Cabin"/>
                <a:ea typeface="Cabin"/>
                <a:cs typeface="Cabin"/>
                <a:sym typeface="Cabin"/>
              </a:defRPr>
            </a:lvl8pPr>
            <a:lvl9pPr lvl="8" algn="ctr" rtl="0">
              <a:spcBef>
                <a:spcPts val="0"/>
              </a:spcBef>
              <a:spcAft>
                <a:spcPts val="0"/>
              </a:spcAft>
              <a:buNone/>
              <a:defRPr sz="2500" b="1">
                <a:solidFill>
                  <a:schemeClr val="lt1"/>
                </a:solidFill>
                <a:latin typeface="Cabin"/>
                <a:ea typeface="Cabin"/>
                <a:cs typeface="Cabin"/>
                <a:sym typeface="Cabin"/>
              </a:defRPr>
            </a:lvl9pPr>
          </a:lstStyle>
          <a:p>
            <a:endParaRPr/>
          </a:p>
        </p:txBody>
      </p:sp>
      <p:sp>
        <p:nvSpPr>
          <p:cNvPr id="225" name="Google Shape;225;p15"/>
          <p:cNvSpPr txBox="1">
            <a:spLocks noGrp="1"/>
          </p:cNvSpPr>
          <p:nvPr>
            <p:ph type="subTitle" idx="13"/>
          </p:nvPr>
        </p:nvSpPr>
        <p:spPr>
          <a:xfrm>
            <a:off x="4596075" y="3762712"/>
            <a:ext cx="1828800" cy="482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226" name="Google Shape;226;p15"/>
          <p:cNvSpPr txBox="1">
            <a:spLocks noGrp="1"/>
          </p:cNvSpPr>
          <p:nvPr>
            <p:ph type="subTitle" idx="14"/>
          </p:nvPr>
        </p:nvSpPr>
        <p:spPr>
          <a:xfrm>
            <a:off x="6775700" y="3346582"/>
            <a:ext cx="1828800" cy="396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500" b="1">
                <a:solidFill>
                  <a:schemeClr val="lt1"/>
                </a:solidFill>
                <a:latin typeface="Cabin"/>
                <a:ea typeface="Cabin"/>
                <a:cs typeface="Cabin"/>
                <a:sym typeface="Cabin"/>
              </a:defRPr>
            </a:lvl1pPr>
            <a:lvl2pPr lvl="1" algn="ctr" rtl="0">
              <a:spcBef>
                <a:spcPts val="0"/>
              </a:spcBef>
              <a:spcAft>
                <a:spcPts val="0"/>
              </a:spcAft>
              <a:buNone/>
              <a:defRPr sz="2500" b="1">
                <a:solidFill>
                  <a:schemeClr val="lt1"/>
                </a:solidFill>
                <a:latin typeface="Cabin"/>
                <a:ea typeface="Cabin"/>
                <a:cs typeface="Cabin"/>
                <a:sym typeface="Cabin"/>
              </a:defRPr>
            </a:lvl2pPr>
            <a:lvl3pPr lvl="2" algn="ctr" rtl="0">
              <a:spcBef>
                <a:spcPts val="0"/>
              </a:spcBef>
              <a:spcAft>
                <a:spcPts val="0"/>
              </a:spcAft>
              <a:buNone/>
              <a:defRPr sz="2500" b="1">
                <a:solidFill>
                  <a:schemeClr val="lt1"/>
                </a:solidFill>
                <a:latin typeface="Cabin"/>
                <a:ea typeface="Cabin"/>
                <a:cs typeface="Cabin"/>
                <a:sym typeface="Cabin"/>
              </a:defRPr>
            </a:lvl3pPr>
            <a:lvl4pPr lvl="3" algn="ctr" rtl="0">
              <a:spcBef>
                <a:spcPts val="0"/>
              </a:spcBef>
              <a:spcAft>
                <a:spcPts val="0"/>
              </a:spcAft>
              <a:buNone/>
              <a:defRPr sz="2500" b="1">
                <a:solidFill>
                  <a:schemeClr val="lt1"/>
                </a:solidFill>
                <a:latin typeface="Cabin"/>
                <a:ea typeface="Cabin"/>
                <a:cs typeface="Cabin"/>
                <a:sym typeface="Cabin"/>
              </a:defRPr>
            </a:lvl4pPr>
            <a:lvl5pPr lvl="4" algn="ctr" rtl="0">
              <a:spcBef>
                <a:spcPts val="0"/>
              </a:spcBef>
              <a:spcAft>
                <a:spcPts val="0"/>
              </a:spcAft>
              <a:buNone/>
              <a:defRPr sz="2500" b="1">
                <a:solidFill>
                  <a:schemeClr val="lt1"/>
                </a:solidFill>
                <a:latin typeface="Cabin"/>
                <a:ea typeface="Cabin"/>
                <a:cs typeface="Cabin"/>
                <a:sym typeface="Cabin"/>
              </a:defRPr>
            </a:lvl5pPr>
            <a:lvl6pPr lvl="5" algn="ctr" rtl="0">
              <a:spcBef>
                <a:spcPts val="0"/>
              </a:spcBef>
              <a:spcAft>
                <a:spcPts val="0"/>
              </a:spcAft>
              <a:buNone/>
              <a:defRPr sz="2500" b="1">
                <a:solidFill>
                  <a:schemeClr val="lt1"/>
                </a:solidFill>
                <a:latin typeface="Cabin"/>
                <a:ea typeface="Cabin"/>
                <a:cs typeface="Cabin"/>
                <a:sym typeface="Cabin"/>
              </a:defRPr>
            </a:lvl6pPr>
            <a:lvl7pPr lvl="6" algn="ctr" rtl="0">
              <a:spcBef>
                <a:spcPts val="0"/>
              </a:spcBef>
              <a:spcAft>
                <a:spcPts val="0"/>
              </a:spcAft>
              <a:buNone/>
              <a:defRPr sz="2500" b="1">
                <a:solidFill>
                  <a:schemeClr val="lt1"/>
                </a:solidFill>
                <a:latin typeface="Cabin"/>
                <a:ea typeface="Cabin"/>
                <a:cs typeface="Cabin"/>
                <a:sym typeface="Cabin"/>
              </a:defRPr>
            </a:lvl7pPr>
            <a:lvl8pPr lvl="7" algn="ctr" rtl="0">
              <a:spcBef>
                <a:spcPts val="0"/>
              </a:spcBef>
              <a:spcAft>
                <a:spcPts val="0"/>
              </a:spcAft>
              <a:buNone/>
              <a:defRPr sz="2500" b="1">
                <a:solidFill>
                  <a:schemeClr val="lt1"/>
                </a:solidFill>
                <a:latin typeface="Cabin"/>
                <a:ea typeface="Cabin"/>
                <a:cs typeface="Cabin"/>
                <a:sym typeface="Cabin"/>
              </a:defRPr>
            </a:lvl8pPr>
            <a:lvl9pPr lvl="8" algn="ctr" rtl="0">
              <a:spcBef>
                <a:spcPts val="0"/>
              </a:spcBef>
              <a:spcAft>
                <a:spcPts val="0"/>
              </a:spcAft>
              <a:buNone/>
              <a:defRPr sz="2500" b="1">
                <a:solidFill>
                  <a:schemeClr val="lt1"/>
                </a:solidFill>
                <a:latin typeface="Cabin"/>
                <a:ea typeface="Cabin"/>
                <a:cs typeface="Cabin"/>
                <a:sym typeface="Cabin"/>
              </a:defRPr>
            </a:lvl9pPr>
          </a:lstStyle>
          <a:p>
            <a:endParaRPr/>
          </a:p>
        </p:txBody>
      </p:sp>
      <p:sp>
        <p:nvSpPr>
          <p:cNvPr id="227" name="Google Shape;227;p15"/>
          <p:cNvSpPr txBox="1">
            <a:spLocks noGrp="1"/>
          </p:cNvSpPr>
          <p:nvPr>
            <p:ph type="subTitle" idx="15"/>
          </p:nvPr>
        </p:nvSpPr>
        <p:spPr>
          <a:xfrm>
            <a:off x="6775700" y="3762712"/>
            <a:ext cx="1828800" cy="482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228" name="Google Shape;228;p15"/>
          <p:cNvSpPr txBox="1">
            <a:spLocks noGrp="1"/>
          </p:cNvSpPr>
          <p:nvPr>
            <p:ph type="title"/>
          </p:nvPr>
        </p:nvSpPr>
        <p:spPr>
          <a:xfrm>
            <a:off x="726300" y="713225"/>
            <a:ext cx="7691400" cy="48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400"/>
              <a:buNone/>
              <a:defRPr sz="3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grpSp>
        <p:nvGrpSpPr>
          <p:cNvPr id="229" name="Google Shape;229;p15"/>
          <p:cNvGrpSpPr/>
          <p:nvPr/>
        </p:nvGrpSpPr>
        <p:grpSpPr>
          <a:xfrm flipH="1">
            <a:off x="6898225" y="0"/>
            <a:ext cx="2245775" cy="1024075"/>
            <a:chOff x="-76200" y="0"/>
            <a:chExt cx="2245775" cy="1024075"/>
          </a:xfrm>
        </p:grpSpPr>
        <p:sp>
          <p:nvSpPr>
            <p:cNvPr id="230" name="Google Shape;230;p15"/>
            <p:cNvSpPr/>
            <p:nvPr/>
          </p:nvSpPr>
          <p:spPr>
            <a:xfrm>
              <a:off x="-76200" y="697150"/>
              <a:ext cx="301900" cy="296900"/>
            </a:xfrm>
            <a:custGeom>
              <a:avLst/>
              <a:gdLst/>
              <a:ahLst/>
              <a:cxnLst/>
              <a:rect l="l" t="t" r="r" b="b"/>
              <a:pathLst>
                <a:path w="12076" h="11876" extrusionOk="0">
                  <a:moveTo>
                    <a:pt x="12075" y="1"/>
                  </a:moveTo>
                  <a:lnTo>
                    <a:pt x="12075" y="1"/>
                  </a:lnTo>
                  <a:cubicBezTo>
                    <a:pt x="8106" y="935"/>
                    <a:pt x="4103" y="1635"/>
                    <a:pt x="0" y="2135"/>
                  </a:cubicBezTo>
                  <a:cubicBezTo>
                    <a:pt x="2468" y="5471"/>
                    <a:pt x="5137" y="8707"/>
                    <a:pt x="7972" y="11876"/>
                  </a:cubicBezTo>
                  <a:cubicBezTo>
                    <a:pt x="9540" y="7940"/>
                    <a:pt x="10908" y="3970"/>
                    <a:pt x="120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5"/>
            <p:cNvSpPr/>
            <p:nvPr/>
          </p:nvSpPr>
          <p:spPr>
            <a:xfrm>
              <a:off x="225675" y="613750"/>
              <a:ext cx="291900" cy="306100"/>
            </a:xfrm>
            <a:custGeom>
              <a:avLst/>
              <a:gdLst/>
              <a:ahLst/>
              <a:cxnLst/>
              <a:rect l="l" t="t" r="r" b="b"/>
              <a:pathLst>
                <a:path w="11676" h="12244" extrusionOk="0">
                  <a:moveTo>
                    <a:pt x="11675" y="1"/>
                  </a:moveTo>
                  <a:lnTo>
                    <a:pt x="11675" y="1"/>
                  </a:lnTo>
                  <a:cubicBezTo>
                    <a:pt x="7873" y="1302"/>
                    <a:pt x="3970" y="2436"/>
                    <a:pt x="0" y="3337"/>
                  </a:cubicBezTo>
                  <a:cubicBezTo>
                    <a:pt x="2802" y="6405"/>
                    <a:pt x="5771" y="9374"/>
                    <a:pt x="8873" y="12243"/>
                  </a:cubicBezTo>
                  <a:cubicBezTo>
                    <a:pt x="10007" y="8140"/>
                    <a:pt x="10941" y="4070"/>
                    <a:pt x="11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517550" y="501175"/>
              <a:ext cx="280225" cy="311075"/>
            </a:xfrm>
            <a:custGeom>
              <a:avLst/>
              <a:gdLst/>
              <a:ahLst/>
              <a:cxnLst/>
              <a:rect l="l" t="t" r="r" b="b"/>
              <a:pathLst>
                <a:path w="11209" h="12443" extrusionOk="0">
                  <a:moveTo>
                    <a:pt x="11208" y="1"/>
                  </a:moveTo>
                  <a:cubicBezTo>
                    <a:pt x="7572" y="1669"/>
                    <a:pt x="3836" y="3203"/>
                    <a:pt x="0" y="4504"/>
                  </a:cubicBezTo>
                  <a:cubicBezTo>
                    <a:pt x="3103" y="7273"/>
                    <a:pt x="6338" y="9908"/>
                    <a:pt x="9741" y="12443"/>
                  </a:cubicBezTo>
                  <a:cubicBezTo>
                    <a:pt x="10408" y="8273"/>
                    <a:pt x="10908" y="4104"/>
                    <a:pt x="112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a:off x="797750" y="360250"/>
              <a:ext cx="268550" cy="312750"/>
            </a:xfrm>
            <a:custGeom>
              <a:avLst/>
              <a:gdLst/>
              <a:ahLst/>
              <a:cxnLst/>
              <a:rect l="l" t="t" r="r" b="b"/>
              <a:pathLst>
                <a:path w="10742" h="12510" extrusionOk="0">
                  <a:moveTo>
                    <a:pt x="10608" y="0"/>
                  </a:moveTo>
                  <a:lnTo>
                    <a:pt x="10608" y="0"/>
                  </a:lnTo>
                  <a:cubicBezTo>
                    <a:pt x="7172" y="2035"/>
                    <a:pt x="3636" y="3936"/>
                    <a:pt x="0" y="5638"/>
                  </a:cubicBezTo>
                  <a:cubicBezTo>
                    <a:pt x="3336" y="8039"/>
                    <a:pt x="6839" y="10341"/>
                    <a:pt x="10474" y="12509"/>
                  </a:cubicBezTo>
                  <a:cubicBezTo>
                    <a:pt x="10708" y="8306"/>
                    <a:pt x="10741" y="4103"/>
                    <a:pt x="106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a:off x="1062925" y="192625"/>
              <a:ext cx="277725" cy="311925"/>
            </a:xfrm>
            <a:custGeom>
              <a:avLst/>
              <a:gdLst/>
              <a:ahLst/>
              <a:cxnLst/>
              <a:rect l="l" t="t" r="r" b="b"/>
              <a:pathLst>
                <a:path w="11109" h="12477" extrusionOk="0">
                  <a:moveTo>
                    <a:pt x="9975" y="1"/>
                  </a:moveTo>
                  <a:cubicBezTo>
                    <a:pt x="6772" y="2402"/>
                    <a:pt x="3437" y="4637"/>
                    <a:pt x="1" y="6705"/>
                  </a:cubicBezTo>
                  <a:cubicBezTo>
                    <a:pt x="3603" y="8773"/>
                    <a:pt x="7306" y="10675"/>
                    <a:pt x="11109" y="12476"/>
                  </a:cubicBezTo>
                  <a:cubicBezTo>
                    <a:pt x="10942" y="8240"/>
                    <a:pt x="10542" y="4103"/>
                    <a:pt x="9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5"/>
            <p:cNvSpPr/>
            <p:nvPr/>
          </p:nvSpPr>
          <p:spPr>
            <a:xfrm>
              <a:off x="1312275" y="0"/>
              <a:ext cx="291900" cy="306900"/>
            </a:xfrm>
            <a:custGeom>
              <a:avLst/>
              <a:gdLst/>
              <a:ahLst/>
              <a:cxnLst/>
              <a:rect l="l" t="t" r="r" b="b"/>
              <a:pathLst>
                <a:path w="11676" h="12276" extrusionOk="0">
                  <a:moveTo>
                    <a:pt x="9241" y="0"/>
                  </a:moveTo>
                  <a:cubicBezTo>
                    <a:pt x="6305" y="2735"/>
                    <a:pt x="3203" y="5304"/>
                    <a:pt x="1" y="7706"/>
                  </a:cubicBezTo>
                  <a:cubicBezTo>
                    <a:pt x="3770" y="9373"/>
                    <a:pt x="7673" y="10908"/>
                    <a:pt x="11676" y="12275"/>
                  </a:cubicBezTo>
                  <a:cubicBezTo>
                    <a:pt x="11042" y="8106"/>
                    <a:pt x="10208" y="4003"/>
                    <a:pt x="92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p:nvPr/>
          </p:nvSpPr>
          <p:spPr>
            <a:xfrm>
              <a:off x="-76200" y="659625"/>
              <a:ext cx="398625" cy="364450"/>
            </a:xfrm>
            <a:custGeom>
              <a:avLst/>
              <a:gdLst/>
              <a:ahLst/>
              <a:cxnLst/>
              <a:rect l="l" t="t" r="r" b="b"/>
              <a:pathLst>
                <a:path w="15945" h="14578" extrusionOk="0">
                  <a:moveTo>
                    <a:pt x="15945" y="1"/>
                  </a:moveTo>
                  <a:lnTo>
                    <a:pt x="15945" y="1"/>
                  </a:lnTo>
                  <a:cubicBezTo>
                    <a:pt x="11651" y="381"/>
                    <a:pt x="7336" y="562"/>
                    <a:pt x="2980" y="562"/>
                  </a:cubicBezTo>
                  <a:cubicBezTo>
                    <a:pt x="1989" y="562"/>
                    <a:pt x="995" y="553"/>
                    <a:pt x="0" y="534"/>
                  </a:cubicBezTo>
                  <a:lnTo>
                    <a:pt x="0" y="534"/>
                  </a:lnTo>
                  <a:cubicBezTo>
                    <a:pt x="2602" y="5271"/>
                    <a:pt x="5404" y="9974"/>
                    <a:pt x="8473" y="14578"/>
                  </a:cubicBezTo>
                  <a:cubicBezTo>
                    <a:pt x="11241" y="9774"/>
                    <a:pt x="13743" y="4904"/>
                    <a:pt x="15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a:off x="322400" y="604575"/>
              <a:ext cx="391975" cy="381975"/>
            </a:xfrm>
            <a:custGeom>
              <a:avLst/>
              <a:gdLst/>
              <a:ahLst/>
              <a:cxnLst/>
              <a:rect l="l" t="t" r="r" b="b"/>
              <a:pathLst>
                <a:path w="15679" h="15279" extrusionOk="0">
                  <a:moveTo>
                    <a:pt x="15679" y="1"/>
                  </a:moveTo>
                  <a:lnTo>
                    <a:pt x="15679" y="1"/>
                  </a:lnTo>
                  <a:cubicBezTo>
                    <a:pt x="10508" y="1002"/>
                    <a:pt x="5305" y="1736"/>
                    <a:pt x="1" y="2203"/>
                  </a:cubicBezTo>
                  <a:cubicBezTo>
                    <a:pt x="3070" y="6639"/>
                    <a:pt x="6339" y="11009"/>
                    <a:pt x="9841" y="15279"/>
                  </a:cubicBezTo>
                  <a:cubicBezTo>
                    <a:pt x="12043" y="10208"/>
                    <a:pt x="13977" y="5138"/>
                    <a:pt x="15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p:nvPr/>
          </p:nvSpPr>
          <p:spPr>
            <a:xfrm>
              <a:off x="714350" y="510350"/>
              <a:ext cx="381125" cy="394475"/>
            </a:xfrm>
            <a:custGeom>
              <a:avLst/>
              <a:gdLst/>
              <a:ahLst/>
              <a:cxnLst/>
              <a:rect l="l" t="t" r="r" b="b"/>
              <a:pathLst>
                <a:path w="15245" h="15779" extrusionOk="0">
                  <a:moveTo>
                    <a:pt x="15245" y="1"/>
                  </a:moveTo>
                  <a:cubicBezTo>
                    <a:pt x="10241" y="1502"/>
                    <a:pt x="5171" y="2769"/>
                    <a:pt x="1" y="3770"/>
                  </a:cubicBezTo>
                  <a:cubicBezTo>
                    <a:pt x="3470" y="7906"/>
                    <a:pt x="7172" y="11909"/>
                    <a:pt x="11075" y="15779"/>
                  </a:cubicBezTo>
                  <a:cubicBezTo>
                    <a:pt x="12743" y="10508"/>
                    <a:pt x="14111" y="5238"/>
                    <a:pt x="15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5"/>
            <p:cNvSpPr/>
            <p:nvPr/>
          </p:nvSpPr>
          <p:spPr>
            <a:xfrm>
              <a:off x="1095450" y="376925"/>
              <a:ext cx="367800" cy="402800"/>
            </a:xfrm>
            <a:custGeom>
              <a:avLst/>
              <a:gdLst/>
              <a:ahLst/>
              <a:cxnLst/>
              <a:rect l="l" t="t" r="r" b="b"/>
              <a:pathLst>
                <a:path w="14712" h="16112" extrusionOk="0">
                  <a:moveTo>
                    <a:pt x="14711" y="0"/>
                  </a:moveTo>
                  <a:lnTo>
                    <a:pt x="14711" y="0"/>
                  </a:lnTo>
                  <a:cubicBezTo>
                    <a:pt x="9908" y="2035"/>
                    <a:pt x="5004" y="3803"/>
                    <a:pt x="1" y="5338"/>
                  </a:cubicBezTo>
                  <a:cubicBezTo>
                    <a:pt x="3870" y="9074"/>
                    <a:pt x="7940" y="12676"/>
                    <a:pt x="12243" y="16112"/>
                  </a:cubicBezTo>
                  <a:cubicBezTo>
                    <a:pt x="13310" y="10708"/>
                    <a:pt x="14144" y="5338"/>
                    <a:pt x="14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5"/>
            <p:cNvSpPr/>
            <p:nvPr/>
          </p:nvSpPr>
          <p:spPr>
            <a:xfrm>
              <a:off x="1463225" y="205975"/>
              <a:ext cx="351950" cy="406975"/>
            </a:xfrm>
            <a:custGeom>
              <a:avLst/>
              <a:gdLst/>
              <a:ahLst/>
              <a:cxnLst/>
              <a:rect l="l" t="t" r="r" b="b"/>
              <a:pathLst>
                <a:path w="14078" h="16279" extrusionOk="0">
                  <a:moveTo>
                    <a:pt x="14077" y="0"/>
                  </a:moveTo>
                  <a:lnTo>
                    <a:pt x="14077" y="0"/>
                  </a:lnTo>
                  <a:cubicBezTo>
                    <a:pt x="9507" y="2535"/>
                    <a:pt x="4804" y="4804"/>
                    <a:pt x="0" y="6838"/>
                  </a:cubicBezTo>
                  <a:cubicBezTo>
                    <a:pt x="4237" y="10141"/>
                    <a:pt x="8673" y="13310"/>
                    <a:pt x="13276" y="16279"/>
                  </a:cubicBezTo>
                  <a:cubicBezTo>
                    <a:pt x="13777" y="10808"/>
                    <a:pt x="14044" y="5371"/>
                    <a:pt x="14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5"/>
            <p:cNvSpPr/>
            <p:nvPr/>
          </p:nvSpPr>
          <p:spPr>
            <a:xfrm>
              <a:off x="1815150" y="0"/>
              <a:ext cx="354425" cy="406975"/>
            </a:xfrm>
            <a:custGeom>
              <a:avLst/>
              <a:gdLst/>
              <a:ahLst/>
              <a:cxnLst/>
              <a:rect l="l" t="t" r="r" b="b"/>
              <a:pathLst>
                <a:path w="14177" h="16279" extrusionOk="0">
                  <a:moveTo>
                    <a:pt x="13276" y="0"/>
                  </a:moveTo>
                  <a:cubicBezTo>
                    <a:pt x="9006" y="2969"/>
                    <a:pt x="4570" y="5737"/>
                    <a:pt x="0" y="8239"/>
                  </a:cubicBezTo>
                  <a:cubicBezTo>
                    <a:pt x="4537" y="11108"/>
                    <a:pt x="9273" y="13777"/>
                    <a:pt x="14177" y="16278"/>
                  </a:cubicBezTo>
                  <a:cubicBezTo>
                    <a:pt x="14110" y="10774"/>
                    <a:pt x="13810" y="5337"/>
                    <a:pt x="132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 name="Google Shape;242;p15"/>
          <p:cNvGrpSpPr/>
          <p:nvPr/>
        </p:nvGrpSpPr>
        <p:grpSpPr>
          <a:xfrm>
            <a:off x="274275" y="244713"/>
            <a:ext cx="815500" cy="679413"/>
            <a:chOff x="274275" y="244713"/>
            <a:chExt cx="815500" cy="679413"/>
          </a:xfrm>
        </p:grpSpPr>
        <p:sp>
          <p:nvSpPr>
            <p:cNvPr id="243" name="Google Shape;243;p15"/>
            <p:cNvSpPr/>
            <p:nvPr/>
          </p:nvSpPr>
          <p:spPr>
            <a:xfrm>
              <a:off x="726300" y="244713"/>
              <a:ext cx="119275" cy="187650"/>
            </a:xfrm>
            <a:custGeom>
              <a:avLst/>
              <a:gdLst/>
              <a:ahLst/>
              <a:cxnLst/>
              <a:rect l="l" t="t" r="r" b="b"/>
              <a:pathLst>
                <a:path w="4771" h="7506" extrusionOk="0">
                  <a:moveTo>
                    <a:pt x="2402" y="0"/>
                  </a:moveTo>
                  <a:lnTo>
                    <a:pt x="2035" y="1201"/>
                  </a:lnTo>
                  <a:cubicBezTo>
                    <a:pt x="1702" y="2302"/>
                    <a:pt x="968" y="3202"/>
                    <a:pt x="0" y="3736"/>
                  </a:cubicBezTo>
                  <a:cubicBezTo>
                    <a:pt x="968" y="4303"/>
                    <a:pt x="1702" y="5204"/>
                    <a:pt x="2035" y="6305"/>
                  </a:cubicBezTo>
                  <a:lnTo>
                    <a:pt x="2402" y="7505"/>
                  </a:lnTo>
                  <a:lnTo>
                    <a:pt x="2736" y="6305"/>
                  </a:lnTo>
                  <a:cubicBezTo>
                    <a:pt x="3069" y="5204"/>
                    <a:pt x="3803" y="4303"/>
                    <a:pt x="4771" y="3736"/>
                  </a:cubicBezTo>
                  <a:cubicBezTo>
                    <a:pt x="3803" y="3202"/>
                    <a:pt x="3069" y="2302"/>
                    <a:pt x="2736" y="1201"/>
                  </a:cubicBezTo>
                  <a:lnTo>
                    <a:pt x="24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5"/>
            <p:cNvSpPr/>
            <p:nvPr/>
          </p:nvSpPr>
          <p:spPr>
            <a:xfrm>
              <a:off x="433900" y="699375"/>
              <a:ext cx="120100" cy="186825"/>
            </a:xfrm>
            <a:custGeom>
              <a:avLst/>
              <a:gdLst/>
              <a:ahLst/>
              <a:cxnLst/>
              <a:rect l="l" t="t" r="r" b="b"/>
              <a:pathLst>
                <a:path w="4804" h="7473" extrusionOk="0">
                  <a:moveTo>
                    <a:pt x="2402" y="0"/>
                  </a:moveTo>
                  <a:lnTo>
                    <a:pt x="2035" y="1201"/>
                  </a:lnTo>
                  <a:cubicBezTo>
                    <a:pt x="1735" y="2269"/>
                    <a:pt x="1001" y="3203"/>
                    <a:pt x="0" y="3736"/>
                  </a:cubicBezTo>
                  <a:cubicBezTo>
                    <a:pt x="1001" y="4270"/>
                    <a:pt x="1735" y="5204"/>
                    <a:pt x="2035" y="6271"/>
                  </a:cubicBezTo>
                  <a:lnTo>
                    <a:pt x="2402" y="7472"/>
                  </a:lnTo>
                  <a:lnTo>
                    <a:pt x="2769" y="6271"/>
                  </a:lnTo>
                  <a:cubicBezTo>
                    <a:pt x="3069" y="5204"/>
                    <a:pt x="3803" y="4270"/>
                    <a:pt x="4804" y="3736"/>
                  </a:cubicBezTo>
                  <a:cubicBezTo>
                    <a:pt x="3803" y="3203"/>
                    <a:pt x="3069" y="2269"/>
                    <a:pt x="2769" y="1201"/>
                  </a:cubicBezTo>
                  <a:lnTo>
                    <a:pt x="24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5"/>
            <p:cNvSpPr/>
            <p:nvPr/>
          </p:nvSpPr>
          <p:spPr>
            <a:xfrm>
              <a:off x="922150" y="661425"/>
              <a:ext cx="167625" cy="262700"/>
            </a:xfrm>
            <a:custGeom>
              <a:avLst/>
              <a:gdLst/>
              <a:ahLst/>
              <a:cxnLst/>
              <a:rect l="l" t="t" r="r" b="b"/>
              <a:pathLst>
                <a:path w="6705" h="10508" extrusionOk="0">
                  <a:moveTo>
                    <a:pt x="3369" y="0"/>
                  </a:moveTo>
                  <a:lnTo>
                    <a:pt x="2869" y="1701"/>
                  </a:lnTo>
                  <a:cubicBezTo>
                    <a:pt x="2435" y="3236"/>
                    <a:pt x="1401" y="4503"/>
                    <a:pt x="0" y="5271"/>
                  </a:cubicBezTo>
                  <a:cubicBezTo>
                    <a:pt x="1401" y="6038"/>
                    <a:pt x="2435" y="7306"/>
                    <a:pt x="2869" y="8840"/>
                  </a:cubicBezTo>
                  <a:lnTo>
                    <a:pt x="3369" y="10508"/>
                  </a:lnTo>
                  <a:lnTo>
                    <a:pt x="3836" y="8840"/>
                  </a:lnTo>
                  <a:cubicBezTo>
                    <a:pt x="4303" y="7306"/>
                    <a:pt x="5337" y="6038"/>
                    <a:pt x="6705" y="5271"/>
                  </a:cubicBezTo>
                  <a:cubicBezTo>
                    <a:pt x="5337" y="4503"/>
                    <a:pt x="4303" y="3236"/>
                    <a:pt x="3836" y="1701"/>
                  </a:cubicBezTo>
                  <a:lnTo>
                    <a:pt x="33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p:nvPr/>
          </p:nvSpPr>
          <p:spPr>
            <a:xfrm>
              <a:off x="274275" y="269738"/>
              <a:ext cx="88425" cy="137600"/>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47"/>
        <p:cNvGrpSpPr/>
        <p:nvPr/>
      </p:nvGrpSpPr>
      <p:grpSpPr>
        <a:xfrm>
          <a:off x="0" y="0"/>
          <a:ext cx="0" cy="0"/>
          <a:chOff x="0" y="0"/>
          <a:chExt cx="0" cy="0"/>
        </a:xfrm>
      </p:grpSpPr>
      <p:sp>
        <p:nvSpPr>
          <p:cNvPr id="248" name="Google Shape;248;p16"/>
          <p:cNvSpPr/>
          <p:nvPr/>
        </p:nvSpPr>
        <p:spPr>
          <a:xfrm rot="10800000" flipH="1">
            <a:off x="-1477400" y="-266797"/>
            <a:ext cx="9536032" cy="5135922"/>
          </a:xfrm>
          <a:custGeom>
            <a:avLst/>
            <a:gdLst/>
            <a:ahLst/>
            <a:cxnLst/>
            <a:rect l="l" t="t" r="r" b="b"/>
            <a:pathLst>
              <a:path w="109161" h="58792" extrusionOk="0">
                <a:moveTo>
                  <a:pt x="60518" y="0"/>
                </a:moveTo>
                <a:cubicBezTo>
                  <a:pt x="54721" y="0"/>
                  <a:pt x="47321" y="5906"/>
                  <a:pt x="31455" y="5906"/>
                </a:cubicBezTo>
                <a:cubicBezTo>
                  <a:pt x="30646" y="5906"/>
                  <a:pt x="29815" y="5891"/>
                  <a:pt x="28961" y="5858"/>
                </a:cubicBezTo>
                <a:cubicBezTo>
                  <a:pt x="8793" y="6294"/>
                  <a:pt x="0" y="30863"/>
                  <a:pt x="22514" y="40763"/>
                </a:cubicBezTo>
                <a:cubicBezTo>
                  <a:pt x="30078" y="44048"/>
                  <a:pt x="39262" y="44841"/>
                  <a:pt x="46781" y="46863"/>
                </a:cubicBezTo>
                <a:cubicBezTo>
                  <a:pt x="55228" y="49154"/>
                  <a:pt x="60647" y="56595"/>
                  <a:pt x="68826" y="58427"/>
                </a:cubicBezTo>
                <a:cubicBezTo>
                  <a:pt x="70056" y="58682"/>
                  <a:pt x="71404" y="58792"/>
                  <a:pt x="72861" y="58792"/>
                </a:cubicBezTo>
                <a:cubicBezTo>
                  <a:pt x="78563" y="58792"/>
                  <a:pt x="85931" y="57110"/>
                  <a:pt x="94412" y="55846"/>
                </a:cubicBezTo>
                <a:cubicBezTo>
                  <a:pt x="101607" y="54852"/>
                  <a:pt x="106713" y="53992"/>
                  <a:pt x="108211" y="45847"/>
                </a:cubicBezTo>
                <a:cubicBezTo>
                  <a:pt x="109160" y="40562"/>
                  <a:pt x="108166" y="33802"/>
                  <a:pt x="105898" y="28584"/>
                </a:cubicBezTo>
                <a:cubicBezTo>
                  <a:pt x="101753" y="18372"/>
                  <a:pt x="91283" y="16484"/>
                  <a:pt x="80513" y="13121"/>
                </a:cubicBezTo>
                <a:cubicBezTo>
                  <a:pt x="71977" y="10339"/>
                  <a:pt x="71675" y="8998"/>
                  <a:pt x="64748" y="1344"/>
                </a:cubicBezTo>
                <a:cubicBezTo>
                  <a:pt x="63366" y="383"/>
                  <a:pt x="61994" y="0"/>
                  <a:pt x="60518" y="0"/>
                </a:cubicBezTo>
                <a:close/>
              </a:path>
            </a:pathLst>
          </a:custGeom>
          <a:solidFill>
            <a:srgbClr val="A4BDDA">
              <a:alpha val="1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txBox="1">
            <a:spLocks noGrp="1"/>
          </p:cNvSpPr>
          <p:nvPr>
            <p:ph type="title" hasCustomPrompt="1"/>
          </p:nvPr>
        </p:nvSpPr>
        <p:spPr>
          <a:xfrm>
            <a:off x="4489701" y="951225"/>
            <a:ext cx="4114800" cy="58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3600"/>
              <a:buNone/>
              <a:defRPr sz="4100">
                <a:solidFill>
                  <a:schemeClr val="accent3"/>
                </a:solidFill>
              </a:defRPr>
            </a:lvl1pPr>
            <a:lvl2pPr lvl="1" algn="ctr" rtl="0">
              <a:spcBef>
                <a:spcPts val="0"/>
              </a:spcBef>
              <a:spcAft>
                <a:spcPts val="0"/>
              </a:spcAft>
              <a:buClr>
                <a:schemeClr val="accent1"/>
              </a:buClr>
              <a:buSzPts val="3600"/>
              <a:buNone/>
              <a:defRPr sz="3600" b="1">
                <a:solidFill>
                  <a:schemeClr val="accent1"/>
                </a:solidFill>
              </a:defRPr>
            </a:lvl2pPr>
            <a:lvl3pPr lvl="2" algn="ctr" rtl="0">
              <a:spcBef>
                <a:spcPts val="0"/>
              </a:spcBef>
              <a:spcAft>
                <a:spcPts val="0"/>
              </a:spcAft>
              <a:buClr>
                <a:schemeClr val="accent1"/>
              </a:buClr>
              <a:buSzPts val="3600"/>
              <a:buNone/>
              <a:defRPr sz="3600" b="1">
                <a:solidFill>
                  <a:schemeClr val="accent1"/>
                </a:solidFill>
              </a:defRPr>
            </a:lvl3pPr>
            <a:lvl4pPr lvl="3" algn="ctr" rtl="0">
              <a:spcBef>
                <a:spcPts val="0"/>
              </a:spcBef>
              <a:spcAft>
                <a:spcPts val="0"/>
              </a:spcAft>
              <a:buClr>
                <a:schemeClr val="accent1"/>
              </a:buClr>
              <a:buSzPts val="3600"/>
              <a:buNone/>
              <a:defRPr sz="3600" b="1">
                <a:solidFill>
                  <a:schemeClr val="accent1"/>
                </a:solidFill>
              </a:defRPr>
            </a:lvl4pPr>
            <a:lvl5pPr lvl="4" algn="ctr" rtl="0">
              <a:spcBef>
                <a:spcPts val="0"/>
              </a:spcBef>
              <a:spcAft>
                <a:spcPts val="0"/>
              </a:spcAft>
              <a:buClr>
                <a:schemeClr val="accent1"/>
              </a:buClr>
              <a:buSzPts val="3600"/>
              <a:buNone/>
              <a:defRPr sz="3600" b="1">
                <a:solidFill>
                  <a:schemeClr val="accent1"/>
                </a:solidFill>
              </a:defRPr>
            </a:lvl5pPr>
            <a:lvl6pPr lvl="5" algn="ctr" rtl="0">
              <a:spcBef>
                <a:spcPts val="0"/>
              </a:spcBef>
              <a:spcAft>
                <a:spcPts val="0"/>
              </a:spcAft>
              <a:buClr>
                <a:schemeClr val="accent1"/>
              </a:buClr>
              <a:buSzPts val="3600"/>
              <a:buNone/>
              <a:defRPr sz="3600" b="1">
                <a:solidFill>
                  <a:schemeClr val="accent1"/>
                </a:solidFill>
              </a:defRPr>
            </a:lvl6pPr>
            <a:lvl7pPr lvl="6" algn="ctr" rtl="0">
              <a:spcBef>
                <a:spcPts val="0"/>
              </a:spcBef>
              <a:spcAft>
                <a:spcPts val="0"/>
              </a:spcAft>
              <a:buClr>
                <a:schemeClr val="accent1"/>
              </a:buClr>
              <a:buSzPts val="3600"/>
              <a:buNone/>
              <a:defRPr sz="3600" b="1">
                <a:solidFill>
                  <a:schemeClr val="accent1"/>
                </a:solidFill>
              </a:defRPr>
            </a:lvl7pPr>
            <a:lvl8pPr lvl="7" algn="ctr" rtl="0">
              <a:spcBef>
                <a:spcPts val="0"/>
              </a:spcBef>
              <a:spcAft>
                <a:spcPts val="0"/>
              </a:spcAft>
              <a:buClr>
                <a:schemeClr val="accent1"/>
              </a:buClr>
              <a:buSzPts val="3600"/>
              <a:buNone/>
              <a:defRPr sz="3600" b="1">
                <a:solidFill>
                  <a:schemeClr val="accent1"/>
                </a:solidFill>
              </a:defRPr>
            </a:lvl8pPr>
            <a:lvl9pPr lvl="8" algn="ctr" rtl="0">
              <a:spcBef>
                <a:spcPts val="0"/>
              </a:spcBef>
              <a:spcAft>
                <a:spcPts val="0"/>
              </a:spcAft>
              <a:buClr>
                <a:schemeClr val="accent1"/>
              </a:buClr>
              <a:buSzPts val="3600"/>
              <a:buNone/>
              <a:defRPr sz="3600" b="1">
                <a:solidFill>
                  <a:schemeClr val="accent1"/>
                </a:solidFill>
              </a:defRPr>
            </a:lvl9pPr>
          </a:lstStyle>
          <a:p>
            <a:r>
              <a:t>xx%</a:t>
            </a:r>
          </a:p>
        </p:txBody>
      </p:sp>
      <p:sp>
        <p:nvSpPr>
          <p:cNvPr id="250" name="Google Shape;250;p16"/>
          <p:cNvSpPr txBox="1">
            <a:spLocks noGrp="1"/>
          </p:cNvSpPr>
          <p:nvPr>
            <p:ph type="subTitle" idx="1"/>
          </p:nvPr>
        </p:nvSpPr>
        <p:spPr>
          <a:xfrm>
            <a:off x="4489701" y="1455993"/>
            <a:ext cx="4114800" cy="3969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242424"/>
                </a:solidFill>
                <a:latin typeface="Anaheim"/>
                <a:ea typeface="Anaheim"/>
                <a:cs typeface="Anaheim"/>
                <a:sym typeface="Anaheim"/>
              </a:defRPr>
            </a:lvl1pPr>
            <a:lvl2pPr lvl="1" rtl="0">
              <a:spcBef>
                <a:spcPts val="0"/>
              </a:spcBef>
              <a:spcAft>
                <a:spcPts val="0"/>
              </a:spcAft>
              <a:buNone/>
              <a:defRPr>
                <a:solidFill>
                  <a:srgbClr val="242424"/>
                </a:solidFill>
                <a:latin typeface="Anaheim"/>
                <a:ea typeface="Anaheim"/>
                <a:cs typeface="Anaheim"/>
                <a:sym typeface="Anaheim"/>
              </a:defRPr>
            </a:lvl2pPr>
            <a:lvl3pPr lvl="2" rtl="0">
              <a:spcBef>
                <a:spcPts val="0"/>
              </a:spcBef>
              <a:spcAft>
                <a:spcPts val="0"/>
              </a:spcAft>
              <a:buNone/>
              <a:defRPr>
                <a:solidFill>
                  <a:srgbClr val="242424"/>
                </a:solidFill>
                <a:latin typeface="Anaheim"/>
                <a:ea typeface="Anaheim"/>
                <a:cs typeface="Anaheim"/>
                <a:sym typeface="Anaheim"/>
              </a:defRPr>
            </a:lvl3pPr>
            <a:lvl4pPr lvl="3" rtl="0">
              <a:spcBef>
                <a:spcPts val="0"/>
              </a:spcBef>
              <a:spcAft>
                <a:spcPts val="0"/>
              </a:spcAft>
              <a:buNone/>
              <a:defRPr>
                <a:solidFill>
                  <a:srgbClr val="242424"/>
                </a:solidFill>
                <a:latin typeface="Anaheim"/>
                <a:ea typeface="Anaheim"/>
                <a:cs typeface="Anaheim"/>
                <a:sym typeface="Anaheim"/>
              </a:defRPr>
            </a:lvl4pPr>
            <a:lvl5pPr lvl="4" rtl="0">
              <a:spcBef>
                <a:spcPts val="0"/>
              </a:spcBef>
              <a:spcAft>
                <a:spcPts val="0"/>
              </a:spcAft>
              <a:buNone/>
              <a:defRPr>
                <a:solidFill>
                  <a:srgbClr val="242424"/>
                </a:solidFill>
                <a:latin typeface="Anaheim"/>
                <a:ea typeface="Anaheim"/>
                <a:cs typeface="Anaheim"/>
                <a:sym typeface="Anaheim"/>
              </a:defRPr>
            </a:lvl5pPr>
            <a:lvl6pPr lvl="5" rtl="0">
              <a:spcBef>
                <a:spcPts val="0"/>
              </a:spcBef>
              <a:spcAft>
                <a:spcPts val="0"/>
              </a:spcAft>
              <a:buNone/>
              <a:defRPr>
                <a:solidFill>
                  <a:srgbClr val="242424"/>
                </a:solidFill>
                <a:latin typeface="Anaheim"/>
                <a:ea typeface="Anaheim"/>
                <a:cs typeface="Anaheim"/>
                <a:sym typeface="Anaheim"/>
              </a:defRPr>
            </a:lvl6pPr>
            <a:lvl7pPr lvl="6" rtl="0">
              <a:spcBef>
                <a:spcPts val="0"/>
              </a:spcBef>
              <a:spcAft>
                <a:spcPts val="0"/>
              </a:spcAft>
              <a:buNone/>
              <a:defRPr>
                <a:solidFill>
                  <a:srgbClr val="242424"/>
                </a:solidFill>
                <a:latin typeface="Anaheim"/>
                <a:ea typeface="Anaheim"/>
                <a:cs typeface="Anaheim"/>
                <a:sym typeface="Anaheim"/>
              </a:defRPr>
            </a:lvl7pPr>
            <a:lvl8pPr lvl="7" rtl="0">
              <a:spcBef>
                <a:spcPts val="0"/>
              </a:spcBef>
              <a:spcAft>
                <a:spcPts val="0"/>
              </a:spcAft>
              <a:buNone/>
              <a:defRPr>
                <a:solidFill>
                  <a:srgbClr val="242424"/>
                </a:solidFill>
                <a:latin typeface="Anaheim"/>
                <a:ea typeface="Anaheim"/>
                <a:cs typeface="Anaheim"/>
                <a:sym typeface="Anaheim"/>
              </a:defRPr>
            </a:lvl8pPr>
            <a:lvl9pPr lvl="8" rtl="0">
              <a:spcBef>
                <a:spcPts val="0"/>
              </a:spcBef>
              <a:spcAft>
                <a:spcPts val="0"/>
              </a:spcAft>
              <a:buNone/>
              <a:defRPr>
                <a:solidFill>
                  <a:srgbClr val="242424"/>
                </a:solidFill>
                <a:latin typeface="Anaheim"/>
                <a:ea typeface="Anaheim"/>
                <a:cs typeface="Anaheim"/>
                <a:sym typeface="Anaheim"/>
              </a:defRPr>
            </a:lvl9pPr>
          </a:lstStyle>
          <a:p>
            <a:endParaRPr/>
          </a:p>
        </p:txBody>
      </p:sp>
      <p:sp>
        <p:nvSpPr>
          <p:cNvPr id="251" name="Google Shape;251;p16"/>
          <p:cNvSpPr txBox="1">
            <a:spLocks noGrp="1"/>
          </p:cNvSpPr>
          <p:nvPr>
            <p:ph type="title" idx="2" hasCustomPrompt="1"/>
          </p:nvPr>
        </p:nvSpPr>
        <p:spPr>
          <a:xfrm>
            <a:off x="4489701" y="3294525"/>
            <a:ext cx="4114800" cy="58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3600"/>
              <a:buNone/>
              <a:defRPr sz="4100">
                <a:solidFill>
                  <a:schemeClr val="accent3"/>
                </a:solidFill>
              </a:defRPr>
            </a:lvl1pPr>
            <a:lvl2pPr lvl="1" algn="ctr" rtl="0">
              <a:spcBef>
                <a:spcPts val="0"/>
              </a:spcBef>
              <a:spcAft>
                <a:spcPts val="0"/>
              </a:spcAft>
              <a:buClr>
                <a:schemeClr val="accent1"/>
              </a:buClr>
              <a:buSzPts val="3600"/>
              <a:buNone/>
              <a:defRPr sz="3600" b="1">
                <a:solidFill>
                  <a:schemeClr val="accent1"/>
                </a:solidFill>
              </a:defRPr>
            </a:lvl2pPr>
            <a:lvl3pPr lvl="2" algn="ctr" rtl="0">
              <a:spcBef>
                <a:spcPts val="0"/>
              </a:spcBef>
              <a:spcAft>
                <a:spcPts val="0"/>
              </a:spcAft>
              <a:buClr>
                <a:schemeClr val="accent1"/>
              </a:buClr>
              <a:buSzPts val="3600"/>
              <a:buNone/>
              <a:defRPr sz="3600" b="1">
                <a:solidFill>
                  <a:schemeClr val="accent1"/>
                </a:solidFill>
              </a:defRPr>
            </a:lvl3pPr>
            <a:lvl4pPr lvl="3" algn="ctr" rtl="0">
              <a:spcBef>
                <a:spcPts val="0"/>
              </a:spcBef>
              <a:spcAft>
                <a:spcPts val="0"/>
              </a:spcAft>
              <a:buClr>
                <a:schemeClr val="accent1"/>
              </a:buClr>
              <a:buSzPts val="3600"/>
              <a:buNone/>
              <a:defRPr sz="3600" b="1">
                <a:solidFill>
                  <a:schemeClr val="accent1"/>
                </a:solidFill>
              </a:defRPr>
            </a:lvl4pPr>
            <a:lvl5pPr lvl="4" algn="ctr" rtl="0">
              <a:spcBef>
                <a:spcPts val="0"/>
              </a:spcBef>
              <a:spcAft>
                <a:spcPts val="0"/>
              </a:spcAft>
              <a:buClr>
                <a:schemeClr val="accent1"/>
              </a:buClr>
              <a:buSzPts val="3600"/>
              <a:buNone/>
              <a:defRPr sz="3600" b="1">
                <a:solidFill>
                  <a:schemeClr val="accent1"/>
                </a:solidFill>
              </a:defRPr>
            </a:lvl5pPr>
            <a:lvl6pPr lvl="5" algn="ctr" rtl="0">
              <a:spcBef>
                <a:spcPts val="0"/>
              </a:spcBef>
              <a:spcAft>
                <a:spcPts val="0"/>
              </a:spcAft>
              <a:buClr>
                <a:schemeClr val="accent1"/>
              </a:buClr>
              <a:buSzPts val="3600"/>
              <a:buNone/>
              <a:defRPr sz="3600" b="1">
                <a:solidFill>
                  <a:schemeClr val="accent1"/>
                </a:solidFill>
              </a:defRPr>
            </a:lvl6pPr>
            <a:lvl7pPr lvl="6" algn="ctr" rtl="0">
              <a:spcBef>
                <a:spcPts val="0"/>
              </a:spcBef>
              <a:spcAft>
                <a:spcPts val="0"/>
              </a:spcAft>
              <a:buClr>
                <a:schemeClr val="accent1"/>
              </a:buClr>
              <a:buSzPts val="3600"/>
              <a:buNone/>
              <a:defRPr sz="3600" b="1">
                <a:solidFill>
                  <a:schemeClr val="accent1"/>
                </a:solidFill>
              </a:defRPr>
            </a:lvl7pPr>
            <a:lvl8pPr lvl="7" algn="ctr" rtl="0">
              <a:spcBef>
                <a:spcPts val="0"/>
              </a:spcBef>
              <a:spcAft>
                <a:spcPts val="0"/>
              </a:spcAft>
              <a:buClr>
                <a:schemeClr val="accent1"/>
              </a:buClr>
              <a:buSzPts val="3600"/>
              <a:buNone/>
              <a:defRPr sz="3600" b="1">
                <a:solidFill>
                  <a:schemeClr val="accent1"/>
                </a:solidFill>
              </a:defRPr>
            </a:lvl8pPr>
            <a:lvl9pPr lvl="8" algn="ctr" rtl="0">
              <a:spcBef>
                <a:spcPts val="0"/>
              </a:spcBef>
              <a:spcAft>
                <a:spcPts val="0"/>
              </a:spcAft>
              <a:buClr>
                <a:schemeClr val="accent1"/>
              </a:buClr>
              <a:buSzPts val="3600"/>
              <a:buNone/>
              <a:defRPr sz="3600" b="1">
                <a:solidFill>
                  <a:schemeClr val="accent1"/>
                </a:solidFill>
              </a:defRPr>
            </a:lvl9pPr>
          </a:lstStyle>
          <a:p>
            <a:r>
              <a:t>xx%</a:t>
            </a:r>
          </a:p>
        </p:txBody>
      </p:sp>
      <p:sp>
        <p:nvSpPr>
          <p:cNvPr id="252" name="Google Shape;252;p16"/>
          <p:cNvSpPr txBox="1">
            <a:spLocks noGrp="1"/>
          </p:cNvSpPr>
          <p:nvPr>
            <p:ph type="subTitle" idx="3"/>
          </p:nvPr>
        </p:nvSpPr>
        <p:spPr>
          <a:xfrm>
            <a:off x="4489701" y="3795379"/>
            <a:ext cx="4114800" cy="3969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242424"/>
                </a:solidFill>
                <a:latin typeface="Anaheim"/>
                <a:ea typeface="Anaheim"/>
                <a:cs typeface="Anaheim"/>
                <a:sym typeface="Anaheim"/>
              </a:defRPr>
            </a:lvl1pPr>
            <a:lvl2pPr lvl="1" rtl="0">
              <a:spcBef>
                <a:spcPts val="0"/>
              </a:spcBef>
              <a:spcAft>
                <a:spcPts val="0"/>
              </a:spcAft>
              <a:buNone/>
              <a:defRPr>
                <a:solidFill>
                  <a:srgbClr val="242424"/>
                </a:solidFill>
                <a:latin typeface="Anaheim"/>
                <a:ea typeface="Anaheim"/>
                <a:cs typeface="Anaheim"/>
                <a:sym typeface="Anaheim"/>
              </a:defRPr>
            </a:lvl2pPr>
            <a:lvl3pPr lvl="2" rtl="0">
              <a:spcBef>
                <a:spcPts val="0"/>
              </a:spcBef>
              <a:spcAft>
                <a:spcPts val="0"/>
              </a:spcAft>
              <a:buNone/>
              <a:defRPr>
                <a:solidFill>
                  <a:srgbClr val="242424"/>
                </a:solidFill>
                <a:latin typeface="Anaheim"/>
                <a:ea typeface="Anaheim"/>
                <a:cs typeface="Anaheim"/>
                <a:sym typeface="Anaheim"/>
              </a:defRPr>
            </a:lvl3pPr>
            <a:lvl4pPr lvl="3" rtl="0">
              <a:spcBef>
                <a:spcPts val="0"/>
              </a:spcBef>
              <a:spcAft>
                <a:spcPts val="0"/>
              </a:spcAft>
              <a:buNone/>
              <a:defRPr>
                <a:solidFill>
                  <a:srgbClr val="242424"/>
                </a:solidFill>
                <a:latin typeface="Anaheim"/>
                <a:ea typeface="Anaheim"/>
                <a:cs typeface="Anaheim"/>
                <a:sym typeface="Anaheim"/>
              </a:defRPr>
            </a:lvl4pPr>
            <a:lvl5pPr lvl="4" rtl="0">
              <a:spcBef>
                <a:spcPts val="0"/>
              </a:spcBef>
              <a:spcAft>
                <a:spcPts val="0"/>
              </a:spcAft>
              <a:buNone/>
              <a:defRPr>
                <a:solidFill>
                  <a:srgbClr val="242424"/>
                </a:solidFill>
                <a:latin typeface="Anaheim"/>
                <a:ea typeface="Anaheim"/>
                <a:cs typeface="Anaheim"/>
                <a:sym typeface="Anaheim"/>
              </a:defRPr>
            </a:lvl5pPr>
            <a:lvl6pPr lvl="5" rtl="0">
              <a:spcBef>
                <a:spcPts val="0"/>
              </a:spcBef>
              <a:spcAft>
                <a:spcPts val="0"/>
              </a:spcAft>
              <a:buNone/>
              <a:defRPr>
                <a:solidFill>
                  <a:srgbClr val="242424"/>
                </a:solidFill>
                <a:latin typeface="Anaheim"/>
                <a:ea typeface="Anaheim"/>
                <a:cs typeface="Anaheim"/>
                <a:sym typeface="Anaheim"/>
              </a:defRPr>
            </a:lvl6pPr>
            <a:lvl7pPr lvl="6" rtl="0">
              <a:spcBef>
                <a:spcPts val="0"/>
              </a:spcBef>
              <a:spcAft>
                <a:spcPts val="0"/>
              </a:spcAft>
              <a:buNone/>
              <a:defRPr>
                <a:solidFill>
                  <a:srgbClr val="242424"/>
                </a:solidFill>
                <a:latin typeface="Anaheim"/>
                <a:ea typeface="Anaheim"/>
                <a:cs typeface="Anaheim"/>
                <a:sym typeface="Anaheim"/>
              </a:defRPr>
            </a:lvl7pPr>
            <a:lvl8pPr lvl="7" rtl="0">
              <a:spcBef>
                <a:spcPts val="0"/>
              </a:spcBef>
              <a:spcAft>
                <a:spcPts val="0"/>
              </a:spcAft>
              <a:buNone/>
              <a:defRPr>
                <a:solidFill>
                  <a:srgbClr val="242424"/>
                </a:solidFill>
                <a:latin typeface="Anaheim"/>
                <a:ea typeface="Anaheim"/>
                <a:cs typeface="Anaheim"/>
                <a:sym typeface="Anaheim"/>
              </a:defRPr>
            </a:lvl8pPr>
            <a:lvl9pPr lvl="8" rtl="0">
              <a:spcBef>
                <a:spcPts val="0"/>
              </a:spcBef>
              <a:spcAft>
                <a:spcPts val="0"/>
              </a:spcAft>
              <a:buNone/>
              <a:defRPr>
                <a:solidFill>
                  <a:srgbClr val="242424"/>
                </a:solidFill>
                <a:latin typeface="Anaheim"/>
                <a:ea typeface="Anaheim"/>
                <a:cs typeface="Anaheim"/>
                <a:sym typeface="Anaheim"/>
              </a:defRPr>
            </a:lvl9pPr>
          </a:lstStyle>
          <a:p>
            <a:endParaRPr/>
          </a:p>
        </p:txBody>
      </p:sp>
      <p:sp>
        <p:nvSpPr>
          <p:cNvPr id="253" name="Google Shape;253;p16"/>
          <p:cNvSpPr txBox="1">
            <a:spLocks noGrp="1"/>
          </p:cNvSpPr>
          <p:nvPr>
            <p:ph type="title" idx="4" hasCustomPrompt="1"/>
          </p:nvPr>
        </p:nvSpPr>
        <p:spPr>
          <a:xfrm>
            <a:off x="4489701" y="2122563"/>
            <a:ext cx="4114800" cy="58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3600"/>
              <a:buNone/>
              <a:defRPr sz="4100">
                <a:solidFill>
                  <a:schemeClr val="accent3"/>
                </a:solidFill>
              </a:defRPr>
            </a:lvl1pPr>
            <a:lvl2pPr lvl="1" algn="ctr" rtl="0">
              <a:spcBef>
                <a:spcPts val="0"/>
              </a:spcBef>
              <a:spcAft>
                <a:spcPts val="0"/>
              </a:spcAft>
              <a:buClr>
                <a:schemeClr val="accent1"/>
              </a:buClr>
              <a:buSzPts val="3600"/>
              <a:buNone/>
              <a:defRPr sz="3600" b="1">
                <a:solidFill>
                  <a:schemeClr val="accent1"/>
                </a:solidFill>
              </a:defRPr>
            </a:lvl2pPr>
            <a:lvl3pPr lvl="2" algn="ctr" rtl="0">
              <a:spcBef>
                <a:spcPts val="0"/>
              </a:spcBef>
              <a:spcAft>
                <a:spcPts val="0"/>
              </a:spcAft>
              <a:buClr>
                <a:schemeClr val="accent1"/>
              </a:buClr>
              <a:buSzPts val="3600"/>
              <a:buNone/>
              <a:defRPr sz="3600" b="1">
                <a:solidFill>
                  <a:schemeClr val="accent1"/>
                </a:solidFill>
              </a:defRPr>
            </a:lvl3pPr>
            <a:lvl4pPr lvl="3" algn="ctr" rtl="0">
              <a:spcBef>
                <a:spcPts val="0"/>
              </a:spcBef>
              <a:spcAft>
                <a:spcPts val="0"/>
              </a:spcAft>
              <a:buClr>
                <a:schemeClr val="accent1"/>
              </a:buClr>
              <a:buSzPts val="3600"/>
              <a:buNone/>
              <a:defRPr sz="3600" b="1">
                <a:solidFill>
                  <a:schemeClr val="accent1"/>
                </a:solidFill>
              </a:defRPr>
            </a:lvl4pPr>
            <a:lvl5pPr lvl="4" algn="ctr" rtl="0">
              <a:spcBef>
                <a:spcPts val="0"/>
              </a:spcBef>
              <a:spcAft>
                <a:spcPts val="0"/>
              </a:spcAft>
              <a:buClr>
                <a:schemeClr val="accent1"/>
              </a:buClr>
              <a:buSzPts val="3600"/>
              <a:buNone/>
              <a:defRPr sz="3600" b="1">
                <a:solidFill>
                  <a:schemeClr val="accent1"/>
                </a:solidFill>
              </a:defRPr>
            </a:lvl5pPr>
            <a:lvl6pPr lvl="5" algn="ctr" rtl="0">
              <a:spcBef>
                <a:spcPts val="0"/>
              </a:spcBef>
              <a:spcAft>
                <a:spcPts val="0"/>
              </a:spcAft>
              <a:buClr>
                <a:schemeClr val="accent1"/>
              </a:buClr>
              <a:buSzPts val="3600"/>
              <a:buNone/>
              <a:defRPr sz="3600" b="1">
                <a:solidFill>
                  <a:schemeClr val="accent1"/>
                </a:solidFill>
              </a:defRPr>
            </a:lvl6pPr>
            <a:lvl7pPr lvl="6" algn="ctr" rtl="0">
              <a:spcBef>
                <a:spcPts val="0"/>
              </a:spcBef>
              <a:spcAft>
                <a:spcPts val="0"/>
              </a:spcAft>
              <a:buClr>
                <a:schemeClr val="accent1"/>
              </a:buClr>
              <a:buSzPts val="3600"/>
              <a:buNone/>
              <a:defRPr sz="3600" b="1">
                <a:solidFill>
                  <a:schemeClr val="accent1"/>
                </a:solidFill>
              </a:defRPr>
            </a:lvl7pPr>
            <a:lvl8pPr lvl="7" algn="ctr" rtl="0">
              <a:spcBef>
                <a:spcPts val="0"/>
              </a:spcBef>
              <a:spcAft>
                <a:spcPts val="0"/>
              </a:spcAft>
              <a:buClr>
                <a:schemeClr val="accent1"/>
              </a:buClr>
              <a:buSzPts val="3600"/>
              <a:buNone/>
              <a:defRPr sz="3600" b="1">
                <a:solidFill>
                  <a:schemeClr val="accent1"/>
                </a:solidFill>
              </a:defRPr>
            </a:lvl8pPr>
            <a:lvl9pPr lvl="8" algn="ctr" rtl="0">
              <a:spcBef>
                <a:spcPts val="0"/>
              </a:spcBef>
              <a:spcAft>
                <a:spcPts val="0"/>
              </a:spcAft>
              <a:buClr>
                <a:schemeClr val="accent1"/>
              </a:buClr>
              <a:buSzPts val="3600"/>
              <a:buNone/>
              <a:defRPr sz="3600" b="1">
                <a:solidFill>
                  <a:schemeClr val="accent1"/>
                </a:solidFill>
              </a:defRPr>
            </a:lvl9pPr>
          </a:lstStyle>
          <a:p>
            <a:r>
              <a:t>xx%</a:t>
            </a:r>
          </a:p>
        </p:txBody>
      </p:sp>
      <p:sp>
        <p:nvSpPr>
          <p:cNvPr id="254" name="Google Shape;254;p16"/>
          <p:cNvSpPr txBox="1">
            <a:spLocks noGrp="1"/>
          </p:cNvSpPr>
          <p:nvPr>
            <p:ph type="subTitle" idx="5"/>
          </p:nvPr>
        </p:nvSpPr>
        <p:spPr>
          <a:xfrm>
            <a:off x="4489701" y="2623417"/>
            <a:ext cx="4114800" cy="3969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242424"/>
                </a:solidFill>
                <a:latin typeface="Anaheim"/>
                <a:ea typeface="Anaheim"/>
                <a:cs typeface="Anaheim"/>
                <a:sym typeface="Anaheim"/>
              </a:defRPr>
            </a:lvl1pPr>
            <a:lvl2pPr lvl="1" rtl="0">
              <a:spcBef>
                <a:spcPts val="0"/>
              </a:spcBef>
              <a:spcAft>
                <a:spcPts val="0"/>
              </a:spcAft>
              <a:buNone/>
              <a:defRPr>
                <a:solidFill>
                  <a:srgbClr val="242424"/>
                </a:solidFill>
                <a:latin typeface="Anaheim"/>
                <a:ea typeface="Anaheim"/>
                <a:cs typeface="Anaheim"/>
                <a:sym typeface="Anaheim"/>
              </a:defRPr>
            </a:lvl2pPr>
            <a:lvl3pPr lvl="2" rtl="0">
              <a:spcBef>
                <a:spcPts val="0"/>
              </a:spcBef>
              <a:spcAft>
                <a:spcPts val="0"/>
              </a:spcAft>
              <a:buNone/>
              <a:defRPr>
                <a:solidFill>
                  <a:srgbClr val="242424"/>
                </a:solidFill>
                <a:latin typeface="Anaheim"/>
                <a:ea typeface="Anaheim"/>
                <a:cs typeface="Anaheim"/>
                <a:sym typeface="Anaheim"/>
              </a:defRPr>
            </a:lvl3pPr>
            <a:lvl4pPr lvl="3" rtl="0">
              <a:spcBef>
                <a:spcPts val="0"/>
              </a:spcBef>
              <a:spcAft>
                <a:spcPts val="0"/>
              </a:spcAft>
              <a:buNone/>
              <a:defRPr>
                <a:solidFill>
                  <a:srgbClr val="242424"/>
                </a:solidFill>
                <a:latin typeface="Anaheim"/>
                <a:ea typeface="Anaheim"/>
                <a:cs typeface="Anaheim"/>
                <a:sym typeface="Anaheim"/>
              </a:defRPr>
            </a:lvl4pPr>
            <a:lvl5pPr lvl="4" rtl="0">
              <a:spcBef>
                <a:spcPts val="0"/>
              </a:spcBef>
              <a:spcAft>
                <a:spcPts val="0"/>
              </a:spcAft>
              <a:buNone/>
              <a:defRPr>
                <a:solidFill>
                  <a:srgbClr val="242424"/>
                </a:solidFill>
                <a:latin typeface="Anaheim"/>
                <a:ea typeface="Anaheim"/>
                <a:cs typeface="Anaheim"/>
                <a:sym typeface="Anaheim"/>
              </a:defRPr>
            </a:lvl5pPr>
            <a:lvl6pPr lvl="5" rtl="0">
              <a:spcBef>
                <a:spcPts val="0"/>
              </a:spcBef>
              <a:spcAft>
                <a:spcPts val="0"/>
              </a:spcAft>
              <a:buNone/>
              <a:defRPr>
                <a:solidFill>
                  <a:srgbClr val="242424"/>
                </a:solidFill>
                <a:latin typeface="Anaheim"/>
                <a:ea typeface="Anaheim"/>
                <a:cs typeface="Anaheim"/>
                <a:sym typeface="Anaheim"/>
              </a:defRPr>
            </a:lvl6pPr>
            <a:lvl7pPr lvl="6" rtl="0">
              <a:spcBef>
                <a:spcPts val="0"/>
              </a:spcBef>
              <a:spcAft>
                <a:spcPts val="0"/>
              </a:spcAft>
              <a:buNone/>
              <a:defRPr>
                <a:solidFill>
                  <a:srgbClr val="242424"/>
                </a:solidFill>
                <a:latin typeface="Anaheim"/>
                <a:ea typeface="Anaheim"/>
                <a:cs typeface="Anaheim"/>
                <a:sym typeface="Anaheim"/>
              </a:defRPr>
            </a:lvl7pPr>
            <a:lvl8pPr lvl="7" rtl="0">
              <a:spcBef>
                <a:spcPts val="0"/>
              </a:spcBef>
              <a:spcAft>
                <a:spcPts val="0"/>
              </a:spcAft>
              <a:buNone/>
              <a:defRPr>
                <a:solidFill>
                  <a:srgbClr val="242424"/>
                </a:solidFill>
                <a:latin typeface="Anaheim"/>
                <a:ea typeface="Anaheim"/>
                <a:cs typeface="Anaheim"/>
                <a:sym typeface="Anaheim"/>
              </a:defRPr>
            </a:lvl8pPr>
            <a:lvl9pPr lvl="8" rtl="0">
              <a:spcBef>
                <a:spcPts val="0"/>
              </a:spcBef>
              <a:spcAft>
                <a:spcPts val="0"/>
              </a:spcAft>
              <a:buNone/>
              <a:defRPr>
                <a:solidFill>
                  <a:srgbClr val="242424"/>
                </a:solidFill>
                <a:latin typeface="Anaheim"/>
                <a:ea typeface="Anaheim"/>
                <a:cs typeface="Anaheim"/>
                <a:sym typeface="Anaheim"/>
              </a:defRPr>
            </a:lvl9pPr>
          </a:lstStyle>
          <a:p>
            <a:endParaRPr/>
          </a:p>
        </p:txBody>
      </p:sp>
      <p:sp>
        <p:nvSpPr>
          <p:cNvPr id="255" name="Google Shape;255;p16"/>
          <p:cNvSpPr/>
          <p:nvPr/>
        </p:nvSpPr>
        <p:spPr>
          <a:xfrm>
            <a:off x="1200225" y="235138"/>
            <a:ext cx="119275" cy="187650"/>
          </a:xfrm>
          <a:custGeom>
            <a:avLst/>
            <a:gdLst/>
            <a:ahLst/>
            <a:cxnLst/>
            <a:rect l="l" t="t" r="r" b="b"/>
            <a:pathLst>
              <a:path w="4771" h="7506" extrusionOk="0">
                <a:moveTo>
                  <a:pt x="2402" y="0"/>
                </a:moveTo>
                <a:lnTo>
                  <a:pt x="2035" y="1201"/>
                </a:lnTo>
                <a:cubicBezTo>
                  <a:pt x="1702" y="2302"/>
                  <a:pt x="968" y="3202"/>
                  <a:pt x="0" y="3736"/>
                </a:cubicBezTo>
                <a:cubicBezTo>
                  <a:pt x="968" y="4303"/>
                  <a:pt x="1702" y="5204"/>
                  <a:pt x="2035" y="6305"/>
                </a:cubicBezTo>
                <a:lnTo>
                  <a:pt x="2402" y="7505"/>
                </a:lnTo>
                <a:lnTo>
                  <a:pt x="2736" y="6305"/>
                </a:lnTo>
                <a:cubicBezTo>
                  <a:pt x="3069" y="5204"/>
                  <a:pt x="3803" y="4303"/>
                  <a:pt x="4771" y="3736"/>
                </a:cubicBezTo>
                <a:cubicBezTo>
                  <a:pt x="3803" y="3202"/>
                  <a:pt x="3069" y="2302"/>
                  <a:pt x="2736" y="1201"/>
                </a:cubicBezTo>
                <a:lnTo>
                  <a:pt x="2402"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2842100" y="4773750"/>
            <a:ext cx="120100" cy="186825"/>
          </a:xfrm>
          <a:custGeom>
            <a:avLst/>
            <a:gdLst/>
            <a:ahLst/>
            <a:cxnLst/>
            <a:rect l="l" t="t" r="r" b="b"/>
            <a:pathLst>
              <a:path w="4804" h="7473" extrusionOk="0">
                <a:moveTo>
                  <a:pt x="2402" y="0"/>
                </a:moveTo>
                <a:lnTo>
                  <a:pt x="2035" y="1201"/>
                </a:lnTo>
                <a:cubicBezTo>
                  <a:pt x="1735" y="2269"/>
                  <a:pt x="1001" y="3203"/>
                  <a:pt x="0" y="3736"/>
                </a:cubicBezTo>
                <a:cubicBezTo>
                  <a:pt x="1001" y="4270"/>
                  <a:pt x="1735" y="5204"/>
                  <a:pt x="2035" y="6271"/>
                </a:cubicBezTo>
                <a:lnTo>
                  <a:pt x="2402" y="7472"/>
                </a:lnTo>
                <a:lnTo>
                  <a:pt x="2769" y="6271"/>
                </a:lnTo>
                <a:cubicBezTo>
                  <a:pt x="3069" y="5204"/>
                  <a:pt x="3803" y="4270"/>
                  <a:pt x="4804" y="3736"/>
                </a:cubicBezTo>
                <a:cubicBezTo>
                  <a:pt x="3803" y="3203"/>
                  <a:pt x="3069" y="2269"/>
                  <a:pt x="2769" y="1201"/>
                </a:cubicBezTo>
                <a:lnTo>
                  <a:pt x="2402"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a:off x="682650" y="197613"/>
            <a:ext cx="167625" cy="262700"/>
          </a:xfrm>
          <a:custGeom>
            <a:avLst/>
            <a:gdLst/>
            <a:ahLst/>
            <a:cxnLst/>
            <a:rect l="l" t="t" r="r" b="b"/>
            <a:pathLst>
              <a:path w="6705" h="10508" extrusionOk="0">
                <a:moveTo>
                  <a:pt x="3369" y="0"/>
                </a:moveTo>
                <a:lnTo>
                  <a:pt x="2869" y="1701"/>
                </a:lnTo>
                <a:cubicBezTo>
                  <a:pt x="2435" y="3236"/>
                  <a:pt x="1401" y="4503"/>
                  <a:pt x="0" y="5271"/>
                </a:cubicBezTo>
                <a:cubicBezTo>
                  <a:pt x="1401" y="6038"/>
                  <a:pt x="2435" y="7306"/>
                  <a:pt x="2869" y="8840"/>
                </a:cubicBezTo>
                <a:lnTo>
                  <a:pt x="3369" y="10508"/>
                </a:lnTo>
                <a:lnTo>
                  <a:pt x="3836" y="8840"/>
                </a:lnTo>
                <a:cubicBezTo>
                  <a:pt x="4303" y="7306"/>
                  <a:pt x="5337" y="6038"/>
                  <a:pt x="6705" y="5271"/>
                </a:cubicBezTo>
                <a:cubicBezTo>
                  <a:pt x="5337" y="4503"/>
                  <a:pt x="4303" y="3236"/>
                  <a:pt x="3836" y="1701"/>
                </a:cubicBezTo>
                <a:lnTo>
                  <a:pt x="3369"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a:off x="2115050" y="4631050"/>
            <a:ext cx="167650" cy="261875"/>
          </a:xfrm>
          <a:custGeom>
            <a:avLst/>
            <a:gdLst/>
            <a:ahLst/>
            <a:cxnLst/>
            <a:rect l="l" t="t" r="r" b="b"/>
            <a:pathLst>
              <a:path w="6706" h="10475" extrusionOk="0">
                <a:moveTo>
                  <a:pt x="3337" y="0"/>
                </a:moveTo>
                <a:lnTo>
                  <a:pt x="2836" y="1668"/>
                </a:lnTo>
                <a:cubicBezTo>
                  <a:pt x="2403" y="3203"/>
                  <a:pt x="1369" y="4470"/>
                  <a:pt x="1" y="5237"/>
                </a:cubicBezTo>
                <a:cubicBezTo>
                  <a:pt x="1369" y="6005"/>
                  <a:pt x="2403" y="7272"/>
                  <a:pt x="2836" y="8807"/>
                </a:cubicBezTo>
                <a:lnTo>
                  <a:pt x="3337" y="10475"/>
                </a:lnTo>
                <a:lnTo>
                  <a:pt x="3837" y="8807"/>
                </a:lnTo>
                <a:cubicBezTo>
                  <a:pt x="4271" y="7272"/>
                  <a:pt x="5305" y="6005"/>
                  <a:pt x="6706" y="5237"/>
                </a:cubicBezTo>
                <a:cubicBezTo>
                  <a:pt x="5305" y="4470"/>
                  <a:pt x="4271" y="3203"/>
                  <a:pt x="3837" y="1668"/>
                </a:cubicBezTo>
                <a:lnTo>
                  <a:pt x="3337"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316350" y="450725"/>
            <a:ext cx="88400" cy="136775"/>
          </a:xfrm>
          <a:custGeom>
            <a:avLst/>
            <a:gdLst/>
            <a:ahLst/>
            <a:cxnLst/>
            <a:rect l="l" t="t" r="r" b="b"/>
            <a:pathLst>
              <a:path w="3536" h="5471" extrusionOk="0">
                <a:moveTo>
                  <a:pt x="2068" y="0"/>
                </a:moveTo>
                <a:lnTo>
                  <a:pt x="1701" y="834"/>
                </a:lnTo>
                <a:cubicBezTo>
                  <a:pt x="1401" y="1601"/>
                  <a:pt x="767" y="2235"/>
                  <a:pt x="0" y="2535"/>
                </a:cubicBezTo>
                <a:cubicBezTo>
                  <a:pt x="701" y="3002"/>
                  <a:pt x="1168" y="3736"/>
                  <a:pt x="1301" y="4570"/>
                </a:cubicBezTo>
                <a:lnTo>
                  <a:pt x="1468" y="5471"/>
                </a:lnTo>
                <a:lnTo>
                  <a:pt x="1801" y="4637"/>
                </a:lnTo>
                <a:cubicBezTo>
                  <a:pt x="2135" y="3869"/>
                  <a:pt x="2735" y="3236"/>
                  <a:pt x="3536" y="2935"/>
                </a:cubicBezTo>
                <a:cubicBezTo>
                  <a:pt x="2835" y="2468"/>
                  <a:pt x="2368" y="1735"/>
                  <a:pt x="2235" y="901"/>
                </a:cubicBezTo>
                <a:lnTo>
                  <a:pt x="2068"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2410275" y="4384413"/>
            <a:ext cx="88425" cy="137600"/>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1542063" y="422788"/>
            <a:ext cx="122625" cy="192650"/>
          </a:xfrm>
          <a:custGeom>
            <a:avLst/>
            <a:gdLst/>
            <a:ahLst/>
            <a:cxnLst/>
            <a:rect l="l" t="t" r="r" b="b"/>
            <a:pathLst>
              <a:path w="4905" h="7706" extrusionOk="0">
                <a:moveTo>
                  <a:pt x="2870" y="0"/>
                </a:moveTo>
                <a:lnTo>
                  <a:pt x="2403" y="1201"/>
                </a:lnTo>
                <a:cubicBezTo>
                  <a:pt x="1936" y="2269"/>
                  <a:pt x="1068" y="3136"/>
                  <a:pt x="1" y="3569"/>
                </a:cubicBezTo>
                <a:cubicBezTo>
                  <a:pt x="968" y="4237"/>
                  <a:pt x="1602" y="5271"/>
                  <a:pt x="1802" y="6405"/>
                </a:cubicBezTo>
                <a:lnTo>
                  <a:pt x="2036" y="7706"/>
                </a:lnTo>
                <a:lnTo>
                  <a:pt x="2536" y="6505"/>
                </a:lnTo>
                <a:cubicBezTo>
                  <a:pt x="2970" y="5437"/>
                  <a:pt x="3837" y="4570"/>
                  <a:pt x="4904" y="4137"/>
                </a:cubicBezTo>
                <a:cubicBezTo>
                  <a:pt x="3970" y="3469"/>
                  <a:pt x="3303" y="2435"/>
                  <a:pt x="3103" y="1268"/>
                </a:cubicBezTo>
                <a:lnTo>
                  <a:pt x="2870"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a:off x="1542075" y="4631050"/>
            <a:ext cx="122600" cy="191825"/>
          </a:xfrm>
          <a:custGeom>
            <a:avLst/>
            <a:gdLst/>
            <a:ahLst/>
            <a:cxnLst/>
            <a:rect l="l" t="t" r="r" b="b"/>
            <a:pathLst>
              <a:path w="4904" h="7673" extrusionOk="0">
                <a:moveTo>
                  <a:pt x="2869" y="1"/>
                </a:moveTo>
                <a:lnTo>
                  <a:pt x="2369" y="1202"/>
                </a:lnTo>
                <a:cubicBezTo>
                  <a:pt x="1935" y="2269"/>
                  <a:pt x="1068" y="3136"/>
                  <a:pt x="0" y="3570"/>
                </a:cubicBezTo>
                <a:cubicBezTo>
                  <a:pt x="968" y="4237"/>
                  <a:pt x="1601" y="5271"/>
                  <a:pt x="1802" y="6405"/>
                </a:cubicBezTo>
                <a:lnTo>
                  <a:pt x="2035" y="7673"/>
                </a:lnTo>
                <a:lnTo>
                  <a:pt x="2535" y="6505"/>
                </a:lnTo>
                <a:cubicBezTo>
                  <a:pt x="2969" y="5405"/>
                  <a:pt x="3836" y="4537"/>
                  <a:pt x="4904" y="4104"/>
                </a:cubicBezTo>
                <a:cubicBezTo>
                  <a:pt x="3970" y="3437"/>
                  <a:pt x="3303" y="2402"/>
                  <a:pt x="3102" y="1268"/>
                </a:cubicBezTo>
                <a:lnTo>
                  <a:pt x="2869" y="1"/>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263"/>
        <p:cNvGrpSpPr/>
        <p:nvPr/>
      </p:nvGrpSpPr>
      <p:grpSpPr>
        <a:xfrm>
          <a:off x="0" y="0"/>
          <a:ext cx="0" cy="0"/>
          <a:chOff x="0" y="0"/>
          <a:chExt cx="0" cy="0"/>
        </a:xfrm>
      </p:grpSpPr>
      <p:sp>
        <p:nvSpPr>
          <p:cNvPr id="264" name="Google Shape;264;p17"/>
          <p:cNvSpPr/>
          <p:nvPr/>
        </p:nvSpPr>
        <p:spPr>
          <a:xfrm rot="10800000" flipH="1">
            <a:off x="-1207426" y="905748"/>
            <a:ext cx="9622281" cy="4503552"/>
          </a:xfrm>
          <a:custGeom>
            <a:avLst/>
            <a:gdLst/>
            <a:ahLst/>
            <a:cxnLst/>
            <a:rect l="l" t="t" r="r" b="b"/>
            <a:pathLst>
              <a:path w="117327" h="54913" extrusionOk="0">
                <a:moveTo>
                  <a:pt x="93356" y="0"/>
                </a:moveTo>
                <a:cubicBezTo>
                  <a:pt x="88268" y="0"/>
                  <a:pt x="83308" y="1414"/>
                  <a:pt x="77942" y="1787"/>
                </a:cubicBezTo>
                <a:cubicBezTo>
                  <a:pt x="56780" y="2759"/>
                  <a:pt x="55697" y="6502"/>
                  <a:pt x="51708" y="9508"/>
                </a:cubicBezTo>
                <a:cubicBezTo>
                  <a:pt x="50260" y="10596"/>
                  <a:pt x="48530" y="11140"/>
                  <a:pt x="46794" y="11140"/>
                </a:cubicBezTo>
                <a:cubicBezTo>
                  <a:pt x="45303" y="11140"/>
                  <a:pt x="43806" y="10738"/>
                  <a:pt x="42479" y="9932"/>
                </a:cubicBezTo>
                <a:cubicBezTo>
                  <a:pt x="35972" y="5988"/>
                  <a:pt x="27164" y="1899"/>
                  <a:pt x="20478" y="1899"/>
                </a:cubicBezTo>
                <a:cubicBezTo>
                  <a:pt x="20460" y="1899"/>
                  <a:pt x="20442" y="1899"/>
                  <a:pt x="20423" y="1899"/>
                </a:cubicBezTo>
                <a:cubicBezTo>
                  <a:pt x="7642" y="2111"/>
                  <a:pt x="4346" y="9832"/>
                  <a:pt x="2915" y="21217"/>
                </a:cubicBezTo>
                <a:cubicBezTo>
                  <a:pt x="0" y="47094"/>
                  <a:pt x="18455" y="54913"/>
                  <a:pt x="40084" y="54913"/>
                </a:cubicBezTo>
                <a:cubicBezTo>
                  <a:pt x="41419" y="54913"/>
                  <a:pt x="42766" y="54883"/>
                  <a:pt x="44121" y="54826"/>
                </a:cubicBezTo>
                <a:cubicBezTo>
                  <a:pt x="50523" y="54289"/>
                  <a:pt x="56333" y="51787"/>
                  <a:pt x="62691" y="51351"/>
                </a:cubicBezTo>
                <a:cubicBezTo>
                  <a:pt x="63252" y="51299"/>
                  <a:pt x="63806" y="51275"/>
                  <a:pt x="64353" y="51275"/>
                </a:cubicBezTo>
                <a:cubicBezTo>
                  <a:pt x="69792" y="51275"/>
                  <a:pt x="74570" y="53648"/>
                  <a:pt x="79819" y="54379"/>
                </a:cubicBezTo>
                <a:cubicBezTo>
                  <a:pt x="81641" y="54648"/>
                  <a:pt x="83517" y="54789"/>
                  <a:pt x="85406" y="54789"/>
                </a:cubicBezTo>
                <a:cubicBezTo>
                  <a:pt x="92841" y="54789"/>
                  <a:pt x="100466" y="52611"/>
                  <a:pt x="105696" y="47541"/>
                </a:cubicBezTo>
                <a:cubicBezTo>
                  <a:pt x="113796" y="39697"/>
                  <a:pt x="117327" y="27195"/>
                  <a:pt x="116075" y="16033"/>
                </a:cubicBezTo>
                <a:cubicBezTo>
                  <a:pt x="115662" y="6201"/>
                  <a:pt x="106768" y="3173"/>
                  <a:pt x="98724" y="614"/>
                </a:cubicBezTo>
                <a:cubicBezTo>
                  <a:pt x="96904" y="171"/>
                  <a:pt x="95122" y="0"/>
                  <a:pt x="93356" y="0"/>
                </a:cubicBezTo>
                <a:close/>
              </a:path>
            </a:pathLst>
          </a:custGeom>
          <a:solidFill>
            <a:srgbClr val="A4BDDA">
              <a:alpha val="1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7"/>
          <p:cNvSpPr txBox="1">
            <a:spLocks noGrp="1"/>
          </p:cNvSpPr>
          <p:nvPr>
            <p:ph type="subTitle" idx="1"/>
          </p:nvPr>
        </p:nvSpPr>
        <p:spPr>
          <a:xfrm>
            <a:off x="5735268" y="2007034"/>
            <a:ext cx="1828800" cy="396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500" b="1">
                <a:solidFill>
                  <a:schemeClr val="lt1"/>
                </a:solidFill>
                <a:latin typeface="Cabin"/>
                <a:ea typeface="Cabin"/>
                <a:cs typeface="Cabin"/>
                <a:sym typeface="Cabin"/>
              </a:defRPr>
            </a:lvl1pPr>
            <a:lvl2pPr lvl="1" algn="ctr" rtl="0">
              <a:spcBef>
                <a:spcPts val="0"/>
              </a:spcBef>
              <a:spcAft>
                <a:spcPts val="0"/>
              </a:spcAft>
              <a:buNone/>
              <a:defRPr sz="2500" b="1">
                <a:solidFill>
                  <a:schemeClr val="lt1"/>
                </a:solidFill>
                <a:latin typeface="Cabin"/>
                <a:ea typeface="Cabin"/>
                <a:cs typeface="Cabin"/>
                <a:sym typeface="Cabin"/>
              </a:defRPr>
            </a:lvl2pPr>
            <a:lvl3pPr lvl="2" algn="ctr" rtl="0">
              <a:spcBef>
                <a:spcPts val="0"/>
              </a:spcBef>
              <a:spcAft>
                <a:spcPts val="0"/>
              </a:spcAft>
              <a:buNone/>
              <a:defRPr sz="2500" b="1">
                <a:solidFill>
                  <a:schemeClr val="lt1"/>
                </a:solidFill>
                <a:latin typeface="Cabin"/>
                <a:ea typeface="Cabin"/>
                <a:cs typeface="Cabin"/>
                <a:sym typeface="Cabin"/>
              </a:defRPr>
            </a:lvl3pPr>
            <a:lvl4pPr lvl="3" algn="ctr" rtl="0">
              <a:spcBef>
                <a:spcPts val="0"/>
              </a:spcBef>
              <a:spcAft>
                <a:spcPts val="0"/>
              </a:spcAft>
              <a:buNone/>
              <a:defRPr sz="2500" b="1">
                <a:solidFill>
                  <a:schemeClr val="lt1"/>
                </a:solidFill>
                <a:latin typeface="Cabin"/>
                <a:ea typeface="Cabin"/>
                <a:cs typeface="Cabin"/>
                <a:sym typeface="Cabin"/>
              </a:defRPr>
            </a:lvl4pPr>
            <a:lvl5pPr lvl="4" algn="ctr" rtl="0">
              <a:spcBef>
                <a:spcPts val="0"/>
              </a:spcBef>
              <a:spcAft>
                <a:spcPts val="0"/>
              </a:spcAft>
              <a:buNone/>
              <a:defRPr sz="2500" b="1">
                <a:solidFill>
                  <a:schemeClr val="lt1"/>
                </a:solidFill>
                <a:latin typeface="Cabin"/>
                <a:ea typeface="Cabin"/>
                <a:cs typeface="Cabin"/>
                <a:sym typeface="Cabin"/>
              </a:defRPr>
            </a:lvl5pPr>
            <a:lvl6pPr lvl="5" algn="ctr" rtl="0">
              <a:spcBef>
                <a:spcPts val="0"/>
              </a:spcBef>
              <a:spcAft>
                <a:spcPts val="0"/>
              </a:spcAft>
              <a:buNone/>
              <a:defRPr sz="2500" b="1">
                <a:solidFill>
                  <a:schemeClr val="lt1"/>
                </a:solidFill>
                <a:latin typeface="Cabin"/>
                <a:ea typeface="Cabin"/>
                <a:cs typeface="Cabin"/>
                <a:sym typeface="Cabin"/>
              </a:defRPr>
            </a:lvl6pPr>
            <a:lvl7pPr lvl="6" algn="ctr" rtl="0">
              <a:spcBef>
                <a:spcPts val="0"/>
              </a:spcBef>
              <a:spcAft>
                <a:spcPts val="0"/>
              </a:spcAft>
              <a:buNone/>
              <a:defRPr sz="2500" b="1">
                <a:solidFill>
                  <a:schemeClr val="lt1"/>
                </a:solidFill>
                <a:latin typeface="Cabin"/>
                <a:ea typeface="Cabin"/>
                <a:cs typeface="Cabin"/>
                <a:sym typeface="Cabin"/>
              </a:defRPr>
            </a:lvl7pPr>
            <a:lvl8pPr lvl="7" algn="ctr" rtl="0">
              <a:spcBef>
                <a:spcPts val="0"/>
              </a:spcBef>
              <a:spcAft>
                <a:spcPts val="0"/>
              </a:spcAft>
              <a:buNone/>
              <a:defRPr sz="2500" b="1">
                <a:solidFill>
                  <a:schemeClr val="lt1"/>
                </a:solidFill>
                <a:latin typeface="Cabin"/>
                <a:ea typeface="Cabin"/>
                <a:cs typeface="Cabin"/>
                <a:sym typeface="Cabin"/>
              </a:defRPr>
            </a:lvl8pPr>
            <a:lvl9pPr lvl="8" algn="ctr" rtl="0">
              <a:spcBef>
                <a:spcPts val="0"/>
              </a:spcBef>
              <a:spcAft>
                <a:spcPts val="0"/>
              </a:spcAft>
              <a:buNone/>
              <a:defRPr sz="2500" b="1">
                <a:solidFill>
                  <a:schemeClr val="lt1"/>
                </a:solidFill>
                <a:latin typeface="Cabin"/>
                <a:ea typeface="Cabin"/>
                <a:cs typeface="Cabin"/>
                <a:sym typeface="Cabin"/>
              </a:defRPr>
            </a:lvl9pPr>
          </a:lstStyle>
          <a:p>
            <a:endParaRPr/>
          </a:p>
        </p:txBody>
      </p:sp>
      <p:sp>
        <p:nvSpPr>
          <p:cNvPr id="266" name="Google Shape;266;p17"/>
          <p:cNvSpPr txBox="1">
            <a:spLocks noGrp="1"/>
          </p:cNvSpPr>
          <p:nvPr>
            <p:ph type="subTitle" idx="2"/>
          </p:nvPr>
        </p:nvSpPr>
        <p:spPr>
          <a:xfrm>
            <a:off x="5735271" y="2425228"/>
            <a:ext cx="1828800" cy="1088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267" name="Google Shape;267;p17"/>
          <p:cNvSpPr txBox="1">
            <a:spLocks noGrp="1"/>
          </p:cNvSpPr>
          <p:nvPr>
            <p:ph type="subTitle" idx="3"/>
          </p:nvPr>
        </p:nvSpPr>
        <p:spPr>
          <a:xfrm>
            <a:off x="3556780" y="2616634"/>
            <a:ext cx="1828800" cy="396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500" b="1">
                <a:solidFill>
                  <a:schemeClr val="lt1"/>
                </a:solidFill>
                <a:latin typeface="Cabin"/>
                <a:ea typeface="Cabin"/>
                <a:cs typeface="Cabin"/>
                <a:sym typeface="Cabin"/>
              </a:defRPr>
            </a:lvl1pPr>
            <a:lvl2pPr lvl="1" algn="ctr" rtl="0">
              <a:spcBef>
                <a:spcPts val="0"/>
              </a:spcBef>
              <a:spcAft>
                <a:spcPts val="0"/>
              </a:spcAft>
              <a:buNone/>
              <a:defRPr sz="2500" b="1">
                <a:solidFill>
                  <a:schemeClr val="lt1"/>
                </a:solidFill>
                <a:latin typeface="Cabin"/>
                <a:ea typeface="Cabin"/>
                <a:cs typeface="Cabin"/>
                <a:sym typeface="Cabin"/>
              </a:defRPr>
            </a:lvl2pPr>
            <a:lvl3pPr lvl="2" algn="ctr" rtl="0">
              <a:spcBef>
                <a:spcPts val="0"/>
              </a:spcBef>
              <a:spcAft>
                <a:spcPts val="0"/>
              </a:spcAft>
              <a:buNone/>
              <a:defRPr sz="2500" b="1">
                <a:solidFill>
                  <a:schemeClr val="lt1"/>
                </a:solidFill>
                <a:latin typeface="Cabin"/>
                <a:ea typeface="Cabin"/>
                <a:cs typeface="Cabin"/>
                <a:sym typeface="Cabin"/>
              </a:defRPr>
            </a:lvl3pPr>
            <a:lvl4pPr lvl="3" algn="ctr" rtl="0">
              <a:spcBef>
                <a:spcPts val="0"/>
              </a:spcBef>
              <a:spcAft>
                <a:spcPts val="0"/>
              </a:spcAft>
              <a:buNone/>
              <a:defRPr sz="2500" b="1">
                <a:solidFill>
                  <a:schemeClr val="lt1"/>
                </a:solidFill>
                <a:latin typeface="Cabin"/>
                <a:ea typeface="Cabin"/>
                <a:cs typeface="Cabin"/>
                <a:sym typeface="Cabin"/>
              </a:defRPr>
            </a:lvl4pPr>
            <a:lvl5pPr lvl="4" algn="ctr" rtl="0">
              <a:spcBef>
                <a:spcPts val="0"/>
              </a:spcBef>
              <a:spcAft>
                <a:spcPts val="0"/>
              </a:spcAft>
              <a:buNone/>
              <a:defRPr sz="2500" b="1">
                <a:solidFill>
                  <a:schemeClr val="lt1"/>
                </a:solidFill>
                <a:latin typeface="Cabin"/>
                <a:ea typeface="Cabin"/>
                <a:cs typeface="Cabin"/>
                <a:sym typeface="Cabin"/>
              </a:defRPr>
            </a:lvl5pPr>
            <a:lvl6pPr lvl="5" algn="ctr" rtl="0">
              <a:spcBef>
                <a:spcPts val="0"/>
              </a:spcBef>
              <a:spcAft>
                <a:spcPts val="0"/>
              </a:spcAft>
              <a:buNone/>
              <a:defRPr sz="2500" b="1">
                <a:solidFill>
                  <a:schemeClr val="lt1"/>
                </a:solidFill>
                <a:latin typeface="Cabin"/>
                <a:ea typeface="Cabin"/>
                <a:cs typeface="Cabin"/>
                <a:sym typeface="Cabin"/>
              </a:defRPr>
            </a:lvl6pPr>
            <a:lvl7pPr lvl="6" algn="ctr" rtl="0">
              <a:spcBef>
                <a:spcPts val="0"/>
              </a:spcBef>
              <a:spcAft>
                <a:spcPts val="0"/>
              </a:spcAft>
              <a:buNone/>
              <a:defRPr sz="2500" b="1">
                <a:solidFill>
                  <a:schemeClr val="lt1"/>
                </a:solidFill>
                <a:latin typeface="Cabin"/>
                <a:ea typeface="Cabin"/>
                <a:cs typeface="Cabin"/>
                <a:sym typeface="Cabin"/>
              </a:defRPr>
            </a:lvl7pPr>
            <a:lvl8pPr lvl="7" algn="ctr" rtl="0">
              <a:spcBef>
                <a:spcPts val="0"/>
              </a:spcBef>
              <a:spcAft>
                <a:spcPts val="0"/>
              </a:spcAft>
              <a:buNone/>
              <a:defRPr sz="2500" b="1">
                <a:solidFill>
                  <a:schemeClr val="lt1"/>
                </a:solidFill>
                <a:latin typeface="Cabin"/>
                <a:ea typeface="Cabin"/>
                <a:cs typeface="Cabin"/>
                <a:sym typeface="Cabin"/>
              </a:defRPr>
            </a:lvl8pPr>
            <a:lvl9pPr lvl="8" algn="ctr" rtl="0">
              <a:spcBef>
                <a:spcPts val="0"/>
              </a:spcBef>
              <a:spcAft>
                <a:spcPts val="0"/>
              </a:spcAft>
              <a:buNone/>
              <a:defRPr sz="2500" b="1">
                <a:solidFill>
                  <a:schemeClr val="lt1"/>
                </a:solidFill>
                <a:latin typeface="Cabin"/>
                <a:ea typeface="Cabin"/>
                <a:cs typeface="Cabin"/>
                <a:sym typeface="Cabin"/>
              </a:defRPr>
            </a:lvl9pPr>
          </a:lstStyle>
          <a:p>
            <a:endParaRPr/>
          </a:p>
        </p:txBody>
      </p:sp>
      <p:sp>
        <p:nvSpPr>
          <p:cNvPr id="268" name="Google Shape;268;p17"/>
          <p:cNvSpPr txBox="1">
            <a:spLocks noGrp="1"/>
          </p:cNvSpPr>
          <p:nvPr>
            <p:ph type="subTitle" idx="4"/>
          </p:nvPr>
        </p:nvSpPr>
        <p:spPr>
          <a:xfrm>
            <a:off x="3556788" y="3034828"/>
            <a:ext cx="1828800" cy="1088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269" name="Google Shape;269;p17"/>
          <p:cNvSpPr txBox="1">
            <a:spLocks noGrp="1"/>
          </p:cNvSpPr>
          <p:nvPr>
            <p:ph type="subTitle" idx="5"/>
          </p:nvPr>
        </p:nvSpPr>
        <p:spPr>
          <a:xfrm>
            <a:off x="1378305" y="2007034"/>
            <a:ext cx="1828800" cy="396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500" b="1">
                <a:solidFill>
                  <a:schemeClr val="lt1"/>
                </a:solidFill>
                <a:latin typeface="Cabin"/>
                <a:ea typeface="Cabin"/>
                <a:cs typeface="Cabin"/>
                <a:sym typeface="Cabin"/>
              </a:defRPr>
            </a:lvl1pPr>
            <a:lvl2pPr lvl="1" algn="ctr" rtl="0">
              <a:spcBef>
                <a:spcPts val="0"/>
              </a:spcBef>
              <a:spcAft>
                <a:spcPts val="0"/>
              </a:spcAft>
              <a:buNone/>
              <a:defRPr sz="2500" b="1">
                <a:solidFill>
                  <a:schemeClr val="lt1"/>
                </a:solidFill>
                <a:latin typeface="Cabin"/>
                <a:ea typeface="Cabin"/>
                <a:cs typeface="Cabin"/>
                <a:sym typeface="Cabin"/>
              </a:defRPr>
            </a:lvl2pPr>
            <a:lvl3pPr lvl="2" algn="ctr" rtl="0">
              <a:spcBef>
                <a:spcPts val="0"/>
              </a:spcBef>
              <a:spcAft>
                <a:spcPts val="0"/>
              </a:spcAft>
              <a:buNone/>
              <a:defRPr sz="2500" b="1">
                <a:solidFill>
                  <a:schemeClr val="lt1"/>
                </a:solidFill>
                <a:latin typeface="Cabin"/>
                <a:ea typeface="Cabin"/>
                <a:cs typeface="Cabin"/>
                <a:sym typeface="Cabin"/>
              </a:defRPr>
            </a:lvl3pPr>
            <a:lvl4pPr lvl="3" algn="ctr" rtl="0">
              <a:spcBef>
                <a:spcPts val="0"/>
              </a:spcBef>
              <a:spcAft>
                <a:spcPts val="0"/>
              </a:spcAft>
              <a:buNone/>
              <a:defRPr sz="2500" b="1">
                <a:solidFill>
                  <a:schemeClr val="lt1"/>
                </a:solidFill>
                <a:latin typeface="Cabin"/>
                <a:ea typeface="Cabin"/>
                <a:cs typeface="Cabin"/>
                <a:sym typeface="Cabin"/>
              </a:defRPr>
            </a:lvl4pPr>
            <a:lvl5pPr lvl="4" algn="ctr" rtl="0">
              <a:spcBef>
                <a:spcPts val="0"/>
              </a:spcBef>
              <a:spcAft>
                <a:spcPts val="0"/>
              </a:spcAft>
              <a:buNone/>
              <a:defRPr sz="2500" b="1">
                <a:solidFill>
                  <a:schemeClr val="lt1"/>
                </a:solidFill>
                <a:latin typeface="Cabin"/>
                <a:ea typeface="Cabin"/>
                <a:cs typeface="Cabin"/>
                <a:sym typeface="Cabin"/>
              </a:defRPr>
            </a:lvl5pPr>
            <a:lvl6pPr lvl="5" algn="ctr" rtl="0">
              <a:spcBef>
                <a:spcPts val="0"/>
              </a:spcBef>
              <a:spcAft>
                <a:spcPts val="0"/>
              </a:spcAft>
              <a:buNone/>
              <a:defRPr sz="2500" b="1">
                <a:solidFill>
                  <a:schemeClr val="lt1"/>
                </a:solidFill>
                <a:latin typeface="Cabin"/>
                <a:ea typeface="Cabin"/>
                <a:cs typeface="Cabin"/>
                <a:sym typeface="Cabin"/>
              </a:defRPr>
            </a:lvl6pPr>
            <a:lvl7pPr lvl="6" algn="ctr" rtl="0">
              <a:spcBef>
                <a:spcPts val="0"/>
              </a:spcBef>
              <a:spcAft>
                <a:spcPts val="0"/>
              </a:spcAft>
              <a:buNone/>
              <a:defRPr sz="2500" b="1">
                <a:solidFill>
                  <a:schemeClr val="lt1"/>
                </a:solidFill>
                <a:latin typeface="Cabin"/>
                <a:ea typeface="Cabin"/>
                <a:cs typeface="Cabin"/>
                <a:sym typeface="Cabin"/>
              </a:defRPr>
            </a:lvl7pPr>
            <a:lvl8pPr lvl="7" algn="ctr" rtl="0">
              <a:spcBef>
                <a:spcPts val="0"/>
              </a:spcBef>
              <a:spcAft>
                <a:spcPts val="0"/>
              </a:spcAft>
              <a:buNone/>
              <a:defRPr sz="2500" b="1">
                <a:solidFill>
                  <a:schemeClr val="lt1"/>
                </a:solidFill>
                <a:latin typeface="Cabin"/>
                <a:ea typeface="Cabin"/>
                <a:cs typeface="Cabin"/>
                <a:sym typeface="Cabin"/>
              </a:defRPr>
            </a:lvl8pPr>
            <a:lvl9pPr lvl="8" algn="ctr" rtl="0">
              <a:spcBef>
                <a:spcPts val="0"/>
              </a:spcBef>
              <a:spcAft>
                <a:spcPts val="0"/>
              </a:spcAft>
              <a:buNone/>
              <a:defRPr sz="2500" b="1">
                <a:solidFill>
                  <a:schemeClr val="lt1"/>
                </a:solidFill>
                <a:latin typeface="Cabin"/>
                <a:ea typeface="Cabin"/>
                <a:cs typeface="Cabin"/>
                <a:sym typeface="Cabin"/>
              </a:defRPr>
            </a:lvl9pPr>
          </a:lstStyle>
          <a:p>
            <a:endParaRPr/>
          </a:p>
        </p:txBody>
      </p:sp>
      <p:sp>
        <p:nvSpPr>
          <p:cNvPr id="270" name="Google Shape;270;p17"/>
          <p:cNvSpPr txBox="1">
            <a:spLocks noGrp="1"/>
          </p:cNvSpPr>
          <p:nvPr>
            <p:ph type="subTitle" idx="6"/>
          </p:nvPr>
        </p:nvSpPr>
        <p:spPr>
          <a:xfrm>
            <a:off x="1378318" y="2425228"/>
            <a:ext cx="1828800" cy="1088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271" name="Google Shape;271;p17"/>
          <p:cNvSpPr txBox="1">
            <a:spLocks noGrp="1"/>
          </p:cNvSpPr>
          <p:nvPr>
            <p:ph type="title" hasCustomPrompt="1"/>
          </p:nvPr>
        </p:nvSpPr>
        <p:spPr>
          <a:xfrm>
            <a:off x="1378318" y="1420829"/>
            <a:ext cx="1828800" cy="58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3600"/>
              <a:buNone/>
              <a:defRPr sz="4100">
                <a:solidFill>
                  <a:schemeClr val="accent3"/>
                </a:solidFill>
              </a:defRPr>
            </a:lvl1pPr>
            <a:lvl2pPr lvl="1" algn="ctr" rtl="0">
              <a:spcBef>
                <a:spcPts val="0"/>
              </a:spcBef>
              <a:spcAft>
                <a:spcPts val="0"/>
              </a:spcAft>
              <a:buClr>
                <a:schemeClr val="accent1"/>
              </a:buClr>
              <a:buSzPts val="3600"/>
              <a:buNone/>
              <a:defRPr sz="3600" b="1">
                <a:solidFill>
                  <a:schemeClr val="accent1"/>
                </a:solidFill>
              </a:defRPr>
            </a:lvl2pPr>
            <a:lvl3pPr lvl="2" algn="ctr" rtl="0">
              <a:spcBef>
                <a:spcPts val="0"/>
              </a:spcBef>
              <a:spcAft>
                <a:spcPts val="0"/>
              </a:spcAft>
              <a:buClr>
                <a:schemeClr val="accent1"/>
              </a:buClr>
              <a:buSzPts val="3600"/>
              <a:buNone/>
              <a:defRPr sz="3600" b="1">
                <a:solidFill>
                  <a:schemeClr val="accent1"/>
                </a:solidFill>
              </a:defRPr>
            </a:lvl3pPr>
            <a:lvl4pPr lvl="3" algn="ctr" rtl="0">
              <a:spcBef>
                <a:spcPts val="0"/>
              </a:spcBef>
              <a:spcAft>
                <a:spcPts val="0"/>
              </a:spcAft>
              <a:buClr>
                <a:schemeClr val="accent1"/>
              </a:buClr>
              <a:buSzPts val="3600"/>
              <a:buNone/>
              <a:defRPr sz="3600" b="1">
                <a:solidFill>
                  <a:schemeClr val="accent1"/>
                </a:solidFill>
              </a:defRPr>
            </a:lvl4pPr>
            <a:lvl5pPr lvl="4" algn="ctr" rtl="0">
              <a:spcBef>
                <a:spcPts val="0"/>
              </a:spcBef>
              <a:spcAft>
                <a:spcPts val="0"/>
              </a:spcAft>
              <a:buClr>
                <a:schemeClr val="accent1"/>
              </a:buClr>
              <a:buSzPts val="3600"/>
              <a:buNone/>
              <a:defRPr sz="3600" b="1">
                <a:solidFill>
                  <a:schemeClr val="accent1"/>
                </a:solidFill>
              </a:defRPr>
            </a:lvl5pPr>
            <a:lvl6pPr lvl="5" algn="ctr" rtl="0">
              <a:spcBef>
                <a:spcPts val="0"/>
              </a:spcBef>
              <a:spcAft>
                <a:spcPts val="0"/>
              </a:spcAft>
              <a:buClr>
                <a:schemeClr val="accent1"/>
              </a:buClr>
              <a:buSzPts val="3600"/>
              <a:buNone/>
              <a:defRPr sz="3600" b="1">
                <a:solidFill>
                  <a:schemeClr val="accent1"/>
                </a:solidFill>
              </a:defRPr>
            </a:lvl6pPr>
            <a:lvl7pPr lvl="6" algn="ctr" rtl="0">
              <a:spcBef>
                <a:spcPts val="0"/>
              </a:spcBef>
              <a:spcAft>
                <a:spcPts val="0"/>
              </a:spcAft>
              <a:buClr>
                <a:schemeClr val="accent1"/>
              </a:buClr>
              <a:buSzPts val="3600"/>
              <a:buNone/>
              <a:defRPr sz="3600" b="1">
                <a:solidFill>
                  <a:schemeClr val="accent1"/>
                </a:solidFill>
              </a:defRPr>
            </a:lvl7pPr>
            <a:lvl8pPr lvl="7" algn="ctr" rtl="0">
              <a:spcBef>
                <a:spcPts val="0"/>
              </a:spcBef>
              <a:spcAft>
                <a:spcPts val="0"/>
              </a:spcAft>
              <a:buClr>
                <a:schemeClr val="accent1"/>
              </a:buClr>
              <a:buSzPts val="3600"/>
              <a:buNone/>
              <a:defRPr sz="3600" b="1">
                <a:solidFill>
                  <a:schemeClr val="accent1"/>
                </a:solidFill>
              </a:defRPr>
            </a:lvl8pPr>
            <a:lvl9pPr lvl="8" algn="ctr" rtl="0">
              <a:spcBef>
                <a:spcPts val="0"/>
              </a:spcBef>
              <a:spcAft>
                <a:spcPts val="0"/>
              </a:spcAft>
              <a:buClr>
                <a:schemeClr val="accent1"/>
              </a:buClr>
              <a:buSzPts val="3600"/>
              <a:buNone/>
              <a:defRPr sz="3600" b="1">
                <a:solidFill>
                  <a:schemeClr val="accent1"/>
                </a:solidFill>
              </a:defRPr>
            </a:lvl9pPr>
          </a:lstStyle>
          <a:p>
            <a:r>
              <a:t>xx%</a:t>
            </a:r>
          </a:p>
        </p:txBody>
      </p:sp>
      <p:sp>
        <p:nvSpPr>
          <p:cNvPr id="272" name="Google Shape;272;p17"/>
          <p:cNvSpPr txBox="1">
            <a:spLocks noGrp="1"/>
          </p:cNvSpPr>
          <p:nvPr>
            <p:ph type="title" idx="7" hasCustomPrompt="1"/>
          </p:nvPr>
        </p:nvSpPr>
        <p:spPr>
          <a:xfrm>
            <a:off x="3556793" y="2030429"/>
            <a:ext cx="1828800" cy="58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3600"/>
              <a:buNone/>
              <a:defRPr sz="4100">
                <a:solidFill>
                  <a:schemeClr val="accent3"/>
                </a:solidFill>
              </a:defRPr>
            </a:lvl1pPr>
            <a:lvl2pPr lvl="1" algn="ctr" rtl="0">
              <a:spcBef>
                <a:spcPts val="0"/>
              </a:spcBef>
              <a:spcAft>
                <a:spcPts val="0"/>
              </a:spcAft>
              <a:buClr>
                <a:schemeClr val="accent1"/>
              </a:buClr>
              <a:buSzPts val="3600"/>
              <a:buNone/>
              <a:defRPr sz="3600" b="1">
                <a:solidFill>
                  <a:schemeClr val="accent1"/>
                </a:solidFill>
              </a:defRPr>
            </a:lvl2pPr>
            <a:lvl3pPr lvl="2" algn="ctr" rtl="0">
              <a:spcBef>
                <a:spcPts val="0"/>
              </a:spcBef>
              <a:spcAft>
                <a:spcPts val="0"/>
              </a:spcAft>
              <a:buClr>
                <a:schemeClr val="accent1"/>
              </a:buClr>
              <a:buSzPts val="3600"/>
              <a:buNone/>
              <a:defRPr sz="3600" b="1">
                <a:solidFill>
                  <a:schemeClr val="accent1"/>
                </a:solidFill>
              </a:defRPr>
            </a:lvl3pPr>
            <a:lvl4pPr lvl="3" algn="ctr" rtl="0">
              <a:spcBef>
                <a:spcPts val="0"/>
              </a:spcBef>
              <a:spcAft>
                <a:spcPts val="0"/>
              </a:spcAft>
              <a:buClr>
                <a:schemeClr val="accent1"/>
              </a:buClr>
              <a:buSzPts val="3600"/>
              <a:buNone/>
              <a:defRPr sz="3600" b="1">
                <a:solidFill>
                  <a:schemeClr val="accent1"/>
                </a:solidFill>
              </a:defRPr>
            </a:lvl4pPr>
            <a:lvl5pPr lvl="4" algn="ctr" rtl="0">
              <a:spcBef>
                <a:spcPts val="0"/>
              </a:spcBef>
              <a:spcAft>
                <a:spcPts val="0"/>
              </a:spcAft>
              <a:buClr>
                <a:schemeClr val="accent1"/>
              </a:buClr>
              <a:buSzPts val="3600"/>
              <a:buNone/>
              <a:defRPr sz="3600" b="1">
                <a:solidFill>
                  <a:schemeClr val="accent1"/>
                </a:solidFill>
              </a:defRPr>
            </a:lvl5pPr>
            <a:lvl6pPr lvl="5" algn="ctr" rtl="0">
              <a:spcBef>
                <a:spcPts val="0"/>
              </a:spcBef>
              <a:spcAft>
                <a:spcPts val="0"/>
              </a:spcAft>
              <a:buClr>
                <a:schemeClr val="accent1"/>
              </a:buClr>
              <a:buSzPts val="3600"/>
              <a:buNone/>
              <a:defRPr sz="3600" b="1">
                <a:solidFill>
                  <a:schemeClr val="accent1"/>
                </a:solidFill>
              </a:defRPr>
            </a:lvl6pPr>
            <a:lvl7pPr lvl="6" algn="ctr" rtl="0">
              <a:spcBef>
                <a:spcPts val="0"/>
              </a:spcBef>
              <a:spcAft>
                <a:spcPts val="0"/>
              </a:spcAft>
              <a:buClr>
                <a:schemeClr val="accent1"/>
              </a:buClr>
              <a:buSzPts val="3600"/>
              <a:buNone/>
              <a:defRPr sz="3600" b="1">
                <a:solidFill>
                  <a:schemeClr val="accent1"/>
                </a:solidFill>
              </a:defRPr>
            </a:lvl7pPr>
            <a:lvl8pPr lvl="7" algn="ctr" rtl="0">
              <a:spcBef>
                <a:spcPts val="0"/>
              </a:spcBef>
              <a:spcAft>
                <a:spcPts val="0"/>
              </a:spcAft>
              <a:buClr>
                <a:schemeClr val="accent1"/>
              </a:buClr>
              <a:buSzPts val="3600"/>
              <a:buNone/>
              <a:defRPr sz="3600" b="1">
                <a:solidFill>
                  <a:schemeClr val="accent1"/>
                </a:solidFill>
              </a:defRPr>
            </a:lvl8pPr>
            <a:lvl9pPr lvl="8" algn="ctr" rtl="0">
              <a:spcBef>
                <a:spcPts val="0"/>
              </a:spcBef>
              <a:spcAft>
                <a:spcPts val="0"/>
              </a:spcAft>
              <a:buClr>
                <a:schemeClr val="accent1"/>
              </a:buClr>
              <a:buSzPts val="3600"/>
              <a:buNone/>
              <a:defRPr sz="3600" b="1">
                <a:solidFill>
                  <a:schemeClr val="accent1"/>
                </a:solidFill>
              </a:defRPr>
            </a:lvl9pPr>
          </a:lstStyle>
          <a:p>
            <a:r>
              <a:t>xx%</a:t>
            </a:r>
          </a:p>
        </p:txBody>
      </p:sp>
      <p:sp>
        <p:nvSpPr>
          <p:cNvPr id="273" name="Google Shape;273;p17"/>
          <p:cNvSpPr txBox="1">
            <a:spLocks noGrp="1"/>
          </p:cNvSpPr>
          <p:nvPr>
            <p:ph type="title" idx="8" hasCustomPrompt="1"/>
          </p:nvPr>
        </p:nvSpPr>
        <p:spPr>
          <a:xfrm>
            <a:off x="5735268" y="1420829"/>
            <a:ext cx="1828800" cy="58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3600"/>
              <a:buNone/>
              <a:defRPr sz="4100">
                <a:solidFill>
                  <a:schemeClr val="accent3"/>
                </a:solidFill>
              </a:defRPr>
            </a:lvl1pPr>
            <a:lvl2pPr lvl="1" algn="ctr" rtl="0">
              <a:spcBef>
                <a:spcPts val="0"/>
              </a:spcBef>
              <a:spcAft>
                <a:spcPts val="0"/>
              </a:spcAft>
              <a:buClr>
                <a:schemeClr val="accent1"/>
              </a:buClr>
              <a:buSzPts val="3600"/>
              <a:buNone/>
              <a:defRPr sz="3600" b="1">
                <a:solidFill>
                  <a:schemeClr val="accent1"/>
                </a:solidFill>
              </a:defRPr>
            </a:lvl2pPr>
            <a:lvl3pPr lvl="2" algn="ctr" rtl="0">
              <a:spcBef>
                <a:spcPts val="0"/>
              </a:spcBef>
              <a:spcAft>
                <a:spcPts val="0"/>
              </a:spcAft>
              <a:buClr>
                <a:schemeClr val="accent1"/>
              </a:buClr>
              <a:buSzPts val="3600"/>
              <a:buNone/>
              <a:defRPr sz="3600" b="1">
                <a:solidFill>
                  <a:schemeClr val="accent1"/>
                </a:solidFill>
              </a:defRPr>
            </a:lvl3pPr>
            <a:lvl4pPr lvl="3" algn="ctr" rtl="0">
              <a:spcBef>
                <a:spcPts val="0"/>
              </a:spcBef>
              <a:spcAft>
                <a:spcPts val="0"/>
              </a:spcAft>
              <a:buClr>
                <a:schemeClr val="accent1"/>
              </a:buClr>
              <a:buSzPts val="3600"/>
              <a:buNone/>
              <a:defRPr sz="3600" b="1">
                <a:solidFill>
                  <a:schemeClr val="accent1"/>
                </a:solidFill>
              </a:defRPr>
            </a:lvl4pPr>
            <a:lvl5pPr lvl="4" algn="ctr" rtl="0">
              <a:spcBef>
                <a:spcPts val="0"/>
              </a:spcBef>
              <a:spcAft>
                <a:spcPts val="0"/>
              </a:spcAft>
              <a:buClr>
                <a:schemeClr val="accent1"/>
              </a:buClr>
              <a:buSzPts val="3600"/>
              <a:buNone/>
              <a:defRPr sz="3600" b="1">
                <a:solidFill>
                  <a:schemeClr val="accent1"/>
                </a:solidFill>
              </a:defRPr>
            </a:lvl5pPr>
            <a:lvl6pPr lvl="5" algn="ctr" rtl="0">
              <a:spcBef>
                <a:spcPts val="0"/>
              </a:spcBef>
              <a:spcAft>
                <a:spcPts val="0"/>
              </a:spcAft>
              <a:buClr>
                <a:schemeClr val="accent1"/>
              </a:buClr>
              <a:buSzPts val="3600"/>
              <a:buNone/>
              <a:defRPr sz="3600" b="1">
                <a:solidFill>
                  <a:schemeClr val="accent1"/>
                </a:solidFill>
              </a:defRPr>
            </a:lvl6pPr>
            <a:lvl7pPr lvl="6" algn="ctr" rtl="0">
              <a:spcBef>
                <a:spcPts val="0"/>
              </a:spcBef>
              <a:spcAft>
                <a:spcPts val="0"/>
              </a:spcAft>
              <a:buClr>
                <a:schemeClr val="accent1"/>
              </a:buClr>
              <a:buSzPts val="3600"/>
              <a:buNone/>
              <a:defRPr sz="3600" b="1">
                <a:solidFill>
                  <a:schemeClr val="accent1"/>
                </a:solidFill>
              </a:defRPr>
            </a:lvl7pPr>
            <a:lvl8pPr lvl="7" algn="ctr" rtl="0">
              <a:spcBef>
                <a:spcPts val="0"/>
              </a:spcBef>
              <a:spcAft>
                <a:spcPts val="0"/>
              </a:spcAft>
              <a:buClr>
                <a:schemeClr val="accent1"/>
              </a:buClr>
              <a:buSzPts val="3600"/>
              <a:buNone/>
              <a:defRPr sz="3600" b="1">
                <a:solidFill>
                  <a:schemeClr val="accent1"/>
                </a:solidFill>
              </a:defRPr>
            </a:lvl8pPr>
            <a:lvl9pPr lvl="8" algn="ctr" rtl="0">
              <a:spcBef>
                <a:spcPts val="0"/>
              </a:spcBef>
              <a:spcAft>
                <a:spcPts val="0"/>
              </a:spcAft>
              <a:buClr>
                <a:schemeClr val="accent1"/>
              </a:buClr>
              <a:buSzPts val="3600"/>
              <a:buNone/>
              <a:defRPr sz="3600" b="1">
                <a:solidFill>
                  <a:schemeClr val="accent1"/>
                </a:solidFill>
              </a:defRPr>
            </a:lvl9pPr>
          </a:lstStyle>
          <a:p>
            <a:r>
              <a:t>xx%</a:t>
            </a:r>
          </a:p>
        </p:txBody>
      </p:sp>
      <p:sp>
        <p:nvSpPr>
          <p:cNvPr id="274" name="Google Shape;274;p17"/>
          <p:cNvSpPr/>
          <p:nvPr/>
        </p:nvSpPr>
        <p:spPr>
          <a:xfrm>
            <a:off x="978375" y="326338"/>
            <a:ext cx="119275" cy="187650"/>
          </a:xfrm>
          <a:custGeom>
            <a:avLst/>
            <a:gdLst/>
            <a:ahLst/>
            <a:cxnLst/>
            <a:rect l="l" t="t" r="r" b="b"/>
            <a:pathLst>
              <a:path w="4771" h="7506" extrusionOk="0">
                <a:moveTo>
                  <a:pt x="2402" y="0"/>
                </a:moveTo>
                <a:lnTo>
                  <a:pt x="2035" y="1201"/>
                </a:lnTo>
                <a:cubicBezTo>
                  <a:pt x="1702" y="2302"/>
                  <a:pt x="968" y="3202"/>
                  <a:pt x="0" y="3736"/>
                </a:cubicBezTo>
                <a:cubicBezTo>
                  <a:pt x="968" y="4303"/>
                  <a:pt x="1702" y="5204"/>
                  <a:pt x="2035" y="6305"/>
                </a:cubicBezTo>
                <a:lnTo>
                  <a:pt x="2402" y="7505"/>
                </a:lnTo>
                <a:lnTo>
                  <a:pt x="2736" y="6305"/>
                </a:lnTo>
                <a:cubicBezTo>
                  <a:pt x="3069" y="5204"/>
                  <a:pt x="3803" y="4303"/>
                  <a:pt x="4771" y="3736"/>
                </a:cubicBezTo>
                <a:cubicBezTo>
                  <a:pt x="3803" y="3202"/>
                  <a:pt x="3069" y="2302"/>
                  <a:pt x="2736" y="1201"/>
                </a:cubicBezTo>
                <a:lnTo>
                  <a:pt x="2402"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7"/>
          <p:cNvSpPr/>
          <p:nvPr/>
        </p:nvSpPr>
        <p:spPr>
          <a:xfrm>
            <a:off x="726300" y="703238"/>
            <a:ext cx="167625" cy="262700"/>
          </a:xfrm>
          <a:custGeom>
            <a:avLst/>
            <a:gdLst/>
            <a:ahLst/>
            <a:cxnLst/>
            <a:rect l="l" t="t" r="r" b="b"/>
            <a:pathLst>
              <a:path w="6705" h="10508" extrusionOk="0">
                <a:moveTo>
                  <a:pt x="3369" y="0"/>
                </a:moveTo>
                <a:lnTo>
                  <a:pt x="2869" y="1701"/>
                </a:lnTo>
                <a:cubicBezTo>
                  <a:pt x="2435" y="3236"/>
                  <a:pt x="1401" y="4503"/>
                  <a:pt x="0" y="5271"/>
                </a:cubicBezTo>
                <a:cubicBezTo>
                  <a:pt x="1401" y="6038"/>
                  <a:pt x="2435" y="7306"/>
                  <a:pt x="2869" y="8840"/>
                </a:cubicBezTo>
                <a:lnTo>
                  <a:pt x="3369" y="10508"/>
                </a:lnTo>
                <a:lnTo>
                  <a:pt x="3836" y="8840"/>
                </a:lnTo>
                <a:cubicBezTo>
                  <a:pt x="4303" y="7306"/>
                  <a:pt x="5337" y="6038"/>
                  <a:pt x="6705" y="5271"/>
                </a:cubicBezTo>
                <a:cubicBezTo>
                  <a:pt x="5337" y="4503"/>
                  <a:pt x="4303" y="3236"/>
                  <a:pt x="3836" y="1701"/>
                </a:cubicBezTo>
                <a:lnTo>
                  <a:pt x="3369"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7"/>
          <p:cNvSpPr/>
          <p:nvPr/>
        </p:nvSpPr>
        <p:spPr>
          <a:xfrm>
            <a:off x="316350" y="450725"/>
            <a:ext cx="88400" cy="136775"/>
          </a:xfrm>
          <a:custGeom>
            <a:avLst/>
            <a:gdLst/>
            <a:ahLst/>
            <a:cxnLst/>
            <a:rect l="l" t="t" r="r" b="b"/>
            <a:pathLst>
              <a:path w="3536" h="5471" extrusionOk="0">
                <a:moveTo>
                  <a:pt x="2068" y="0"/>
                </a:moveTo>
                <a:lnTo>
                  <a:pt x="1701" y="834"/>
                </a:lnTo>
                <a:cubicBezTo>
                  <a:pt x="1401" y="1601"/>
                  <a:pt x="767" y="2235"/>
                  <a:pt x="0" y="2535"/>
                </a:cubicBezTo>
                <a:cubicBezTo>
                  <a:pt x="701" y="3002"/>
                  <a:pt x="1168" y="3736"/>
                  <a:pt x="1301" y="4570"/>
                </a:cubicBezTo>
                <a:lnTo>
                  <a:pt x="1468" y="5471"/>
                </a:lnTo>
                <a:lnTo>
                  <a:pt x="1801" y="4637"/>
                </a:lnTo>
                <a:cubicBezTo>
                  <a:pt x="2135" y="3869"/>
                  <a:pt x="2735" y="3236"/>
                  <a:pt x="3536" y="2935"/>
                </a:cubicBezTo>
                <a:cubicBezTo>
                  <a:pt x="2835" y="2468"/>
                  <a:pt x="2368" y="1735"/>
                  <a:pt x="2235" y="901"/>
                </a:cubicBezTo>
                <a:lnTo>
                  <a:pt x="2068"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7"/>
          <p:cNvSpPr/>
          <p:nvPr/>
        </p:nvSpPr>
        <p:spPr>
          <a:xfrm>
            <a:off x="1407013" y="513988"/>
            <a:ext cx="122625" cy="192650"/>
          </a:xfrm>
          <a:custGeom>
            <a:avLst/>
            <a:gdLst/>
            <a:ahLst/>
            <a:cxnLst/>
            <a:rect l="l" t="t" r="r" b="b"/>
            <a:pathLst>
              <a:path w="4905" h="7706" extrusionOk="0">
                <a:moveTo>
                  <a:pt x="2870" y="0"/>
                </a:moveTo>
                <a:lnTo>
                  <a:pt x="2403" y="1201"/>
                </a:lnTo>
                <a:cubicBezTo>
                  <a:pt x="1936" y="2269"/>
                  <a:pt x="1068" y="3136"/>
                  <a:pt x="1" y="3569"/>
                </a:cubicBezTo>
                <a:cubicBezTo>
                  <a:pt x="968" y="4237"/>
                  <a:pt x="1602" y="5271"/>
                  <a:pt x="1802" y="6405"/>
                </a:cubicBezTo>
                <a:lnTo>
                  <a:pt x="2036" y="7706"/>
                </a:lnTo>
                <a:lnTo>
                  <a:pt x="2536" y="6505"/>
                </a:lnTo>
                <a:cubicBezTo>
                  <a:pt x="2970" y="5437"/>
                  <a:pt x="3837" y="4570"/>
                  <a:pt x="4904" y="4137"/>
                </a:cubicBezTo>
                <a:cubicBezTo>
                  <a:pt x="3970" y="3469"/>
                  <a:pt x="3303" y="2435"/>
                  <a:pt x="3103" y="1268"/>
                </a:cubicBezTo>
                <a:lnTo>
                  <a:pt x="2870"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7"/>
          <p:cNvSpPr/>
          <p:nvPr/>
        </p:nvSpPr>
        <p:spPr>
          <a:xfrm>
            <a:off x="439400" y="138688"/>
            <a:ext cx="119275" cy="187650"/>
          </a:xfrm>
          <a:custGeom>
            <a:avLst/>
            <a:gdLst/>
            <a:ahLst/>
            <a:cxnLst/>
            <a:rect l="l" t="t" r="r" b="b"/>
            <a:pathLst>
              <a:path w="4771" h="7506" extrusionOk="0">
                <a:moveTo>
                  <a:pt x="2402" y="0"/>
                </a:moveTo>
                <a:lnTo>
                  <a:pt x="2035" y="1201"/>
                </a:lnTo>
                <a:cubicBezTo>
                  <a:pt x="1702" y="2302"/>
                  <a:pt x="968" y="3202"/>
                  <a:pt x="0" y="3736"/>
                </a:cubicBezTo>
                <a:cubicBezTo>
                  <a:pt x="968" y="4303"/>
                  <a:pt x="1702" y="5204"/>
                  <a:pt x="2035" y="6305"/>
                </a:cubicBezTo>
                <a:lnTo>
                  <a:pt x="2402" y="7505"/>
                </a:lnTo>
                <a:lnTo>
                  <a:pt x="2736" y="6305"/>
                </a:lnTo>
                <a:cubicBezTo>
                  <a:pt x="3069" y="5204"/>
                  <a:pt x="3803" y="4303"/>
                  <a:pt x="4771" y="3736"/>
                </a:cubicBezTo>
                <a:cubicBezTo>
                  <a:pt x="3803" y="3202"/>
                  <a:pt x="3069" y="2302"/>
                  <a:pt x="2736" y="1201"/>
                </a:cubicBezTo>
                <a:lnTo>
                  <a:pt x="2402"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7"/>
          <p:cNvGrpSpPr/>
          <p:nvPr/>
        </p:nvGrpSpPr>
        <p:grpSpPr>
          <a:xfrm flipH="1">
            <a:off x="6898225" y="0"/>
            <a:ext cx="2245775" cy="1024075"/>
            <a:chOff x="-76200" y="0"/>
            <a:chExt cx="2245775" cy="1024075"/>
          </a:xfrm>
        </p:grpSpPr>
        <p:sp>
          <p:nvSpPr>
            <p:cNvPr id="280" name="Google Shape;280;p17"/>
            <p:cNvSpPr/>
            <p:nvPr/>
          </p:nvSpPr>
          <p:spPr>
            <a:xfrm>
              <a:off x="-76200" y="697150"/>
              <a:ext cx="301900" cy="296900"/>
            </a:xfrm>
            <a:custGeom>
              <a:avLst/>
              <a:gdLst/>
              <a:ahLst/>
              <a:cxnLst/>
              <a:rect l="l" t="t" r="r" b="b"/>
              <a:pathLst>
                <a:path w="12076" h="11876" extrusionOk="0">
                  <a:moveTo>
                    <a:pt x="12075" y="1"/>
                  </a:moveTo>
                  <a:lnTo>
                    <a:pt x="12075" y="1"/>
                  </a:lnTo>
                  <a:cubicBezTo>
                    <a:pt x="8106" y="935"/>
                    <a:pt x="4103" y="1635"/>
                    <a:pt x="0" y="2135"/>
                  </a:cubicBezTo>
                  <a:cubicBezTo>
                    <a:pt x="2468" y="5471"/>
                    <a:pt x="5137" y="8707"/>
                    <a:pt x="7972" y="11876"/>
                  </a:cubicBezTo>
                  <a:cubicBezTo>
                    <a:pt x="9540" y="7940"/>
                    <a:pt x="10908" y="3970"/>
                    <a:pt x="120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7"/>
            <p:cNvSpPr/>
            <p:nvPr/>
          </p:nvSpPr>
          <p:spPr>
            <a:xfrm>
              <a:off x="225675" y="613750"/>
              <a:ext cx="291900" cy="306100"/>
            </a:xfrm>
            <a:custGeom>
              <a:avLst/>
              <a:gdLst/>
              <a:ahLst/>
              <a:cxnLst/>
              <a:rect l="l" t="t" r="r" b="b"/>
              <a:pathLst>
                <a:path w="11676" h="12244" extrusionOk="0">
                  <a:moveTo>
                    <a:pt x="11675" y="1"/>
                  </a:moveTo>
                  <a:lnTo>
                    <a:pt x="11675" y="1"/>
                  </a:lnTo>
                  <a:cubicBezTo>
                    <a:pt x="7873" y="1302"/>
                    <a:pt x="3970" y="2436"/>
                    <a:pt x="0" y="3337"/>
                  </a:cubicBezTo>
                  <a:cubicBezTo>
                    <a:pt x="2802" y="6405"/>
                    <a:pt x="5771" y="9374"/>
                    <a:pt x="8873" y="12243"/>
                  </a:cubicBezTo>
                  <a:cubicBezTo>
                    <a:pt x="10007" y="8140"/>
                    <a:pt x="10941" y="4070"/>
                    <a:pt x="11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7"/>
            <p:cNvSpPr/>
            <p:nvPr/>
          </p:nvSpPr>
          <p:spPr>
            <a:xfrm>
              <a:off x="517550" y="501175"/>
              <a:ext cx="280225" cy="311075"/>
            </a:xfrm>
            <a:custGeom>
              <a:avLst/>
              <a:gdLst/>
              <a:ahLst/>
              <a:cxnLst/>
              <a:rect l="l" t="t" r="r" b="b"/>
              <a:pathLst>
                <a:path w="11209" h="12443" extrusionOk="0">
                  <a:moveTo>
                    <a:pt x="11208" y="1"/>
                  </a:moveTo>
                  <a:cubicBezTo>
                    <a:pt x="7572" y="1669"/>
                    <a:pt x="3836" y="3203"/>
                    <a:pt x="0" y="4504"/>
                  </a:cubicBezTo>
                  <a:cubicBezTo>
                    <a:pt x="3103" y="7273"/>
                    <a:pt x="6338" y="9908"/>
                    <a:pt x="9741" y="12443"/>
                  </a:cubicBezTo>
                  <a:cubicBezTo>
                    <a:pt x="10408" y="8273"/>
                    <a:pt x="10908" y="4104"/>
                    <a:pt x="112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7"/>
            <p:cNvSpPr/>
            <p:nvPr/>
          </p:nvSpPr>
          <p:spPr>
            <a:xfrm>
              <a:off x="797750" y="360250"/>
              <a:ext cx="268550" cy="312750"/>
            </a:xfrm>
            <a:custGeom>
              <a:avLst/>
              <a:gdLst/>
              <a:ahLst/>
              <a:cxnLst/>
              <a:rect l="l" t="t" r="r" b="b"/>
              <a:pathLst>
                <a:path w="10742" h="12510" extrusionOk="0">
                  <a:moveTo>
                    <a:pt x="10608" y="0"/>
                  </a:moveTo>
                  <a:lnTo>
                    <a:pt x="10608" y="0"/>
                  </a:lnTo>
                  <a:cubicBezTo>
                    <a:pt x="7172" y="2035"/>
                    <a:pt x="3636" y="3936"/>
                    <a:pt x="0" y="5638"/>
                  </a:cubicBezTo>
                  <a:cubicBezTo>
                    <a:pt x="3336" y="8039"/>
                    <a:pt x="6839" y="10341"/>
                    <a:pt x="10474" y="12509"/>
                  </a:cubicBezTo>
                  <a:cubicBezTo>
                    <a:pt x="10708" y="8306"/>
                    <a:pt x="10741" y="4103"/>
                    <a:pt x="106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7"/>
            <p:cNvSpPr/>
            <p:nvPr/>
          </p:nvSpPr>
          <p:spPr>
            <a:xfrm>
              <a:off x="1062925" y="192625"/>
              <a:ext cx="277725" cy="311925"/>
            </a:xfrm>
            <a:custGeom>
              <a:avLst/>
              <a:gdLst/>
              <a:ahLst/>
              <a:cxnLst/>
              <a:rect l="l" t="t" r="r" b="b"/>
              <a:pathLst>
                <a:path w="11109" h="12477" extrusionOk="0">
                  <a:moveTo>
                    <a:pt x="9975" y="1"/>
                  </a:moveTo>
                  <a:cubicBezTo>
                    <a:pt x="6772" y="2402"/>
                    <a:pt x="3437" y="4637"/>
                    <a:pt x="1" y="6705"/>
                  </a:cubicBezTo>
                  <a:cubicBezTo>
                    <a:pt x="3603" y="8773"/>
                    <a:pt x="7306" y="10675"/>
                    <a:pt x="11109" y="12476"/>
                  </a:cubicBezTo>
                  <a:cubicBezTo>
                    <a:pt x="10942" y="8240"/>
                    <a:pt x="10542" y="4103"/>
                    <a:pt x="9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7"/>
            <p:cNvSpPr/>
            <p:nvPr/>
          </p:nvSpPr>
          <p:spPr>
            <a:xfrm>
              <a:off x="1312275" y="0"/>
              <a:ext cx="291900" cy="306900"/>
            </a:xfrm>
            <a:custGeom>
              <a:avLst/>
              <a:gdLst/>
              <a:ahLst/>
              <a:cxnLst/>
              <a:rect l="l" t="t" r="r" b="b"/>
              <a:pathLst>
                <a:path w="11676" h="12276" extrusionOk="0">
                  <a:moveTo>
                    <a:pt x="9241" y="0"/>
                  </a:moveTo>
                  <a:cubicBezTo>
                    <a:pt x="6305" y="2735"/>
                    <a:pt x="3203" y="5304"/>
                    <a:pt x="1" y="7706"/>
                  </a:cubicBezTo>
                  <a:cubicBezTo>
                    <a:pt x="3770" y="9373"/>
                    <a:pt x="7673" y="10908"/>
                    <a:pt x="11676" y="12275"/>
                  </a:cubicBezTo>
                  <a:cubicBezTo>
                    <a:pt x="11042" y="8106"/>
                    <a:pt x="10208" y="4003"/>
                    <a:pt x="92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7"/>
            <p:cNvSpPr/>
            <p:nvPr/>
          </p:nvSpPr>
          <p:spPr>
            <a:xfrm>
              <a:off x="-76200" y="659625"/>
              <a:ext cx="398625" cy="364450"/>
            </a:xfrm>
            <a:custGeom>
              <a:avLst/>
              <a:gdLst/>
              <a:ahLst/>
              <a:cxnLst/>
              <a:rect l="l" t="t" r="r" b="b"/>
              <a:pathLst>
                <a:path w="15945" h="14578" extrusionOk="0">
                  <a:moveTo>
                    <a:pt x="15945" y="1"/>
                  </a:moveTo>
                  <a:lnTo>
                    <a:pt x="15945" y="1"/>
                  </a:lnTo>
                  <a:cubicBezTo>
                    <a:pt x="11651" y="381"/>
                    <a:pt x="7336" y="562"/>
                    <a:pt x="2980" y="562"/>
                  </a:cubicBezTo>
                  <a:cubicBezTo>
                    <a:pt x="1989" y="562"/>
                    <a:pt x="995" y="553"/>
                    <a:pt x="0" y="534"/>
                  </a:cubicBezTo>
                  <a:lnTo>
                    <a:pt x="0" y="534"/>
                  </a:lnTo>
                  <a:cubicBezTo>
                    <a:pt x="2602" y="5271"/>
                    <a:pt x="5404" y="9974"/>
                    <a:pt x="8473" y="14578"/>
                  </a:cubicBezTo>
                  <a:cubicBezTo>
                    <a:pt x="11241" y="9774"/>
                    <a:pt x="13743" y="4904"/>
                    <a:pt x="15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7"/>
            <p:cNvSpPr/>
            <p:nvPr/>
          </p:nvSpPr>
          <p:spPr>
            <a:xfrm>
              <a:off x="322400" y="604575"/>
              <a:ext cx="391975" cy="381975"/>
            </a:xfrm>
            <a:custGeom>
              <a:avLst/>
              <a:gdLst/>
              <a:ahLst/>
              <a:cxnLst/>
              <a:rect l="l" t="t" r="r" b="b"/>
              <a:pathLst>
                <a:path w="15679" h="15279" extrusionOk="0">
                  <a:moveTo>
                    <a:pt x="15679" y="1"/>
                  </a:moveTo>
                  <a:lnTo>
                    <a:pt x="15679" y="1"/>
                  </a:lnTo>
                  <a:cubicBezTo>
                    <a:pt x="10508" y="1002"/>
                    <a:pt x="5305" y="1736"/>
                    <a:pt x="1" y="2203"/>
                  </a:cubicBezTo>
                  <a:cubicBezTo>
                    <a:pt x="3070" y="6639"/>
                    <a:pt x="6339" y="11009"/>
                    <a:pt x="9841" y="15279"/>
                  </a:cubicBezTo>
                  <a:cubicBezTo>
                    <a:pt x="12043" y="10208"/>
                    <a:pt x="13977" y="5138"/>
                    <a:pt x="15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7"/>
            <p:cNvSpPr/>
            <p:nvPr/>
          </p:nvSpPr>
          <p:spPr>
            <a:xfrm>
              <a:off x="714350" y="510350"/>
              <a:ext cx="381125" cy="394475"/>
            </a:xfrm>
            <a:custGeom>
              <a:avLst/>
              <a:gdLst/>
              <a:ahLst/>
              <a:cxnLst/>
              <a:rect l="l" t="t" r="r" b="b"/>
              <a:pathLst>
                <a:path w="15245" h="15779" extrusionOk="0">
                  <a:moveTo>
                    <a:pt x="15245" y="1"/>
                  </a:moveTo>
                  <a:cubicBezTo>
                    <a:pt x="10241" y="1502"/>
                    <a:pt x="5171" y="2769"/>
                    <a:pt x="1" y="3770"/>
                  </a:cubicBezTo>
                  <a:cubicBezTo>
                    <a:pt x="3470" y="7906"/>
                    <a:pt x="7172" y="11909"/>
                    <a:pt x="11075" y="15779"/>
                  </a:cubicBezTo>
                  <a:cubicBezTo>
                    <a:pt x="12743" y="10508"/>
                    <a:pt x="14111" y="5238"/>
                    <a:pt x="15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7"/>
            <p:cNvSpPr/>
            <p:nvPr/>
          </p:nvSpPr>
          <p:spPr>
            <a:xfrm>
              <a:off x="1095450" y="376925"/>
              <a:ext cx="367800" cy="402800"/>
            </a:xfrm>
            <a:custGeom>
              <a:avLst/>
              <a:gdLst/>
              <a:ahLst/>
              <a:cxnLst/>
              <a:rect l="l" t="t" r="r" b="b"/>
              <a:pathLst>
                <a:path w="14712" h="16112" extrusionOk="0">
                  <a:moveTo>
                    <a:pt x="14711" y="0"/>
                  </a:moveTo>
                  <a:lnTo>
                    <a:pt x="14711" y="0"/>
                  </a:lnTo>
                  <a:cubicBezTo>
                    <a:pt x="9908" y="2035"/>
                    <a:pt x="5004" y="3803"/>
                    <a:pt x="1" y="5338"/>
                  </a:cubicBezTo>
                  <a:cubicBezTo>
                    <a:pt x="3870" y="9074"/>
                    <a:pt x="7940" y="12676"/>
                    <a:pt x="12243" y="16112"/>
                  </a:cubicBezTo>
                  <a:cubicBezTo>
                    <a:pt x="13310" y="10708"/>
                    <a:pt x="14144" y="5338"/>
                    <a:pt x="14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7"/>
            <p:cNvSpPr/>
            <p:nvPr/>
          </p:nvSpPr>
          <p:spPr>
            <a:xfrm>
              <a:off x="1463225" y="205975"/>
              <a:ext cx="351950" cy="406975"/>
            </a:xfrm>
            <a:custGeom>
              <a:avLst/>
              <a:gdLst/>
              <a:ahLst/>
              <a:cxnLst/>
              <a:rect l="l" t="t" r="r" b="b"/>
              <a:pathLst>
                <a:path w="14078" h="16279" extrusionOk="0">
                  <a:moveTo>
                    <a:pt x="14077" y="0"/>
                  </a:moveTo>
                  <a:lnTo>
                    <a:pt x="14077" y="0"/>
                  </a:lnTo>
                  <a:cubicBezTo>
                    <a:pt x="9507" y="2535"/>
                    <a:pt x="4804" y="4804"/>
                    <a:pt x="0" y="6838"/>
                  </a:cubicBezTo>
                  <a:cubicBezTo>
                    <a:pt x="4237" y="10141"/>
                    <a:pt x="8673" y="13310"/>
                    <a:pt x="13276" y="16279"/>
                  </a:cubicBezTo>
                  <a:cubicBezTo>
                    <a:pt x="13777" y="10808"/>
                    <a:pt x="14044" y="5371"/>
                    <a:pt x="14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7"/>
            <p:cNvSpPr/>
            <p:nvPr/>
          </p:nvSpPr>
          <p:spPr>
            <a:xfrm>
              <a:off x="1815150" y="0"/>
              <a:ext cx="354425" cy="406975"/>
            </a:xfrm>
            <a:custGeom>
              <a:avLst/>
              <a:gdLst/>
              <a:ahLst/>
              <a:cxnLst/>
              <a:rect l="l" t="t" r="r" b="b"/>
              <a:pathLst>
                <a:path w="14177" h="16279" extrusionOk="0">
                  <a:moveTo>
                    <a:pt x="13276" y="0"/>
                  </a:moveTo>
                  <a:cubicBezTo>
                    <a:pt x="9006" y="2969"/>
                    <a:pt x="4570" y="5737"/>
                    <a:pt x="0" y="8239"/>
                  </a:cubicBezTo>
                  <a:cubicBezTo>
                    <a:pt x="4537" y="11108"/>
                    <a:pt x="9273" y="13777"/>
                    <a:pt x="14177" y="16278"/>
                  </a:cubicBezTo>
                  <a:cubicBezTo>
                    <a:pt x="14110" y="10774"/>
                    <a:pt x="13810" y="5337"/>
                    <a:pt x="132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CUSTOM_9">
    <p:spTree>
      <p:nvGrpSpPr>
        <p:cNvPr id="1" name="Shape 292"/>
        <p:cNvGrpSpPr/>
        <p:nvPr/>
      </p:nvGrpSpPr>
      <p:grpSpPr>
        <a:xfrm>
          <a:off x="0" y="0"/>
          <a:ext cx="0" cy="0"/>
          <a:chOff x="0" y="0"/>
          <a:chExt cx="0" cy="0"/>
        </a:xfrm>
      </p:grpSpPr>
      <p:sp>
        <p:nvSpPr>
          <p:cNvPr id="293" name="Google Shape;293;p18"/>
          <p:cNvSpPr/>
          <p:nvPr/>
        </p:nvSpPr>
        <p:spPr>
          <a:xfrm flipH="1">
            <a:off x="-2356746" y="635725"/>
            <a:ext cx="10343543" cy="5143567"/>
          </a:xfrm>
          <a:custGeom>
            <a:avLst/>
            <a:gdLst/>
            <a:ahLst/>
            <a:cxnLst/>
            <a:rect l="l" t="t" r="r" b="b"/>
            <a:pathLst>
              <a:path w="91627" h="57631" extrusionOk="0">
                <a:moveTo>
                  <a:pt x="46144" y="0"/>
                </a:moveTo>
                <a:cubicBezTo>
                  <a:pt x="39222" y="0"/>
                  <a:pt x="32539" y="4362"/>
                  <a:pt x="26383" y="7694"/>
                </a:cubicBezTo>
                <a:cubicBezTo>
                  <a:pt x="23679" y="8997"/>
                  <a:pt x="20096" y="10968"/>
                  <a:pt x="16918" y="10968"/>
                </a:cubicBezTo>
                <a:cubicBezTo>
                  <a:pt x="16090" y="10968"/>
                  <a:pt x="15290" y="10835"/>
                  <a:pt x="14540" y="10521"/>
                </a:cubicBezTo>
                <a:cubicBezTo>
                  <a:pt x="13587" y="10238"/>
                  <a:pt x="12672" y="10107"/>
                  <a:pt x="11801" y="10107"/>
                </a:cubicBezTo>
                <a:cubicBezTo>
                  <a:pt x="4269" y="10107"/>
                  <a:pt x="1" y="19897"/>
                  <a:pt x="3165" y="26096"/>
                </a:cubicBezTo>
                <a:cubicBezTo>
                  <a:pt x="4562" y="29448"/>
                  <a:pt x="7076" y="32654"/>
                  <a:pt x="9445" y="35917"/>
                </a:cubicBezTo>
                <a:cubicBezTo>
                  <a:pt x="15188" y="43593"/>
                  <a:pt x="19232" y="53202"/>
                  <a:pt x="28763" y="55146"/>
                </a:cubicBezTo>
                <a:cubicBezTo>
                  <a:pt x="35179" y="56876"/>
                  <a:pt x="41091" y="57631"/>
                  <a:pt x="46464" y="57631"/>
                </a:cubicBezTo>
                <a:cubicBezTo>
                  <a:pt x="78831" y="57631"/>
                  <a:pt x="91627" y="30253"/>
                  <a:pt x="77253" y="23995"/>
                </a:cubicBezTo>
                <a:cubicBezTo>
                  <a:pt x="62773" y="17403"/>
                  <a:pt x="63879" y="12521"/>
                  <a:pt x="58002" y="5102"/>
                </a:cubicBezTo>
                <a:cubicBezTo>
                  <a:pt x="54008" y="1381"/>
                  <a:pt x="50038" y="0"/>
                  <a:pt x="46144" y="0"/>
                </a:cubicBezTo>
                <a:close/>
              </a:path>
            </a:pathLst>
          </a:custGeom>
          <a:solidFill>
            <a:srgbClr val="A4BDDA">
              <a:alpha val="1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8"/>
          <p:cNvSpPr txBox="1">
            <a:spLocks noGrp="1"/>
          </p:cNvSpPr>
          <p:nvPr>
            <p:ph type="subTitle" idx="1"/>
          </p:nvPr>
        </p:nvSpPr>
        <p:spPr>
          <a:xfrm>
            <a:off x="3026400" y="1757225"/>
            <a:ext cx="3091200" cy="1715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295" name="Google Shape;295;p18"/>
          <p:cNvSpPr txBox="1">
            <a:spLocks noGrp="1"/>
          </p:cNvSpPr>
          <p:nvPr>
            <p:ph type="title"/>
          </p:nvPr>
        </p:nvSpPr>
        <p:spPr>
          <a:xfrm>
            <a:off x="726300" y="713225"/>
            <a:ext cx="7691400" cy="48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400"/>
              <a:buNone/>
              <a:defRPr sz="3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96" name="Google Shape;296;p18"/>
          <p:cNvSpPr/>
          <p:nvPr/>
        </p:nvSpPr>
        <p:spPr>
          <a:xfrm>
            <a:off x="9088475" y="501175"/>
            <a:ext cx="280225" cy="311075"/>
          </a:xfrm>
          <a:custGeom>
            <a:avLst/>
            <a:gdLst/>
            <a:ahLst/>
            <a:cxnLst/>
            <a:rect l="l" t="t" r="r" b="b"/>
            <a:pathLst>
              <a:path w="11209" h="12443" extrusionOk="0">
                <a:moveTo>
                  <a:pt x="1" y="1"/>
                </a:moveTo>
                <a:cubicBezTo>
                  <a:pt x="301" y="4104"/>
                  <a:pt x="801" y="8273"/>
                  <a:pt x="1469" y="12443"/>
                </a:cubicBezTo>
                <a:cubicBezTo>
                  <a:pt x="4871" y="9908"/>
                  <a:pt x="8107" y="7273"/>
                  <a:pt x="11209" y="4504"/>
                </a:cubicBezTo>
                <a:cubicBezTo>
                  <a:pt x="7373" y="3203"/>
                  <a:pt x="3637" y="166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8"/>
          <p:cNvSpPr/>
          <p:nvPr/>
        </p:nvSpPr>
        <p:spPr>
          <a:xfrm>
            <a:off x="8819950" y="360250"/>
            <a:ext cx="268550" cy="312750"/>
          </a:xfrm>
          <a:custGeom>
            <a:avLst/>
            <a:gdLst/>
            <a:ahLst/>
            <a:cxnLst/>
            <a:rect l="l" t="t" r="r" b="b"/>
            <a:pathLst>
              <a:path w="10742" h="12510" extrusionOk="0">
                <a:moveTo>
                  <a:pt x="134" y="0"/>
                </a:moveTo>
                <a:cubicBezTo>
                  <a:pt x="1" y="4103"/>
                  <a:pt x="34" y="8306"/>
                  <a:pt x="268" y="12509"/>
                </a:cubicBezTo>
                <a:cubicBezTo>
                  <a:pt x="3904" y="10341"/>
                  <a:pt x="7406" y="8039"/>
                  <a:pt x="10742" y="5638"/>
                </a:cubicBezTo>
                <a:cubicBezTo>
                  <a:pt x="7106" y="3936"/>
                  <a:pt x="3570" y="2035"/>
                  <a:pt x="1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8"/>
          <p:cNvSpPr/>
          <p:nvPr/>
        </p:nvSpPr>
        <p:spPr>
          <a:xfrm>
            <a:off x="8545600" y="192625"/>
            <a:ext cx="277725" cy="311925"/>
          </a:xfrm>
          <a:custGeom>
            <a:avLst/>
            <a:gdLst/>
            <a:ahLst/>
            <a:cxnLst/>
            <a:rect l="l" t="t" r="r" b="b"/>
            <a:pathLst>
              <a:path w="11109" h="12477" extrusionOk="0">
                <a:moveTo>
                  <a:pt x="1135" y="1"/>
                </a:moveTo>
                <a:cubicBezTo>
                  <a:pt x="567" y="4103"/>
                  <a:pt x="167" y="8240"/>
                  <a:pt x="0" y="12476"/>
                </a:cubicBezTo>
                <a:cubicBezTo>
                  <a:pt x="3803" y="10675"/>
                  <a:pt x="7539" y="8773"/>
                  <a:pt x="11108" y="6705"/>
                </a:cubicBezTo>
                <a:cubicBezTo>
                  <a:pt x="7673" y="4637"/>
                  <a:pt x="4337" y="2402"/>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8"/>
          <p:cNvSpPr/>
          <p:nvPr/>
        </p:nvSpPr>
        <p:spPr>
          <a:xfrm>
            <a:off x="8282075" y="0"/>
            <a:ext cx="291900" cy="306900"/>
          </a:xfrm>
          <a:custGeom>
            <a:avLst/>
            <a:gdLst/>
            <a:ahLst/>
            <a:cxnLst/>
            <a:rect l="l" t="t" r="r" b="b"/>
            <a:pathLst>
              <a:path w="11676" h="12276" extrusionOk="0">
                <a:moveTo>
                  <a:pt x="2436" y="0"/>
                </a:moveTo>
                <a:cubicBezTo>
                  <a:pt x="1468" y="4003"/>
                  <a:pt x="634" y="8106"/>
                  <a:pt x="1" y="12275"/>
                </a:cubicBezTo>
                <a:cubicBezTo>
                  <a:pt x="4003" y="10908"/>
                  <a:pt x="7906" y="9373"/>
                  <a:pt x="11676" y="7706"/>
                </a:cubicBezTo>
                <a:cubicBezTo>
                  <a:pt x="8473" y="5304"/>
                  <a:pt x="5371" y="2735"/>
                  <a:pt x="24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8"/>
          <p:cNvSpPr/>
          <p:nvPr/>
        </p:nvSpPr>
        <p:spPr>
          <a:xfrm>
            <a:off x="8790775" y="510350"/>
            <a:ext cx="381125" cy="394475"/>
          </a:xfrm>
          <a:custGeom>
            <a:avLst/>
            <a:gdLst/>
            <a:ahLst/>
            <a:cxnLst/>
            <a:rect l="l" t="t" r="r" b="b"/>
            <a:pathLst>
              <a:path w="15245" h="15779" extrusionOk="0">
                <a:moveTo>
                  <a:pt x="0" y="1"/>
                </a:moveTo>
                <a:cubicBezTo>
                  <a:pt x="1135" y="5238"/>
                  <a:pt x="2502" y="10508"/>
                  <a:pt x="4170" y="15779"/>
                </a:cubicBezTo>
                <a:cubicBezTo>
                  <a:pt x="8073" y="11909"/>
                  <a:pt x="11775" y="7906"/>
                  <a:pt x="15245" y="3770"/>
                </a:cubicBezTo>
                <a:cubicBezTo>
                  <a:pt x="10074" y="2769"/>
                  <a:pt x="5004" y="1502"/>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8"/>
          <p:cNvSpPr/>
          <p:nvPr/>
        </p:nvSpPr>
        <p:spPr>
          <a:xfrm>
            <a:off x="8423000" y="376925"/>
            <a:ext cx="367800" cy="402800"/>
          </a:xfrm>
          <a:custGeom>
            <a:avLst/>
            <a:gdLst/>
            <a:ahLst/>
            <a:cxnLst/>
            <a:rect l="l" t="t" r="r" b="b"/>
            <a:pathLst>
              <a:path w="14712" h="16112" extrusionOk="0">
                <a:moveTo>
                  <a:pt x="1" y="0"/>
                </a:moveTo>
                <a:lnTo>
                  <a:pt x="1" y="0"/>
                </a:lnTo>
                <a:cubicBezTo>
                  <a:pt x="568" y="5338"/>
                  <a:pt x="1402" y="10708"/>
                  <a:pt x="2469" y="16112"/>
                </a:cubicBezTo>
                <a:cubicBezTo>
                  <a:pt x="6772" y="12676"/>
                  <a:pt x="10842" y="9074"/>
                  <a:pt x="14711" y="5338"/>
                </a:cubicBezTo>
                <a:cubicBezTo>
                  <a:pt x="9708" y="3803"/>
                  <a:pt x="4804" y="2035"/>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8"/>
          <p:cNvSpPr/>
          <p:nvPr/>
        </p:nvSpPr>
        <p:spPr>
          <a:xfrm>
            <a:off x="8071100" y="205975"/>
            <a:ext cx="351925" cy="406975"/>
          </a:xfrm>
          <a:custGeom>
            <a:avLst/>
            <a:gdLst/>
            <a:ahLst/>
            <a:cxnLst/>
            <a:rect l="l" t="t" r="r" b="b"/>
            <a:pathLst>
              <a:path w="14077" h="16279" extrusionOk="0">
                <a:moveTo>
                  <a:pt x="0" y="0"/>
                </a:moveTo>
                <a:lnTo>
                  <a:pt x="0" y="0"/>
                </a:lnTo>
                <a:cubicBezTo>
                  <a:pt x="34" y="5371"/>
                  <a:pt x="300" y="10808"/>
                  <a:pt x="801" y="16279"/>
                </a:cubicBezTo>
                <a:cubicBezTo>
                  <a:pt x="5404" y="13310"/>
                  <a:pt x="9841" y="10141"/>
                  <a:pt x="14077" y="6838"/>
                </a:cubicBezTo>
                <a:cubicBezTo>
                  <a:pt x="9273" y="4804"/>
                  <a:pt x="4570" y="2535"/>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8"/>
          <p:cNvSpPr/>
          <p:nvPr/>
        </p:nvSpPr>
        <p:spPr>
          <a:xfrm>
            <a:off x="7716675" y="0"/>
            <a:ext cx="354450" cy="406975"/>
          </a:xfrm>
          <a:custGeom>
            <a:avLst/>
            <a:gdLst/>
            <a:ahLst/>
            <a:cxnLst/>
            <a:rect l="l" t="t" r="r" b="b"/>
            <a:pathLst>
              <a:path w="14178" h="16279" extrusionOk="0">
                <a:moveTo>
                  <a:pt x="901" y="0"/>
                </a:moveTo>
                <a:cubicBezTo>
                  <a:pt x="367" y="5337"/>
                  <a:pt x="67" y="10774"/>
                  <a:pt x="0" y="16278"/>
                </a:cubicBezTo>
                <a:cubicBezTo>
                  <a:pt x="4904" y="13777"/>
                  <a:pt x="9641" y="11108"/>
                  <a:pt x="14177" y="8239"/>
                </a:cubicBezTo>
                <a:cubicBezTo>
                  <a:pt x="9607" y="5737"/>
                  <a:pt x="5171" y="2969"/>
                  <a:pt x="9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8"/>
          <p:cNvSpPr/>
          <p:nvPr/>
        </p:nvSpPr>
        <p:spPr>
          <a:xfrm flipH="1">
            <a:off x="483075" y="968813"/>
            <a:ext cx="167650" cy="261875"/>
          </a:xfrm>
          <a:custGeom>
            <a:avLst/>
            <a:gdLst/>
            <a:ahLst/>
            <a:cxnLst/>
            <a:rect l="l" t="t" r="r" b="b"/>
            <a:pathLst>
              <a:path w="6706" h="10475" extrusionOk="0">
                <a:moveTo>
                  <a:pt x="3337" y="0"/>
                </a:moveTo>
                <a:lnTo>
                  <a:pt x="2836" y="1668"/>
                </a:lnTo>
                <a:cubicBezTo>
                  <a:pt x="2403" y="3203"/>
                  <a:pt x="1369" y="4470"/>
                  <a:pt x="1" y="5237"/>
                </a:cubicBezTo>
                <a:cubicBezTo>
                  <a:pt x="1369" y="6005"/>
                  <a:pt x="2403" y="7272"/>
                  <a:pt x="2836" y="8807"/>
                </a:cubicBezTo>
                <a:lnTo>
                  <a:pt x="3337" y="10475"/>
                </a:lnTo>
                <a:lnTo>
                  <a:pt x="3837" y="8807"/>
                </a:lnTo>
                <a:cubicBezTo>
                  <a:pt x="4271" y="7272"/>
                  <a:pt x="5305" y="6005"/>
                  <a:pt x="6706" y="5237"/>
                </a:cubicBezTo>
                <a:cubicBezTo>
                  <a:pt x="5305" y="4470"/>
                  <a:pt x="4271" y="3203"/>
                  <a:pt x="3837" y="1668"/>
                </a:cubicBezTo>
                <a:lnTo>
                  <a:pt x="3337"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8"/>
          <p:cNvSpPr/>
          <p:nvPr/>
        </p:nvSpPr>
        <p:spPr>
          <a:xfrm flipH="1">
            <a:off x="1357875" y="360250"/>
            <a:ext cx="88400" cy="136775"/>
          </a:xfrm>
          <a:custGeom>
            <a:avLst/>
            <a:gdLst/>
            <a:ahLst/>
            <a:cxnLst/>
            <a:rect l="l" t="t" r="r" b="b"/>
            <a:pathLst>
              <a:path w="3536" h="5471" extrusionOk="0">
                <a:moveTo>
                  <a:pt x="2068" y="0"/>
                </a:moveTo>
                <a:lnTo>
                  <a:pt x="1701" y="834"/>
                </a:lnTo>
                <a:cubicBezTo>
                  <a:pt x="1401" y="1601"/>
                  <a:pt x="767" y="2235"/>
                  <a:pt x="0" y="2535"/>
                </a:cubicBezTo>
                <a:cubicBezTo>
                  <a:pt x="701" y="3002"/>
                  <a:pt x="1168" y="3736"/>
                  <a:pt x="1301" y="4570"/>
                </a:cubicBezTo>
                <a:lnTo>
                  <a:pt x="1468" y="5471"/>
                </a:lnTo>
                <a:lnTo>
                  <a:pt x="1801" y="4637"/>
                </a:lnTo>
                <a:cubicBezTo>
                  <a:pt x="2135" y="3869"/>
                  <a:pt x="2735" y="3236"/>
                  <a:pt x="3536" y="2935"/>
                </a:cubicBezTo>
                <a:cubicBezTo>
                  <a:pt x="2835" y="2468"/>
                  <a:pt x="2368" y="1735"/>
                  <a:pt x="2235" y="901"/>
                </a:cubicBezTo>
                <a:lnTo>
                  <a:pt x="2068"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8"/>
          <p:cNvSpPr/>
          <p:nvPr/>
        </p:nvSpPr>
        <p:spPr>
          <a:xfrm flipH="1">
            <a:off x="267075" y="722175"/>
            <a:ext cx="88425" cy="137600"/>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8"/>
          <p:cNvSpPr/>
          <p:nvPr/>
        </p:nvSpPr>
        <p:spPr>
          <a:xfrm flipH="1">
            <a:off x="1202750" y="472825"/>
            <a:ext cx="122625" cy="192650"/>
          </a:xfrm>
          <a:custGeom>
            <a:avLst/>
            <a:gdLst/>
            <a:ahLst/>
            <a:cxnLst/>
            <a:rect l="l" t="t" r="r" b="b"/>
            <a:pathLst>
              <a:path w="4905" h="7706" extrusionOk="0">
                <a:moveTo>
                  <a:pt x="2870" y="0"/>
                </a:moveTo>
                <a:lnTo>
                  <a:pt x="2403" y="1201"/>
                </a:lnTo>
                <a:cubicBezTo>
                  <a:pt x="1936" y="2269"/>
                  <a:pt x="1068" y="3136"/>
                  <a:pt x="1" y="3569"/>
                </a:cubicBezTo>
                <a:cubicBezTo>
                  <a:pt x="968" y="4237"/>
                  <a:pt x="1602" y="5271"/>
                  <a:pt x="1802" y="6405"/>
                </a:cubicBezTo>
                <a:lnTo>
                  <a:pt x="2036" y="7706"/>
                </a:lnTo>
                <a:lnTo>
                  <a:pt x="2536" y="6505"/>
                </a:lnTo>
                <a:cubicBezTo>
                  <a:pt x="2970" y="5437"/>
                  <a:pt x="3837" y="4570"/>
                  <a:pt x="4904" y="4137"/>
                </a:cubicBezTo>
                <a:cubicBezTo>
                  <a:pt x="3970" y="3469"/>
                  <a:pt x="3303" y="2435"/>
                  <a:pt x="3103" y="1268"/>
                </a:cubicBezTo>
                <a:lnTo>
                  <a:pt x="2870"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8"/>
          <p:cNvSpPr/>
          <p:nvPr/>
        </p:nvSpPr>
        <p:spPr>
          <a:xfrm flipH="1">
            <a:off x="1101100" y="968813"/>
            <a:ext cx="122600" cy="191825"/>
          </a:xfrm>
          <a:custGeom>
            <a:avLst/>
            <a:gdLst/>
            <a:ahLst/>
            <a:cxnLst/>
            <a:rect l="l" t="t" r="r" b="b"/>
            <a:pathLst>
              <a:path w="4904" h="7673" extrusionOk="0">
                <a:moveTo>
                  <a:pt x="2869" y="1"/>
                </a:moveTo>
                <a:lnTo>
                  <a:pt x="2369" y="1202"/>
                </a:lnTo>
                <a:cubicBezTo>
                  <a:pt x="1935" y="2269"/>
                  <a:pt x="1068" y="3136"/>
                  <a:pt x="0" y="3570"/>
                </a:cubicBezTo>
                <a:cubicBezTo>
                  <a:pt x="968" y="4237"/>
                  <a:pt x="1601" y="5271"/>
                  <a:pt x="1802" y="6405"/>
                </a:cubicBezTo>
                <a:lnTo>
                  <a:pt x="2035" y="7673"/>
                </a:lnTo>
                <a:lnTo>
                  <a:pt x="2535" y="6505"/>
                </a:lnTo>
                <a:cubicBezTo>
                  <a:pt x="2969" y="5405"/>
                  <a:pt x="3836" y="4537"/>
                  <a:pt x="4904" y="4104"/>
                </a:cubicBezTo>
                <a:cubicBezTo>
                  <a:pt x="3970" y="3437"/>
                  <a:pt x="3303" y="2402"/>
                  <a:pt x="3102" y="1268"/>
                </a:cubicBezTo>
                <a:lnTo>
                  <a:pt x="2869" y="1"/>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CAPTION_ONLY_1">
    <p:spTree>
      <p:nvGrpSpPr>
        <p:cNvPr id="1" name="Shape 309"/>
        <p:cNvGrpSpPr/>
        <p:nvPr/>
      </p:nvGrpSpPr>
      <p:grpSpPr>
        <a:xfrm>
          <a:off x="0" y="0"/>
          <a:ext cx="0" cy="0"/>
          <a:chOff x="0" y="0"/>
          <a:chExt cx="0" cy="0"/>
        </a:xfrm>
      </p:grpSpPr>
      <p:sp>
        <p:nvSpPr>
          <p:cNvPr id="310" name="Google Shape;310;p19"/>
          <p:cNvSpPr/>
          <p:nvPr/>
        </p:nvSpPr>
        <p:spPr>
          <a:xfrm>
            <a:off x="-1019575" y="-194925"/>
            <a:ext cx="7870781" cy="4239050"/>
          </a:xfrm>
          <a:custGeom>
            <a:avLst/>
            <a:gdLst/>
            <a:ahLst/>
            <a:cxnLst/>
            <a:rect l="l" t="t" r="r" b="b"/>
            <a:pathLst>
              <a:path w="109161" h="58792" extrusionOk="0">
                <a:moveTo>
                  <a:pt x="60518" y="0"/>
                </a:moveTo>
                <a:cubicBezTo>
                  <a:pt x="54721" y="0"/>
                  <a:pt x="47321" y="5906"/>
                  <a:pt x="31455" y="5906"/>
                </a:cubicBezTo>
                <a:cubicBezTo>
                  <a:pt x="30646" y="5906"/>
                  <a:pt x="29815" y="5891"/>
                  <a:pt x="28961" y="5858"/>
                </a:cubicBezTo>
                <a:cubicBezTo>
                  <a:pt x="8793" y="6294"/>
                  <a:pt x="0" y="30863"/>
                  <a:pt x="22514" y="40763"/>
                </a:cubicBezTo>
                <a:cubicBezTo>
                  <a:pt x="30078" y="44048"/>
                  <a:pt x="39262" y="44841"/>
                  <a:pt x="46781" y="46863"/>
                </a:cubicBezTo>
                <a:cubicBezTo>
                  <a:pt x="55228" y="49154"/>
                  <a:pt x="60647" y="56595"/>
                  <a:pt x="68826" y="58427"/>
                </a:cubicBezTo>
                <a:cubicBezTo>
                  <a:pt x="70056" y="58682"/>
                  <a:pt x="71404" y="58792"/>
                  <a:pt x="72861" y="58792"/>
                </a:cubicBezTo>
                <a:cubicBezTo>
                  <a:pt x="78563" y="58792"/>
                  <a:pt x="85931" y="57110"/>
                  <a:pt x="94412" y="55846"/>
                </a:cubicBezTo>
                <a:cubicBezTo>
                  <a:pt x="101607" y="54852"/>
                  <a:pt x="106713" y="53992"/>
                  <a:pt x="108211" y="45847"/>
                </a:cubicBezTo>
                <a:cubicBezTo>
                  <a:pt x="109160" y="40562"/>
                  <a:pt x="108166" y="33802"/>
                  <a:pt x="105898" y="28584"/>
                </a:cubicBezTo>
                <a:cubicBezTo>
                  <a:pt x="101753" y="18372"/>
                  <a:pt x="91283" y="16484"/>
                  <a:pt x="80513" y="13121"/>
                </a:cubicBezTo>
                <a:cubicBezTo>
                  <a:pt x="71977" y="10339"/>
                  <a:pt x="71675" y="8998"/>
                  <a:pt x="64748" y="1344"/>
                </a:cubicBezTo>
                <a:cubicBezTo>
                  <a:pt x="63366" y="383"/>
                  <a:pt x="61994" y="0"/>
                  <a:pt x="60518" y="0"/>
                </a:cubicBezTo>
                <a:close/>
              </a:path>
            </a:pathLst>
          </a:custGeom>
          <a:solidFill>
            <a:srgbClr val="A4BDDA">
              <a:alpha val="12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txBox="1">
            <a:spLocks noGrp="1"/>
          </p:cNvSpPr>
          <p:nvPr>
            <p:ph type="body" idx="1"/>
          </p:nvPr>
        </p:nvSpPr>
        <p:spPr>
          <a:xfrm>
            <a:off x="539499" y="713225"/>
            <a:ext cx="5598000" cy="1490400"/>
          </a:xfrm>
          <a:prstGeom prst="rect">
            <a:avLst/>
          </a:prstGeom>
        </p:spPr>
        <p:txBody>
          <a:bodyPr spcFirstLastPara="1" wrap="square" lIns="91425" tIns="91425" rIns="91425" bIns="91425" anchor="ctr" anchorCtr="0">
            <a:noAutofit/>
          </a:bodyPr>
          <a:lstStyle>
            <a:lvl1pPr marL="457200" lvl="0" indent="-228600" algn="ctr" rtl="0">
              <a:lnSpc>
                <a:spcPct val="100000"/>
              </a:lnSpc>
              <a:spcBef>
                <a:spcPts val="0"/>
              </a:spcBef>
              <a:spcAft>
                <a:spcPts val="0"/>
              </a:spcAft>
              <a:buSzPts val="2400"/>
              <a:buNone/>
              <a:defRPr sz="2400"/>
            </a:lvl1pPr>
          </a:lstStyle>
          <a:p>
            <a:endParaRPr/>
          </a:p>
        </p:txBody>
      </p:sp>
      <p:sp>
        <p:nvSpPr>
          <p:cNvPr id="312" name="Google Shape;312;p19"/>
          <p:cNvSpPr txBox="1">
            <a:spLocks noGrp="1"/>
          </p:cNvSpPr>
          <p:nvPr>
            <p:ph type="subTitle" idx="2"/>
          </p:nvPr>
        </p:nvSpPr>
        <p:spPr>
          <a:xfrm>
            <a:off x="1218099" y="2203625"/>
            <a:ext cx="4240800" cy="419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3000" b="1">
                <a:solidFill>
                  <a:schemeClr val="lt1"/>
                </a:solidFill>
                <a:latin typeface="Cabin"/>
                <a:ea typeface="Cabin"/>
                <a:cs typeface="Cabin"/>
                <a:sym typeface="Cabin"/>
              </a:defRPr>
            </a:lvl1pPr>
            <a:lvl2pPr lvl="1" algn="ctr" rtl="0">
              <a:spcBef>
                <a:spcPts val="0"/>
              </a:spcBef>
              <a:spcAft>
                <a:spcPts val="0"/>
              </a:spcAft>
              <a:buNone/>
              <a:defRPr sz="3000" b="1">
                <a:solidFill>
                  <a:schemeClr val="lt1"/>
                </a:solidFill>
                <a:latin typeface="Cabin"/>
                <a:ea typeface="Cabin"/>
                <a:cs typeface="Cabin"/>
                <a:sym typeface="Cabin"/>
              </a:defRPr>
            </a:lvl2pPr>
            <a:lvl3pPr lvl="2" algn="ctr" rtl="0">
              <a:spcBef>
                <a:spcPts val="0"/>
              </a:spcBef>
              <a:spcAft>
                <a:spcPts val="0"/>
              </a:spcAft>
              <a:buNone/>
              <a:defRPr sz="3000" b="1">
                <a:solidFill>
                  <a:schemeClr val="lt1"/>
                </a:solidFill>
                <a:latin typeface="Cabin"/>
                <a:ea typeface="Cabin"/>
                <a:cs typeface="Cabin"/>
                <a:sym typeface="Cabin"/>
              </a:defRPr>
            </a:lvl3pPr>
            <a:lvl4pPr lvl="3" algn="ctr" rtl="0">
              <a:spcBef>
                <a:spcPts val="0"/>
              </a:spcBef>
              <a:spcAft>
                <a:spcPts val="0"/>
              </a:spcAft>
              <a:buNone/>
              <a:defRPr sz="3000" b="1">
                <a:solidFill>
                  <a:schemeClr val="lt1"/>
                </a:solidFill>
                <a:latin typeface="Cabin"/>
                <a:ea typeface="Cabin"/>
                <a:cs typeface="Cabin"/>
                <a:sym typeface="Cabin"/>
              </a:defRPr>
            </a:lvl4pPr>
            <a:lvl5pPr lvl="4" algn="ctr" rtl="0">
              <a:spcBef>
                <a:spcPts val="0"/>
              </a:spcBef>
              <a:spcAft>
                <a:spcPts val="0"/>
              </a:spcAft>
              <a:buNone/>
              <a:defRPr sz="3000" b="1">
                <a:solidFill>
                  <a:schemeClr val="lt1"/>
                </a:solidFill>
                <a:latin typeface="Cabin"/>
                <a:ea typeface="Cabin"/>
                <a:cs typeface="Cabin"/>
                <a:sym typeface="Cabin"/>
              </a:defRPr>
            </a:lvl5pPr>
            <a:lvl6pPr lvl="5" algn="ctr" rtl="0">
              <a:spcBef>
                <a:spcPts val="0"/>
              </a:spcBef>
              <a:spcAft>
                <a:spcPts val="0"/>
              </a:spcAft>
              <a:buNone/>
              <a:defRPr sz="3000" b="1">
                <a:solidFill>
                  <a:schemeClr val="lt1"/>
                </a:solidFill>
                <a:latin typeface="Cabin"/>
                <a:ea typeface="Cabin"/>
                <a:cs typeface="Cabin"/>
                <a:sym typeface="Cabin"/>
              </a:defRPr>
            </a:lvl6pPr>
            <a:lvl7pPr lvl="6" algn="ctr" rtl="0">
              <a:spcBef>
                <a:spcPts val="0"/>
              </a:spcBef>
              <a:spcAft>
                <a:spcPts val="0"/>
              </a:spcAft>
              <a:buNone/>
              <a:defRPr sz="3000" b="1">
                <a:solidFill>
                  <a:schemeClr val="lt1"/>
                </a:solidFill>
                <a:latin typeface="Cabin"/>
                <a:ea typeface="Cabin"/>
                <a:cs typeface="Cabin"/>
                <a:sym typeface="Cabin"/>
              </a:defRPr>
            </a:lvl7pPr>
            <a:lvl8pPr lvl="7" algn="ctr" rtl="0">
              <a:spcBef>
                <a:spcPts val="0"/>
              </a:spcBef>
              <a:spcAft>
                <a:spcPts val="0"/>
              </a:spcAft>
              <a:buNone/>
              <a:defRPr sz="3000" b="1">
                <a:solidFill>
                  <a:schemeClr val="lt1"/>
                </a:solidFill>
                <a:latin typeface="Cabin"/>
                <a:ea typeface="Cabin"/>
                <a:cs typeface="Cabin"/>
                <a:sym typeface="Cabin"/>
              </a:defRPr>
            </a:lvl8pPr>
            <a:lvl9pPr lvl="8" algn="ctr" rtl="0">
              <a:spcBef>
                <a:spcPts val="0"/>
              </a:spcBef>
              <a:spcAft>
                <a:spcPts val="0"/>
              </a:spcAft>
              <a:buNone/>
              <a:defRPr sz="3000" b="1">
                <a:solidFill>
                  <a:schemeClr val="lt1"/>
                </a:solidFill>
                <a:latin typeface="Cabin"/>
                <a:ea typeface="Cabin"/>
                <a:cs typeface="Cabin"/>
                <a:sym typeface="Cabin"/>
              </a:defRPr>
            </a:lvl9pPr>
          </a:lstStyle>
          <a:p>
            <a:endParaRPr/>
          </a:p>
        </p:txBody>
      </p:sp>
      <p:sp>
        <p:nvSpPr>
          <p:cNvPr id="313" name="Google Shape;313;p19"/>
          <p:cNvSpPr/>
          <p:nvPr/>
        </p:nvSpPr>
        <p:spPr>
          <a:xfrm>
            <a:off x="1063175" y="4542550"/>
            <a:ext cx="167650" cy="261875"/>
          </a:xfrm>
          <a:custGeom>
            <a:avLst/>
            <a:gdLst/>
            <a:ahLst/>
            <a:cxnLst/>
            <a:rect l="l" t="t" r="r" b="b"/>
            <a:pathLst>
              <a:path w="6706" h="10475" extrusionOk="0">
                <a:moveTo>
                  <a:pt x="3337" y="0"/>
                </a:moveTo>
                <a:lnTo>
                  <a:pt x="2836" y="1668"/>
                </a:lnTo>
                <a:cubicBezTo>
                  <a:pt x="2403" y="3203"/>
                  <a:pt x="1369" y="4470"/>
                  <a:pt x="1" y="5237"/>
                </a:cubicBezTo>
                <a:cubicBezTo>
                  <a:pt x="1369" y="6005"/>
                  <a:pt x="2403" y="7272"/>
                  <a:pt x="2836" y="8807"/>
                </a:cubicBezTo>
                <a:lnTo>
                  <a:pt x="3337" y="10475"/>
                </a:lnTo>
                <a:lnTo>
                  <a:pt x="3837" y="8807"/>
                </a:lnTo>
                <a:cubicBezTo>
                  <a:pt x="4271" y="7272"/>
                  <a:pt x="5305" y="6005"/>
                  <a:pt x="6706" y="5237"/>
                </a:cubicBezTo>
                <a:cubicBezTo>
                  <a:pt x="5305" y="4470"/>
                  <a:pt x="4271" y="3203"/>
                  <a:pt x="3837" y="1668"/>
                </a:cubicBezTo>
                <a:lnTo>
                  <a:pt x="3337"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p:nvPr/>
        </p:nvSpPr>
        <p:spPr>
          <a:xfrm>
            <a:off x="267625" y="3933988"/>
            <a:ext cx="88400" cy="136775"/>
          </a:xfrm>
          <a:custGeom>
            <a:avLst/>
            <a:gdLst/>
            <a:ahLst/>
            <a:cxnLst/>
            <a:rect l="l" t="t" r="r" b="b"/>
            <a:pathLst>
              <a:path w="3536" h="5471" extrusionOk="0">
                <a:moveTo>
                  <a:pt x="2068" y="0"/>
                </a:moveTo>
                <a:lnTo>
                  <a:pt x="1701" y="834"/>
                </a:lnTo>
                <a:cubicBezTo>
                  <a:pt x="1401" y="1601"/>
                  <a:pt x="767" y="2235"/>
                  <a:pt x="0" y="2535"/>
                </a:cubicBezTo>
                <a:cubicBezTo>
                  <a:pt x="701" y="3002"/>
                  <a:pt x="1168" y="3736"/>
                  <a:pt x="1301" y="4570"/>
                </a:cubicBezTo>
                <a:lnTo>
                  <a:pt x="1468" y="5471"/>
                </a:lnTo>
                <a:lnTo>
                  <a:pt x="1801" y="4637"/>
                </a:lnTo>
                <a:cubicBezTo>
                  <a:pt x="2135" y="3869"/>
                  <a:pt x="2735" y="3236"/>
                  <a:pt x="3536" y="2935"/>
                </a:cubicBezTo>
                <a:cubicBezTo>
                  <a:pt x="2835" y="2468"/>
                  <a:pt x="2368" y="1735"/>
                  <a:pt x="2235" y="901"/>
                </a:cubicBezTo>
                <a:lnTo>
                  <a:pt x="2068"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1358400" y="4295913"/>
            <a:ext cx="88425" cy="137600"/>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677900" y="4070763"/>
            <a:ext cx="122625" cy="192650"/>
          </a:xfrm>
          <a:custGeom>
            <a:avLst/>
            <a:gdLst/>
            <a:ahLst/>
            <a:cxnLst/>
            <a:rect l="l" t="t" r="r" b="b"/>
            <a:pathLst>
              <a:path w="4905" h="7706" extrusionOk="0">
                <a:moveTo>
                  <a:pt x="2870" y="0"/>
                </a:moveTo>
                <a:lnTo>
                  <a:pt x="2403" y="1201"/>
                </a:lnTo>
                <a:cubicBezTo>
                  <a:pt x="1936" y="2269"/>
                  <a:pt x="1068" y="3136"/>
                  <a:pt x="1" y="3569"/>
                </a:cubicBezTo>
                <a:cubicBezTo>
                  <a:pt x="968" y="4237"/>
                  <a:pt x="1602" y="5271"/>
                  <a:pt x="1802" y="6405"/>
                </a:cubicBezTo>
                <a:lnTo>
                  <a:pt x="2036" y="7706"/>
                </a:lnTo>
                <a:lnTo>
                  <a:pt x="2536" y="6505"/>
                </a:lnTo>
                <a:cubicBezTo>
                  <a:pt x="2970" y="5437"/>
                  <a:pt x="3837" y="4570"/>
                  <a:pt x="4904" y="4137"/>
                </a:cubicBezTo>
                <a:cubicBezTo>
                  <a:pt x="3970" y="3469"/>
                  <a:pt x="3303" y="2435"/>
                  <a:pt x="3103" y="1268"/>
                </a:cubicBezTo>
                <a:lnTo>
                  <a:pt x="2870"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490200" y="4542550"/>
            <a:ext cx="122600" cy="191825"/>
          </a:xfrm>
          <a:custGeom>
            <a:avLst/>
            <a:gdLst/>
            <a:ahLst/>
            <a:cxnLst/>
            <a:rect l="l" t="t" r="r" b="b"/>
            <a:pathLst>
              <a:path w="4904" h="7673" extrusionOk="0">
                <a:moveTo>
                  <a:pt x="2869" y="1"/>
                </a:moveTo>
                <a:lnTo>
                  <a:pt x="2369" y="1202"/>
                </a:lnTo>
                <a:cubicBezTo>
                  <a:pt x="1935" y="2269"/>
                  <a:pt x="1068" y="3136"/>
                  <a:pt x="0" y="3570"/>
                </a:cubicBezTo>
                <a:cubicBezTo>
                  <a:pt x="968" y="4237"/>
                  <a:pt x="1601" y="5271"/>
                  <a:pt x="1802" y="6405"/>
                </a:cubicBezTo>
                <a:lnTo>
                  <a:pt x="2035" y="7673"/>
                </a:lnTo>
                <a:lnTo>
                  <a:pt x="2535" y="6505"/>
                </a:lnTo>
                <a:cubicBezTo>
                  <a:pt x="2969" y="5405"/>
                  <a:pt x="3836" y="4537"/>
                  <a:pt x="4904" y="4104"/>
                </a:cubicBezTo>
                <a:cubicBezTo>
                  <a:pt x="3970" y="3437"/>
                  <a:pt x="3303" y="2402"/>
                  <a:pt x="3102" y="1268"/>
                </a:cubicBezTo>
                <a:lnTo>
                  <a:pt x="2869" y="1"/>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8384700" y="308738"/>
            <a:ext cx="119275" cy="187650"/>
          </a:xfrm>
          <a:custGeom>
            <a:avLst/>
            <a:gdLst/>
            <a:ahLst/>
            <a:cxnLst/>
            <a:rect l="l" t="t" r="r" b="b"/>
            <a:pathLst>
              <a:path w="4771" h="7506" extrusionOk="0">
                <a:moveTo>
                  <a:pt x="2402" y="0"/>
                </a:moveTo>
                <a:lnTo>
                  <a:pt x="2035" y="1201"/>
                </a:lnTo>
                <a:cubicBezTo>
                  <a:pt x="1702" y="2302"/>
                  <a:pt x="968" y="3202"/>
                  <a:pt x="0" y="3736"/>
                </a:cubicBezTo>
                <a:cubicBezTo>
                  <a:pt x="968" y="4303"/>
                  <a:pt x="1702" y="5204"/>
                  <a:pt x="2035" y="6305"/>
                </a:cubicBezTo>
                <a:lnTo>
                  <a:pt x="2402" y="7505"/>
                </a:lnTo>
                <a:lnTo>
                  <a:pt x="2736" y="6305"/>
                </a:lnTo>
                <a:cubicBezTo>
                  <a:pt x="3069" y="5204"/>
                  <a:pt x="3803" y="4303"/>
                  <a:pt x="4771" y="3736"/>
                </a:cubicBezTo>
                <a:cubicBezTo>
                  <a:pt x="3803" y="3202"/>
                  <a:pt x="3069" y="2302"/>
                  <a:pt x="2736" y="1201"/>
                </a:cubicBezTo>
                <a:lnTo>
                  <a:pt x="2402"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7664875" y="756450"/>
            <a:ext cx="120100" cy="186825"/>
          </a:xfrm>
          <a:custGeom>
            <a:avLst/>
            <a:gdLst/>
            <a:ahLst/>
            <a:cxnLst/>
            <a:rect l="l" t="t" r="r" b="b"/>
            <a:pathLst>
              <a:path w="4804" h="7473" extrusionOk="0">
                <a:moveTo>
                  <a:pt x="2402" y="0"/>
                </a:moveTo>
                <a:lnTo>
                  <a:pt x="2035" y="1201"/>
                </a:lnTo>
                <a:cubicBezTo>
                  <a:pt x="1735" y="2269"/>
                  <a:pt x="1001" y="3203"/>
                  <a:pt x="0" y="3736"/>
                </a:cubicBezTo>
                <a:cubicBezTo>
                  <a:pt x="1001" y="4270"/>
                  <a:pt x="1735" y="5204"/>
                  <a:pt x="2035" y="6271"/>
                </a:cubicBezTo>
                <a:lnTo>
                  <a:pt x="2402" y="7472"/>
                </a:lnTo>
                <a:lnTo>
                  <a:pt x="2769" y="6271"/>
                </a:lnTo>
                <a:cubicBezTo>
                  <a:pt x="3069" y="5204"/>
                  <a:pt x="3803" y="4270"/>
                  <a:pt x="4804" y="3736"/>
                </a:cubicBezTo>
                <a:cubicBezTo>
                  <a:pt x="3803" y="3203"/>
                  <a:pt x="3069" y="2269"/>
                  <a:pt x="2769" y="1201"/>
                </a:cubicBezTo>
                <a:lnTo>
                  <a:pt x="2402"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8071150" y="327913"/>
            <a:ext cx="167625" cy="262700"/>
          </a:xfrm>
          <a:custGeom>
            <a:avLst/>
            <a:gdLst/>
            <a:ahLst/>
            <a:cxnLst/>
            <a:rect l="l" t="t" r="r" b="b"/>
            <a:pathLst>
              <a:path w="6705" h="10508" extrusionOk="0">
                <a:moveTo>
                  <a:pt x="3369" y="0"/>
                </a:moveTo>
                <a:lnTo>
                  <a:pt x="2869" y="1701"/>
                </a:lnTo>
                <a:cubicBezTo>
                  <a:pt x="2435" y="3236"/>
                  <a:pt x="1401" y="4503"/>
                  <a:pt x="0" y="5271"/>
                </a:cubicBezTo>
                <a:cubicBezTo>
                  <a:pt x="1401" y="6038"/>
                  <a:pt x="2435" y="7306"/>
                  <a:pt x="2869" y="8840"/>
                </a:cubicBezTo>
                <a:lnTo>
                  <a:pt x="3369" y="10508"/>
                </a:lnTo>
                <a:lnTo>
                  <a:pt x="3836" y="8840"/>
                </a:lnTo>
                <a:cubicBezTo>
                  <a:pt x="4303" y="7306"/>
                  <a:pt x="5337" y="6038"/>
                  <a:pt x="6705" y="5271"/>
                </a:cubicBezTo>
                <a:cubicBezTo>
                  <a:pt x="5337" y="4503"/>
                  <a:pt x="4303" y="3236"/>
                  <a:pt x="3836" y="1701"/>
                </a:cubicBezTo>
                <a:lnTo>
                  <a:pt x="3369"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2_2">
    <p:spTree>
      <p:nvGrpSpPr>
        <p:cNvPr id="1" name="Shape 321"/>
        <p:cNvGrpSpPr/>
        <p:nvPr/>
      </p:nvGrpSpPr>
      <p:grpSpPr>
        <a:xfrm>
          <a:off x="0" y="0"/>
          <a:ext cx="0" cy="0"/>
          <a:chOff x="0" y="0"/>
          <a:chExt cx="0" cy="0"/>
        </a:xfrm>
      </p:grpSpPr>
      <p:sp>
        <p:nvSpPr>
          <p:cNvPr id="322" name="Google Shape;322;p20"/>
          <p:cNvSpPr/>
          <p:nvPr/>
        </p:nvSpPr>
        <p:spPr>
          <a:xfrm rot="1891250" flipH="1">
            <a:off x="-952712" y="-83"/>
            <a:ext cx="9550386" cy="5143653"/>
          </a:xfrm>
          <a:custGeom>
            <a:avLst/>
            <a:gdLst/>
            <a:ahLst/>
            <a:cxnLst/>
            <a:rect l="l" t="t" r="r" b="b"/>
            <a:pathLst>
              <a:path w="109161" h="58792" extrusionOk="0">
                <a:moveTo>
                  <a:pt x="60518" y="0"/>
                </a:moveTo>
                <a:cubicBezTo>
                  <a:pt x="54721" y="0"/>
                  <a:pt x="47321" y="5906"/>
                  <a:pt x="31455" y="5906"/>
                </a:cubicBezTo>
                <a:cubicBezTo>
                  <a:pt x="30646" y="5906"/>
                  <a:pt x="29815" y="5891"/>
                  <a:pt x="28961" y="5858"/>
                </a:cubicBezTo>
                <a:cubicBezTo>
                  <a:pt x="8793" y="6294"/>
                  <a:pt x="0" y="30863"/>
                  <a:pt x="22514" y="40763"/>
                </a:cubicBezTo>
                <a:cubicBezTo>
                  <a:pt x="30078" y="44048"/>
                  <a:pt x="39262" y="44841"/>
                  <a:pt x="46781" y="46863"/>
                </a:cubicBezTo>
                <a:cubicBezTo>
                  <a:pt x="55228" y="49154"/>
                  <a:pt x="60647" y="56595"/>
                  <a:pt x="68826" y="58427"/>
                </a:cubicBezTo>
                <a:cubicBezTo>
                  <a:pt x="70056" y="58682"/>
                  <a:pt x="71404" y="58792"/>
                  <a:pt x="72861" y="58792"/>
                </a:cubicBezTo>
                <a:cubicBezTo>
                  <a:pt x="78563" y="58792"/>
                  <a:pt x="85931" y="57110"/>
                  <a:pt x="94412" y="55846"/>
                </a:cubicBezTo>
                <a:cubicBezTo>
                  <a:pt x="101607" y="54852"/>
                  <a:pt x="106713" y="53992"/>
                  <a:pt x="108211" y="45847"/>
                </a:cubicBezTo>
                <a:cubicBezTo>
                  <a:pt x="109160" y="40562"/>
                  <a:pt x="108166" y="33802"/>
                  <a:pt x="105898" y="28584"/>
                </a:cubicBezTo>
                <a:cubicBezTo>
                  <a:pt x="101753" y="18372"/>
                  <a:pt x="91283" y="16484"/>
                  <a:pt x="80513" y="13121"/>
                </a:cubicBezTo>
                <a:cubicBezTo>
                  <a:pt x="71977" y="10339"/>
                  <a:pt x="71675" y="8998"/>
                  <a:pt x="64748" y="1344"/>
                </a:cubicBezTo>
                <a:cubicBezTo>
                  <a:pt x="63366" y="383"/>
                  <a:pt x="61994" y="0"/>
                  <a:pt x="60518" y="0"/>
                </a:cubicBezTo>
                <a:close/>
              </a:path>
            </a:pathLst>
          </a:custGeom>
          <a:solidFill>
            <a:srgbClr val="A4BDDA">
              <a:alpha val="1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0"/>
          <p:cNvSpPr txBox="1">
            <a:spLocks noGrp="1"/>
          </p:cNvSpPr>
          <p:nvPr>
            <p:ph type="subTitle" idx="1"/>
          </p:nvPr>
        </p:nvSpPr>
        <p:spPr>
          <a:xfrm>
            <a:off x="1107374" y="1835160"/>
            <a:ext cx="2062500" cy="46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500" b="1">
                <a:solidFill>
                  <a:schemeClr val="lt1"/>
                </a:solidFill>
                <a:latin typeface="Cabin"/>
                <a:ea typeface="Cabin"/>
                <a:cs typeface="Cabin"/>
                <a:sym typeface="Cabin"/>
              </a:defRPr>
            </a:lvl1pPr>
            <a:lvl2pPr lvl="1" algn="ctr" rtl="0">
              <a:spcBef>
                <a:spcPts val="0"/>
              </a:spcBef>
              <a:spcAft>
                <a:spcPts val="0"/>
              </a:spcAft>
              <a:buNone/>
              <a:defRPr sz="2500" b="1">
                <a:solidFill>
                  <a:schemeClr val="lt1"/>
                </a:solidFill>
                <a:latin typeface="Cabin"/>
                <a:ea typeface="Cabin"/>
                <a:cs typeface="Cabin"/>
                <a:sym typeface="Cabin"/>
              </a:defRPr>
            </a:lvl2pPr>
            <a:lvl3pPr lvl="2" algn="ctr" rtl="0">
              <a:spcBef>
                <a:spcPts val="0"/>
              </a:spcBef>
              <a:spcAft>
                <a:spcPts val="0"/>
              </a:spcAft>
              <a:buNone/>
              <a:defRPr sz="2500" b="1">
                <a:solidFill>
                  <a:schemeClr val="lt1"/>
                </a:solidFill>
                <a:latin typeface="Cabin"/>
                <a:ea typeface="Cabin"/>
                <a:cs typeface="Cabin"/>
                <a:sym typeface="Cabin"/>
              </a:defRPr>
            </a:lvl3pPr>
            <a:lvl4pPr lvl="3" algn="ctr" rtl="0">
              <a:spcBef>
                <a:spcPts val="0"/>
              </a:spcBef>
              <a:spcAft>
                <a:spcPts val="0"/>
              </a:spcAft>
              <a:buNone/>
              <a:defRPr sz="2500" b="1">
                <a:solidFill>
                  <a:schemeClr val="lt1"/>
                </a:solidFill>
                <a:latin typeface="Cabin"/>
                <a:ea typeface="Cabin"/>
                <a:cs typeface="Cabin"/>
                <a:sym typeface="Cabin"/>
              </a:defRPr>
            </a:lvl4pPr>
            <a:lvl5pPr lvl="4" algn="ctr" rtl="0">
              <a:spcBef>
                <a:spcPts val="0"/>
              </a:spcBef>
              <a:spcAft>
                <a:spcPts val="0"/>
              </a:spcAft>
              <a:buNone/>
              <a:defRPr sz="2500" b="1">
                <a:solidFill>
                  <a:schemeClr val="lt1"/>
                </a:solidFill>
                <a:latin typeface="Cabin"/>
                <a:ea typeface="Cabin"/>
                <a:cs typeface="Cabin"/>
                <a:sym typeface="Cabin"/>
              </a:defRPr>
            </a:lvl5pPr>
            <a:lvl6pPr lvl="5" algn="ctr" rtl="0">
              <a:spcBef>
                <a:spcPts val="0"/>
              </a:spcBef>
              <a:spcAft>
                <a:spcPts val="0"/>
              </a:spcAft>
              <a:buNone/>
              <a:defRPr sz="2500" b="1">
                <a:solidFill>
                  <a:schemeClr val="lt1"/>
                </a:solidFill>
                <a:latin typeface="Cabin"/>
                <a:ea typeface="Cabin"/>
                <a:cs typeface="Cabin"/>
                <a:sym typeface="Cabin"/>
              </a:defRPr>
            </a:lvl6pPr>
            <a:lvl7pPr lvl="6" algn="ctr" rtl="0">
              <a:spcBef>
                <a:spcPts val="0"/>
              </a:spcBef>
              <a:spcAft>
                <a:spcPts val="0"/>
              </a:spcAft>
              <a:buNone/>
              <a:defRPr sz="2500" b="1">
                <a:solidFill>
                  <a:schemeClr val="lt1"/>
                </a:solidFill>
                <a:latin typeface="Cabin"/>
                <a:ea typeface="Cabin"/>
                <a:cs typeface="Cabin"/>
                <a:sym typeface="Cabin"/>
              </a:defRPr>
            </a:lvl7pPr>
            <a:lvl8pPr lvl="7" algn="ctr" rtl="0">
              <a:spcBef>
                <a:spcPts val="0"/>
              </a:spcBef>
              <a:spcAft>
                <a:spcPts val="0"/>
              </a:spcAft>
              <a:buNone/>
              <a:defRPr sz="2500" b="1">
                <a:solidFill>
                  <a:schemeClr val="lt1"/>
                </a:solidFill>
                <a:latin typeface="Cabin"/>
                <a:ea typeface="Cabin"/>
                <a:cs typeface="Cabin"/>
                <a:sym typeface="Cabin"/>
              </a:defRPr>
            </a:lvl8pPr>
            <a:lvl9pPr lvl="8" algn="ctr" rtl="0">
              <a:spcBef>
                <a:spcPts val="0"/>
              </a:spcBef>
              <a:spcAft>
                <a:spcPts val="0"/>
              </a:spcAft>
              <a:buNone/>
              <a:defRPr sz="2500" b="1">
                <a:solidFill>
                  <a:schemeClr val="lt1"/>
                </a:solidFill>
                <a:latin typeface="Cabin"/>
                <a:ea typeface="Cabin"/>
                <a:cs typeface="Cabin"/>
                <a:sym typeface="Cabin"/>
              </a:defRPr>
            </a:lvl9pPr>
          </a:lstStyle>
          <a:p>
            <a:endParaRPr/>
          </a:p>
        </p:txBody>
      </p:sp>
      <p:sp>
        <p:nvSpPr>
          <p:cNvPr id="324" name="Google Shape;324;p20"/>
          <p:cNvSpPr txBox="1">
            <a:spLocks noGrp="1"/>
          </p:cNvSpPr>
          <p:nvPr>
            <p:ph type="subTitle" idx="2"/>
          </p:nvPr>
        </p:nvSpPr>
        <p:spPr>
          <a:xfrm>
            <a:off x="1107400" y="2267713"/>
            <a:ext cx="2062500" cy="5793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325" name="Google Shape;325;p20"/>
          <p:cNvSpPr txBox="1">
            <a:spLocks noGrp="1"/>
          </p:cNvSpPr>
          <p:nvPr>
            <p:ph type="subTitle" idx="3"/>
          </p:nvPr>
        </p:nvSpPr>
        <p:spPr>
          <a:xfrm>
            <a:off x="1107374" y="3367829"/>
            <a:ext cx="2062500" cy="467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500" b="1">
                <a:solidFill>
                  <a:schemeClr val="lt1"/>
                </a:solidFill>
                <a:latin typeface="Cabin"/>
                <a:ea typeface="Cabin"/>
                <a:cs typeface="Cabin"/>
                <a:sym typeface="Cabin"/>
              </a:defRPr>
            </a:lvl1pPr>
            <a:lvl2pPr lvl="1" algn="ctr" rtl="0">
              <a:spcBef>
                <a:spcPts val="0"/>
              </a:spcBef>
              <a:spcAft>
                <a:spcPts val="0"/>
              </a:spcAft>
              <a:buNone/>
              <a:defRPr sz="2500" b="1">
                <a:solidFill>
                  <a:schemeClr val="lt1"/>
                </a:solidFill>
                <a:latin typeface="Cabin"/>
                <a:ea typeface="Cabin"/>
                <a:cs typeface="Cabin"/>
                <a:sym typeface="Cabin"/>
              </a:defRPr>
            </a:lvl2pPr>
            <a:lvl3pPr lvl="2" algn="ctr" rtl="0">
              <a:spcBef>
                <a:spcPts val="0"/>
              </a:spcBef>
              <a:spcAft>
                <a:spcPts val="0"/>
              </a:spcAft>
              <a:buNone/>
              <a:defRPr sz="2500" b="1">
                <a:solidFill>
                  <a:schemeClr val="lt1"/>
                </a:solidFill>
                <a:latin typeface="Cabin"/>
                <a:ea typeface="Cabin"/>
                <a:cs typeface="Cabin"/>
                <a:sym typeface="Cabin"/>
              </a:defRPr>
            </a:lvl3pPr>
            <a:lvl4pPr lvl="3" algn="ctr" rtl="0">
              <a:spcBef>
                <a:spcPts val="0"/>
              </a:spcBef>
              <a:spcAft>
                <a:spcPts val="0"/>
              </a:spcAft>
              <a:buNone/>
              <a:defRPr sz="2500" b="1">
                <a:solidFill>
                  <a:schemeClr val="lt1"/>
                </a:solidFill>
                <a:latin typeface="Cabin"/>
                <a:ea typeface="Cabin"/>
                <a:cs typeface="Cabin"/>
                <a:sym typeface="Cabin"/>
              </a:defRPr>
            </a:lvl4pPr>
            <a:lvl5pPr lvl="4" algn="ctr" rtl="0">
              <a:spcBef>
                <a:spcPts val="0"/>
              </a:spcBef>
              <a:spcAft>
                <a:spcPts val="0"/>
              </a:spcAft>
              <a:buNone/>
              <a:defRPr sz="2500" b="1">
                <a:solidFill>
                  <a:schemeClr val="lt1"/>
                </a:solidFill>
                <a:latin typeface="Cabin"/>
                <a:ea typeface="Cabin"/>
                <a:cs typeface="Cabin"/>
                <a:sym typeface="Cabin"/>
              </a:defRPr>
            </a:lvl5pPr>
            <a:lvl6pPr lvl="5" algn="ctr" rtl="0">
              <a:spcBef>
                <a:spcPts val="0"/>
              </a:spcBef>
              <a:spcAft>
                <a:spcPts val="0"/>
              </a:spcAft>
              <a:buNone/>
              <a:defRPr sz="2500" b="1">
                <a:solidFill>
                  <a:schemeClr val="lt1"/>
                </a:solidFill>
                <a:latin typeface="Cabin"/>
                <a:ea typeface="Cabin"/>
                <a:cs typeface="Cabin"/>
                <a:sym typeface="Cabin"/>
              </a:defRPr>
            </a:lvl6pPr>
            <a:lvl7pPr lvl="6" algn="ctr" rtl="0">
              <a:spcBef>
                <a:spcPts val="0"/>
              </a:spcBef>
              <a:spcAft>
                <a:spcPts val="0"/>
              </a:spcAft>
              <a:buNone/>
              <a:defRPr sz="2500" b="1">
                <a:solidFill>
                  <a:schemeClr val="lt1"/>
                </a:solidFill>
                <a:latin typeface="Cabin"/>
                <a:ea typeface="Cabin"/>
                <a:cs typeface="Cabin"/>
                <a:sym typeface="Cabin"/>
              </a:defRPr>
            </a:lvl7pPr>
            <a:lvl8pPr lvl="7" algn="ctr" rtl="0">
              <a:spcBef>
                <a:spcPts val="0"/>
              </a:spcBef>
              <a:spcAft>
                <a:spcPts val="0"/>
              </a:spcAft>
              <a:buNone/>
              <a:defRPr sz="2500" b="1">
                <a:solidFill>
                  <a:schemeClr val="lt1"/>
                </a:solidFill>
                <a:latin typeface="Cabin"/>
                <a:ea typeface="Cabin"/>
                <a:cs typeface="Cabin"/>
                <a:sym typeface="Cabin"/>
              </a:defRPr>
            </a:lvl8pPr>
            <a:lvl9pPr lvl="8" algn="ctr" rtl="0">
              <a:spcBef>
                <a:spcPts val="0"/>
              </a:spcBef>
              <a:spcAft>
                <a:spcPts val="0"/>
              </a:spcAft>
              <a:buNone/>
              <a:defRPr sz="2500" b="1">
                <a:solidFill>
                  <a:schemeClr val="lt1"/>
                </a:solidFill>
                <a:latin typeface="Cabin"/>
                <a:ea typeface="Cabin"/>
                <a:cs typeface="Cabin"/>
                <a:sym typeface="Cabin"/>
              </a:defRPr>
            </a:lvl9pPr>
          </a:lstStyle>
          <a:p>
            <a:endParaRPr/>
          </a:p>
        </p:txBody>
      </p:sp>
      <p:sp>
        <p:nvSpPr>
          <p:cNvPr id="326" name="Google Shape;326;p20"/>
          <p:cNvSpPr txBox="1">
            <a:spLocks noGrp="1"/>
          </p:cNvSpPr>
          <p:nvPr>
            <p:ph type="subTitle" idx="4"/>
          </p:nvPr>
        </p:nvSpPr>
        <p:spPr>
          <a:xfrm>
            <a:off x="1107300" y="3802993"/>
            <a:ext cx="2062500" cy="5793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327" name="Google Shape;327;p20"/>
          <p:cNvSpPr txBox="1">
            <a:spLocks noGrp="1"/>
          </p:cNvSpPr>
          <p:nvPr>
            <p:ph type="subTitle" idx="5"/>
          </p:nvPr>
        </p:nvSpPr>
        <p:spPr>
          <a:xfrm>
            <a:off x="3668477" y="1835160"/>
            <a:ext cx="2062500" cy="46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500" b="1">
                <a:solidFill>
                  <a:schemeClr val="lt1"/>
                </a:solidFill>
                <a:latin typeface="Cabin"/>
                <a:ea typeface="Cabin"/>
                <a:cs typeface="Cabin"/>
                <a:sym typeface="Cabin"/>
              </a:defRPr>
            </a:lvl1pPr>
            <a:lvl2pPr lvl="1" algn="ctr" rtl="0">
              <a:spcBef>
                <a:spcPts val="0"/>
              </a:spcBef>
              <a:spcAft>
                <a:spcPts val="0"/>
              </a:spcAft>
              <a:buNone/>
              <a:defRPr sz="2500" b="1">
                <a:solidFill>
                  <a:schemeClr val="lt1"/>
                </a:solidFill>
                <a:latin typeface="Cabin"/>
                <a:ea typeface="Cabin"/>
                <a:cs typeface="Cabin"/>
                <a:sym typeface="Cabin"/>
              </a:defRPr>
            </a:lvl2pPr>
            <a:lvl3pPr lvl="2" algn="ctr" rtl="0">
              <a:spcBef>
                <a:spcPts val="0"/>
              </a:spcBef>
              <a:spcAft>
                <a:spcPts val="0"/>
              </a:spcAft>
              <a:buNone/>
              <a:defRPr sz="2500" b="1">
                <a:solidFill>
                  <a:schemeClr val="lt1"/>
                </a:solidFill>
                <a:latin typeface="Cabin"/>
                <a:ea typeface="Cabin"/>
                <a:cs typeface="Cabin"/>
                <a:sym typeface="Cabin"/>
              </a:defRPr>
            </a:lvl3pPr>
            <a:lvl4pPr lvl="3" algn="ctr" rtl="0">
              <a:spcBef>
                <a:spcPts val="0"/>
              </a:spcBef>
              <a:spcAft>
                <a:spcPts val="0"/>
              </a:spcAft>
              <a:buNone/>
              <a:defRPr sz="2500" b="1">
                <a:solidFill>
                  <a:schemeClr val="lt1"/>
                </a:solidFill>
                <a:latin typeface="Cabin"/>
                <a:ea typeface="Cabin"/>
                <a:cs typeface="Cabin"/>
                <a:sym typeface="Cabin"/>
              </a:defRPr>
            </a:lvl4pPr>
            <a:lvl5pPr lvl="4" algn="ctr" rtl="0">
              <a:spcBef>
                <a:spcPts val="0"/>
              </a:spcBef>
              <a:spcAft>
                <a:spcPts val="0"/>
              </a:spcAft>
              <a:buNone/>
              <a:defRPr sz="2500" b="1">
                <a:solidFill>
                  <a:schemeClr val="lt1"/>
                </a:solidFill>
                <a:latin typeface="Cabin"/>
                <a:ea typeface="Cabin"/>
                <a:cs typeface="Cabin"/>
                <a:sym typeface="Cabin"/>
              </a:defRPr>
            </a:lvl5pPr>
            <a:lvl6pPr lvl="5" algn="ctr" rtl="0">
              <a:spcBef>
                <a:spcPts val="0"/>
              </a:spcBef>
              <a:spcAft>
                <a:spcPts val="0"/>
              </a:spcAft>
              <a:buNone/>
              <a:defRPr sz="2500" b="1">
                <a:solidFill>
                  <a:schemeClr val="lt1"/>
                </a:solidFill>
                <a:latin typeface="Cabin"/>
                <a:ea typeface="Cabin"/>
                <a:cs typeface="Cabin"/>
                <a:sym typeface="Cabin"/>
              </a:defRPr>
            </a:lvl6pPr>
            <a:lvl7pPr lvl="6" algn="ctr" rtl="0">
              <a:spcBef>
                <a:spcPts val="0"/>
              </a:spcBef>
              <a:spcAft>
                <a:spcPts val="0"/>
              </a:spcAft>
              <a:buNone/>
              <a:defRPr sz="2500" b="1">
                <a:solidFill>
                  <a:schemeClr val="lt1"/>
                </a:solidFill>
                <a:latin typeface="Cabin"/>
                <a:ea typeface="Cabin"/>
                <a:cs typeface="Cabin"/>
                <a:sym typeface="Cabin"/>
              </a:defRPr>
            </a:lvl7pPr>
            <a:lvl8pPr lvl="7" algn="ctr" rtl="0">
              <a:spcBef>
                <a:spcPts val="0"/>
              </a:spcBef>
              <a:spcAft>
                <a:spcPts val="0"/>
              </a:spcAft>
              <a:buNone/>
              <a:defRPr sz="2500" b="1">
                <a:solidFill>
                  <a:schemeClr val="lt1"/>
                </a:solidFill>
                <a:latin typeface="Cabin"/>
                <a:ea typeface="Cabin"/>
                <a:cs typeface="Cabin"/>
                <a:sym typeface="Cabin"/>
              </a:defRPr>
            </a:lvl8pPr>
            <a:lvl9pPr lvl="8" algn="ctr" rtl="0">
              <a:spcBef>
                <a:spcPts val="0"/>
              </a:spcBef>
              <a:spcAft>
                <a:spcPts val="0"/>
              </a:spcAft>
              <a:buNone/>
              <a:defRPr sz="2500" b="1">
                <a:solidFill>
                  <a:schemeClr val="lt1"/>
                </a:solidFill>
                <a:latin typeface="Cabin"/>
                <a:ea typeface="Cabin"/>
                <a:cs typeface="Cabin"/>
                <a:sym typeface="Cabin"/>
              </a:defRPr>
            </a:lvl9pPr>
          </a:lstStyle>
          <a:p>
            <a:endParaRPr/>
          </a:p>
        </p:txBody>
      </p:sp>
      <p:sp>
        <p:nvSpPr>
          <p:cNvPr id="328" name="Google Shape;328;p20"/>
          <p:cNvSpPr txBox="1">
            <a:spLocks noGrp="1"/>
          </p:cNvSpPr>
          <p:nvPr>
            <p:ph type="subTitle" idx="6"/>
          </p:nvPr>
        </p:nvSpPr>
        <p:spPr>
          <a:xfrm>
            <a:off x="3668471" y="2267713"/>
            <a:ext cx="2062500" cy="5793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329" name="Google Shape;329;p20"/>
          <p:cNvSpPr txBox="1">
            <a:spLocks noGrp="1"/>
          </p:cNvSpPr>
          <p:nvPr>
            <p:ph type="subTitle" idx="7"/>
          </p:nvPr>
        </p:nvSpPr>
        <p:spPr>
          <a:xfrm>
            <a:off x="3668477" y="3367829"/>
            <a:ext cx="2062500" cy="467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500" b="1">
                <a:solidFill>
                  <a:schemeClr val="lt1"/>
                </a:solidFill>
                <a:latin typeface="Cabin"/>
                <a:ea typeface="Cabin"/>
                <a:cs typeface="Cabin"/>
                <a:sym typeface="Cabin"/>
              </a:defRPr>
            </a:lvl1pPr>
            <a:lvl2pPr lvl="1" algn="ctr" rtl="0">
              <a:spcBef>
                <a:spcPts val="0"/>
              </a:spcBef>
              <a:spcAft>
                <a:spcPts val="0"/>
              </a:spcAft>
              <a:buNone/>
              <a:defRPr sz="2500" b="1">
                <a:solidFill>
                  <a:schemeClr val="lt1"/>
                </a:solidFill>
                <a:latin typeface="Cabin"/>
                <a:ea typeface="Cabin"/>
                <a:cs typeface="Cabin"/>
                <a:sym typeface="Cabin"/>
              </a:defRPr>
            </a:lvl2pPr>
            <a:lvl3pPr lvl="2" algn="ctr" rtl="0">
              <a:spcBef>
                <a:spcPts val="0"/>
              </a:spcBef>
              <a:spcAft>
                <a:spcPts val="0"/>
              </a:spcAft>
              <a:buNone/>
              <a:defRPr sz="2500" b="1">
                <a:solidFill>
                  <a:schemeClr val="lt1"/>
                </a:solidFill>
                <a:latin typeface="Cabin"/>
                <a:ea typeface="Cabin"/>
                <a:cs typeface="Cabin"/>
                <a:sym typeface="Cabin"/>
              </a:defRPr>
            </a:lvl3pPr>
            <a:lvl4pPr lvl="3" algn="ctr" rtl="0">
              <a:spcBef>
                <a:spcPts val="0"/>
              </a:spcBef>
              <a:spcAft>
                <a:spcPts val="0"/>
              </a:spcAft>
              <a:buNone/>
              <a:defRPr sz="2500" b="1">
                <a:solidFill>
                  <a:schemeClr val="lt1"/>
                </a:solidFill>
                <a:latin typeface="Cabin"/>
                <a:ea typeface="Cabin"/>
                <a:cs typeface="Cabin"/>
                <a:sym typeface="Cabin"/>
              </a:defRPr>
            </a:lvl4pPr>
            <a:lvl5pPr lvl="4" algn="ctr" rtl="0">
              <a:spcBef>
                <a:spcPts val="0"/>
              </a:spcBef>
              <a:spcAft>
                <a:spcPts val="0"/>
              </a:spcAft>
              <a:buNone/>
              <a:defRPr sz="2500" b="1">
                <a:solidFill>
                  <a:schemeClr val="lt1"/>
                </a:solidFill>
                <a:latin typeface="Cabin"/>
                <a:ea typeface="Cabin"/>
                <a:cs typeface="Cabin"/>
                <a:sym typeface="Cabin"/>
              </a:defRPr>
            </a:lvl5pPr>
            <a:lvl6pPr lvl="5" algn="ctr" rtl="0">
              <a:spcBef>
                <a:spcPts val="0"/>
              </a:spcBef>
              <a:spcAft>
                <a:spcPts val="0"/>
              </a:spcAft>
              <a:buNone/>
              <a:defRPr sz="2500" b="1">
                <a:solidFill>
                  <a:schemeClr val="lt1"/>
                </a:solidFill>
                <a:latin typeface="Cabin"/>
                <a:ea typeface="Cabin"/>
                <a:cs typeface="Cabin"/>
                <a:sym typeface="Cabin"/>
              </a:defRPr>
            </a:lvl6pPr>
            <a:lvl7pPr lvl="6" algn="ctr" rtl="0">
              <a:spcBef>
                <a:spcPts val="0"/>
              </a:spcBef>
              <a:spcAft>
                <a:spcPts val="0"/>
              </a:spcAft>
              <a:buNone/>
              <a:defRPr sz="2500" b="1">
                <a:solidFill>
                  <a:schemeClr val="lt1"/>
                </a:solidFill>
                <a:latin typeface="Cabin"/>
                <a:ea typeface="Cabin"/>
                <a:cs typeface="Cabin"/>
                <a:sym typeface="Cabin"/>
              </a:defRPr>
            </a:lvl7pPr>
            <a:lvl8pPr lvl="7" algn="ctr" rtl="0">
              <a:spcBef>
                <a:spcPts val="0"/>
              </a:spcBef>
              <a:spcAft>
                <a:spcPts val="0"/>
              </a:spcAft>
              <a:buNone/>
              <a:defRPr sz="2500" b="1">
                <a:solidFill>
                  <a:schemeClr val="lt1"/>
                </a:solidFill>
                <a:latin typeface="Cabin"/>
                <a:ea typeface="Cabin"/>
                <a:cs typeface="Cabin"/>
                <a:sym typeface="Cabin"/>
              </a:defRPr>
            </a:lvl8pPr>
            <a:lvl9pPr lvl="8" algn="ctr" rtl="0">
              <a:spcBef>
                <a:spcPts val="0"/>
              </a:spcBef>
              <a:spcAft>
                <a:spcPts val="0"/>
              </a:spcAft>
              <a:buNone/>
              <a:defRPr sz="2500" b="1">
                <a:solidFill>
                  <a:schemeClr val="lt1"/>
                </a:solidFill>
                <a:latin typeface="Cabin"/>
                <a:ea typeface="Cabin"/>
                <a:cs typeface="Cabin"/>
                <a:sym typeface="Cabin"/>
              </a:defRPr>
            </a:lvl9pPr>
          </a:lstStyle>
          <a:p>
            <a:endParaRPr/>
          </a:p>
        </p:txBody>
      </p:sp>
      <p:sp>
        <p:nvSpPr>
          <p:cNvPr id="330" name="Google Shape;330;p20"/>
          <p:cNvSpPr txBox="1">
            <a:spLocks noGrp="1"/>
          </p:cNvSpPr>
          <p:nvPr>
            <p:ph type="subTitle" idx="8"/>
          </p:nvPr>
        </p:nvSpPr>
        <p:spPr>
          <a:xfrm>
            <a:off x="3668475" y="3802993"/>
            <a:ext cx="2062500" cy="5793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331" name="Google Shape;331;p20"/>
          <p:cNvSpPr txBox="1">
            <a:spLocks noGrp="1"/>
          </p:cNvSpPr>
          <p:nvPr>
            <p:ph type="title"/>
          </p:nvPr>
        </p:nvSpPr>
        <p:spPr>
          <a:xfrm>
            <a:off x="726300" y="713225"/>
            <a:ext cx="7691400" cy="48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400"/>
              <a:buNone/>
              <a:defRPr sz="3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32" name="Google Shape;332;p20"/>
          <p:cNvSpPr/>
          <p:nvPr/>
        </p:nvSpPr>
        <p:spPr>
          <a:xfrm flipH="1">
            <a:off x="396800" y="809725"/>
            <a:ext cx="167650" cy="261875"/>
          </a:xfrm>
          <a:custGeom>
            <a:avLst/>
            <a:gdLst/>
            <a:ahLst/>
            <a:cxnLst/>
            <a:rect l="l" t="t" r="r" b="b"/>
            <a:pathLst>
              <a:path w="6706" h="10475" extrusionOk="0">
                <a:moveTo>
                  <a:pt x="3337" y="0"/>
                </a:moveTo>
                <a:lnTo>
                  <a:pt x="2836" y="1668"/>
                </a:lnTo>
                <a:cubicBezTo>
                  <a:pt x="2403" y="3203"/>
                  <a:pt x="1369" y="4470"/>
                  <a:pt x="1" y="5237"/>
                </a:cubicBezTo>
                <a:cubicBezTo>
                  <a:pt x="1369" y="6005"/>
                  <a:pt x="2403" y="7272"/>
                  <a:pt x="2836" y="8807"/>
                </a:cubicBezTo>
                <a:lnTo>
                  <a:pt x="3337" y="10475"/>
                </a:lnTo>
                <a:lnTo>
                  <a:pt x="3837" y="8807"/>
                </a:lnTo>
                <a:cubicBezTo>
                  <a:pt x="4271" y="7272"/>
                  <a:pt x="5305" y="6005"/>
                  <a:pt x="6706" y="5237"/>
                </a:cubicBezTo>
                <a:cubicBezTo>
                  <a:pt x="5305" y="4470"/>
                  <a:pt x="4271" y="3203"/>
                  <a:pt x="3837" y="1668"/>
                </a:cubicBezTo>
                <a:lnTo>
                  <a:pt x="3337"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0"/>
          <p:cNvSpPr/>
          <p:nvPr/>
        </p:nvSpPr>
        <p:spPr>
          <a:xfrm flipH="1">
            <a:off x="8525075" y="231700"/>
            <a:ext cx="88400" cy="136775"/>
          </a:xfrm>
          <a:custGeom>
            <a:avLst/>
            <a:gdLst/>
            <a:ahLst/>
            <a:cxnLst/>
            <a:rect l="l" t="t" r="r" b="b"/>
            <a:pathLst>
              <a:path w="3536" h="5471" extrusionOk="0">
                <a:moveTo>
                  <a:pt x="2068" y="0"/>
                </a:moveTo>
                <a:lnTo>
                  <a:pt x="1701" y="834"/>
                </a:lnTo>
                <a:cubicBezTo>
                  <a:pt x="1401" y="1601"/>
                  <a:pt x="767" y="2235"/>
                  <a:pt x="0" y="2535"/>
                </a:cubicBezTo>
                <a:cubicBezTo>
                  <a:pt x="701" y="3002"/>
                  <a:pt x="1168" y="3736"/>
                  <a:pt x="1301" y="4570"/>
                </a:cubicBezTo>
                <a:lnTo>
                  <a:pt x="1468" y="5471"/>
                </a:lnTo>
                <a:lnTo>
                  <a:pt x="1801" y="4637"/>
                </a:lnTo>
                <a:cubicBezTo>
                  <a:pt x="2135" y="3869"/>
                  <a:pt x="2735" y="3236"/>
                  <a:pt x="3536" y="2935"/>
                </a:cubicBezTo>
                <a:cubicBezTo>
                  <a:pt x="2835" y="2468"/>
                  <a:pt x="2368" y="1735"/>
                  <a:pt x="2235" y="901"/>
                </a:cubicBezTo>
                <a:lnTo>
                  <a:pt x="2068"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0"/>
          <p:cNvSpPr/>
          <p:nvPr/>
        </p:nvSpPr>
        <p:spPr>
          <a:xfrm flipH="1">
            <a:off x="180800" y="563088"/>
            <a:ext cx="88425" cy="137600"/>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p:nvPr/>
        </p:nvSpPr>
        <p:spPr>
          <a:xfrm flipH="1">
            <a:off x="827100" y="337938"/>
            <a:ext cx="122625" cy="192650"/>
          </a:xfrm>
          <a:custGeom>
            <a:avLst/>
            <a:gdLst/>
            <a:ahLst/>
            <a:cxnLst/>
            <a:rect l="l" t="t" r="r" b="b"/>
            <a:pathLst>
              <a:path w="4905" h="7706" extrusionOk="0">
                <a:moveTo>
                  <a:pt x="2870" y="0"/>
                </a:moveTo>
                <a:lnTo>
                  <a:pt x="2403" y="1201"/>
                </a:lnTo>
                <a:cubicBezTo>
                  <a:pt x="1936" y="2269"/>
                  <a:pt x="1068" y="3136"/>
                  <a:pt x="1" y="3569"/>
                </a:cubicBezTo>
                <a:cubicBezTo>
                  <a:pt x="968" y="4237"/>
                  <a:pt x="1602" y="5271"/>
                  <a:pt x="1802" y="6405"/>
                </a:cubicBezTo>
                <a:lnTo>
                  <a:pt x="2036" y="7706"/>
                </a:lnTo>
                <a:lnTo>
                  <a:pt x="2536" y="6505"/>
                </a:lnTo>
                <a:cubicBezTo>
                  <a:pt x="2970" y="5437"/>
                  <a:pt x="3837" y="4570"/>
                  <a:pt x="4904" y="4137"/>
                </a:cubicBezTo>
                <a:cubicBezTo>
                  <a:pt x="3970" y="3469"/>
                  <a:pt x="3303" y="2435"/>
                  <a:pt x="3103" y="1268"/>
                </a:cubicBezTo>
                <a:lnTo>
                  <a:pt x="2870"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0"/>
          <p:cNvSpPr/>
          <p:nvPr/>
        </p:nvSpPr>
        <p:spPr>
          <a:xfrm flipH="1">
            <a:off x="8268300" y="840263"/>
            <a:ext cx="122600" cy="191825"/>
          </a:xfrm>
          <a:custGeom>
            <a:avLst/>
            <a:gdLst/>
            <a:ahLst/>
            <a:cxnLst/>
            <a:rect l="l" t="t" r="r" b="b"/>
            <a:pathLst>
              <a:path w="4904" h="7673" extrusionOk="0">
                <a:moveTo>
                  <a:pt x="2869" y="1"/>
                </a:moveTo>
                <a:lnTo>
                  <a:pt x="2369" y="1202"/>
                </a:lnTo>
                <a:cubicBezTo>
                  <a:pt x="1935" y="2269"/>
                  <a:pt x="1068" y="3136"/>
                  <a:pt x="0" y="3570"/>
                </a:cubicBezTo>
                <a:cubicBezTo>
                  <a:pt x="968" y="4237"/>
                  <a:pt x="1601" y="5271"/>
                  <a:pt x="1802" y="6405"/>
                </a:cubicBezTo>
                <a:lnTo>
                  <a:pt x="2035" y="7673"/>
                </a:lnTo>
                <a:lnTo>
                  <a:pt x="2535" y="6505"/>
                </a:lnTo>
                <a:cubicBezTo>
                  <a:pt x="2969" y="5405"/>
                  <a:pt x="3836" y="4537"/>
                  <a:pt x="4904" y="4104"/>
                </a:cubicBezTo>
                <a:cubicBezTo>
                  <a:pt x="3970" y="3437"/>
                  <a:pt x="3303" y="2402"/>
                  <a:pt x="3102" y="1268"/>
                </a:cubicBezTo>
                <a:lnTo>
                  <a:pt x="2869" y="1"/>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0"/>
          <p:cNvSpPr/>
          <p:nvPr/>
        </p:nvSpPr>
        <p:spPr>
          <a:xfrm flipH="1">
            <a:off x="8142175" y="368475"/>
            <a:ext cx="167650" cy="261875"/>
          </a:xfrm>
          <a:custGeom>
            <a:avLst/>
            <a:gdLst/>
            <a:ahLst/>
            <a:cxnLst/>
            <a:rect l="l" t="t" r="r" b="b"/>
            <a:pathLst>
              <a:path w="6706" h="10475" extrusionOk="0">
                <a:moveTo>
                  <a:pt x="3337" y="0"/>
                </a:moveTo>
                <a:lnTo>
                  <a:pt x="2836" y="1668"/>
                </a:lnTo>
                <a:cubicBezTo>
                  <a:pt x="2403" y="3203"/>
                  <a:pt x="1369" y="4470"/>
                  <a:pt x="1" y="5237"/>
                </a:cubicBezTo>
                <a:cubicBezTo>
                  <a:pt x="1369" y="6005"/>
                  <a:pt x="2403" y="7272"/>
                  <a:pt x="2836" y="8807"/>
                </a:cubicBezTo>
                <a:lnTo>
                  <a:pt x="3337" y="10475"/>
                </a:lnTo>
                <a:lnTo>
                  <a:pt x="3837" y="8807"/>
                </a:lnTo>
                <a:cubicBezTo>
                  <a:pt x="4271" y="7272"/>
                  <a:pt x="5305" y="6005"/>
                  <a:pt x="6706" y="5237"/>
                </a:cubicBezTo>
                <a:cubicBezTo>
                  <a:pt x="5305" y="4470"/>
                  <a:pt x="4271" y="3203"/>
                  <a:pt x="3837" y="1668"/>
                </a:cubicBezTo>
                <a:lnTo>
                  <a:pt x="3337"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1143750" y="-535975"/>
            <a:ext cx="7170994" cy="6551541"/>
          </a:xfrm>
          <a:custGeom>
            <a:avLst/>
            <a:gdLst/>
            <a:ahLst/>
            <a:cxnLst/>
            <a:rect l="l" t="t" r="r" b="b"/>
            <a:pathLst>
              <a:path w="72190" h="65954" extrusionOk="0">
                <a:moveTo>
                  <a:pt x="34880" y="0"/>
                </a:moveTo>
                <a:cubicBezTo>
                  <a:pt x="25087" y="0"/>
                  <a:pt x="13290" y="529"/>
                  <a:pt x="5364" y="6697"/>
                </a:cubicBezTo>
                <a:cubicBezTo>
                  <a:pt x="0" y="16540"/>
                  <a:pt x="10470" y="23490"/>
                  <a:pt x="9587" y="38473"/>
                </a:cubicBezTo>
                <a:cubicBezTo>
                  <a:pt x="9352" y="46819"/>
                  <a:pt x="7654" y="55210"/>
                  <a:pt x="16291" y="61333"/>
                </a:cubicBezTo>
                <a:cubicBezTo>
                  <a:pt x="21199" y="64725"/>
                  <a:pt x="27543" y="65954"/>
                  <a:pt x="33600" y="65954"/>
                </a:cubicBezTo>
                <a:cubicBezTo>
                  <a:pt x="35803" y="65954"/>
                  <a:pt x="37967" y="65791"/>
                  <a:pt x="40011" y="65511"/>
                </a:cubicBezTo>
                <a:cubicBezTo>
                  <a:pt x="46000" y="64796"/>
                  <a:pt x="51597" y="64461"/>
                  <a:pt x="54860" y="59791"/>
                </a:cubicBezTo>
                <a:cubicBezTo>
                  <a:pt x="60748" y="48651"/>
                  <a:pt x="55318" y="49702"/>
                  <a:pt x="69876" y="36640"/>
                </a:cubicBezTo>
                <a:cubicBezTo>
                  <a:pt x="72189" y="33691"/>
                  <a:pt x="71619" y="29423"/>
                  <a:pt x="70938" y="25668"/>
                </a:cubicBezTo>
                <a:cubicBezTo>
                  <a:pt x="69787" y="16976"/>
                  <a:pt x="63754" y="9959"/>
                  <a:pt x="55899" y="5557"/>
                </a:cubicBezTo>
                <a:cubicBezTo>
                  <a:pt x="49798" y="2127"/>
                  <a:pt x="42905" y="194"/>
                  <a:pt x="36458" y="4"/>
                </a:cubicBezTo>
                <a:cubicBezTo>
                  <a:pt x="35939" y="2"/>
                  <a:pt x="35412" y="0"/>
                  <a:pt x="34880" y="0"/>
                </a:cubicBezTo>
                <a:close/>
              </a:path>
            </a:pathLst>
          </a:custGeom>
          <a:solidFill>
            <a:srgbClr val="A4BDDA">
              <a:alpha val="1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2923850" y="2589838"/>
            <a:ext cx="5069100" cy="841800"/>
          </a:xfrm>
          <a:prstGeom prst="rect">
            <a:avLst/>
          </a:prstGeom>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72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21" name="Google Shape;21;p3"/>
          <p:cNvSpPr txBox="1">
            <a:spLocks noGrp="1"/>
          </p:cNvSpPr>
          <p:nvPr>
            <p:ph type="title" idx="2" hasCustomPrompt="1"/>
          </p:nvPr>
        </p:nvSpPr>
        <p:spPr>
          <a:xfrm>
            <a:off x="2926600" y="1549138"/>
            <a:ext cx="1638600" cy="1040700"/>
          </a:xfrm>
          <a:prstGeom prst="rect">
            <a:avLst/>
          </a:prstGeom>
        </p:spPr>
        <p:txBody>
          <a:bodyPr spcFirstLastPara="1" wrap="square" lIns="91425" tIns="91425" rIns="91425" bIns="91425" anchor="ctr" anchorCtr="0">
            <a:noAutofit/>
          </a:bodyPr>
          <a:lstStyle>
            <a:lvl1pPr lvl="0" algn="l" rtl="0">
              <a:lnSpc>
                <a:spcPct val="100000"/>
              </a:lnSpc>
              <a:spcBef>
                <a:spcPts val="0"/>
              </a:spcBef>
              <a:spcAft>
                <a:spcPts val="0"/>
              </a:spcAft>
              <a:buClr>
                <a:schemeClr val="accent1"/>
              </a:buClr>
              <a:buSzPts val="7200"/>
              <a:buNone/>
              <a:defRPr sz="9600">
                <a:solidFill>
                  <a:schemeClr val="accent3"/>
                </a:solidFill>
              </a:defRPr>
            </a:lvl1pPr>
            <a:lvl2pPr lvl="1" algn="ctr" rtl="0">
              <a:spcBef>
                <a:spcPts val="0"/>
              </a:spcBef>
              <a:spcAft>
                <a:spcPts val="0"/>
              </a:spcAft>
              <a:buClr>
                <a:schemeClr val="accent1"/>
              </a:buClr>
              <a:buSzPts val="7200"/>
              <a:buNone/>
              <a:defRPr sz="7200">
                <a:solidFill>
                  <a:schemeClr val="accent1"/>
                </a:solidFill>
              </a:defRPr>
            </a:lvl2pPr>
            <a:lvl3pPr lvl="2" algn="ctr" rtl="0">
              <a:spcBef>
                <a:spcPts val="0"/>
              </a:spcBef>
              <a:spcAft>
                <a:spcPts val="0"/>
              </a:spcAft>
              <a:buClr>
                <a:schemeClr val="accent1"/>
              </a:buClr>
              <a:buSzPts val="7200"/>
              <a:buNone/>
              <a:defRPr sz="7200">
                <a:solidFill>
                  <a:schemeClr val="accent1"/>
                </a:solidFill>
              </a:defRPr>
            </a:lvl3pPr>
            <a:lvl4pPr lvl="3" algn="ctr" rtl="0">
              <a:spcBef>
                <a:spcPts val="0"/>
              </a:spcBef>
              <a:spcAft>
                <a:spcPts val="0"/>
              </a:spcAft>
              <a:buClr>
                <a:schemeClr val="accent1"/>
              </a:buClr>
              <a:buSzPts val="7200"/>
              <a:buNone/>
              <a:defRPr sz="7200">
                <a:solidFill>
                  <a:schemeClr val="accent1"/>
                </a:solidFill>
              </a:defRPr>
            </a:lvl4pPr>
            <a:lvl5pPr lvl="4" algn="ctr" rtl="0">
              <a:spcBef>
                <a:spcPts val="0"/>
              </a:spcBef>
              <a:spcAft>
                <a:spcPts val="0"/>
              </a:spcAft>
              <a:buClr>
                <a:schemeClr val="accent1"/>
              </a:buClr>
              <a:buSzPts val="7200"/>
              <a:buNone/>
              <a:defRPr sz="7200">
                <a:solidFill>
                  <a:schemeClr val="accent1"/>
                </a:solidFill>
              </a:defRPr>
            </a:lvl5pPr>
            <a:lvl6pPr lvl="5" algn="ctr" rtl="0">
              <a:spcBef>
                <a:spcPts val="0"/>
              </a:spcBef>
              <a:spcAft>
                <a:spcPts val="0"/>
              </a:spcAft>
              <a:buClr>
                <a:schemeClr val="accent1"/>
              </a:buClr>
              <a:buSzPts val="7200"/>
              <a:buNone/>
              <a:defRPr sz="7200">
                <a:solidFill>
                  <a:schemeClr val="accent1"/>
                </a:solidFill>
              </a:defRPr>
            </a:lvl6pPr>
            <a:lvl7pPr lvl="6" algn="ctr" rtl="0">
              <a:spcBef>
                <a:spcPts val="0"/>
              </a:spcBef>
              <a:spcAft>
                <a:spcPts val="0"/>
              </a:spcAft>
              <a:buClr>
                <a:schemeClr val="accent1"/>
              </a:buClr>
              <a:buSzPts val="7200"/>
              <a:buNone/>
              <a:defRPr sz="7200">
                <a:solidFill>
                  <a:schemeClr val="accent1"/>
                </a:solidFill>
              </a:defRPr>
            </a:lvl7pPr>
            <a:lvl8pPr lvl="7" algn="ctr" rtl="0">
              <a:spcBef>
                <a:spcPts val="0"/>
              </a:spcBef>
              <a:spcAft>
                <a:spcPts val="0"/>
              </a:spcAft>
              <a:buClr>
                <a:schemeClr val="accent1"/>
              </a:buClr>
              <a:buSzPts val="7200"/>
              <a:buNone/>
              <a:defRPr sz="7200">
                <a:solidFill>
                  <a:schemeClr val="accent1"/>
                </a:solidFill>
              </a:defRPr>
            </a:lvl8pPr>
            <a:lvl9pPr lvl="8" algn="ctr" rtl="0">
              <a:spcBef>
                <a:spcPts val="0"/>
              </a:spcBef>
              <a:spcAft>
                <a:spcPts val="0"/>
              </a:spcAft>
              <a:buClr>
                <a:schemeClr val="accent1"/>
              </a:buClr>
              <a:buSzPts val="7200"/>
              <a:buNone/>
              <a:defRPr sz="7200">
                <a:solidFill>
                  <a:schemeClr val="accent1"/>
                </a:solidFill>
              </a:defRPr>
            </a:lvl9pPr>
          </a:lstStyle>
          <a:p>
            <a:r>
              <a:t>xx%</a:t>
            </a:r>
          </a:p>
        </p:txBody>
      </p:sp>
      <p:sp>
        <p:nvSpPr>
          <p:cNvPr id="22" name="Google Shape;22;p3"/>
          <p:cNvSpPr txBox="1">
            <a:spLocks noGrp="1"/>
          </p:cNvSpPr>
          <p:nvPr>
            <p:ph type="subTitle" idx="1"/>
          </p:nvPr>
        </p:nvSpPr>
        <p:spPr>
          <a:xfrm>
            <a:off x="2926600" y="3487663"/>
            <a:ext cx="5069100" cy="4422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accent1"/>
                </a:solidFill>
                <a:latin typeface="Cabin"/>
                <a:ea typeface="Cabin"/>
                <a:cs typeface="Cabin"/>
                <a:sym typeface="Cabin"/>
              </a:defRPr>
            </a:lvl1pPr>
            <a:lvl2pPr lvl="1" rtl="0">
              <a:spcBef>
                <a:spcPts val="0"/>
              </a:spcBef>
              <a:spcAft>
                <a:spcPts val="0"/>
              </a:spcAft>
              <a:buNone/>
              <a:defRPr>
                <a:solidFill>
                  <a:schemeClr val="accent1"/>
                </a:solidFill>
                <a:latin typeface="Cabin"/>
                <a:ea typeface="Cabin"/>
                <a:cs typeface="Cabin"/>
                <a:sym typeface="Cabin"/>
              </a:defRPr>
            </a:lvl2pPr>
            <a:lvl3pPr lvl="2" rtl="0">
              <a:spcBef>
                <a:spcPts val="0"/>
              </a:spcBef>
              <a:spcAft>
                <a:spcPts val="0"/>
              </a:spcAft>
              <a:buNone/>
              <a:defRPr>
                <a:solidFill>
                  <a:schemeClr val="accent1"/>
                </a:solidFill>
                <a:latin typeface="Cabin"/>
                <a:ea typeface="Cabin"/>
                <a:cs typeface="Cabin"/>
                <a:sym typeface="Cabin"/>
              </a:defRPr>
            </a:lvl3pPr>
            <a:lvl4pPr lvl="3" rtl="0">
              <a:spcBef>
                <a:spcPts val="0"/>
              </a:spcBef>
              <a:spcAft>
                <a:spcPts val="0"/>
              </a:spcAft>
              <a:buNone/>
              <a:defRPr>
                <a:solidFill>
                  <a:schemeClr val="accent1"/>
                </a:solidFill>
                <a:latin typeface="Cabin"/>
                <a:ea typeface="Cabin"/>
                <a:cs typeface="Cabin"/>
                <a:sym typeface="Cabin"/>
              </a:defRPr>
            </a:lvl4pPr>
            <a:lvl5pPr lvl="4" rtl="0">
              <a:spcBef>
                <a:spcPts val="0"/>
              </a:spcBef>
              <a:spcAft>
                <a:spcPts val="0"/>
              </a:spcAft>
              <a:buNone/>
              <a:defRPr>
                <a:solidFill>
                  <a:schemeClr val="accent1"/>
                </a:solidFill>
                <a:latin typeface="Cabin"/>
                <a:ea typeface="Cabin"/>
                <a:cs typeface="Cabin"/>
                <a:sym typeface="Cabin"/>
              </a:defRPr>
            </a:lvl5pPr>
            <a:lvl6pPr lvl="5" rtl="0">
              <a:spcBef>
                <a:spcPts val="0"/>
              </a:spcBef>
              <a:spcAft>
                <a:spcPts val="0"/>
              </a:spcAft>
              <a:buNone/>
              <a:defRPr>
                <a:solidFill>
                  <a:schemeClr val="accent1"/>
                </a:solidFill>
                <a:latin typeface="Cabin"/>
                <a:ea typeface="Cabin"/>
                <a:cs typeface="Cabin"/>
                <a:sym typeface="Cabin"/>
              </a:defRPr>
            </a:lvl6pPr>
            <a:lvl7pPr lvl="6" rtl="0">
              <a:spcBef>
                <a:spcPts val="0"/>
              </a:spcBef>
              <a:spcAft>
                <a:spcPts val="0"/>
              </a:spcAft>
              <a:buNone/>
              <a:defRPr>
                <a:solidFill>
                  <a:schemeClr val="accent1"/>
                </a:solidFill>
                <a:latin typeface="Cabin"/>
                <a:ea typeface="Cabin"/>
                <a:cs typeface="Cabin"/>
                <a:sym typeface="Cabin"/>
              </a:defRPr>
            </a:lvl7pPr>
            <a:lvl8pPr lvl="7" rtl="0">
              <a:spcBef>
                <a:spcPts val="0"/>
              </a:spcBef>
              <a:spcAft>
                <a:spcPts val="0"/>
              </a:spcAft>
              <a:buNone/>
              <a:defRPr>
                <a:solidFill>
                  <a:schemeClr val="accent1"/>
                </a:solidFill>
                <a:latin typeface="Cabin"/>
                <a:ea typeface="Cabin"/>
                <a:cs typeface="Cabin"/>
                <a:sym typeface="Cabin"/>
              </a:defRPr>
            </a:lvl8pPr>
            <a:lvl9pPr lvl="8" rtl="0">
              <a:spcBef>
                <a:spcPts val="0"/>
              </a:spcBef>
              <a:spcAft>
                <a:spcPts val="0"/>
              </a:spcAft>
              <a:buNone/>
              <a:defRPr>
                <a:solidFill>
                  <a:schemeClr val="accent1"/>
                </a:solidFill>
                <a:latin typeface="Cabin"/>
                <a:ea typeface="Cabin"/>
                <a:cs typeface="Cabin"/>
                <a:sym typeface="Cabin"/>
              </a:defRPr>
            </a:lvl9pPr>
          </a:lstStyle>
          <a:p>
            <a:endParaRPr/>
          </a:p>
        </p:txBody>
      </p:sp>
      <p:grpSp>
        <p:nvGrpSpPr>
          <p:cNvPr id="23" name="Google Shape;23;p3"/>
          <p:cNvGrpSpPr/>
          <p:nvPr/>
        </p:nvGrpSpPr>
        <p:grpSpPr>
          <a:xfrm flipH="1">
            <a:off x="-103275" y="-53510"/>
            <a:ext cx="1847175" cy="986550"/>
            <a:chOff x="4156475" y="238125"/>
            <a:chExt cx="1847175" cy="986550"/>
          </a:xfrm>
        </p:grpSpPr>
        <p:sp>
          <p:nvSpPr>
            <p:cNvPr id="24" name="Google Shape;24;p3"/>
            <p:cNvSpPr/>
            <p:nvPr/>
          </p:nvSpPr>
          <p:spPr>
            <a:xfrm>
              <a:off x="5611675" y="842700"/>
              <a:ext cx="391975" cy="381975"/>
            </a:xfrm>
            <a:custGeom>
              <a:avLst/>
              <a:gdLst/>
              <a:ahLst/>
              <a:cxnLst/>
              <a:rect l="l" t="t" r="r" b="b"/>
              <a:pathLst>
                <a:path w="15679" h="15279" extrusionOk="0">
                  <a:moveTo>
                    <a:pt x="1" y="1"/>
                  </a:moveTo>
                  <a:lnTo>
                    <a:pt x="1" y="1"/>
                  </a:lnTo>
                  <a:cubicBezTo>
                    <a:pt x="1702" y="5138"/>
                    <a:pt x="3637" y="10208"/>
                    <a:pt x="5838" y="15279"/>
                  </a:cubicBezTo>
                  <a:cubicBezTo>
                    <a:pt x="9341" y="11009"/>
                    <a:pt x="12610" y="6639"/>
                    <a:pt x="15679" y="2203"/>
                  </a:cubicBezTo>
                  <a:cubicBezTo>
                    <a:pt x="10375" y="1736"/>
                    <a:pt x="5171" y="1002"/>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5230575" y="748475"/>
              <a:ext cx="381125" cy="394475"/>
            </a:xfrm>
            <a:custGeom>
              <a:avLst/>
              <a:gdLst/>
              <a:ahLst/>
              <a:cxnLst/>
              <a:rect l="l" t="t" r="r" b="b"/>
              <a:pathLst>
                <a:path w="15245" h="15779" extrusionOk="0">
                  <a:moveTo>
                    <a:pt x="0" y="1"/>
                  </a:moveTo>
                  <a:cubicBezTo>
                    <a:pt x="1135" y="5238"/>
                    <a:pt x="2502" y="10508"/>
                    <a:pt x="4170" y="15779"/>
                  </a:cubicBezTo>
                  <a:cubicBezTo>
                    <a:pt x="8073" y="11909"/>
                    <a:pt x="11775" y="7906"/>
                    <a:pt x="15245" y="3770"/>
                  </a:cubicBezTo>
                  <a:cubicBezTo>
                    <a:pt x="10074" y="2769"/>
                    <a:pt x="5004" y="1502"/>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4862800" y="615050"/>
              <a:ext cx="367800" cy="402800"/>
            </a:xfrm>
            <a:custGeom>
              <a:avLst/>
              <a:gdLst/>
              <a:ahLst/>
              <a:cxnLst/>
              <a:rect l="l" t="t" r="r" b="b"/>
              <a:pathLst>
                <a:path w="14712" h="16112" extrusionOk="0">
                  <a:moveTo>
                    <a:pt x="1" y="0"/>
                  </a:moveTo>
                  <a:lnTo>
                    <a:pt x="1" y="0"/>
                  </a:lnTo>
                  <a:cubicBezTo>
                    <a:pt x="568" y="5338"/>
                    <a:pt x="1402" y="10708"/>
                    <a:pt x="2469" y="16112"/>
                  </a:cubicBezTo>
                  <a:cubicBezTo>
                    <a:pt x="6772" y="12676"/>
                    <a:pt x="10842" y="9074"/>
                    <a:pt x="14711" y="5338"/>
                  </a:cubicBezTo>
                  <a:cubicBezTo>
                    <a:pt x="9708" y="3803"/>
                    <a:pt x="4804" y="2035"/>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4510900" y="444100"/>
              <a:ext cx="351925" cy="406975"/>
            </a:xfrm>
            <a:custGeom>
              <a:avLst/>
              <a:gdLst/>
              <a:ahLst/>
              <a:cxnLst/>
              <a:rect l="l" t="t" r="r" b="b"/>
              <a:pathLst>
                <a:path w="14077" h="16279" extrusionOk="0">
                  <a:moveTo>
                    <a:pt x="0" y="0"/>
                  </a:moveTo>
                  <a:lnTo>
                    <a:pt x="0" y="0"/>
                  </a:lnTo>
                  <a:cubicBezTo>
                    <a:pt x="34" y="5371"/>
                    <a:pt x="300" y="10808"/>
                    <a:pt x="801" y="16279"/>
                  </a:cubicBezTo>
                  <a:cubicBezTo>
                    <a:pt x="5404" y="13310"/>
                    <a:pt x="9841" y="10141"/>
                    <a:pt x="14077" y="6838"/>
                  </a:cubicBezTo>
                  <a:cubicBezTo>
                    <a:pt x="9273" y="4804"/>
                    <a:pt x="4570" y="2535"/>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4156475" y="238125"/>
              <a:ext cx="354450" cy="406975"/>
            </a:xfrm>
            <a:custGeom>
              <a:avLst/>
              <a:gdLst/>
              <a:ahLst/>
              <a:cxnLst/>
              <a:rect l="l" t="t" r="r" b="b"/>
              <a:pathLst>
                <a:path w="14178" h="16279" extrusionOk="0">
                  <a:moveTo>
                    <a:pt x="901" y="0"/>
                  </a:moveTo>
                  <a:cubicBezTo>
                    <a:pt x="367" y="5337"/>
                    <a:pt x="67" y="10774"/>
                    <a:pt x="0" y="16278"/>
                  </a:cubicBezTo>
                  <a:cubicBezTo>
                    <a:pt x="4904" y="13777"/>
                    <a:pt x="9641" y="11108"/>
                    <a:pt x="14177" y="8239"/>
                  </a:cubicBezTo>
                  <a:cubicBezTo>
                    <a:pt x="9607" y="5737"/>
                    <a:pt x="5171" y="2969"/>
                    <a:pt x="9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3"/>
          <p:cNvSpPr/>
          <p:nvPr/>
        </p:nvSpPr>
        <p:spPr>
          <a:xfrm>
            <a:off x="8133900" y="811375"/>
            <a:ext cx="167650" cy="261875"/>
          </a:xfrm>
          <a:custGeom>
            <a:avLst/>
            <a:gdLst/>
            <a:ahLst/>
            <a:cxnLst/>
            <a:rect l="l" t="t" r="r" b="b"/>
            <a:pathLst>
              <a:path w="6706" h="10475" extrusionOk="0">
                <a:moveTo>
                  <a:pt x="3337" y="0"/>
                </a:moveTo>
                <a:lnTo>
                  <a:pt x="2836" y="1668"/>
                </a:lnTo>
                <a:cubicBezTo>
                  <a:pt x="2403" y="3203"/>
                  <a:pt x="1369" y="4470"/>
                  <a:pt x="1" y="5237"/>
                </a:cubicBezTo>
                <a:cubicBezTo>
                  <a:pt x="1369" y="6005"/>
                  <a:pt x="2403" y="7272"/>
                  <a:pt x="2836" y="8807"/>
                </a:cubicBezTo>
                <a:lnTo>
                  <a:pt x="3337" y="10475"/>
                </a:lnTo>
                <a:lnTo>
                  <a:pt x="3837" y="8807"/>
                </a:lnTo>
                <a:cubicBezTo>
                  <a:pt x="4271" y="7272"/>
                  <a:pt x="5305" y="6005"/>
                  <a:pt x="6706" y="5237"/>
                </a:cubicBezTo>
                <a:cubicBezTo>
                  <a:pt x="5305" y="4470"/>
                  <a:pt x="4271" y="3203"/>
                  <a:pt x="3837" y="1668"/>
                </a:cubicBezTo>
                <a:lnTo>
                  <a:pt x="3337"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6827150" y="260688"/>
            <a:ext cx="88400" cy="136775"/>
          </a:xfrm>
          <a:custGeom>
            <a:avLst/>
            <a:gdLst/>
            <a:ahLst/>
            <a:cxnLst/>
            <a:rect l="l" t="t" r="r" b="b"/>
            <a:pathLst>
              <a:path w="3536" h="5471" extrusionOk="0">
                <a:moveTo>
                  <a:pt x="2068" y="0"/>
                </a:moveTo>
                <a:lnTo>
                  <a:pt x="1701" y="834"/>
                </a:lnTo>
                <a:cubicBezTo>
                  <a:pt x="1401" y="1601"/>
                  <a:pt x="767" y="2235"/>
                  <a:pt x="0" y="2535"/>
                </a:cubicBezTo>
                <a:cubicBezTo>
                  <a:pt x="701" y="3002"/>
                  <a:pt x="1168" y="3736"/>
                  <a:pt x="1301" y="4570"/>
                </a:cubicBezTo>
                <a:lnTo>
                  <a:pt x="1468" y="5471"/>
                </a:lnTo>
                <a:lnTo>
                  <a:pt x="1801" y="4637"/>
                </a:lnTo>
                <a:cubicBezTo>
                  <a:pt x="2135" y="3869"/>
                  <a:pt x="2735" y="3236"/>
                  <a:pt x="3536" y="2935"/>
                </a:cubicBezTo>
                <a:cubicBezTo>
                  <a:pt x="2835" y="2468"/>
                  <a:pt x="2368" y="1735"/>
                  <a:pt x="2235" y="901"/>
                </a:cubicBezTo>
                <a:lnTo>
                  <a:pt x="2068"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8467725" y="370963"/>
            <a:ext cx="88425" cy="137600"/>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7160250" y="469713"/>
            <a:ext cx="122625" cy="192650"/>
          </a:xfrm>
          <a:custGeom>
            <a:avLst/>
            <a:gdLst/>
            <a:ahLst/>
            <a:cxnLst/>
            <a:rect l="l" t="t" r="r" b="b"/>
            <a:pathLst>
              <a:path w="4905" h="7706" extrusionOk="0">
                <a:moveTo>
                  <a:pt x="2870" y="0"/>
                </a:moveTo>
                <a:lnTo>
                  <a:pt x="2403" y="1201"/>
                </a:lnTo>
                <a:cubicBezTo>
                  <a:pt x="1936" y="2269"/>
                  <a:pt x="1068" y="3136"/>
                  <a:pt x="1" y="3569"/>
                </a:cubicBezTo>
                <a:cubicBezTo>
                  <a:pt x="968" y="4237"/>
                  <a:pt x="1602" y="5271"/>
                  <a:pt x="1802" y="6405"/>
                </a:cubicBezTo>
                <a:lnTo>
                  <a:pt x="2036" y="7706"/>
                </a:lnTo>
                <a:lnTo>
                  <a:pt x="2536" y="6505"/>
                </a:lnTo>
                <a:cubicBezTo>
                  <a:pt x="2970" y="5437"/>
                  <a:pt x="3837" y="4570"/>
                  <a:pt x="4904" y="4137"/>
                </a:cubicBezTo>
                <a:cubicBezTo>
                  <a:pt x="3970" y="3469"/>
                  <a:pt x="3303" y="2435"/>
                  <a:pt x="3103" y="1268"/>
                </a:cubicBezTo>
                <a:lnTo>
                  <a:pt x="2870"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7560925" y="811375"/>
            <a:ext cx="122600" cy="191825"/>
          </a:xfrm>
          <a:custGeom>
            <a:avLst/>
            <a:gdLst/>
            <a:ahLst/>
            <a:cxnLst/>
            <a:rect l="l" t="t" r="r" b="b"/>
            <a:pathLst>
              <a:path w="4904" h="7673" extrusionOk="0">
                <a:moveTo>
                  <a:pt x="2869" y="1"/>
                </a:moveTo>
                <a:lnTo>
                  <a:pt x="2369" y="1202"/>
                </a:lnTo>
                <a:cubicBezTo>
                  <a:pt x="1935" y="2269"/>
                  <a:pt x="1068" y="3136"/>
                  <a:pt x="0" y="3570"/>
                </a:cubicBezTo>
                <a:cubicBezTo>
                  <a:pt x="968" y="4237"/>
                  <a:pt x="1601" y="5271"/>
                  <a:pt x="1802" y="6405"/>
                </a:cubicBezTo>
                <a:lnTo>
                  <a:pt x="2035" y="7673"/>
                </a:lnTo>
                <a:lnTo>
                  <a:pt x="2535" y="6505"/>
                </a:lnTo>
                <a:cubicBezTo>
                  <a:pt x="2969" y="5405"/>
                  <a:pt x="3836" y="4537"/>
                  <a:pt x="4904" y="4104"/>
                </a:cubicBezTo>
                <a:cubicBezTo>
                  <a:pt x="3970" y="3437"/>
                  <a:pt x="3303" y="2402"/>
                  <a:pt x="3102" y="1268"/>
                </a:cubicBezTo>
                <a:lnTo>
                  <a:pt x="2869" y="1"/>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8556150" y="4557513"/>
            <a:ext cx="119275" cy="187650"/>
          </a:xfrm>
          <a:custGeom>
            <a:avLst/>
            <a:gdLst/>
            <a:ahLst/>
            <a:cxnLst/>
            <a:rect l="l" t="t" r="r" b="b"/>
            <a:pathLst>
              <a:path w="4771" h="7506" extrusionOk="0">
                <a:moveTo>
                  <a:pt x="2402" y="0"/>
                </a:moveTo>
                <a:lnTo>
                  <a:pt x="2035" y="1201"/>
                </a:lnTo>
                <a:cubicBezTo>
                  <a:pt x="1702" y="2302"/>
                  <a:pt x="968" y="3202"/>
                  <a:pt x="0" y="3736"/>
                </a:cubicBezTo>
                <a:cubicBezTo>
                  <a:pt x="968" y="4303"/>
                  <a:pt x="1702" y="5204"/>
                  <a:pt x="2035" y="6305"/>
                </a:cubicBezTo>
                <a:lnTo>
                  <a:pt x="2402" y="7505"/>
                </a:lnTo>
                <a:lnTo>
                  <a:pt x="2736" y="6305"/>
                </a:lnTo>
                <a:cubicBezTo>
                  <a:pt x="3069" y="5204"/>
                  <a:pt x="3803" y="4303"/>
                  <a:pt x="4771" y="3736"/>
                </a:cubicBezTo>
                <a:cubicBezTo>
                  <a:pt x="3803" y="3202"/>
                  <a:pt x="3069" y="2302"/>
                  <a:pt x="2736" y="1201"/>
                </a:cubicBezTo>
                <a:lnTo>
                  <a:pt x="2402"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7925300" y="4696575"/>
            <a:ext cx="120100" cy="186825"/>
          </a:xfrm>
          <a:custGeom>
            <a:avLst/>
            <a:gdLst/>
            <a:ahLst/>
            <a:cxnLst/>
            <a:rect l="l" t="t" r="r" b="b"/>
            <a:pathLst>
              <a:path w="4804" h="7473" extrusionOk="0">
                <a:moveTo>
                  <a:pt x="2402" y="0"/>
                </a:moveTo>
                <a:lnTo>
                  <a:pt x="2035" y="1201"/>
                </a:lnTo>
                <a:cubicBezTo>
                  <a:pt x="1735" y="2269"/>
                  <a:pt x="1001" y="3203"/>
                  <a:pt x="0" y="3736"/>
                </a:cubicBezTo>
                <a:cubicBezTo>
                  <a:pt x="1001" y="4270"/>
                  <a:pt x="1735" y="5204"/>
                  <a:pt x="2035" y="6271"/>
                </a:cubicBezTo>
                <a:lnTo>
                  <a:pt x="2402" y="7472"/>
                </a:lnTo>
                <a:lnTo>
                  <a:pt x="2769" y="6271"/>
                </a:lnTo>
                <a:cubicBezTo>
                  <a:pt x="3069" y="5204"/>
                  <a:pt x="3803" y="4270"/>
                  <a:pt x="4804" y="3736"/>
                </a:cubicBezTo>
                <a:cubicBezTo>
                  <a:pt x="3803" y="3203"/>
                  <a:pt x="3069" y="2269"/>
                  <a:pt x="2769" y="1201"/>
                </a:cubicBezTo>
                <a:lnTo>
                  <a:pt x="2402"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029700" y="4211338"/>
            <a:ext cx="167625" cy="262700"/>
          </a:xfrm>
          <a:custGeom>
            <a:avLst/>
            <a:gdLst/>
            <a:ahLst/>
            <a:cxnLst/>
            <a:rect l="l" t="t" r="r" b="b"/>
            <a:pathLst>
              <a:path w="6705" h="10508" extrusionOk="0">
                <a:moveTo>
                  <a:pt x="3369" y="0"/>
                </a:moveTo>
                <a:lnTo>
                  <a:pt x="2869" y="1701"/>
                </a:lnTo>
                <a:cubicBezTo>
                  <a:pt x="2435" y="3236"/>
                  <a:pt x="1401" y="4503"/>
                  <a:pt x="0" y="5271"/>
                </a:cubicBezTo>
                <a:cubicBezTo>
                  <a:pt x="1401" y="6038"/>
                  <a:pt x="2435" y="7306"/>
                  <a:pt x="2869" y="8840"/>
                </a:cubicBezTo>
                <a:lnTo>
                  <a:pt x="3369" y="10508"/>
                </a:lnTo>
                <a:lnTo>
                  <a:pt x="3836" y="8840"/>
                </a:lnTo>
                <a:cubicBezTo>
                  <a:pt x="4303" y="7306"/>
                  <a:pt x="5337" y="6038"/>
                  <a:pt x="6705" y="5271"/>
                </a:cubicBezTo>
                <a:cubicBezTo>
                  <a:pt x="5337" y="4503"/>
                  <a:pt x="4303" y="3236"/>
                  <a:pt x="3836" y="1701"/>
                </a:cubicBezTo>
                <a:lnTo>
                  <a:pt x="3369"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7493475" y="4307238"/>
            <a:ext cx="88425" cy="137600"/>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1">
  <p:cSld name="CUSTOM_2_2_1">
    <p:spTree>
      <p:nvGrpSpPr>
        <p:cNvPr id="1" name="Shape 338"/>
        <p:cNvGrpSpPr/>
        <p:nvPr/>
      </p:nvGrpSpPr>
      <p:grpSpPr>
        <a:xfrm>
          <a:off x="0" y="0"/>
          <a:ext cx="0" cy="0"/>
          <a:chOff x="0" y="0"/>
          <a:chExt cx="0" cy="0"/>
        </a:xfrm>
      </p:grpSpPr>
      <p:sp>
        <p:nvSpPr>
          <p:cNvPr id="339" name="Google Shape;339;p21"/>
          <p:cNvSpPr/>
          <p:nvPr/>
        </p:nvSpPr>
        <p:spPr>
          <a:xfrm rot="10800000">
            <a:off x="733235" y="575715"/>
            <a:ext cx="9267315" cy="4794985"/>
          </a:xfrm>
          <a:custGeom>
            <a:avLst/>
            <a:gdLst/>
            <a:ahLst/>
            <a:cxnLst/>
            <a:rect l="l" t="t" r="r" b="b"/>
            <a:pathLst>
              <a:path w="84189" h="44879" extrusionOk="0">
                <a:moveTo>
                  <a:pt x="23083" y="1"/>
                </a:moveTo>
                <a:cubicBezTo>
                  <a:pt x="15571" y="1"/>
                  <a:pt x="8463" y="3309"/>
                  <a:pt x="4559" y="8888"/>
                </a:cubicBezTo>
                <a:cubicBezTo>
                  <a:pt x="1" y="15413"/>
                  <a:pt x="23" y="24765"/>
                  <a:pt x="4693" y="32195"/>
                </a:cubicBezTo>
                <a:cubicBezTo>
                  <a:pt x="9352" y="39625"/>
                  <a:pt x="18458" y="44764"/>
                  <a:pt x="27274" y="44876"/>
                </a:cubicBezTo>
                <a:cubicBezTo>
                  <a:pt x="27388" y="44878"/>
                  <a:pt x="27502" y="44878"/>
                  <a:pt x="27615" y="44878"/>
                </a:cubicBezTo>
                <a:cubicBezTo>
                  <a:pt x="33338" y="44878"/>
                  <a:pt x="38621" y="42974"/>
                  <a:pt x="44033" y="41692"/>
                </a:cubicBezTo>
                <a:cubicBezTo>
                  <a:pt x="46761" y="41051"/>
                  <a:pt x="49661" y="40580"/>
                  <a:pt x="52557" y="40580"/>
                </a:cubicBezTo>
                <a:cubicBezTo>
                  <a:pt x="55521" y="40580"/>
                  <a:pt x="58482" y="41073"/>
                  <a:pt x="61251" y="42384"/>
                </a:cubicBezTo>
                <a:cubicBezTo>
                  <a:pt x="63177" y="42934"/>
                  <a:pt x="65151" y="43199"/>
                  <a:pt x="67096" y="43199"/>
                </a:cubicBezTo>
                <a:cubicBezTo>
                  <a:pt x="72586" y="43199"/>
                  <a:pt x="77841" y="41087"/>
                  <a:pt x="81116" y="37301"/>
                </a:cubicBezTo>
                <a:cubicBezTo>
                  <a:pt x="82938" y="35200"/>
                  <a:pt x="84189" y="32541"/>
                  <a:pt x="83999" y="29681"/>
                </a:cubicBezTo>
                <a:cubicBezTo>
                  <a:pt x="83787" y="26239"/>
                  <a:pt x="81519" y="22921"/>
                  <a:pt x="78692" y="20407"/>
                </a:cubicBezTo>
                <a:cubicBezTo>
                  <a:pt x="70502" y="13133"/>
                  <a:pt x="58692" y="11949"/>
                  <a:pt x="48368" y="8139"/>
                </a:cubicBezTo>
                <a:cubicBezTo>
                  <a:pt x="41184" y="5491"/>
                  <a:pt x="34346" y="1402"/>
                  <a:pt x="26883" y="285"/>
                </a:cubicBezTo>
                <a:cubicBezTo>
                  <a:pt x="25614" y="94"/>
                  <a:pt x="24343" y="1"/>
                  <a:pt x="23083" y="1"/>
                </a:cubicBezTo>
                <a:close/>
              </a:path>
            </a:pathLst>
          </a:custGeom>
          <a:solidFill>
            <a:srgbClr val="A4BDDA">
              <a:alpha val="1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1"/>
          <p:cNvSpPr txBox="1">
            <a:spLocks noGrp="1"/>
          </p:cNvSpPr>
          <p:nvPr>
            <p:ph type="subTitle" idx="1"/>
          </p:nvPr>
        </p:nvSpPr>
        <p:spPr>
          <a:xfrm>
            <a:off x="3740837" y="1837688"/>
            <a:ext cx="2062500" cy="46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500" b="1">
                <a:solidFill>
                  <a:schemeClr val="lt1"/>
                </a:solidFill>
                <a:latin typeface="Cabin"/>
                <a:ea typeface="Cabin"/>
                <a:cs typeface="Cabin"/>
                <a:sym typeface="Cabin"/>
              </a:defRPr>
            </a:lvl1pPr>
            <a:lvl2pPr lvl="1" algn="ctr" rtl="0">
              <a:spcBef>
                <a:spcPts val="0"/>
              </a:spcBef>
              <a:spcAft>
                <a:spcPts val="0"/>
              </a:spcAft>
              <a:buNone/>
              <a:defRPr sz="2500" b="1">
                <a:solidFill>
                  <a:schemeClr val="lt1"/>
                </a:solidFill>
                <a:latin typeface="Cabin"/>
                <a:ea typeface="Cabin"/>
                <a:cs typeface="Cabin"/>
                <a:sym typeface="Cabin"/>
              </a:defRPr>
            </a:lvl2pPr>
            <a:lvl3pPr lvl="2" algn="ctr" rtl="0">
              <a:spcBef>
                <a:spcPts val="0"/>
              </a:spcBef>
              <a:spcAft>
                <a:spcPts val="0"/>
              </a:spcAft>
              <a:buNone/>
              <a:defRPr sz="2500" b="1">
                <a:solidFill>
                  <a:schemeClr val="lt1"/>
                </a:solidFill>
                <a:latin typeface="Cabin"/>
                <a:ea typeface="Cabin"/>
                <a:cs typeface="Cabin"/>
                <a:sym typeface="Cabin"/>
              </a:defRPr>
            </a:lvl3pPr>
            <a:lvl4pPr lvl="3" algn="ctr" rtl="0">
              <a:spcBef>
                <a:spcPts val="0"/>
              </a:spcBef>
              <a:spcAft>
                <a:spcPts val="0"/>
              </a:spcAft>
              <a:buNone/>
              <a:defRPr sz="2500" b="1">
                <a:solidFill>
                  <a:schemeClr val="lt1"/>
                </a:solidFill>
                <a:latin typeface="Cabin"/>
                <a:ea typeface="Cabin"/>
                <a:cs typeface="Cabin"/>
                <a:sym typeface="Cabin"/>
              </a:defRPr>
            </a:lvl4pPr>
            <a:lvl5pPr lvl="4" algn="ctr" rtl="0">
              <a:spcBef>
                <a:spcPts val="0"/>
              </a:spcBef>
              <a:spcAft>
                <a:spcPts val="0"/>
              </a:spcAft>
              <a:buNone/>
              <a:defRPr sz="2500" b="1">
                <a:solidFill>
                  <a:schemeClr val="lt1"/>
                </a:solidFill>
                <a:latin typeface="Cabin"/>
                <a:ea typeface="Cabin"/>
                <a:cs typeface="Cabin"/>
                <a:sym typeface="Cabin"/>
              </a:defRPr>
            </a:lvl5pPr>
            <a:lvl6pPr lvl="5" algn="ctr" rtl="0">
              <a:spcBef>
                <a:spcPts val="0"/>
              </a:spcBef>
              <a:spcAft>
                <a:spcPts val="0"/>
              </a:spcAft>
              <a:buNone/>
              <a:defRPr sz="2500" b="1">
                <a:solidFill>
                  <a:schemeClr val="lt1"/>
                </a:solidFill>
                <a:latin typeface="Cabin"/>
                <a:ea typeface="Cabin"/>
                <a:cs typeface="Cabin"/>
                <a:sym typeface="Cabin"/>
              </a:defRPr>
            </a:lvl6pPr>
            <a:lvl7pPr lvl="6" algn="ctr" rtl="0">
              <a:spcBef>
                <a:spcPts val="0"/>
              </a:spcBef>
              <a:spcAft>
                <a:spcPts val="0"/>
              </a:spcAft>
              <a:buNone/>
              <a:defRPr sz="2500" b="1">
                <a:solidFill>
                  <a:schemeClr val="lt1"/>
                </a:solidFill>
                <a:latin typeface="Cabin"/>
                <a:ea typeface="Cabin"/>
                <a:cs typeface="Cabin"/>
                <a:sym typeface="Cabin"/>
              </a:defRPr>
            </a:lvl7pPr>
            <a:lvl8pPr lvl="7" algn="ctr" rtl="0">
              <a:spcBef>
                <a:spcPts val="0"/>
              </a:spcBef>
              <a:spcAft>
                <a:spcPts val="0"/>
              </a:spcAft>
              <a:buNone/>
              <a:defRPr sz="2500" b="1">
                <a:solidFill>
                  <a:schemeClr val="lt1"/>
                </a:solidFill>
                <a:latin typeface="Cabin"/>
                <a:ea typeface="Cabin"/>
                <a:cs typeface="Cabin"/>
                <a:sym typeface="Cabin"/>
              </a:defRPr>
            </a:lvl8pPr>
            <a:lvl9pPr lvl="8" algn="ctr" rtl="0">
              <a:spcBef>
                <a:spcPts val="0"/>
              </a:spcBef>
              <a:spcAft>
                <a:spcPts val="0"/>
              </a:spcAft>
              <a:buNone/>
              <a:defRPr sz="2500" b="1">
                <a:solidFill>
                  <a:schemeClr val="lt1"/>
                </a:solidFill>
                <a:latin typeface="Cabin"/>
                <a:ea typeface="Cabin"/>
                <a:cs typeface="Cabin"/>
                <a:sym typeface="Cabin"/>
              </a:defRPr>
            </a:lvl9pPr>
          </a:lstStyle>
          <a:p>
            <a:endParaRPr/>
          </a:p>
        </p:txBody>
      </p:sp>
      <p:sp>
        <p:nvSpPr>
          <p:cNvPr id="341" name="Google Shape;341;p21"/>
          <p:cNvSpPr txBox="1">
            <a:spLocks noGrp="1"/>
          </p:cNvSpPr>
          <p:nvPr>
            <p:ph type="subTitle" idx="2"/>
          </p:nvPr>
        </p:nvSpPr>
        <p:spPr>
          <a:xfrm>
            <a:off x="3740875" y="2250193"/>
            <a:ext cx="2062500" cy="598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342" name="Google Shape;342;p21"/>
          <p:cNvSpPr txBox="1">
            <a:spLocks noGrp="1"/>
          </p:cNvSpPr>
          <p:nvPr>
            <p:ph type="subTitle" idx="3"/>
          </p:nvPr>
        </p:nvSpPr>
        <p:spPr>
          <a:xfrm>
            <a:off x="3740837" y="3370358"/>
            <a:ext cx="2062500" cy="467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500" b="1">
                <a:solidFill>
                  <a:schemeClr val="lt1"/>
                </a:solidFill>
                <a:latin typeface="Cabin"/>
                <a:ea typeface="Cabin"/>
                <a:cs typeface="Cabin"/>
                <a:sym typeface="Cabin"/>
              </a:defRPr>
            </a:lvl1pPr>
            <a:lvl2pPr lvl="1" algn="ctr" rtl="0">
              <a:spcBef>
                <a:spcPts val="0"/>
              </a:spcBef>
              <a:spcAft>
                <a:spcPts val="0"/>
              </a:spcAft>
              <a:buNone/>
              <a:defRPr sz="2500" b="1">
                <a:solidFill>
                  <a:schemeClr val="lt1"/>
                </a:solidFill>
                <a:latin typeface="Cabin"/>
                <a:ea typeface="Cabin"/>
                <a:cs typeface="Cabin"/>
                <a:sym typeface="Cabin"/>
              </a:defRPr>
            </a:lvl2pPr>
            <a:lvl3pPr lvl="2" algn="ctr" rtl="0">
              <a:spcBef>
                <a:spcPts val="0"/>
              </a:spcBef>
              <a:spcAft>
                <a:spcPts val="0"/>
              </a:spcAft>
              <a:buNone/>
              <a:defRPr sz="2500" b="1">
                <a:solidFill>
                  <a:schemeClr val="lt1"/>
                </a:solidFill>
                <a:latin typeface="Cabin"/>
                <a:ea typeface="Cabin"/>
                <a:cs typeface="Cabin"/>
                <a:sym typeface="Cabin"/>
              </a:defRPr>
            </a:lvl3pPr>
            <a:lvl4pPr lvl="3" algn="ctr" rtl="0">
              <a:spcBef>
                <a:spcPts val="0"/>
              </a:spcBef>
              <a:spcAft>
                <a:spcPts val="0"/>
              </a:spcAft>
              <a:buNone/>
              <a:defRPr sz="2500" b="1">
                <a:solidFill>
                  <a:schemeClr val="lt1"/>
                </a:solidFill>
                <a:latin typeface="Cabin"/>
                <a:ea typeface="Cabin"/>
                <a:cs typeface="Cabin"/>
                <a:sym typeface="Cabin"/>
              </a:defRPr>
            </a:lvl4pPr>
            <a:lvl5pPr lvl="4" algn="ctr" rtl="0">
              <a:spcBef>
                <a:spcPts val="0"/>
              </a:spcBef>
              <a:spcAft>
                <a:spcPts val="0"/>
              </a:spcAft>
              <a:buNone/>
              <a:defRPr sz="2500" b="1">
                <a:solidFill>
                  <a:schemeClr val="lt1"/>
                </a:solidFill>
                <a:latin typeface="Cabin"/>
                <a:ea typeface="Cabin"/>
                <a:cs typeface="Cabin"/>
                <a:sym typeface="Cabin"/>
              </a:defRPr>
            </a:lvl5pPr>
            <a:lvl6pPr lvl="5" algn="ctr" rtl="0">
              <a:spcBef>
                <a:spcPts val="0"/>
              </a:spcBef>
              <a:spcAft>
                <a:spcPts val="0"/>
              </a:spcAft>
              <a:buNone/>
              <a:defRPr sz="2500" b="1">
                <a:solidFill>
                  <a:schemeClr val="lt1"/>
                </a:solidFill>
                <a:latin typeface="Cabin"/>
                <a:ea typeface="Cabin"/>
                <a:cs typeface="Cabin"/>
                <a:sym typeface="Cabin"/>
              </a:defRPr>
            </a:lvl6pPr>
            <a:lvl7pPr lvl="6" algn="ctr" rtl="0">
              <a:spcBef>
                <a:spcPts val="0"/>
              </a:spcBef>
              <a:spcAft>
                <a:spcPts val="0"/>
              </a:spcAft>
              <a:buNone/>
              <a:defRPr sz="2500" b="1">
                <a:solidFill>
                  <a:schemeClr val="lt1"/>
                </a:solidFill>
                <a:latin typeface="Cabin"/>
                <a:ea typeface="Cabin"/>
                <a:cs typeface="Cabin"/>
                <a:sym typeface="Cabin"/>
              </a:defRPr>
            </a:lvl7pPr>
            <a:lvl8pPr lvl="7" algn="ctr" rtl="0">
              <a:spcBef>
                <a:spcPts val="0"/>
              </a:spcBef>
              <a:spcAft>
                <a:spcPts val="0"/>
              </a:spcAft>
              <a:buNone/>
              <a:defRPr sz="2500" b="1">
                <a:solidFill>
                  <a:schemeClr val="lt1"/>
                </a:solidFill>
                <a:latin typeface="Cabin"/>
                <a:ea typeface="Cabin"/>
                <a:cs typeface="Cabin"/>
                <a:sym typeface="Cabin"/>
              </a:defRPr>
            </a:lvl8pPr>
            <a:lvl9pPr lvl="8" algn="ctr" rtl="0">
              <a:spcBef>
                <a:spcPts val="0"/>
              </a:spcBef>
              <a:spcAft>
                <a:spcPts val="0"/>
              </a:spcAft>
              <a:buNone/>
              <a:defRPr sz="2500" b="1">
                <a:solidFill>
                  <a:schemeClr val="lt1"/>
                </a:solidFill>
                <a:latin typeface="Cabin"/>
                <a:ea typeface="Cabin"/>
                <a:cs typeface="Cabin"/>
                <a:sym typeface="Cabin"/>
              </a:defRPr>
            </a:lvl9pPr>
          </a:lstStyle>
          <a:p>
            <a:endParaRPr/>
          </a:p>
        </p:txBody>
      </p:sp>
      <p:sp>
        <p:nvSpPr>
          <p:cNvPr id="343" name="Google Shape;343;p21"/>
          <p:cNvSpPr txBox="1">
            <a:spLocks noGrp="1"/>
          </p:cNvSpPr>
          <p:nvPr>
            <p:ph type="subTitle" idx="4"/>
          </p:nvPr>
        </p:nvSpPr>
        <p:spPr>
          <a:xfrm>
            <a:off x="3740775" y="3787524"/>
            <a:ext cx="2062500" cy="598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344" name="Google Shape;344;p21"/>
          <p:cNvSpPr txBox="1">
            <a:spLocks noGrp="1"/>
          </p:cNvSpPr>
          <p:nvPr>
            <p:ph type="subTitle" idx="5"/>
          </p:nvPr>
        </p:nvSpPr>
        <p:spPr>
          <a:xfrm>
            <a:off x="6301939" y="1837688"/>
            <a:ext cx="2062500" cy="46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500" b="1">
                <a:solidFill>
                  <a:schemeClr val="lt1"/>
                </a:solidFill>
                <a:latin typeface="Cabin"/>
                <a:ea typeface="Cabin"/>
                <a:cs typeface="Cabin"/>
                <a:sym typeface="Cabin"/>
              </a:defRPr>
            </a:lvl1pPr>
            <a:lvl2pPr lvl="1" algn="ctr" rtl="0">
              <a:spcBef>
                <a:spcPts val="0"/>
              </a:spcBef>
              <a:spcAft>
                <a:spcPts val="0"/>
              </a:spcAft>
              <a:buNone/>
              <a:defRPr sz="2500" b="1">
                <a:solidFill>
                  <a:schemeClr val="lt1"/>
                </a:solidFill>
                <a:latin typeface="Cabin"/>
                <a:ea typeface="Cabin"/>
                <a:cs typeface="Cabin"/>
                <a:sym typeface="Cabin"/>
              </a:defRPr>
            </a:lvl2pPr>
            <a:lvl3pPr lvl="2" algn="ctr" rtl="0">
              <a:spcBef>
                <a:spcPts val="0"/>
              </a:spcBef>
              <a:spcAft>
                <a:spcPts val="0"/>
              </a:spcAft>
              <a:buNone/>
              <a:defRPr sz="2500" b="1">
                <a:solidFill>
                  <a:schemeClr val="lt1"/>
                </a:solidFill>
                <a:latin typeface="Cabin"/>
                <a:ea typeface="Cabin"/>
                <a:cs typeface="Cabin"/>
                <a:sym typeface="Cabin"/>
              </a:defRPr>
            </a:lvl3pPr>
            <a:lvl4pPr lvl="3" algn="ctr" rtl="0">
              <a:spcBef>
                <a:spcPts val="0"/>
              </a:spcBef>
              <a:spcAft>
                <a:spcPts val="0"/>
              </a:spcAft>
              <a:buNone/>
              <a:defRPr sz="2500" b="1">
                <a:solidFill>
                  <a:schemeClr val="lt1"/>
                </a:solidFill>
                <a:latin typeface="Cabin"/>
                <a:ea typeface="Cabin"/>
                <a:cs typeface="Cabin"/>
                <a:sym typeface="Cabin"/>
              </a:defRPr>
            </a:lvl4pPr>
            <a:lvl5pPr lvl="4" algn="ctr" rtl="0">
              <a:spcBef>
                <a:spcPts val="0"/>
              </a:spcBef>
              <a:spcAft>
                <a:spcPts val="0"/>
              </a:spcAft>
              <a:buNone/>
              <a:defRPr sz="2500" b="1">
                <a:solidFill>
                  <a:schemeClr val="lt1"/>
                </a:solidFill>
                <a:latin typeface="Cabin"/>
                <a:ea typeface="Cabin"/>
                <a:cs typeface="Cabin"/>
                <a:sym typeface="Cabin"/>
              </a:defRPr>
            </a:lvl5pPr>
            <a:lvl6pPr lvl="5" algn="ctr" rtl="0">
              <a:spcBef>
                <a:spcPts val="0"/>
              </a:spcBef>
              <a:spcAft>
                <a:spcPts val="0"/>
              </a:spcAft>
              <a:buNone/>
              <a:defRPr sz="2500" b="1">
                <a:solidFill>
                  <a:schemeClr val="lt1"/>
                </a:solidFill>
                <a:latin typeface="Cabin"/>
                <a:ea typeface="Cabin"/>
                <a:cs typeface="Cabin"/>
                <a:sym typeface="Cabin"/>
              </a:defRPr>
            </a:lvl6pPr>
            <a:lvl7pPr lvl="6" algn="ctr" rtl="0">
              <a:spcBef>
                <a:spcPts val="0"/>
              </a:spcBef>
              <a:spcAft>
                <a:spcPts val="0"/>
              </a:spcAft>
              <a:buNone/>
              <a:defRPr sz="2500" b="1">
                <a:solidFill>
                  <a:schemeClr val="lt1"/>
                </a:solidFill>
                <a:latin typeface="Cabin"/>
                <a:ea typeface="Cabin"/>
                <a:cs typeface="Cabin"/>
                <a:sym typeface="Cabin"/>
              </a:defRPr>
            </a:lvl7pPr>
            <a:lvl8pPr lvl="7" algn="ctr" rtl="0">
              <a:spcBef>
                <a:spcPts val="0"/>
              </a:spcBef>
              <a:spcAft>
                <a:spcPts val="0"/>
              </a:spcAft>
              <a:buNone/>
              <a:defRPr sz="2500" b="1">
                <a:solidFill>
                  <a:schemeClr val="lt1"/>
                </a:solidFill>
                <a:latin typeface="Cabin"/>
                <a:ea typeface="Cabin"/>
                <a:cs typeface="Cabin"/>
                <a:sym typeface="Cabin"/>
              </a:defRPr>
            </a:lvl8pPr>
            <a:lvl9pPr lvl="8" algn="ctr" rtl="0">
              <a:spcBef>
                <a:spcPts val="0"/>
              </a:spcBef>
              <a:spcAft>
                <a:spcPts val="0"/>
              </a:spcAft>
              <a:buNone/>
              <a:defRPr sz="2500" b="1">
                <a:solidFill>
                  <a:schemeClr val="lt1"/>
                </a:solidFill>
                <a:latin typeface="Cabin"/>
                <a:ea typeface="Cabin"/>
                <a:cs typeface="Cabin"/>
                <a:sym typeface="Cabin"/>
              </a:defRPr>
            </a:lvl9pPr>
          </a:lstStyle>
          <a:p>
            <a:endParaRPr/>
          </a:p>
        </p:txBody>
      </p:sp>
      <p:sp>
        <p:nvSpPr>
          <p:cNvPr id="345" name="Google Shape;345;p21"/>
          <p:cNvSpPr txBox="1">
            <a:spLocks noGrp="1"/>
          </p:cNvSpPr>
          <p:nvPr>
            <p:ph type="subTitle" idx="6"/>
          </p:nvPr>
        </p:nvSpPr>
        <p:spPr>
          <a:xfrm>
            <a:off x="6301925" y="2250193"/>
            <a:ext cx="2062500" cy="598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endParaRPr/>
          </a:p>
        </p:txBody>
      </p:sp>
      <p:sp>
        <p:nvSpPr>
          <p:cNvPr id="346" name="Google Shape;346;p21"/>
          <p:cNvSpPr txBox="1">
            <a:spLocks noGrp="1"/>
          </p:cNvSpPr>
          <p:nvPr>
            <p:ph type="subTitle" idx="7"/>
          </p:nvPr>
        </p:nvSpPr>
        <p:spPr>
          <a:xfrm>
            <a:off x="6301939" y="3370358"/>
            <a:ext cx="2062500" cy="467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500" b="1">
                <a:solidFill>
                  <a:schemeClr val="lt1"/>
                </a:solidFill>
                <a:latin typeface="Cabin"/>
                <a:ea typeface="Cabin"/>
                <a:cs typeface="Cabin"/>
                <a:sym typeface="Cabin"/>
              </a:defRPr>
            </a:lvl1pPr>
            <a:lvl2pPr lvl="1" algn="ctr" rtl="0">
              <a:spcBef>
                <a:spcPts val="0"/>
              </a:spcBef>
              <a:spcAft>
                <a:spcPts val="0"/>
              </a:spcAft>
              <a:buNone/>
              <a:defRPr sz="2500" b="1">
                <a:solidFill>
                  <a:schemeClr val="lt1"/>
                </a:solidFill>
                <a:latin typeface="Cabin"/>
                <a:ea typeface="Cabin"/>
                <a:cs typeface="Cabin"/>
                <a:sym typeface="Cabin"/>
              </a:defRPr>
            </a:lvl2pPr>
            <a:lvl3pPr lvl="2" algn="ctr" rtl="0">
              <a:spcBef>
                <a:spcPts val="0"/>
              </a:spcBef>
              <a:spcAft>
                <a:spcPts val="0"/>
              </a:spcAft>
              <a:buNone/>
              <a:defRPr sz="2500" b="1">
                <a:solidFill>
                  <a:schemeClr val="lt1"/>
                </a:solidFill>
                <a:latin typeface="Cabin"/>
                <a:ea typeface="Cabin"/>
                <a:cs typeface="Cabin"/>
                <a:sym typeface="Cabin"/>
              </a:defRPr>
            </a:lvl3pPr>
            <a:lvl4pPr lvl="3" algn="ctr" rtl="0">
              <a:spcBef>
                <a:spcPts val="0"/>
              </a:spcBef>
              <a:spcAft>
                <a:spcPts val="0"/>
              </a:spcAft>
              <a:buNone/>
              <a:defRPr sz="2500" b="1">
                <a:solidFill>
                  <a:schemeClr val="lt1"/>
                </a:solidFill>
                <a:latin typeface="Cabin"/>
                <a:ea typeface="Cabin"/>
                <a:cs typeface="Cabin"/>
                <a:sym typeface="Cabin"/>
              </a:defRPr>
            </a:lvl4pPr>
            <a:lvl5pPr lvl="4" algn="ctr" rtl="0">
              <a:spcBef>
                <a:spcPts val="0"/>
              </a:spcBef>
              <a:spcAft>
                <a:spcPts val="0"/>
              </a:spcAft>
              <a:buNone/>
              <a:defRPr sz="2500" b="1">
                <a:solidFill>
                  <a:schemeClr val="lt1"/>
                </a:solidFill>
                <a:latin typeface="Cabin"/>
                <a:ea typeface="Cabin"/>
                <a:cs typeface="Cabin"/>
                <a:sym typeface="Cabin"/>
              </a:defRPr>
            </a:lvl5pPr>
            <a:lvl6pPr lvl="5" algn="ctr" rtl="0">
              <a:spcBef>
                <a:spcPts val="0"/>
              </a:spcBef>
              <a:spcAft>
                <a:spcPts val="0"/>
              </a:spcAft>
              <a:buNone/>
              <a:defRPr sz="2500" b="1">
                <a:solidFill>
                  <a:schemeClr val="lt1"/>
                </a:solidFill>
                <a:latin typeface="Cabin"/>
                <a:ea typeface="Cabin"/>
                <a:cs typeface="Cabin"/>
                <a:sym typeface="Cabin"/>
              </a:defRPr>
            </a:lvl6pPr>
            <a:lvl7pPr lvl="6" algn="ctr" rtl="0">
              <a:spcBef>
                <a:spcPts val="0"/>
              </a:spcBef>
              <a:spcAft>
                <a:spcPts val="0"/>
              </a:spcAft>
              <a:buNone/>
              <a:defRPr sz="2500" b="1">
                <a:solidFill>
                  <a:schemeClr val="lt1"/>
                </a:solidFill>
                <a:latin typeface="Cabin"/>
                <a:ea typeface="Cabin"/>
                <a:cs typeface="Cabin"/>
                <a:sym typeface="Cabin"/>
              </a:defRPr>
            </a:lvl7pPr>
            <a:lvl8pPr lvl="7" algn="ctr" rtl="0">
              <a:spcBef>
                <a:spcPts val="0"/>
              </a:spcBef>
              <a:spcAft>
                <a:spcPts val="0"/>
              </a:spcAft>
              <a:buNone/>
              <a:defRPr sz="2500" b="1">
                <a:solidFill>
                  <a:schemeClr val="lt1"/>
                </a:solidFill>
                <a:latin typeface="Cabin"/>
                <a:ea typeface="Cabin"/>
                <a:cs typeface="Cabin"/>
                <a:sym typeface="Cabin"/>
              </a:defRPr>
            </a:lvl8pPr>
            <a:lvl9pPr lvl="8" algn="ctr" rtl="0">
              <a:spcBef>
                <a:spcPts val="0"/>
              </a:spcBef>
              <a:spcAft>
                <a:spcPts val="0"/>
              </a:spcAft>
              <a:buNone/>
              <a:defRPr sz="2500" b="1">
                <a:solidFill>
                  <a:schemeClr val="lt1"/>
                </a:solidFill>
                <a:latin typeface="Cabin"/>
                <a:ea typeface="Cabin"/>
                <a:cs typeface="Cabin"/>
                <a:sym typeface="Cabin"/>
              </a:defRPr>
            </a:lvl9pPr>
          </a:lstStyle>
          <a:p>
            <a:endParaRPr/>
          </a:p>
        </p:txBody>
      </p:sp>
      <p:sp>
        <p:nvSpPr>
          <p:cNvPr id="347" name="Google Shape;347;p21"/>
          <p:cNvSpPr txBox="1">
            <a:spLocks noGrp="1"/>
          </p:cNvSpPr>
          <p:nvPr>
            <p:ph type="subTitle" idx="8"/>
          </p:nvPr>
        </p:nvSpPr>
        <p:spPr>
          <a:xfrm>
            <a:off x="6301950" y="3787524"/>
            <a:ext cx="2062500" cy="598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endParaRPr/>
          </a:p>
        </p:txBody>
      </p:sp>
      <p:sp>
        <p:nvSpPr>
          <p:cNvPr id="348" name="Google Shape;348;p21"/>
          <p:cNvSpPr txBox="1">
            <a:spLocks noGrp="1"/>
          </p:cNvSpPr>
          <p:nvPr>
            <p:ph type="title"/>
          </p:nvPr>
        </p:nvSpPr>
        <p:spPr>
          <a:xfrm>
            <a:off x="726300" y="713225"/>
            <a:ext cx="7691400" cy="48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400"/>
              <a:buNone/>
              <a:defRPr sz="3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49" name="Google Shape;349;p21"/>
          <p:cNvSpPr/>
          <p:nvPr/>
        </p:nvSpPr>
        <p:spPr>
          <a:xfrm>
            <a:off x="8364450" y="162600"/>
            <a:ext cx="167650" cy="261875"/>
          </a:xfrm>
          <a:custGeom>
            <a:avLst/>
            <a:gdLst/>
            <a:ahLst/>
            <a:cxnLst/>
            <a:rect l="l" t="t" r="r" b="b"/>
            <a:pathLst>
              <a:path w="6706" h="10475" extrusionOk="0">
                <a:moveTo>
                  <a:pt x="3337" y="0"/>
                </a:moveTo>
                <a:lnTo>
                  <a:pt x="2836" y="1668"/>
                </a:lnTo>
                <a:cubicBezTo>
                  <a:pt x="2403" y="3203"/>
                  <a:pt x="1369" y="4470"/>
                  <a:pt x="1" y="5237"/>
                </a:cubicBezTo>
                <a:cubicBezTo>
                  <a:pt x="1369" y="6005"/>
                  <a:pt x="2403" y="7272"/>
                  <a:pt x="2836" y="8807"/>
                </a:cubicBezTo>
                <a:lnTo>
                  <a:pt x="3337" y="10475"/>
                </a:lnTo>
                <a:lnTo>
                  <a:pt x="3837" y="8807"/>
                </a:lnTo>
                <a:cubicBezTo>
                  <a:pt x="4271" y="7272"/>
                  <a:pt x="5305" y="6005"/>
                  <a:pt x="6706" y="5237"/>
                </a:cubicBezTo>
                <a:cubicBezTo>
                  <a:pt x="5305" y="4470"/>
                  <a:pt x="4271" y="3203"/>
                  <a:pt x="3837" y="1668"/>
                </a:cubicBezTo>
                <a:lnTo>
                  <a:pt x="3337"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1"/>
          <p:cNvSpPr/>
          <p:nvPr/>
        </p:nvSpPr>
        <p:spPr>
          <a:xfrm>
            <a:off x="284975" y="162588"/>
            <a:ext cx="88400" cy="136775"/>
          </a:xfrm>
          <a:custGeom>
            <a:avLst/>
            <a:gdLst/>
            <a:ahLst/>
            <a:cxnLst/>
            <a:rect l="l" t="t" r="r" b="b"/>
            <a:pathLst>
              <a:path w="3536" h="5471" extrusionOk="0">
                <a:moveTo>
                  <a:pt x="2068" y="0"/>
                </a:moveTo>
                <a:lnTo>
                  <a:pt x="1701" y="834"/>
                </a:lnTo>
                <a:cubicBezTo>
                  <a:pt x="1401" y="1601"/>
                  <a:pt x="767" y="2235"/>
                  <a:pt x="0" y="2535"/>
                </a:cubicBezTo>
                <a:cubicBezTo>
                  <a:pt x="701" y="3002"/>
                  <a:pt x="1168" y="3736"/>
                  <a:pt x="1301" y="4570"/>
                </a:cubicBezTo>
                <a:lnTo>
                  <a:pt x="1468" y="5471"/>
                </a:lnTo>
                <a:lnTo>
                  <a:pt x="1801" y="4637"/>
                </a:lnTo>
                <a:cubicBezTo>
                  <a:pt x="2135" y="3869"/>
                  <a:pt x="2735" y="3236"/>
                  <a:pt x="3536" y="2935"/>
                </a:cubicBezTo>
                <a:cubicBezTo>
                  <a:pt x="2835" y="2468"/>
                  <a:pt x="2368" y="1735"/>
                  <a:pt x="2235" y="901"/>
                </a:cubicBezTo>
                <a:lnTo>
                  <a:pt x="2068"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1"/>
          <p:cNvSpPr/>
          <p:nvPr/>
        </p:nvSpPr>
        <p:spPr>
          <a:xfrm>
            <a:off x="8666250" y="713213"/>
            <a:ext cx="88425" cy="137600"/>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1"/>
          <p:cNvSpPr/>
          <p:nvPr/>
        </p:nvSpPr>
        <p:spPr>
          <a:xfrm>
            <a:off x="439175" y="424463"/>
            <a:ext cx="122625" cy="192650"/>
          </a:xfrm>
          <a:custGeom>
            <a:avLst/>
            <a:gdLst/>
            <a:ahLst/>
            <a:cxnLst/>
            <a:rect l="l" t="t" r="r" b="b"/>
            <a:pathLst>
              <a:path w="4905" h="7706" extrusionOk="0">
                <a:moveTo>
                  <a:pt x="2870" y="0"/>
                </a:moveTo>
                <a:lnTo>
                  <a:pt x="2403" y="1201"/>
                </a:lnTo>
                <a:cubicBezTo>
                  <a:pt x="1936" y="2269"/>
                  <a:pt x="1068" y="3136"/>
                  <a:pt x="1" y="3569"/>
                </a:cubicBezTo>
                <a:cubicBezTo>
                  <a:pt x="968" y="4237"/>
                  <a:pt x="1602" y="5271"/>
                  <a:pt x="1802" y="6405"/>
                </a:cubicBezTo>
                <a:lnTo>
                  <a:pt x="2036" y="7706"/>
                </a:lnTo>
                <a:lnTo>
                  <a:pt x="2536" y="6505"/>
                </a:lnTo>
                <a:cubicBezTo>
                  <a:pt x="2970" y="5437"/>
                  <a:pt x="3837" y="4570"/>
                  <a:pt x="4904" y="4137"/>
                </a:cubicBezTo>
                <a:cubicBezTo>
                  <a:pt x="3970" y="3469"/>
                  <a:pt x="3303" y="2435"/>
                  <a:pt x="3103" y="1268"/>
                </a:cubicBezTo>
                <a:lnTo>
                  <a:pt x="2870"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1"/>
          <p:cNvSpPr/>
          <p:nvPr/>
        </p:nvSpPr>
        <p:spPr>
          <a:xfrm>
            <a:off x="316575" y="1079800"/>
            <a:ext cx="122600" cy="191825"/>
          </a:xfrm>
          <a:custGeom>
            <a:avLst/>
            <a:gdLst/>
            <a:ahLst/>
            <a:cxnLst/>
            <a:rect l="l" t="t" r="r" b="b"/>
            <a:pathLst>
              <a:path w="4904" h="7673" extrusionOk="0">
                <a:moveTo>
                  <a:pt x="2869" y="1"/>
                </a:moveTo>
                <a:lnTo>
                  <a:pt x="2369" y="1202"/>
                </a:lnTo>
                <a:cubicBezTo>
                  <a:pt x="1935" y="2269"/>
                  <a:pt x="1068" y="3136"/>
                  <a:pt x="0" y="3570"/>
                </a:cubicBezTo>
                <a:cubicBezTo>
                  <a:pt x="968" y="4237"/>
                  <a:pt x="1601" y="5271"/>
                  <a:pt x="1802" y="6405"/>
                </a:cubicBezTo>
                <a:lnTo>
                  <a:pt x="2035" y="7673"/>
                </a:lnTo>
                <a:lnTo>
                  <a:pt x="2535" y="6505"/>
                </a:lnTo>
                <a:cubicBezTo>
                  <a:pt x="2969" y="5405"/>
                  <a:pt x="3836" y="4537"/>
                  <a:pt x="4904" y="4104"/>
                </a:cubicBezTo>
                <a:cubicBezTo>
                  <a:pt x="3970" y="3437"/>
                  <a:pt x="3303" y="2402"/>
                  <a:pt x="3102" y="1268"/>
                </a:cubicBezTo>
                <a:lnTo>
                  <a:pt x="2869" y="1"/>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1"/>
          <p:cNvSpPr/>
          <p:nvPr/>
        </p:nvSpPr>
        <p:spPr>
          <a:xfrm>
            <a:off x="8754675" y="299363"/>
            <a:ext cx="122625" cy="192650"/>
          </a:xfrm>
          <a:custGeom>
            <a:avLst/>
            <a:gdLst/>
            <a:ahLst/>
            <a:cxnLst/>
            <a:rect l="l" t="t" r="r" b="b"/>
            <a:pathLst>
              <a:path w="4905" h="7706" extrusionOk="0">
                <a:moveTo>
                  <a:pt x="2870" y="0"/>
                </a:moveTo>
                <a:lnTo>
                  <a:pt x="2403" y="1201"/>
                </a:lnTo>
                <a:cubicBezTo>
                  <a:pt x="1936" y="2269"/>
                  <a:pt x="1068" y="3136"/>
                  <a:pt x="1" y="3569"/>
                </a:cubicBezTo>
                <a:cubicBezTo>
                  <a:pt x="968" y="4237"/>
                  <a:pt x="1602" y="5271"/>
                  <a:pt x="1802" y="6405"/>
                </a:cubicBezTo>
                <a:lnTo>
                  <a:pt x="2036" y="7706"/>
                </a:lnTo>
                <a:lnTo>
                  <a:pt x="2536" y="6505"/>
                </a:lnTo>
                <a:cubicBezTo>
                  <a:pt x="2970" y="5437"/>
                  <a:pt x="3837" y="4570"/>
                  <a:pt x="4904" y="4137"/>
                </a:cubicBezTo>
                <a:cubicBezTo>
                  <a:pt x="3970" y="3469"/>
                  <a:pt x="3303" y="2435"/>
                  <a:pt x="3103" y="1268"/>
                </a:cubicBezTo>
                <a:lnTo>
                  <a:pt x="2870"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1"/>
          <p:cNvSpPr/>
          <p:nvPr/>
        </p:nvSpPr>
        <p:spPr>
          <a:xfrm>
            <a:off x="793650" y="685688"/>
            <a:ext cx="122625" cy="192650"/>
          </a:xfrm>
          <a:custGeom>
            <a:avLst/>
            <a:gdLst/>
            <a:ahLst/>
            <a:cxnLst/>
            <a:rect l="l" t="t" r="r" b="b"/>
            <a:pathLst>
              <a:path w="4905" h="7706" extrusionOk="0">
                <a:moveTo>
                  <a:pt x="2870" y="0"/>
                </a:moveTo>
                <a:lnTo>
                  <a:pt x="2403" y="1201"/>
                </a:lnTo>
                <a:cubicBezTo>
                  <a:pt x="1936" y="2269"/>
                  <a:pt x="1068" y="3136"/>
                  <a:pt x="1" y="3569"/>
                </a:cubicBezTo>
                <a:cubicBezTo>
                  <a:pt x="968" y="4237"/>
                  <a:pt x="1602" y="5271"/>
                  <a:pt x="1802" y="6405"/>
                </a:cubicBezTo>
                <a:lnTo>
                  <a:pt x="2036" y="7706"/>
                </a:lnTo>
                <a:lnTo>
                  <a:pt x="2536" y="6505"/>
                </a:lnTo>
                <a:cubicBezTo>
                  <a:pt x="2970" y="5437"/>
                  <a:pt x="3837" y="4570"/>
                  <a:pt x="4904" y="4137"/>
                </a:cubicBezTo>
                <a:cubicBezTo>
                  <a:pt x="3970" y="3469"/>
                  <a:pt x="3303" y="2435"/>
                  <a:pt x="3103" y="1268"/>
                </a:cubicBezTo>
                <a:lnTo>
                  <a:pt x="2870"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1">
  <p:cSld name="CUSTOM_16">
    <p:spTree>
      <p:nvGrpSpPr>
        <p:cNvPr id="1" name="Shape 356"/>
        <p:cNvGrpSpPr/>
        <p:nvPr/>
      </p:nvGrpSpPr>
      <p:grpSpPr>
        <a:xfrm>
          <a:off x="0" y="0"/>
          <a:ext cx="0" cy="0"/>
          <a:chOff x="0" y="0"/>
          <a:chExt cx="0" cy="0"/>
        </a:xfrm>
      </p:grpSpPr>
      <p:sp>
        <p:nvSpPr>
          <p:cNvPr id="357" name="Google Shape;357;p22"/>
          <p:cNvSpPr/>
          <p:nvPr/>
        </p:nvSpPr>
        <p:spPr>
          <a:xfrm rot="-2067227">
            <a:off x="-1370715" y="-478601"/>
            <a:ext cx="9849482" cy="5096210"/>
          </a:xfrm>
          <a:custGeom>
            <a:avLst/>
            <a:gdLst/>
            <a:ahLst/>
            <a:cxnLst/>
            <a:rect l="l" t="t" r="r" b="b"/>
            <a:pathLst>
              <a:path w="84189" h="44879" extrusionOk="0">
                <a:moveTo>
                  <a:pt x="23083" y="1"/>
                </a:moveTo>
                <a:cubicBezTo>
                  <a:pt x="15571" y="1"/>
                  <a:pt x="8463" y="3309"/>
                  <a:pt x="4559" y="8888"/>
                </a:cubicBezTo>
                <a:cubicBezTo>
                  <a:pt x="1" y="15413"/>
                  <a:pt x="23" y="24765"/>
                  <a:pt x="4693" y="32195"/>
                </a:cubicBezTo>
                <a:cubicBezTo>
                  <a:pt x="9352" y="39625"/>
                  <a:pt x="18458" y="44764"/>
                  <a:pt x="27274" y="44876"/>
                </a:cubicBezTo>
                <a:cubicBezTo>
                  <a:pt x="27388" y="44878"/>
                  <a:pt x="27502" y="44878"/>
                  <a:pt x="27615" y="44878"/>
                </a:cubicBezTo>
                <a:cubicBezTo>
                  <a:pt x="33338" y="44878"/>
                  <a:pt x="38621" y="42974"/>
                  <a:pt x="44033" y="41692"/>
                </a:cubicBezTo>
                <a:cubicBezTo>
                  <a:pt x="46761" y="41051"/>
                  <a:pt x="49661" y="40580"/>
                  <a:pt x="52557" y="40580"/>
                </a:cubicBezTo>
                <a:cubicBezTo>
                  <a:pt x="55521" y="40580"/>
                  <a:pt x="58482" y="41073"/>
                  <a:pt x="61251" y="42384"/>
                </a:cubicBezTo>
                <a:cubicBezTo>
                  <a:pt x="63177" y="42934"/>
                  <a:pt x="65151" y="43199"/>
                  <a:pt x="67096" y="43199"/>
                </a:cubicBezTo>
                <a:cubicBezTo>
                  <a:pt x="72586" y="43199"/>
                  <a:pt x="77841" y="41087"/>
                  <a:pt x="81116" y="37301"/>
                </a:cubicBezTo>
                <a:cubicBezTo>
                  <a:pt x="82938" y="35200"/>
                  <a:pt x="84189" y="32541"/>
                  <a:pt x="83999" y="29681"/>
                </a:cubicBezTo>
                <a:cubicBezTo>
                  <a:pt x="83787" y="26239"/>
                  <a:pt x="81519" y="22921"/>
                  <a:pt x="78692" y="20407"/>
                </a:cubicBezTo>
                <a:cubicBezTo>
                  <a:pt x="70502" y="13133"/>
                  <a:pt x="58692" y="11949"/>
                  <a:pt x="48368" y="8139"/>
                </a:cubicBezTo>
                <a:cubicBezTo>
                  <a:pt x="41184" y="5491"/>
                  <a:pt x="34346" y="1402"/>
                  <a:pt x="26883" y="285"/>
                </a:cubicBezTo>
                <a:cubicBezTo>
                  <a:pt x="25614" y="94"/>
                  <a:pt x="24343" y="1"/>
                  <a:pt x="23083" y="1"/>
                </a:cubicBezTo>
                <a:close/>
              </a:path>
            </a:pathLst>
          </a:custGeom>
          <a:solidFill>
            <a:srgbClr val="A4BDDA">
              <a:alpha val="1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2"/>
          <p:cNvSpPr txBox="1">
            <a:spLocks noGrp="1"/>
          </p:cNvSpPr>
          <p:nvPr>
            <p:ph type="title"/>
          </p:nvPr>
        </p:nvSpPr>
        <p:spPr>
          <a:xfrm>
            <a:off x="996100" y="997963"/>
            <a:ext cx="4906500" cy="734100"/>
          </a:xfrm>
          <a:prstGeom prst="rect">
            <a:avLst/>
          </a:prstGeom>
        </p:spPr>
        <p:txBody>
          <a:bodyPr spcFirstLastPara="1" wrap="square" lIns="91425" tIns="91425" rIns="91425" bIns="91425" anchor="ctr" anchorCtr="0">
            <a:noAutofit/>
          </a:bodyPr>
          <a:lstStyle>
            <a:lvl1pPr lvl="0" algn="l" rtl="0">
              <a:lnSpc>
                <a:spcPct val="100000"/>
              </a:lnSpc>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359" name="Google Shape;359;p22"/>
          <p:cNvSpPr txBox="1">
            <a:spLocks noGrp="1"/>
          </p:cNvSpPr>
          <p:nvPr>
            <p:ph type="title" idx="2" hasCustomPrompt="1"/>
          </p:nvPr>
        </p:nvSpPr>
        <p:spPr>
          <a:xfrm>
            <a:off x="996100" y="2419100"/>
            <a:ext cx="1970400" cy="1040700"/>
          </a:xfrm>
          <a:prstGeom prst="rect">
            <a:avLst/>
          </a:prstGeom>
        </p:spPr>
        <p:txBody>
          <a:bodyPr spcFirstLastPara="1" wrap="square" lIns="91425" tIns="91425" rIns="91425" bIns="91425" anchor="ctr" anchorCtr="0">
            <a:noAutofit/>
          </a:bodyPr>
          <a:lstStyle>
            <a:lvl1pPr lvl="0" algn="l" rtl="0">
              <a:lnSpc>
                <a:spcPct val="100000"/>
              </a:lnSpc>
              <a:spcBef>
                <a:spcPts val="0"/>
              </a:spcBef>
              <a:spcAft>
                <a:spcPts val="0"/>
              </a:spcAft>
              <a:buClr>
                <a:schemeClr val="accent1"/>
              </a:buClr>
              <a:buSzPts val="7200"/>
              <a:buNone/>
              <a:defRPr sz="9600">
                <a:solidFill>
                  <a:schemeClr val="accent3"/>
                </a:solidFill>
              </a:defRPr>
            </a:lvl1pPr>
            <a:lvl2pPr lvl="1" algn="ctr" rtl="0">
              <a:spcBef>
                <a:spcPts val="0"/>
              </a:spcBef>
              <a:spcAft>
                <a:spcPts val="0"/>
              </a:spcAft>
              <a:buClr>
                <a:schemeClr val="accent1"/>
              </a:buClr>
              <a:buSzPts val="7200"/>
              <a:buNone/>
              <a:defRPr sz="7200">
                <a:solidFill>
                  <a:schemeClr val="accent1"/>
                </a:solidFill>
              </a:defRPr>
            </a:lvl2pPr>
            <a:lvl3pPr lvl="2" algn="ctr" rtl="0">
              <a:spcBef>
                <a:spcPts val="0"/>
              </a:spcBef>
              <a:spcAft>
                <a:spcPts val="0"/>
              </a:spcAft>
              <a:buClr>
                <a:schemeClr val="accent1"/>
              </a:buClr>
              <a:buSzPts val="7200"/>
              <a:buNone/>
              <a:defRPr sz="7200">
                <a:solidFill>
                  <a:schemeClr val="accent1"/>
                </a:solidFill>
              </a:defRPr>
            </a:lvl3pPr>
            <a:lvl4pPr lvl="3" algn="ctr" rtl="0">
              <a:spcBef>
                <a:spcPts val="0"/>
              </a:spcBef>
              <a:spcAft>
                <a:spcPts val="0"/>
              </a:spcAft>
              <a:buClr>
                <a:schemeClr val="accent1"/>
              </a:buClr>
              <a:buSzPts val="7200"/>
              <a:buNone/>
              <a:defRPr sz="7200">
                <a:solidFill>
                  <a:schemeClr val="accent1"/>
                </a:solidFill>
              </a:defRPr>
            </a:lvl4pPr>
            <a:lvl5pPr lvl="4" algn="ctr" rtl="0">
              <a:spcBef>
                <a:spcPts val="0"/>
              </a:spcBef>
              <a:spcAft>
                <a:spcPts val="0"/>
              </a:spcAft>
              <a:buClr>
                <a:schemeClr val="accent1"/>
              </a:buClr>
              <a:buSzPts val="7200"/>
              <a:buNone/>
              <a:defRPr sz="7200">
                <a:solidFill>
                  <a:schemeClr val="accent1"/>
                </a:solidFill>
              </a:defRPr>
            </a:lvl5pPr>
            <a:lvl6pPr lvl="5" algn="ctr" rtl="0">
              <a:spcBef>
                <a:spcPts val="0"/>
              </a:spcBef>
              <a:spcAft>
                <a:spcPts val="0"/>
              </a:spcAft>
              <a:buClr>
                <a:schemeClr val="accent1"/>
              </a:buClr>
              <a:buSzPts val="7200"/>
              <a:buNone/>
              <a:defRPr sz="7200">
                <a:solidFill>
                  <a:schemeClr val="accent1"/>
                </a:solidFill>
              </a:defRPr>
            </a:lvl6pPr>
            <a:lvl7pPr lvl="6" algn="ctr" rtl="0">
              <a:spcBef>
                <a:spcPts val="0"/>
              </a:spcBef>
              <a:spcAft>
                <a:spcPts val="0"/>
              </a:spcAft>
              <a:buClr>
                <a:schemeClr val="accent1"/>
              </a:buClr>
              <a:buSzPts val="7200"/>
              <a:buNone/>
              <a:defRPr sz="7200">
                <a:solidFill>
                  <a:schemeClr val="accent1"/>
                </a:solidFill>
              </a:defRPr>
            </a:lvl7pPr>
            <a:lvl8pPr lvl="7" algn="ctr" rtl="0">
              <a:spcBef>
                <a:spcPts val="0"/>
              </a:spcBef>
              <a:spcAft>
                <a:spcPts val="0"/>
              </a:spcAft>
              <a:buClr>
                <a:schemeClr val="accent1"/>
              </a:buClr>
              <a:buSzPts val="7200"/>
              <a:buNone/>
              <a:defRPr sz="7200">
                <a:solidFill>
                  <a:schemeClr val="accent1"/>
                </a:solidFill>
              </a:defRPr>
            </a:lvl8pPr>
            <a:lvl9pPr lvl="8" algn="ctr" rtl="0">
              <a:spcBef>
                <a:spcPts val="0"/>
              </a:spcBef>
              <a:spcAft>
                <a:spcPts val="0"/>
              </a:spcAft>
              <a:buClr>
                <a:schemeClr val="accent1"/>
              </a:buClr>
              <a:buSzPts val="7200"/>
              <a:buNone/>
              <a:defRPr sz="7200">
                <a:solidFill>
                  <a:schemeClr val="accent1"/>
                </a:solidFill>
              </a:defRPr>
            </a:lvl9pPr>
          </a:lstStyle>
          <a:p>
            <a:r>
              <a:t>xx%</a:t>
            </a:r>
          </a:p>
        </p:txBody>
      </p:sp>
      <p:sp>
        <p:nvSpPr>
          <p:cNvPr id="360" name="Google Shape;360;p22"/>
          <p:cNvSpPr txBox="1">
            <a:spLocks noGrp="1"/>
          </p:cNvSpPr>
          <p:nvPr>
            <p:ph type="subTitle" idx="1"/>
          </p:nvPr>
        </p:nvSpPr>
        <p:spPr>
          <a:xfrm>
            <a:off x="996096" y="1854500"/>
            <a:ext cx="4906500" cy="4422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accent1"/>
                </a:solidFill>
                <a:latin typeface="Cabin"/>
                <a:ea typeface="Cabin"/>
                <a:cs typeface="Cabin"/>
                <a:sym typeface="Cabin"/>
              </a:defRPr>
            </a:lvl1pPr>
            <a:lvl2pPr lvl="1" rtl="0">
              <a:spcBef>
                <a:spcPts val="0"/>
              </a:spcBef>
              <a:spcAft>
                <a:spcPts val="0"/>
              </a:spcAft>
              <a:buNone/>
              <a:defRPr>
                <a:solidFill>
                  <a:schemeClr val="accent1"/>
                </a:solidFill>
                <a:latin typeface="Cabin"/>
                <a:ea typeface="Cabin"/>
                <a:cs typeface="Cabin"/>
                <a:sym typeface="Cabin"/>
              </a:defRPr>
            </a:lvl2pPr>
            <a:lvl3pPr lvl="2" rtl="0">
              <a:spcBef>
                <a:spcPts val="0"/>
              </a:spcBef>
              <a:spcAft>
                <a:spcPts val="0"/>
              </a:spcAft>
              <a:buNone/>
              <a:defRPr>
                <a:solidFill>
                  <a:schemeClr val="accent1"/>
                </a:solidFill>
                <a:latin typeface="Cabin"/>
                <a:ea typeface="Cabin"/>
                <a:cs typeface="Cabin"/>
                <a:sym typeface="Cabin"/>
              </a:defRPr>
            </a:lvl3pPr>
            <a:lvl4pPr lvl="3" rtl="0">
              <a:spcBef>
                <a:spcPts val="0"/>
              </a:spcBef>
              <a:spcAft>
                <a:spcPts val="0"/>
              </a:spcAft>
              <a:buNone/>
              <a:defRPr>
                <a:solidFill>
                  <a:schemeClr val="accent1"/>
                </a:solidFill>
                <a:latin typeface="Cabin"/>
                <a:ea typeface="Cabin"/>
                <a:cs typeface="Cabin"/>
                <a:sym typeface="Cabin"/>
              </a:defRPr>
            </a:lvl4pPr>
            <a:lvl5pPr lvl="4" rtl="0">
              <a:spcBef>
                <a:spcPts val="0"/>
              </a:spcBef>
              <a:spcAft>
                <a:spcPts val="0"/>
              </a:spcAft>
              <a:buNone/>
              <a:defRPr>
                <a:solidFill>
                  <a:schemeClr val="accent1"/>
                </a:solidFill>
                <a:latin typeface="Cabin"/>
                <a:ea typeface="Cabin"/>
                <a:cs typeface="Cabin"/>
                <a:sym typeface="Cabin"/>
              </a:defRPr>
            </a:lvl5pPr>
            <a:lvl6pPr lvl="5" rtl="0">
              <a:spcBef>
                <a:spcPts val="0"/>
              </a:spcBef>
              <a:spcAft>
                <a:spcPts val="0"/>
              </a:spcAft>
              <a:buNone/>
              <a:defRPr>
                <a:solidFill>
                  <a:schemeClr val="accent1"/>
                </a:solidFill>
                <a:latin typeface="Cabin"/>
                <a:ea typeface="Cabin"/>
                <a:cs typeface="Cabin"/>
                <a:sym typeface="Cabin"/>
              </a:defRPr>
            </a:lvl6pPr>
            <a:lvl7pPr lvl="6" rtl="0">
              <a:spcBef>
                <a:spcPts val="0"/>
              </a:spcBef>
              <a:spcAft>
                <a:spcPts val="0"/>
              </a:spcAft>
              <a:buNone/>
              <a:defRPr>
                <a:solidFill>
                  <a:schemeClr val="accent1"/>
                </a:solidFill>
                <a:latin typeface="Cabin"/>
                <a:ea typeface="Cabin"/>
                <a:cs typeface="Cabin"/>
                <a:sym typeface="Cabin"/>
              </a:defRPr>
            </a:lvl7pPr>
            <a:lvl8pPr lvl="7" rtl="0">
              <a:spcBef>
                <a:spcPts val="0"/>
              </a:spcBef>
              <a:spcAft>
                <a:spcPts val="0"/>
              </a:spcAft>
              <a:buNone/>
              <a:defRPr>
                <a:solidFill>
                  <a:schemeClr val="accent1"/>
                </a:solidFill>
                <a:latin typeface="Cabin"/>
                <a:ea typeface="Cabin"/>
                <a:cs typeface="Cabin"/>
                <a:sym typeface="Cabin"/>
              </a:defRPr>
            </a:lvl8pPr>
            <a:lvl9pPr lvl="8" rtl="0">
              <a:spcBef>
                <a:spcPts val="0"/>
              </a:spcBef>
              <a:spcAft>
                <a:spcPts val="0"/>
              </a:spcAft>
              <a:buNone/>
              <a:defRPr>
                <a:solidFill>
                  <a:schemeClr val="accent1"/>
                </a:solidFill>
                <a:latin typeface="Cabin"/>
                <a:ea typeface="Cabin"/>
                <a:cs typeface="Cabin"/>
                <a:sym typeface="Cabin"/>
              </a:defRPr>
            </a:lvl9pPr>
          </a:lstStyle>
          <a:p>
            <a:endParaRPr/>
          </a:p>
        </p:txBody>
      </p:sp>
      <p:sp>
        <p:nvSpPr>
          <p:cNvPr id="361" name="Google Shape;361;p22"/>
          <p:cNvSpPr/>
          <p:nvPr/>
        </p:nvSpPr>
        <p:spPr>
          <a:xfrm>
            <a:off x="8355225" y="896525"/>
            <a:ext cx="167650" cy="261875"/>
          </a:xfrm>
          <a:custGeom>
            <a:avLst/>
            <a:gdLst/>
            <a:ahLst/>
            <a:cxnLst/>
            <a:rect l="l" t="t" r="r" b="b"/>
            <a:pathLst>
              <a:path w="6706" h="10475" extrusionOk="0">
                <a:moveTo>
                  <a:pt x="3337" y="0"/>
                </a:moveTo>
                <a:lnTo>
                  <a:pt x="2836" y="1668"/>
                </a:lnTo>
                <a:cubicBezTo>
                  <a:pt x="2403" y="3203"/>
                  <a:pt x="1369" y="4470"/>
                  <a:pt x="1" y="5237"/>
                </a:cubicBezTo>
                <a:cubicBezTo>
                  <a:pt x="1369" y="6005"/>
                  <a:pt x="2403" y="7272"/>
                  <a:pt x="2836" y="8807"/>
                </a:cubicBezTo>
                <a:lnTo>
                  <a:pt x="3337" y="10475"/>
                </a:lnTo>
                <a:lnTo>
                  <a:pt x="3837" y="8807"/>
                </a:lnTo>
                <a:cubicBezTo>
                  <a:pt x="4271" y="7272"/>
                  <a:pt x="5305" y="6005"/>
                  <a:pt x="6706" y="5237"/>
                </a:cubicBezTo>
                <a:cubicBezTo>
                  <a:pt x="5305" y="4470"/>
                  <a:pt x="4271" y="3203"/>
                  <a:pt x="3837" y="1668"/>
                </a:cubicBezTo>
                <a:lnTo>
                  <a:pt x="3337"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2"/>
          <p:cNvSpPr/>
          <p:nvPr/>
        </p:nvSpPr>
        <p:spPr>
          <a:xfrm>
            <a:off x="7559675" y="287963"/>
            <a:ext cx="88400" cy="136775"/>
          </a:xfrm>
          <a:custGeom>
            <a:avLst/>
            <a:gdLst/>
            <a:ahLst/>
            <a:cxnLst/>
            <a:rect l="l" t="t" r="r" b="b"/>
            <a:pathLst>
              <a:path w="3536" h="5471" extrusionOk="0">
                <a:moveTo>
                  <a:pt x="2068" y="0"/>
                </a:moveTo>
                <a:lnTo>
                  <a:pt x="1701" y="834"/>
                </a:lnTo>
                <a:cubicBezTo>
                  <a:pt x="1401" y="1601"/>
                  <a:pt x="767" y="2235"/>
                  <a:pt x="0" y="2535"/>
                </a:cubicBezTo>
                <a:cubicBezTo>
                  <a:pt x="701" y="3002"/>
                  <a:pt x="1168" y="3736"/>
                  <a:pt x="1301" y="4570"/>
                </a:cubicBezTo>
                <a:lnTo>
                  <a:pt x="1468" y="5471"/>
                </a:lnTo>
                <a:lnTo>
                  <a:pt x="1801" y="4637"/>
                </a:lnTo>
                <a:cubicBezTo>
                  <a:pt x="2135" y="3869"/>
                  <a:pt x="2735" y="3236"/>
                  <a:pt x="3536" y="2935"/>
                </a:cubicBezTo>
                <a:cubicBezTo>
                  <a:pt x="2835" y="2468"/>
                  <a:pt x="2368" y="1735"/>
                  <a:pt x="2235" y="901"/>
                </a:cubicBezTo>
                <a:lnTo>
                  <a:pt x="2068"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2"/>
          <p:cNvSpPr/>
          <p:nvPr/>
        </p:nvSpPr>
        <p:spPr>
          <a:xfrm>
            <a:off x="8650450" y="649888"/>
            <a:ext cx="88425" cy="137600"/>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2"/>
          <p:cNvSpPr/>
          <p:nvPr/>
        </p:nvSpPr>
        <p:spPr>
          <a:xfrm>
            <a:off x="7969950" y="424738"/>
            <a:ext cx="122625" cy="192650"/>
          </a:xfrm>
          <a:custGeom>
            <a:avLst/>
            <a:gdLst/>
            <a:ahLst/>
            <a:cxnLst/>
            <a:rect l="l" t="t" r="r" b="b"/>
            <a:pathLst>
              <a:path w="4905" h="7706" extrusionOk="0">
                <a:moveTo>
                  <a:pt x="2870" y="0"/>
                </a:moveTo>
                <a:lnTo>
                  <a:pt x="2403" y="1201"/>
                </a:lnTo>
                <a:cubicBezTo>
                  <a:pt x="1936" y="2269"/>
                  <a:pt x="1068" y="3136"/>
                  <a:pt x="1" y="3569"/>
                </a:cubicBezTo>
                <a:cubicBezTo>
                  <a:pt x="968" y="4237"/>
                  <a:pt x="1602" y="5271"/>
                  <a:pt x="1802" y="6405"/>
                </a:cubicBezTo>
                <a:lnTo>
                  <a:pt x="2036" y="7706"/>
                </a:lnTo>
                <a:lnTo>
                  <a:pt x="2536" y="6505"/>
                </a:lnTo>
                <a:cubicBezTo>
                  <a:pt x="2970" y="5437"/>
                  <a:pt x="3837" y="4570"/>
                  <a:pt x="4904" y="4137"/>
                </a:cubicBezTo>
                <a:cubicBezTo>
                  <a:pt x="3970" y="3469"/>
                  <a:pt x="3303" y="2435"/>
                  <a:pt x="3103" y="1268"/>
                </a:cubicBezTo>
                <a:lnTo>
                  <a:pt x="2870"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2"/>
          <p:cNvSpPr/>
          <p:nvPr/>
        </p:nvSpPr>
        <p:spPr>
          <a:xfrm>
            <a:off x="7782250" y="896525"/>
            <a:ext cx="122600" cy="191825"/>
          </a:xfrm>
          <a:custGeom>
            <a:avLst/>
            <a:gdLst/>
            <a:ahLst/>
            <a:cxnLst/>
            <a:rect l="l" t="t" r="r" b="b"/>
            <a:pathLst>
              <a:path w="4904" h="7673" extrusionOk="0">
                <a:moveTo>
                  <a:pt x="2869" y="1"/>
                </a:moveTo>
                <a:lnTo>
                  <a:pt x="2369" y="1202"/>
                </a:lnTo>
                <a:cubicBezTo>
                  <a:pt x="1935" y="2269"/>
                  <a:pt x="1068" y="3136"/>
                  <a:pt x="0" y="3570"/>
                </a:cubicBezTo>
                <a:cubicBezTo>
                  <a:pt x="968" y="4237"/>
                  <a:pt x="1601" y="5271"/>
                  <a:pt x="1802" y="6405"/>
                </a:cubicBezTo>
                <a:lnTo>
                  <a:pt x="2035" y="7673"/>
                </a:lnTo>
                <a:lnTo>
                  <a:pt x="2535" y="6505"/>
                </a:lnTo>
                <a:cubicBezTo>
                  <a:pt x="2969" y="5405"/>
                  <a:pt x="3836" y="4537"/>
                  <a:pt x="4904" y="4104"/>
                </a:cubicBezTo>
                <a:cubicBezTo>
                  <a:pt x="3970" y="3437"/>
                  <a:pt x="3303" y="2402"/>
                  <a:pt x="3102" y="1268"/>
                </a:cubicBezTo>
                <a:lnTo>
                  <a:pt x="2869" y="1"/>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2"/>
          <p:cNvSpPr/>
          <p:nvPr/>
        </p:nvSpPr>
        <p:spPr>
          <a:xfrm>
            <a:off x="2040775" y="4658300"/>
            <a:ext cx="167650" cy="261875"/>
          </a:xfrm>
          <a:custGeom>
            <a:avLst/>
            <a:gdLst/>
            <a:ahLst/>
            <a:cxnLst/>
            <a:rect l="l" t="t" r="r" b="b"/>
            <a:pathLst>
              <a:path w="6706" h="10475" extrusionOk="0">
                <a:moveTo>
                  <a:pt x="3337" y="0"/>
                </a:moveTo>
                <a:lnTo>
                  <a:pt x="2836" y="1668"/>
                </a:lnTo>
                <a:cubicBezTo>
                  <a:pt x="2403" y="3203"/>
                  <a:pt x="1369" y="4470"/>
                  <a:pt x="1" y="5237"/>
                </a:cubicBezTo>
                <a:cubicBezTo>
                  <a:pt x="1369" y="6005"/>
                  <a:pt x="2403" y="7272"/>
                  <a:pt x="2836" y="8807"/>
                </a:cubicBezTo>
                <a:lnTo>
                  <a:pt x="3337" y="10475"/>
                </a:lnTo>
                <a:lnTo>
                  <a:pt x="3837" y="8807"/>
                </a:lnTo>
                <a:cubicBezTo>
                  <a:pt x="4271" y="7272"/>
                  <a:pt x="5305" y="6005"/>
                  <a:pt x="6706" y="5237"/>
                </a:cubicBezTo>
                <a:cubicBezTo>
                  <a:pt x="5305" y="4470"/>
                  <a:pt x="4271" y="3203"/>
                  <a:pt x="3837" y="1668"/>
                </a:cubicBezTo>
                <a:lnTo>
                  <a:pt x="3337"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2"/>
          <p:cNvSpPr/>
          <p:nvPr/>
        </p:nvSpPr>
        <p:spPr>
          <a:xfrm>
            <a:off x="996100" y="4720838"/>
            <a:ext cx="88400" cy="136775"/>
          </a:xfrm>
          <a:custGeom>
            <a:avLst/>
            <a:gdLst/>
            <a:ahLst/>
            <a:cxnLst/>
            <a:rect l="l" t="t" r="r" b="b"/>
            <a:pathLst>
              <a:path w="3536" h="5471" extrusionOk="0">
                <a:moveTo>
                  <a:pt x="2068" y="0"/>
                </a:moveTo>
                <a:lnTo>
                  <a:pt x="1701" y="834"/>
                </a:lnTo>
                <a:cubicBezTo>
                  <a:pt x="1401" y="1601"/>
                  <a:pt x="767" y="2235"/>
                  <a:pt x="0" y="2535"/>
                </a:cubicBezTo>
                <a:cubicBezTo>
                  <a:pt x="701" y="3002"/>
                  <a:pt x="1168" y="3736"/>
                  <a:pt x="1301" y="4570"/>
                </a:cubicBezTo>
                <a:lnTo>
                  <a:pt x="1468" y="5471"/>
                </a:lnTo>
                <a:lnTo>
                  <a:pt x="1801" y="4637"/>
                </a:lnTo>
                <a:cubicBezTo>
                  <a:pt x="2135" y="3869"/>
                  <a:pt x="2735" y="3236"/>
                  <a:pt x="3536" y="2935"/>
                </a:cubicBezTo>
                <a:cubicBezTo>
                  <a:pt x="2835" y="2468"/>
                  <a:pt x="2368" y="1735"/>
                  <a:pt x="2235" y="901"/>
                </a:cubicBezTo>
                <a:lnTo>
                  <a:pt x="2068"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2"/>
          <p:cNvSpPr/>
          <p:nvPr/>
        </p:nvSpPr>
        <p:spPr>
          <a:xfrm>
            <a:off x="2559500" y="4384138"/>
            <a:ext cx="88425" cy="137600"/>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2"/>
          <p:cNvSpPr/>
          <p:nvPr/>
        </p:nvSpPr>
        <p:spPr>
          <a:xfrm>
            <a:off x="1666800" y="4356613"/>
            <a:ext cx="122625" cy="192650"/>
          </a:xfrm>
          <a:custGeom>
            <a:avLst/>
            <a:gdLst/>
            <a:ahLst/>
            <a:cxnLst/>
            <a:rect l="l" t="t" r="r" b="b"/>
            <a:pathLst>
              <a:path w="4905" h="7706" extrusionOk="0">
                <a:moveTo>
                  <a:pt x="2870" y="0"/>
                </a:moveTo>
                <a:lnTo>
                  <a:pt x="2403" y="1201"/>
                </a:lnTo>
                <a:cubicBezTo>
                  <a:pt x="1936" y="2269"/>
                  <a:pt x="1068" y="3136"/>
                  <a:pt x="1" y="3569"/>
                </a:cubicBezTo>
                <a:cubicBezTo>
                  <a:pt x="968" y="4237"/>
                  <a:pt x="1602" y="5271"/>
                  <a:pt x="1802" y="6405"/>
                </a:cubicBezTo>
                <a:lnTo>
                  <a:pt x="2036" y="7706"/>
                </a:lnTo>
                <a:lnTo>
                  <a:pt x="2536" y="6505"/>
                </a:lnTo>
                <a:cubicBezTo>
                  <a:pt x="2970" y="5437"/>
                  <a:pt x="3837" y="4570"/>
                  <a:pt x="4904" y="4137"/>
                </a:cubicBezTo>
                <a:cubicBezTo>
                  <a:pt x="3970" y="3469"/>
                  <a:pt x="3303" y="2435"/>
                  <a:pt x="3103" y="1268"/>
                </a:cubicBezTo>
                <a:lnTo>
                  <a:pt x="2870"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2"/>
          <p:cNvSpPr/>
          <p:nvPr/>
        </p:nvSpPr>
        <p:spPr>
          <a:xfrm>
            <a:off x="1353700" y="4606500"/>
            <a:ext cx="122600" cy="191825"/>
          </a:xfrm>
          <a:custGeom>
            <a:avLst/>
            <a:gdLst/>
            <a:ahLst/>
            <a:cxnLst/>
            <a:rect l="l" t="t" r="r" b="b"/>
            <a:pathLst>
              <a:path w="4904" h="7673" extrusionOk="0">
                <a:moveTo>
                  <a:pt x="2869" y="1"/>
                </a:moveTo>
                <a:lnTo>
                  <a:pt x="2369" y="1202"/>
                </a:lnTo>
                <a:cubicBezTo>
                  <a:pt x="1935" y="2269"/>
                  <a:pt x="1068" y="3136"/>
                  <a:pt x="0" y="3570"/>
                </a:cubicBezTo>
                <a:cubicBezTo>
                  <a:pt x="968" y="4237"/>
                  <a:pt x="1601" y="5271"/>
                  <a:pt x="1802" y="6405"/>
                </a:cubicBezTo>
                <a:lnTo>
                  <a:pt x="2035" y="7673"/>
                </a:lnTo>
                <a:lnTo>
                  <a:pt x="2535" y="6505"/>
                </a:lnTo>
                <a:cubicBezTo>
                  <a:pt x="2969" y="5405"/>
                  <a:pt x="3836" y="4537"/>
                  <a:pt x="4904" y="4104"/>
                </a:cubicBezTo>
                <a:cubicBezTo>
                  <a:pt x="3970" y="3437"/>
                  <a:pt x="3303" y="2402"/>
                  <a:pt x="3102" y="1268"/>
                </a:cubicBezTo>
                <a:lnTo>
                  <a:pt x="2869" y="1"/>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2">
  <p:cSld name="CUSTOM_21">
    <p:spTree>
      <p:nvGrpSpPr>
        <p:cNvPr id="1" name="Shape 371"/>
        <p:cNvGrpSpPr/>
        <p:nvPr/>
      </p:nvGrpSpPr>
      <p:grpSpPr>
        <a:xfrm>
          <a:off x="0" y="0"/>
          <a:ext cx="0" cy="0"/>
          <a:chOff x="0" y="0"/>
          <a:chExt cx="0" cy="0"/>
        </a:xfrm>
      </p:grpSpPr>
      <p:sp>
        <p:nvSpPr>
          <p:cNvPr id="372" name="Google Shape;372;p23"/>
          <p:cNvSpPr txBox="1">
            <a:spLocks noGrp="1"/>
          </p:cNvSpPr>
          <p:nvPr>
            <p:ph type="title"/>
          </p:nvPr>
        </p:nvSpPr>
        <p:spPr>
          <a:xfrm>
            <a:off x="2780788" y="997975"/>
            <a:ext cx="5522700" cy="734100"/>
          </a:xfrm>
          <a:prstGeom prst="rect">
            <a:avLst/>
          </a:prstGeom>
        </p:spPr>
        <p:txBody>
          <a:bodyPr spcFirstLastPara="1" wrap="square" lIns="91425" tIns="91425" rIns="91425" bIns="91425" anchor="ctr" anchorCtr="0">
            <a:noAutofit/>
          </a:bodyPr>
          <a:lstStyle>
            <a:lvl1pPr lvl="0" algn="l" rtl="0">
              <a:lnSpc>
                <a:spcPct val="100000"/>
              </a:lnSpc>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373" name="Google Shape;373;p23"/>
          <p:cNvSpPr txBox="1">
            <a:spLocks noGrp="1"/>
          </p:cNvSpPr>
          <p:nvPr>
            <p:ph type="title" idx="2" hasCustomPrompt="1"/>
          </p:nvPr>
        </p:nvSpPr>
        <p:spPr>
          <a:xfrm>
            <a:off x="840513" y="1084800"/>
            <a:ext cx="1711800" cy="1040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1"/>
              </a:buClr>
              <a:buSzPts val="7200"/>
              <a:buNone/>
              <a:defRPr sz="9600">
                <a:solidFill>
                  <a:schemeClr val="accent3"/>
                </a:solidFill>
              </a:defRPr>
            </a:lvl1pPr>
            <a:lvl2pPr lvl="1" algn="ctr" rtl="0">
              <a:spcBef>
                <a:spcPts val="0"/>
              </a:spcBef>
              <a:spcAft>
                <a:spcPts val="0"/>
              </a:spcAft>
              <a:buClr>
                <a:schemeClr val="accent1"/>
              </a:buClr>
              <a:buSzPts val="7200"/>
              <a:buNone/>
              <a:defRPr sz="7200">
                <a:solidFill>
                  <a:schemeClr val="accent1"/>
                </a:solidFill>
              </a:defRPr>
            </a:lvl2pPr>
            <a:lvl3pPr lvl="2" algn="ctr" rtl="0">
              <a:spcBef>
                <a:spcPts val="0"/>
              </a:spcBef>
              <a:spcAft>
                <a:spcPts val="0"/>
              </a:spcAft>
              <a:buClr>
                <a:schemeClr val="accent1"/>
              </a:buClr>
              <a:buSzPts val="7200"/>
              <a:buNone/>
              <a:defRPr sz="7200">
                <a:solidFill>
                  <a:schemeClr val="accent1"/>
                </a:solidFill>
              </a:defRPr>
            </a:lvl3pPr>
            <a:lvl4pPr lvl="3" algn="ctr" rtl="0">
              <a:spcBef>
                <a:spcPts val="0"/>
              </a:spcBef>
              <a:spcAft>
                <a:spcPts val="0"/>
              </a:spcAft>
              <a:buClr>
                <a:schemeClr val="accent1"/>
              </a:buClr>
              <a:buSzPts val="7200"/>
              <a:buNone/>
              <a:defRPr sz="7200">
                <a:solidFill>
                  <a:schemeClr val="accent1"/>
                </a:solidFill>
              </a:defRPr>
            </a:lvl4pPr>
            <a:lvl5pPr lvl="4" algn="ctr" rtl="0">
              <a:spcBef>
                <a:spcPts val="0"/>
              </a:spcBef>
              <a:spcAft>
                <a:spcPts val="0"/>
              </a:spcAft>
              <a:buClr>
                <a:schemeClr val="accent1"/>
              </a:buClr>
              <a:buSzPts val="7200"/>
              <a:buNone/>
              <a:defRPr sz="7200">
                <a:solidFill>
                  <a:schemeClr val="accent1"/>
                </a:solidFill>
              </a:defRPr>
            </a:lvl5pPr>
            <a:lvl6pPr lvl="5" algn="ctr" rtl="0">
              <a:spcBef>
                <a:spcPts val="0"/>
              </a:spcBef>
              <a:spcAft>
                <a:spcPts val="0"/>
              </a:spcAft>
              <a:buClr>
                <a:schemeClr val="accent1"/>
              </a:buClr>
              <a:buSzPts val="7200"/>
              <a:buNone/>
              <a:defRPr sz="7200">
                <a:solidFill>
                  <a:schemeClr val="accent1"/>
                </a:solidFill>
              </a:defRPr>
            </a:lvl6pPr>
            <a:lvl7pPr lvl="6" algn="ctr" rtl="0">
              <a:spcBef>
                <a:spcPts val="0"/>
              </a:spcBef>
              <a:spcAft>
                <a:spcPts val="0"/>
              </a:spcAft>
              <a:buClr>
                <a:schemeClr val="accent1"/>
              </a:buClr>
              <a:buSzPts val="7200"/>
              <a:buNone/>
              <a:defRPr sz="7200">
                <a:solidFill>
                  <a:schemeClr val="accent1"/>
                </a:solidFill>
              </a:defRPr>
            </a:lvl7pPr>
            <a:lvl8pPr lvl="7" algn="ctr" rtl="0">
              <a:spcBef>
                <a:spcPts val="0"/>
              </a:spcBef>
              <a:spcAft>
                <a:spcPts val="0"/>
              </a:spcAft>
              <a:buClr>
                <a:schemeClr val="accent1"/>
              </a:buClr>
              <a:buSzPts val="7200"/>
              <a:buNone/>
              <a:defRPr sz="7200">
                <a:solidFill>
                  <a:schemeClr val="accent1"/>
                </a:solidFill>
              </a:defRPr>
            </a:lvl8pPr>
            <a:lvl9pPr lvl="8" algn="ctr" rtl="0">
              <a:spcBef>
                <a:spcPts val="0"/>
              </a:spcBef>
              <a:spcAft>
                <a:spcPts val="0"/>
              </a:spcAft>
              <a:buClr>
                <a:schemeClr val="accent1"/>
              </a:buClr>
              <a:buSzPts val="7200"/>
              <a:buNone/>
              <a:defRPr sz="7200">
                <a:solidFill>
                  <a:schemeClr val="accent1"/>
                </a:solidFill>
              </a:defRPr>
            </a:lvl9pPr>
          </a:lstStyle>
          <a:p>
            <a:r>
              <a:t>xx%</a:t>
            </a:r>
          </a:p>
        </p:txBody>
      </p:sp>
      <p:sp>
        <p:nvSpPr>
          <p:cNvPr id="374" name="Google Shape;374;p23"/>
          <p:cNvSpPr txBox="1">
            <a:spLocks noGrp="1"/>
          </p:cNvSpPr>
          <p:nvPr>
            <p:ph type="subTitle" idx="1"/>
          </p:nvPr>
        </p:nvSpPr>
        <p:spPr>
          <a:xfrm>
            <a:off x="2780784" y="1778300"/>
            <a:ext cx="4906500" cy="4422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accent1"/>
                </a:solidFill>
                <a:latin typeface="Cabin"/>
                <a:ea typeface="Cabin"/>
                <a:cs typeface="Cabin"/>
                <a:sym typeface="Cabin"/>
              </a:defRPr>
            </a:lvl1pPr>
            <a:lvl2pPr lvl="1" rtl="0">
              <a:spcBef>
                <a:spcPts val="0"/>
              </a:spcBef>
              <a:spcAft>
                <a:spcPts val="0"/>
              </a:spcAft>
              <a:buNone/>
              <a:defRPr>
                <a:solidFill>
                  <a:schemeClr val="accent1"/>
                </a:solidFill>
                <a:latin typeface="Cabin"/>
                <a:ea typeface="Cabin"/>
                <a:cs typeface="Cabin"/>
                <a:sym typeface="Cabin"/>
              </a:defRPr>
            </a:lvl2pPr>
            <a:lvl3pPr lvl="2" rtl="0">
              <a:spcBef>
                <a:spcPts val="0"/>
              </a:spcBef>
              <a:spcAft>
                <a:spcPts val="0"/>
              </a:spcAft>
              <a:buNone/>
              <a:defRPr>
                <a:solidFill>
                  <a:schemeClr val="accent1"/>
                </a:solidFill>
                <a:latin typeface="Cabin"/>
                <a:ea typeface="Cabin"/>
                <a:cs typeface="Cabin"/>
                <a:sym typeface="Cabin"/>
              </a:defRPr>
            </a:lvl3pPr>
            <a:lvl4pPr lvl="3" rtl="0">
              <a:spcBef>
                <a:spcPts val="0"/>
              </a:spcBef>
              <a:spcAft>
                <a:spcPts val="0"/>
              </a:spcAft>
              <a:buNone/>
              <a:defRPr>
                <a:solidFill>
                  <a:schemeClr val="accent1"/>
                </a:solidFill>
                <a:latin typeface="Cabin"/>
                <a:ea typeface="Cabin"/>
                <a:cs typeface="Cabin"/>
                <a:sym typeface="Cabin"/>
              </a:defRPr>
            </a:lvl4pPr>
            <a:lvl5pPr lvl="4" rtl="0">
              <a:spcBef>
                <a:spcPts val="0"/>
              </a:spcBef>
              <a:spcAft>
                <a:spcPts val="0"/>
              </a:spcAft>
              <a:buNone/>
              <a:defRPr>
                <a:solidFill>
                  <a:schemeClr val="accent1"/>
                </a:solidFill>
                <a:latin typeface="Cabin"/>
                <a:ea typeface="Cabin"/>
                <a:cs typeface="Cabin"/>
                <a:sym typeface="Cabin"/>
              </a:defRPr>
            </a:lvl5pPr>
            <a:lvl6pPr lvl="5" rtl="0">
              <a:spcBef>
                <a:spcPts val="0"/>
              </a:spcBef>
              <a:spcAft>
                <a:spcPts val="0"/>
              </a:spcAft>
              <a:buNone/>
              <a:defRPr>
                <a:solidFill>
                  <a:schemeClr val="accent1"/>
                </a:solidFill>
                <a:latin typeface="Cabin"/>
                <a:ea typeface="Cabin"/>
                <a:cs typeface="Cabin"/>
                <a:sym typeface="Cabin"/>
              </a:defRPr>
            </a:lvl6pPr>
            <a:lvl7pPr lvl="6" rtl="0">
              <a:spcBef>
                <a:spcPts val="0"/>
              </a:spcBef>
              <a:spcAft>
                <a:spcPts val="0"/>
              </a:spcAft>
              <a:buNone/>
              <a:defRPr>
                <a:solidFill>
                  <a:schemeClr val="accent1"/>
                </a:solidFill>
                <a:latin typeface="Cabin"/>
                <a:ea typeface="Cabin"/>
                <a:cs typeface="Cabin"/>
                <a:sym typeface="Cabin"/>
              </a:defRPr>
            </a:lvl7pPr>
            <a:lvl8pPr lvl="7" rtl="0">
              <a:spcBef>
                <a:spcPts val="0"/>
              </a:spcBef>
              <a:spcAft>
                <a:spcPts val="0"/>
              </a:spcAft>
              <a:buNone/>
              <a:defRPr>
                <a:solidFill>
                  <a:schemeClr val="accent1"/>
                </a:solidFill>
                <a:latin typeface="Cabin"/>
                <a:ea typeface="Cabin"/>
                <a:cs typeface="Cabin"/>
                <a:sym typeface="Cabin"/>
              </a:defRPr>
            </a:lvl8pPr>
            <a:lvl9pPr lvl="8" rtl="0">
              <a:spcBef>
                <a:spcPts val="0"/>
              </a:spcBef>
              <a:spcAft>
                <a:spcPts val="0"/>
              </a:spcAft>
              <a:buNone/>
              <a:defRPr>
                <a:solidFill>
                  <a:schemeClr val="accent1"/>
                </a:solidFill>
                <a:latin typeface="Cabin"/>
                <a:ea typeface="Cabin"/>
                <a:cs typeface="Cabin"/>
                <a:sym typeface="Cabin"/>
              </a:defRPr>
            </a:lvl9pPr>
          </a:lstStyle>
          <a:p>
            <a:endParaRPr/>
          </a:p>
        </p:txBody>
      </p:sp>
      <p:sp>
        <p:nvSpPr>
          <p:cNvPr id="375" name="Google Shape;375;p23"/>
          <p:cNvSpPr/>
          <p:nvPr/>
        </p:nvSpPr>
        <p:spPr>
          <a:xfrm rot="9283598" flipH="1">
            <a:off x="-952701" y="-100"/>
            <a:ext cx="9550429" cy="5143676"/>
          </a:xfrm>
          <a:custGeom>
            <a:avLst/>
            <a:gdLst/>
            <a:ahLst/>
            <a:cxnLst/>
            <a:rect l="l" t="t" r="r" b="b"/>
            <a:pathLst>
              <a:path w="109161" h="58792" extrusionOk="0">
                <a:moveTo>
                  <a:pt x="60518" y="0"/>
                </a:moveTo>
                <a:cubicBezTo>
                  <a:pt x="54721" y="0"/>
                  <a:pt x="47321" y="5906"/>
                  <a:pt x="31455" y="5906"/>
                </a:cubicBezTo>
                <a:cubicBezTo>
                  <a:pt x="30646" y="5906"/>
                  <a:pt x="29815" y="5891"/>
                  <a:pt x="28961" y="5858"/>
                </a:cubicBezTo>
                <a:cubicBezTo>
                  <a:pt x="8793" y="6294"/>
                  <a:pt x="0" y="30863"/>
                  <a:pt x="22514" y="40763"/>
                </a:cubicBezTo>
                <a:cubicBezTo>
                  <a:pt x="30078" y="44048"/>
                  <a:pt x="39262" y="44841"/>
                  <a:pt x="46781" y="46863"/>
                </a:cubicBezTo>
                <a:cubicBezTo>
                  <a:pt x="55228" y="49154"/>
                  <a:pt x="60647" y="56595"/>
                  <a:pt x="68826" y="58427"/>
                </a:cubicBezTo>
                <a:cubicBezTo>
                  <a:pt x="70056" y="58682"/>
                  <a:pt x="71404" y="58792"/>
                  <a:pt x="72861" y="58792"/>
                </a:cubicBezTo>
                <a:cubicBezTo>
                  <a:pt x="78563" y="58792"/>
                  <a:pt x="85931" y="57110"/>
                  <a:pt x="94412" y="55846"/>
                </a:cubicBezTo>
                <a:cubicBezTo>
                  <a:pt x="101607" y="54852"/>
                  <a:pt x="106713" y="53992"/>
                  <a:pt x="108211" y="45847"/>
                </a:cubicBezTo>
                <a:cubicBezTo>
                  <a:pt x="109160" y="40562"/>
                  <a:pt x="108166" y="33802"/>
                  <a:pt x="105898" y="28584"/>
                </a:cubicBezTo>
                <a:cubicBezTo>
                  <a:pt x="101753" y="18372"/>
                  <a:pt x="91283" y="16484"/>
                  <a:pt x="80513" y="13121"/>
                </a:cubicBezTo>
                <a:cubicBezTo>
                  <a:pt x="71977" y="10339"/>
                  <a:pt x="71675" y="8998"/>
                  <a:pt x="64748" y="1344"/>
                </a:cubicBezTo>
                <a:cubicBezTo>
                  <a:pt x="63366" y="383"/>
                  <a:pt x="61994" y="0"/>
                  <a:pt x="60518" y="0"/>
                </a:cubicBezTo>
                <a:close/>
              </a:path>
            </a:pathLst>
          </a:custGeom>
          <a:solidFill>
            <a:srgbClr val="A4BDDA">
              <a:alpha val="1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3"/>
          <p:cNvSpPr/>
          <p:nvPr/>
        </p:nvSpPr>
        <p:spPr>
          <a:xfrm>
            <a:off x="8290100" y="3044950"/>
            <a:ext cx="119275" cy="187650"/>
          </a:xfrm>
          <a:custGeom>
            <a:avLst/>
            <a:gdLst/>
            <a:ahLst/>
            <a:cxnLst/>
            <a:rect l="l" t="t" r="r" b="b"/>
            <a:pathLst>
              <a:path w="4771" h="7506" extrusionOk="0">
                <a:moveTo>
                  <a:pt x="2402" y="0"/>
                </a:moveTo>
                <a:lnTo>
                  <a:pt x="2035" y="1201"/>
                </a:lnTo>
                <a:cubicBezTo>
                  <a:pt x="1702" y="2302"/>
                  <a:pt x="968" y="3202"/>
                  <a:pt x="0" y="3736"/>
                </a:cubicBezTo>
                <a:cubicBezTo>
                  <a:pt x="968" y="4303"/>
                  <a:pt x="1702" y="5204"/>
                  <a:pt x="2035" y="6305"/>
                </a:cubicBezTo>
                <a:lnTo>
                  <a:pt x="2402" y="7505"/>
                </a:lnTo>
                <a:lnTo>
                  <a:pt x="2736" y="6305"/>
                </a:lnTo>
                <a:cubicBezTo>
                  <a:pt x="3069" y="5204"/>
                  <a:pt x="3803" y="4303"/>
                  <a:pt x="4771" y="3736"/>
                </a:cubicBezTo>
                <a:cubicBezTo>
                  <a:pt x="3803" y="3202"/>
                  <a:pt x="3069" y="2302"/>
                  <a:pt x="2736" y="1201"/>
                </a:cubicBezTo>
                <a:lnTo>
                  <a:pt x="2402"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3"/>
          <p:cNvSpPr/>
          <p:nvPr/>
        </p:nvSpPr>
        <p:spPr>
          <a:xfrm>
            <a:off x="7570275" y="3492663"/>
            <a:ext cx="120100" cy="186825"/>
          </a:xfrm>
          <a:custGeom>
            <a:avLst/>
            <a:gdLst/>
            <a:ahLst/>
            <a:cxnLst/>
            <a:rect l="l" t="t" r="r" b="b"/>
            <a:pathLst>
              <a:path w="4804" h="7473" extrusionOk="0">
                <a:moveTo>
                  <a:pt x="2402" y="0"/>
                </a:moveTo>
                <a:lnTo>
                  <a:pt x="2035" y="1201"/>
                </a:lnTo>
                <a:cubicBezTo>
                  <a:pt x="1735" y="2269"/>
                  <a:pt x="1001" y="3203"/>
                  <a:pt x="0" y="3736"/>
                </a:cubicBezTo>
                <a:cubicBezTo>
                  <a:pt x="1001" y="4270"/>
                  <a:pt x="1735" y="5204"/>
                  <a:pt x="2035" y="6271"/>
                </a:cubicBezTo>
                <a:lnTo>
                  <a:pt x="2402" y="7472"/>
                </a:lnTo>
                <a:lnTo>
                  <a:pt x="2769" y="6271"/>
                </a:lnTo>
                <a:cubicBezTo>
                  <a:pt x="3069" y="5204"/>
                  <a:pt x="3803" y="4270"/>
                  <a:pt x="4804" y="3736"/>
                </a:cubicBezTo>
                <a:cubicBezTo>
                  <a:pt x="3803" y="3203"/>
                  <a:pt x="3069" y="2269"/>
                  <a:pt x="2769" y="1201"/>
                </a:cubicBezTo>
                <a:lnTo>
                  <a:pt x="2402"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3"/>
          <p:cNvSpPr/>
          <p:nvPr/>
        </p:nvSpPr>
        <p:spPr>
          <a:xfrm>
            <a:off x="7976550" y="3064125"/>
            <a:ext cx="167625" cy="262700"/>
          </a:xfrm>
          <a:custGeom>
            <a:avLst/>
            <a:gdLst/>
            <a:ahLst/>
            <a:cxnLst/>
            <a:rect l="l" t="t" r="r" b="b"/>
            <a:pathLst>
              <a:path w="6705" h="10508" extrusionOk="0">
                <a:moveTo>
                  <a:pt x="3369" y="0"/>
                </a:moveTo>
                <a:lnTo>
                  <a:pt x="2869" y="1701"/>
                </a:lnTo>
                <a:cubicBezTo>
                  <a:pt x="2435" y="3236"/>
                  <a:pt x="1401" y="4503"/>
                  <a:pt x="0" y="5271"/>
                </a:cubicBezTo>
                <a:cubicBezTo>
                  <a:pt x="1401" y="6038"/>
                  <a:pt x="2435" y="7306"/>
                  <a:pt x="2869" y="8840"/>
                </a:cubicBezTo>
                <a:lnTo>
                  <a:pt x="3369" y="10508"/>
                </a:lnTo>
                <a:lnTo>
                  <a:pt x="3836" y="8840"/>
                </a:lnTo>
                <a:cubicBezTo>
                  <a:pt x="4303" y="7306"/>
                  <a:pt x="5337" y="6038"/>
                  <a:pt x="6705" y="5271"/>
                </a:cubicBezTo>
                <a:cubicBezTo>
                  <a:pt x="5337" y="4503"/>
                  <a:pt x="4303" y="3236"/>
                  <a:pt x="3836" y="1701"/>
                </a:cubicBezTo>
                <a:lnTo>
                  <a:pt x="3369"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3"/>
          <p:cNvSpPr/>
          <p:nvPr/>
        </p:nvSpPr>
        <p:spPr>
          <a:xfrm>
            <a:off x="1480275" y="4034013"/>
            <a:ext cx="167650" cy="261875"/>
          </a:xfrm>
          <a:custGeom>
            <a:avLst/>
            <a:gdLst/>
            <a:ahLst/>
            <a:cxnLst/>
            <a:rect l="l" t="t" r="r" b="b"/>
            <a:pathLst>
              <a:path w="6706" h="10475" extrusionOk="0">
                <a:moveTo>
                  <a:pt x="3337" y="0"/>
                </a:moveTo>
                <a:lnTo>
                  <a:pt x="2836" y="1668"/>
                </a:lnTo>
                <a:cubicBezTo>
                  <a:pt x="2403" y="3203"/>
                  <a:pt x="1369" y="4470"/>
                  <a:pt x="1" y="5237"/>
                </a:cubicBezTo>
                <a:cubicBezTo>
                  <a:pt x="1369" y="6005"/>
                  <a:pt x="2403" y="7272"/>
                  <a:pt x="2836" y="8807"/>
                </a:cubicBezTo>
                <a:lnTo>
                  <a:pt x="3337" y="10475"/>
                </a:lnTo>
                <a:lnTo>
                  <a:pt x="3837" y="8807"/>
                </a:lnTo>
                <a:cubicBezTo>
                  <a:pt x="4271" y="7272"/>
                  <a:pt x="5305" y="6005"/>
                  <a:pt x="6706" y="5237"/>
                </a:cubicBezTo>
                <a:cubicBezTo>
                  <a:pt x="5305" y="4470"/>
                  <a:pt x="4271" y="3203"/>
                  <a:pt x="3837" y="1668"/>
                </a:cubicBezTo>
                <a:lnTo>
                  <a:pt x="3337"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3"/>
          <p:cNvSpPr/>
          <p:nvPr/>
        </p:nvSpPr>
        <p:spPr>
          <a:xfrm>
            <a:off x="858350" y="3198600"/>
            <a:ext cx="88400" cy="136775"/>
          </a:xfrm>
          <a:custGeom>
            <a:avLst/>
            <a:gdLst/>
            <a:ahLst/>
            <a:cxnLst/>
            <a:rect l="l" t="t" r="r" b="b"/>
            <a:pathLst>
              <a:path w="3536" h="5471" extrusionOk="0">
                <a:moveTo>
                  <a:pt x="2068" y="0"/>
                </a:moveTo>
                <a:lnTo>
                  <a:pt x="1701" y="834"/>
                </a:lnTo>
                <a:cubicBezTo>
                  <a:pt x="1401" y="1601"/>
                  <a:pt x="767" y="2235"/>
                  <a:pt x="0" y="2535"/>
                </a:cubicBezTo>
                <a:cubicBezTo>
                  <a:pt x="701" y="3002"/>
                  <a:pt x="1168" y="3736"/>
                  <a:pt x="1301" y="4570"/>
                </a:cubicBezTo>
                <a:lnTo>
                  <a:pt x="1468" y="5471"/>
                </a:lnTo>
                <a:lnTo>
                  <a:pt x="1801" y="4637"/>
                </a:lnTo>
                <a:cubicBezTo>
                  <a:pt x="2135" y="3869"/>
                  <a:pt x="2735" y="3236"/>
                  <a:pt x="3536" y="2935"/>
                </a:cubicBezTo>
                <a:cubicBezTo>
                  <a:pt x="2835" y="2468"/>
                  <a:pt x="2368" y="1735"/>
                  <a:pt x="2235" y="901"/>
                </a:cubicBezTo>
                <a:lnTo>
                  <a:pt x="2068"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3"/>
          <p:cNvSpPr/>
          <p:nvPr/>
        </p:nvSpPr>
        <p:spPr>
          <a:xfrm>
            <a:off x="1833375" y="3528025"/>
            <a:ext cx="88425" cy="137600"/>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3"/>
          <p:cNvSpPr/>
          <p:nvPr/>
        </p:nvSpPr>
        <p:spPr>
          <a:xfrm>
            <a:off x="1162525" y="3335375"/>
            <a:ext cx="122625" cy="192650"/>
          </a:xfrm>
          <a:custGeom>
            <a:avLst/>
            <a:gdLst/>
            <a:ahLst/>
            <a:cxnLst/>
            <a:rect l="l" t="t" r="r" b="b"/>
            <a:pathLst>
              <a:path w="4905" h="7706" extrusionOk="0">
                <a:moveTo>
                  <a:pt x="2870" y="0"/>
                </a:moveTo>
                <a:lnTo>
                  <a:pt x="2403" y="1201"/>
                </a:lnTo>
                <a:cubicBezTo>
                  <a:pt x="1936" y="2269"/>
                  <a:pt x="1068" y="3136"/>
                  <a:pt x="1" y="3569"/>
                </a:cubicBezTo>
                <a:cubicBezTo>
                  <a:pt x="968" y="4237"/>
                  <a:pt x="1602" y="5271"/>
                  <a:pt x="1802" y="6405"/>
                </a:cubicBezTo>
                <a:lnTo>
                  <a:pt x="2036" y="7706"/>
                </a:lnTo>
                <a:lnTo>
                  <a:pt x="2536" y="6505"/>
                </a:lnTo>
                <a:cubicBezTo>
                  <a:pt x="2970" y="5437"/>
                  <a:pt x="3837" y="4570"/>
                  <a:pt x="4904" y="4137"/>
                </a:cubicBezTo>
                <a:cubicBezTo>
                  <a:pt x="3970" y="3469"/>
                  <a:pt x="3303" y="2435"/>
                  <a:pt x="3103" y="1268"/>
                </a:cubicBezTo>
                <a:lnTo>
                  <a:pt x="2870"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3"/>
          <p:cNvSpPr/>
          <p:nvPr/>
        </p:nvSpPr>
        <p:spPr>
          <a:xfrm>
            <a:off x="946750" y="3842188"/>
            <a:ext cx="122600" cy="191825"/>
          </a:xfrm>
          <a:custGeom>
            <a:avLst/>
            <a:gdLst/>
            <a:ahLst/>
            <a:cxnLst/>
            <a:rect l="l" t="t" r="r" b="b"/>
            <a:pathLst>
              <a:path w="4904" h="7673" extrusionOk="0">
                <a:moveTo>
                  <a:pt x="2869" y="1"/>
                </a:moveTo>
                <a:lnTo>
                  <a:pt x="2369" y="1202"/>
                </a:lnTo>
                <a:cubicBezTo>
                  <a:pt x="1935" y="2269"/>
                  <a:pt x="1068" y="3136"/>
                  <a:pt x="0" y="3570"/>
                </a:cubicBezTo>
                <a:cubicBezTo>
                  <a:pt x="968" y="4237"/>
                  <a:pt x="1601" y="5271"/>
                  <a:pt x="1802" y="6405"/>
                </a:cubicBezTo>
                <a:lnTo>
                  <a:pt x="2035" y="7673"/>
                </a:lnTo>
                <a:lnTo>
                  <a:pt x="2535" y="6505"/>
                </a:lnTo>
                <a:cubicBezTo>
                  <a:pt x="2969" y="5405"/>
                  <a:pt x="3836" y="4537"/>
                  <a:pt x="4904" y="4104"/>
                </a:cubicBezTo>
                <a:cubicBezTo>
                  <a:pt x="3970" y="3437"/>
                  <a:pt x="3303" y="2402"/>
                  <a:pt x="3102" y="1268"/>
                </a:cubicBezTo>
                <a:lnTo>
                  <a:pt x="2869" y="1"/>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3"/>
          <p:cNvSpPr/>
          <p:nvPr/>
        </p:nvSpPr>
        <p:spPr>
          <a:xfrm>
            <a:off x="7976538" y="3865313"/>
            <a:ext cx="167650" cy="261875"/>
          </a:xfrm>
          <a:custGeom>
            <a:avLst/>
            <a:gdLst/>
            <a:ahLst/>
            <a:cxnLst/>
            <a:rect l="l" t="t" r="r" b="b"/>
            <a:pathLst>
              <a:path w="6706" h="10475" extrusionOk="0">
                <a:moveTo>
                  <a:pt x="3337" y="0"/>
                </a:moveTo>
                <a:lnTo>
                  <a:pt x="2836" y="1668"/>
                </a:lnTo>
                <a:cubicBezTo>
                  <a:pt x="2403" y="3203"/>
                  <a:pt x="1369" y="4470"/>
                  <a:pt x="1" y="5237"/>
                </a:cubicBezTo>
                <a:cubicBezTo>
                  <a:pt x="1369" y="6005"/>
                  <a:pt x="2403" y="7272"/>
                  <a:pt x="2836" y="8807"/>
                </a:cubicBezTo>
                <a:lnTo>
                  <a:pt x="3337" y="10475"/>
                </a:lnTo>
                <a:lnTo>
                  <a:pt x="3837" y="8807"/>
                </a:lnTo>
                <a:cubicBezTo>
                  <a:pt x="4271" y="7272"/>
                  <a:pt x="5305" y="6005"/>
                  <a:pt x="6706" y="5237"/>
                </a:cubicBezTo>
                <a:cubicBezTo>
                  <a:pt x="5305" y="4470"/>
                  <a:pt x="4271" y="3203"/>
                  <a:pt x="3837" y="1668"/>
                </a:cubicBezTo>
                <a:lnTo>
                  <a:pt x="3337"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CUSTOM_17">
    <p:spTree>
      <p:nvGrpSpPr>
        <p:cNvPr id="1" name="Shape 385"/>
        <p:cNvGrpSpPr/>
        <p:nvPr/>
      </p:nvGrpSpPr>
      <p:grpSpPr>
        <a:xfrm>
          <a:off x="0" y="0"/>
          <a:ext cx="0" cy="0"/>
          <a:chOff x="0" y="0"/>
          <a:chExt cx="0" cy="0"/>
        </a:xfrm>
      </p:grpSpPr>
      <p:sp>
        <p:nvSpPr>
          <p:cNvPr id="386" name="Google Shape;386;p24"/>
          <p:cNvSpPr/>
          <p:nvPr/>
        </p:nvSpPr>
        <p:spPr>
          <a:xfrm rot="4920458">
            <a:off x="2827332" y="-1915931"/>
            <a:ext cx="4894742" cy="8474114"/>
          </a:xfrm>
          <a:custGeom>
            <a:avLst/>
            <a:gdLst/>
            <a:ahLst/>
            <a:cxnLst/>
            <a:rect l="l" t="t" r="r" b="b"/>
            <a:pathLst>
              <a:path w="72190" h="65954" extrusionOk="0">
                <a:moveTo>
                  <a:pt x="34880" y="0"/>
                </a:moveTo>
                <a:cubicBezTo>
                  <a:pt x="25087" y="0"/>
                  <a:pt x="13290" y="529"/>
                  <a:pt x="5364" y="6697"/>
                </a:cubicBezTo>
                <a:cubicBezTo>
                  <a:pt x="0" y="16540"/>
                  <a:pt x="10470" y="23490"/>
                  <a:pt x="9587" y="38473"/>
                </a:cubicBezTo>
                <a:cubicBezTo>
                  <a:pt x="9352" y="46819"/>
                  <a:pt x="7654" y="55210"/>
                  <a:pt x="16291" y="61333"/>
                </a:cubicBezTo>
                <a:cubicBezTo>
                  <a:pt x="21199" y="64725"/>
                  <a:pt x="27543" y="65954"/>
                  <a:pt x="33600" y="65954"/>
                </a:cubicBezTo>
                <a:cubicBezTo>
                  <a:pt x="35803" y="65954"/>
                  <a:pt x="37967" y="65791"/>
                  <a:pt x="40011" y="65511"/>
                </a:cubicBezTo>
                <a:cubicBezTo>
                  <a:pt x="46000" y="64796"/>
                  <a:pt x="51597" y="64461"/>
                  <a:pt x="54860" y="59791"/>
                </a:cubicBezTo>
                <a:cubicBezTo>
                  <a:pt x="60748" y="48651"/>
                  <a:pt x="55318" y="49702"/>
                  <a:pt x="69876" y="36640"/>
                </a:cubicBezTo>
                <a:cubicBezTo>
                  <a:pt x="72189" y="33691"/>
                  <a:pt x="71619" y="29423"/>
                  <a:pt x="70938" y="25668"/>
                </a:cubicBezTo>
                <a:cubicBezTo>
                  <a:pt x="69787" y="16976"/>
                  <a:pt x="63754" y="9959"/>
                  <a:pt x="55899" y="5557"/>
                </a:cubicBezTo>
                <a:cubicBezTo>
                  <a:pt x="49798" y="2127"/>
                  <a:pt x="42905" y="194"/>
                  <a:pt x="36458" y="4"/>
                </a:cubicBezTo>
                <a:cubicBezTo>
                  <a:pt x="35939" y="2"/>
                  <a:pt x="35412" y="0"/>
                  <a:pt x="34880" y="0"/>
                </a:cubicBezTo>
                <a:close/>
              </a:path>
            </a:pathLst>
          </a:custGeom>
          <a:solidFill>
            <a:srgbClr val="A4BDDA">
              <a:alpha val="1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4"/>
          <p:cNvSpPr txBox="1">
            <a:spLocks noGrp="1"/>
          </p:cNvSpPr>
          <p:nvPr>
            <p:ph type="subTitle" idx="1"/>
          </p:nvPr>
        </p:nvSpPr>
        <p:spPr>
          <a:xfrm>
            <a:off x="2065050" y="3872875"/>
            <a:ext cx="5013900" cy="546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388" name="Google Shape;388;p24"/>
          <p:cNvSpPr txBox="1">
            <a:spLocks noGrp="1"/>
          </p:cNvSpPr>
          <p:nvPr>
            <p:ph type="title"/>
          </p:nvPr>
        </p:nvSpPr>
        <p:spPr>
          <a:xfrm>
            <a:off x="726300" y="713225"/>
            <a:ext cx="7691400" cy="48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400"/>
              <a:buNone/>
              <a:defRPr sz="3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grpSp>
        <p:nvGrpSpPr>
          <p:cNvPr id="389" name="Google Shape;389;p24"/>
          <p:cNvGrpSpPr/>
          <p:nvPr/>
        </p:nvGrpSpPr>
        <p:grpSpPr>
          <a:xfrm>
            <a:off x="-76200" y="-71612"/>
            <a:ext cx="2245775" cy="1024075"/>
            <a:chOff x="1190200" y="238125"/>
            <a:chExt cx="2245775" cy="1024075"/>
          </a:xfrm>
        </p:grpSpPr>
        <p:sp>
          <p:nvSpPr>
            <p:cNvPr id="390" name="Google Shape;390;p24"/>
            <p:cNvSpPr/>
            <p:nvPr/>
          </p:nvSpPr>
          <p:spPr>
            <a:xfrm>
              <a:off x="1190200" y="935275"/>
              <a:ext cx="301900" cy="296900"/>
            </a:xfrm>
            <a:custGeom>
              <a:avLst/>
              <a:gdLst/>
              <a:ahLst/>
              <a:cxnLst/>
              <a:rect l="l" t="t" r="r" b="b"/>
              <a:pathLst>
                <a:path w="12076" h="11876" extrusionOk="0">
                  <a:moveTo>
                    <a:pt x="12075" y="1"/>
                  </a:moveTo>
                  <a:lnTo>
                    <a:pt x="12075" y="1"/>
                  </a:lnTo>
                  <a:cubicBezTo>
                    <a:pt x="8106" y="935"/>
                    <a:pt x="4103" y="1635"/>
                    <a:pt x="0" y="2135"/>
                  </a:cubicBezTo>
                  <a:cubicBezTo>
                    <a:pt x="2468" y="5471"/>
                    <a:pt x="5137" y="8707"/>
                    <a:pt x="7972" y="11876"/>
                  </a:cubicBezTo>
                  <a:cubicBezTo>
                    <a:pt x="9540" y="7940"/>
                    <a:pt x="10908" y="3970"/>
                    <a:pt x="120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4"/>
            <p:cNvSpPr/>
            <p:nvPr/>
          </p:nvSpPr>
          <p:spPr>
            <a:xfrm>
              <a:off x="1492075" y="851875"/>
              <a:ext cx="291900" cy="306100"/>
            </a:xfrm>
            <a:custGeom>
              <a:avLst/>
              <a:gdLst/>
              <a:ahLst/>
              <a:cxnLst/>
              <a:rect l="l" t="t" r="r" b="b"/>
              <a:pathLst>
                <a:path w="11676" h="12244" extrusionOk="0">
                  <a:moveTo>
                    <a:pt x="11675" y="1"/>
                  </a:moveTo>
                  <a:lnTo>
                    <a:pt x="11675" y="1"/>
                  </a:lnTo>
                  <a:cubicBezTo>
                    <a:pt x="7873" y="1302"/>
                    <a:pt x="3970" y="2436"/>
                    <a:pt x="0" y="3337"/>
                  </a:cubicBezTo>
                  <a:cubicBezTo>
                    <a:pt x="2802" y="6405"/>
                    <a:pt x="5771" y="9374"/>
                    <a:pt x="8873" y="12243"/>
                  </a:cubicBezTo>
                  <a:cubicBezTo>
                    <a:pt x="10007" y="8140"/>
                    <a:pt x="10941" y="4070"/>
                    <a:pt x="11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4"/>
            <p:cNvSpPr/>
            <p:nvPr/>
          </p:nvSpPr>
          <p:spPr>
            <a:xfrm>
              <a:off x="1783950" y="739300"/>
              <a:ext cx="280225" cy="311075"/>
            </a:xfrm>
            <a:custGeom>
              <a:avLst/>
              <a:gdLst/>
              <a:ahLst/>
              <a:cxnLst/>
              <a:rect l="l" t="t" r="r" b="b"/>
              <a:pathLst>
                <a:path w="11209" h="12443" extrusionOk="0">
                  <a:moveTo>
                    <a:pt x="11208" y="1"/>
                  </a:moveTo>
                  <a:cubicBezTo>
                    <a:pt x="7572" y="1669"/>
                    <a:pt x="3836" y="3203"/>
                    <a:pt x="0" y="4504"/>
                  </a:cubicBezTo>
                  <a:cubicBezTo>
                    <a:pt x="3103" y="7273"/>
                    <a:pt x="6338" y="9908"/>
                    <a:pt x="9741" y="12443"/>
                  </a:cubicBezTo>
                  <a:cubicBezTo>
                    <a:pt x="10408" y="8273"/>
                    <a:pt x="10908" y="4104"/>
                    <a:pt x="112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4"/>
            <p:cNvSpPr/>
            <p:nvPr/>
          </p:nvSpPr>
          <p:spPr>
            <a:xfrm>
              <a:off x="2064150" y="598375"/>
              <a:ext cx="268550" cy="312750"/>
            </a:xfrm>
            <a:custGeom>
              <a:avLst/>
              <a:gdLst/>
              <a:ahLst/>
              <a:cxnLst/>
              <a:rect l="l" t="t" r="r" b="b"/>
              <a:pathLst>
                <a:path w="10742" h="12510" extrusionOk="0">
                  <a:moveTo>
                    <a:pt x="10608" y="0"/>
                  </a:moveTo>
                  <a:lnTo>
                    <a:pt x="10608" y="0"/>
                  </a:lnTo>
                  <a:cubicBezTo>
                    <a:pt x="7172" y="2035"/>
                    <a:pt x="3636" y="3936"/>
                    <a:pt x="0" y="5638"/>
                  </a:cubicBezTo>
                  <a:cubicBezTo>
                    <a:pt x="3336" y="8039"/>
                    <a:pt x="6839" y="10341"/>
                    <a:pt x="10474" y="12509"/>
                  </a:cubicBezTo>
                  <a:cubicBezTo>
                    <a:pt x="10708" y="8306"/>
                    <a:pt x="10741" y="4103"/>
                    <a:pt x="106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4"/>
            <p:cNvSpPr/>
            <p:nvPr/>
          </p:nvSpPr>
          <p:spPr>
            <a:xfrm>
              <a:off x="2329325" y="430750"/>
              <a:ext cx="277725" cy="311925"/>
            </a:xfrm>
            <a:custGeom>
              <a:avLst/>
              <a:gdLst/>
              <a:ahLst/>
              <a:cxnLst/>
              <a:rect l="l" t="t" r="r" b="b"/>
              <a:pathLst>
                <a:path w="11109" h="12477" extrusionOk="0">
                  <a:moveTo>
                    <a:pt x="9975" y="1"/>
                  </a:moveTo>
                  <a:cubicBezTo>
                    <a:pt x="6772" y="2402"/>
                    <a:pt x="3437" y="4637"/>
                    <a:pt x="1" y="6705"/>
                  </a:cubicBezTo>
                  <a:cubicBezTo>
                    <a:pt x="3603" y="8773"/>
                    <a:pt x="7306" y="10675"/>
                    <a:pt x="11109" y="12476"/>
                  </a:cubicBezTo>
                  <a:cubicBezTo>
                    <a:pt x="10942" y="8240"/>
                    <a:pt x="10542" y="4103"/>
                    <a:pt x="9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4"/>
            <p:cNvSpPr/>
            <p:nvPr/>
          </p:nvSpPr>
          <p:spPr>
            <a:xfrm>
              <a:off x="2578675" y="238125"/>
              <a:ext cx="291900" cy="306900"/>
            </a:xfrm>
            <a:custGeom>
              <a:avLst/>
              <a:gdLst/>
              <a:ahLst/>
              <a:cxnLst/>
              <a:rect l="l" t="t" r="r" b="b"/>
              <a:pathLst>
                <a:path w="11676" h="12276" extrusionOk="0">
                  <a:moveTo>
                    <a:pt x="9241" y="0"/>
                  </a:moveTo>
                  <a:cubicBezTo>
                    <a:pt x="6305" y="2735"/>
                    <a:pt x="3203" y="5304"/>
                    <a:pt x="1" y="7706"/>
                  </a:cubicBezTo>
                  <a:cubicBezTo>
                    <a:pt x="3770" y="9373"/>
                    <a:pt x="7673" y="10908"/>
                    <a:pt x="11676" y="12275"/>
                  </a:cubicBezTo>
                  <a:cubicBezTo>
                    <a:pt x="11042" y="8106"/>
                    <a:pt x="10208" y="4003"/>
                    <a:pt x="92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4"/>
            <p:cNvSpPr/>
            <p:nvPr/>
          </p:nvSpPr>
          <p:spPr>
            <a:xfrm>
              <a:off x="1190200" y="897750"/>
              <a:ext cx="398625" cy="364450"/>
            </a:xfrm>
            <a:custGeom>
              <a:avLst/>
              <a:gdLst/>
              <a:ahLst/>
              <a:cxnLst/>
              <a:rect l="l" t="t" r="r" b="b"/>
              <a:pathLst>
                <a:path w="15945" h="14578" extrusionOk="0">
                  <a:moveTo>
                    <a:pt x="15945" y="1"/>
                  </a:moveTo>
                  <a:lnTo>
                    <a:pt x="15945" y="1"/>
                  </a:lnTo>
                  <a:cubicBezTo>
                    <a:pt x="11651" y="381"/>
                    <a:pt x="7336" y="562"/>
                    <a:pt x="2980" y="562"/>
                  </a:cubicBezTo>
                  <a:cubicBezTo>
                    <a:pt x="1989" y="562"/>
                    <a:pt x="995" y="553"/>
                    <a:pt x="0" y="534"/>
                  </a:cubicBezTo>
                  <a:lnTo>
                    <a:pt x="0" y="534"/>
                  </a:lnTo>
                  <a:cubicBezTo>
                    <a:pt x="2602" y="5271"/>
                    <a:pt x="5404" y="9974"/>
                    <a:pt x="8473" y="14578"/>
                  </a:cubicBezTo>
                  <a:cubicBezTo>
                    <a:pt x="11241" y="9774"/>
                    <a:pt x="13743" y="4904"/>
                    <a:pt x="15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4"/>
            <p:cNvSpPr/>
            <p:nvPr/>
          </p:nvSpPr>
          <p:spPr>
            <a:xfrm>
              <a:off x="1588800" y="842700"/>
              <a:ext cx="391975" cy="381975"/>
            </a:xfrm>
            <a:custGeom>
              <a:avLst/>
              <a:gdLst/>
              <a:ahLst/>
              <a:cxnLst/>
              <a:rect l="l" t="t" r="r" b="b"/>
              <a:pathLst>
                <a:path w="15679" h="15279" extrusionOk="0">
                  <a:moveTo>
                    <a:pt x="15679" y="1"/>
                  </a:moveTo>
                  <a:lnTo>
                    <a:pt x="15679" y="1"/>
                  </a:lnTo>
                  <a:cubicBezTo>
                    <a:pt x="10508" y="1002"/>
                    <a:pt x="5305" y="1736"/>
                    <a:pt x="1" y="2203"/>
                  </a:cubicBezTo>
                  <a:cubicBezTo>
                    <a:pt x="3070" y="6639"/>
                    <a:pt x="6339" y="11009"/>
                    <a:pt x="9841" y="15279"/>
                  </a:cubicBezTo>
                  <a:cubicBezTo>
                    <a:pt x="12043" y="10208"/>
                    <a:pt x="13977" y="5138"/>
                    <a:pt x="15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4"/>
            <p:cNvSpPr/>
            <p:nvPr/>
          </p:nvSpPr>
          <p:spPr>
            <a:xfrm>
              <a:off x="1980750" y="748475"/>
              <a:ext cx="381125" cy="394475"/>
            </a:xfrm>
            <a:custGeom>
              <a:avLst/>
              <a:gdLst/>
              <a:ahLst/>
              <a:cxnLst/>
              <a:rect l="l" t="t" r="r" b="b"/>
              <a:pathLst>
                <a:path w="15245" h="15779" extrusionOk="0">
                  <a:moveTo>
                    <a:pt x="15245" y="1"/>
                  </a:moveTo>
                  <a:cubicBezTo>
                    <a:pt x="10241" y="1502"/>
                    <a:pt x="5171" y="2769"/>
                    <a:pt x="1" y="3770"/>
                  </a:cubicBezTo>
                  <a:cubicBezTo>
                    <a:pt x="3470" y="7906"/>
                    <a:pt x="7172" y="11909"/>
                    <a:pt x="11075" y="15779"/>
                  </a:cubicBezTo>
                  <a:cubicBezTo>
                    <a:pt x="12743" y="10508"/>
                    <a:pt x="14111" y="5238"/>
                    <a:pt x="15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4"/>
            <p:cNvSpPr/>
            <p:nvPr/>
          </p:nvSpPr>
          <p:spPr>
            <a:xfrm>
              <a:off x="2361850" y="615050"/>
              <a:ext cx="367800" cy="402800"/>
            </a:xfrm>
            <a:custGeom>
              <a:avLst/>
              <a:gdLst/>
              <a:ahLst/>
              <a:cxnLst/>
              <a:rect l="l" t="t" r="r" b="b"/>
              <a:pathLst>
                <a:path w="14712" h="16112" extrusionOk="0">
                  <a:moveTo>
                    <a:pt x="14711" y="0"/>
                  </a:moveTo>
                  <a:lnTo>
                    <a:pt x="14711" y="0"/>
                  </a:lnTo>
                  <a:cubicBezTo>
                    <a:pt x="9908" y="2035"/>
                    <a:pt x="5004" y="3803"/>
                    <a:pt x="1" y="5338"/>
                  </a:cubicBezTo>
                  <a:cubicBezTo>
                    <a:pt x="3870" y="9074"/>
                    <a:pt x="7940" y="12676"/>
                    <a:pt x="12243" y="16112"/>
                  </a:cubicBezTo>
                  <a:cubicBezTo>
                    <a:pt x="13310" y="10708"/>
                    <a:pt x="14144" y="5338"/>
                    <a:pt x="14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4"/>
            <p:cNvSpPr/>
            <p:nvPr/>
          </p:nvSpPr>
          <p:spPr>
            <a:xfrm>
              <a:off x="2729625" y="444100"/>
              <a:ext cx="351950" cy="406975"/>
            </a:xfrm>
            <a:custGeom>
              <a:avLst/>
              <a:gdLst/>
              <a:ahLst/>
              <a:cxnLst/>
              <a:rect l="l" t="t" r="r" b="b"/>
              <a:pathLst>
                <a:path w="14078" h="16279" extrusionOk="0">
                  <a:moveTo>
                    <a:pt x="14077" y="0"/>
                  </a:moveTo>
                  <a:lnTo>
                    <a:pt x="14077" y="0"/>
                  </a:lnTo>
                  <a:cubicBezTo>
                    <a:pt x="9507" y="2535"/>
                    <a:pt x="4804" y="4804"/>
                    <a:pt x="0" y="6838"/>
                  </a:cubicBezTo>
                  <a:cubicBezTo>
                    <a:pt x="4237" y="10141"/>
                    <a:pt x="8673" y="13310"/>
                    <a:pt x="13276" y="16279"/>
                  </a:cubicBezTo>
                  <a:cubicBezTo>
                    <a:pt x="13777" y="10808"/>
                    <a:pt x="14044" y="5371"/>
                    <a:pt x="14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4"/>
            <p:cNvSpPr/>
            <p:nvPr/>
          </p:nvSpPr>
          <p:spPr>
            <a:xfrm>
              <a:off x="3081550" y="238125"/>
              <a:ext cx="354425" cy="406975"/>
            </a:xfrm>
            <a:custGeom>
              <a:avLst/>
              <a:gdLst/>
              <a:ahLst/>
              <a:cxnLst/>
              <a:rect l="l" t="t" r="r" b="b"/>
              <a:pathLst>
                <a:path w="14177" h="16279" extrusionOk="0">
                  <a:moveTo>
                    <a:pt x="13276" y="0"/>
                  </a:moveTo>
                  <a:cubicBezTo>
                    <a:pt x="9006" y="2969"/>
                    <a:pt x="4570" y="5737"/>
                    <a:pt x="0" y="8239"/>
                  </a:cubicBezTo>
                  <a:cubicBezTo>
                    <a:pt x="4537" y="11108"/>
                    <a:pt x="9273" y="13777"/>
                    <a:pt x="14177" y="16278"/>
                  </a:cubicBezTo>
                  <a:cubicBezTo>
                    <a:pt x="14110" y="10774"/>
                    <a:pt x="13810" y="5337"/>
                    <a:pt x="132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24"/>
          <p:cNvGrpSpPr/>
          <p:nvPr/>
        </p:nvGrpSpPr>
        <p:grpSpPr>
          <a:xfrm>
            <a:off x="7682638" y="221200"/>
            <a:ext cx="875025" cy="438463"/>
            <a:chOff x="7400325" y="4498563"/>
            <a:chExt cx="875025" cy="438463"/>
          </a:xfrm>
        </p:grpSpPr>
        <p:sp>
          <p:nvSpPr>
            <p:cNvPr id="403" name="Google Shape;403;p24"/>
            <p:cNvSpPr/>
            <p:nvPr/>
          </p:nvSpPr>
          <p:spPr>
            <a:xfrm>
              <a:off x="7400325" y="4629350"/>
              <a:ext cx="167650" cy="261875"/>
            </a:xfrm>
            <a:custGeom>
              <a:avLst/>
              <a:gdLst/>
              <a:ahLst/>
              <a:cxnLst/>
              <a:rect l="l" t="t" r="r" b="b"/>
              <a:pathLst>
                <a:path w="6706" h="10475" extrusionOk="0">
                  <a:moveTo>
                    <a:pt x="3337" y="0"/>
                  </a:moveTo>
                  <a:lnTo>
                    <a:pt x="2836" y="1668"/>
                  </a:lnTo>
                  <a:cubicBezTo>
                    <a:pt x="2403" y="3203"/>
                    <a:pt x="1369" y="4470"/>
                    <a:pt x="1" y="5237"/>
                  </a:cubicBezTo>
                  <a:cubicBezTo>
                    <a:pt x="1369" y="6005"/>
                    <a:pt x="2403" y="7272"/>
                    <a:pt x="2836" y="8807"/>
                  </a:cubicBezTo>
                  <a:lnTo>
                    <a:pt x="3337" y="10475"/>
                  </a:lnTo>
                  <a:lnTo>
                    <a:pt x="3837" y="8807"/>
                  </a:lnTo>
                  <a:cubicBezTo>
                    <a:pt x="4271" y="7272"/>
                    <a:pt x="5305" y="6005"/>
                    <a:pt x="6706" y="5237"/>
                  </a:cubicBezTo>
                  <a:cubicBezTo>
                    <a:pt x="5305" y="4470"/>
                    <a:pt x="4271" y="3203"/>
                    <a:pt x="3837" y="1668"/>
                  </a:cubicBezTo>
                  <a:lnTo>
                    <a:pt x="33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4"/>
            <p:cNvSpPr/>
            <p:nvPr/>
          </p:nvSpPr>
          <p:spPr>
            <a:xfrm>
              <a:off x="7801750" y="4498563"/>
              <a:ext cx="88425" cy="137600"/>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4"/>
            <p:cNvSpPr/>
            <p:nvPr/>
          </p:nvSpPr>
          <p:spPr>
            <a:xfrm>
              <a:off x="8152750" y="4745200"/>
              <a:ext cx="122600" cy="191825"/>
            </a:xfrm>
            <a:custGeom>
              <a:avLst/>
              <a:gdLst/>
              <a:ahLst/>
              <a:cxnLst/>
              <a:rect l="l" t="t" r="r" b="b"/>
              <a:pathLst>
                <a:path w="4904" h="7673" extrusionOk="0">
                  <a:moveTo>
                    <a:pt x="2869" y="1"/>
                  </a:moveTo>
                  <a:lnTo>
                    <a:pt x="2369" y="1202"/>
                  </a:lnTo>
                  <a:cubicBezTo>
                    <a:pt x="1935" y="2269"/>
                    <a:pt x="1068" y="3136"/>
                    <a:pt x="0" y="3570"/>
                  </a:cubicBezTo>
                  <a:cubicBezTo>
                    <a:pt x="968" y="4237"/>
                    <a:pt x="1601" y="5271"/>
                    <a:pt x="1802" y="6405"/>
                  </a:cubicBezTo>
                  <a:lnTo>
                    <a:pt x="2035" y="7673"/>
                  </a:lnTo>
                  <a:lnTo>
                    <a:pt x="2535" y="6505"/>
                  </a:lnTo>
                  <a:cubicBezTo>
                    <a:pt x="2969" y="5405"/>
                    <a:pt x="3836" y="4537"/>
                    <a:pt x="4904" y="4104"/>
                  </a:cubicBezTo>
                  <a:cubicBezTo>
                    <a:pt x="3970" y="3437"/>
                    <a:pt x="3303" y="2402"/>
                    <a:pt x="3102" y="1268"/>
                  </a:cubicBezTo>
                  <a:lnTo>
                    <a:pt x="28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ONE_COLUMN_TEXT_1_1">
    <p:spTree>
      <p:nvGrpSpPr>
        <p:cNvPr id="1" name="Shape 406"/>
        <p:cNvGrpSpPr/>
        <p:nvPr/>
      </p:nvGrpSpPr>
      <p:grpSpPr>
        <a:xfrm>
          <a:off x="0" y="0"/>
          <a:ext cx="0" cy="0"/>
          <a:chOff x="0" y="0"/>
          <a:chExt cx="0" cy="0"/>
        </a:xfrm>
      </p:grpSpPr>
      <p:sp>
        <p:nvSpPr>
          <p:cNvPr id="407" name="Google Shape;407;p25"/>
          <p:cNvSpPr/>
          <p:nvPr/>
        </p:nvSpPr>
        <p:spPr>
          <a:xfrm>
            <a:off x="-1419525" y="813550"/>
            <a:ext cx="10252401" cy="5521745"/>
          </a:xfrm>
          <a:custGeom>
            <a:avLst/>
            <a:gdLst/>
            <a:ahLst/>
            <a:cxnLst/>
            <a:rect l="l" t="t" r="r" b="b"/>
            <a:pathLst>
              <a:path w="109161" h="58792" extrusionOk="0">
                <a:moveTo>
                  <a:pt x="60518" y="0"/>
                </a:moveTo>
                <a:cubicBezTo>
                  <a:pt x="54721" y="0"/>
                  <a:pt x="47321" y="5906"/>
                  <a:pt x="31455" y="5906"/>
                </a:cubicBezTo>
                <a:cubicBezTo>
                  <a:pt x="30646" y="5906"/>
                  <a:pt x="29815" y="5891"/>
                  <a:pt x="28961" y="5858"/>
                </a:cubicBezTo>
                <a:cubicBezTo>
                  <a:pt x="8793" y="6294"/>
                  <a:pt x="0" y="30863"/>
                  <a:pt x="22514" y="40763"/>
                </a:cubicBezTo>
                <a:cubicBezTo>
                  <a:pt x="30078" y="44048"/>
                  <a:pt x="39262" y="44841"/>
                  <a:pt x="46781" y="46863"/>
                </a:cubicBezTo>
                <a:cubicBezTo>
                  <a:pt x="55228" y="49154"/>
                  <a:pt x="60647" y="56595"/>
                  <a:pt x="68826" y="58427"/>
                </a:cubicBezTo>
                <a:cubicBezTo>
                  <a:pt x="70056" y="58682"/>
                  <a:pt x="71404" y="58792"/>
                  <a:pt x="72861" y="58792"/>
                </a:cubicBezTo>
                <a:cubicBezTo>
                  <a:pt x="78563" y="58792"/>
                  <a:pt x="85931" y="57110"/>
                  <a:pt x="94412" y="55846"/>
                </a:cubicBezTo>
                <a:cubicBezTo>
                  <a:pt x="101607" y="54852"/>
                  <a:pt x="106713" y="53992"/>
                  <a:pt x="108211" y="45847"/>
                </a:cubicBezTo>
                <a:cubicBezTo>
                  <a:pt x="109160" y="40562"/>
                  <a:pt x="108166" y="33802"/>
                  <a:pt x="105898" y="28584"/>
                </a:cubicBezTo>
                <a:cubicBezTo>
                  <a:pt x="101753" y="18372"/>
                  <a:pt x="91283" y="16484"/>
                  <a:pt x="80513" y="13121"/>
                </a:cubicBezTo>
                <a:cubicBezTo>
                  <a:pt x="71977" y="10339"/>
                  <a:pt x="71675" y="8998"/>
                  <a:pt x="64748" y="1344"/>
                </a:cubicBezTo>
                <a:cubicBezTo>
                  <a:pt x="63366" y="383"/>
                  <a:pt x="61994" y="0"/>
                  <a:pt x="60518" y="0"/>
                </a:cubicBezTo>
                <a:close/>
              </a:path>
            </a:pathLst>
          </a:custGeom>
          <a:solidFill>
            <a:srgbClr val="A4BDDA">
              <a:alpha val="1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5"/>
          <p:cNvSpPr txBox="1">
            <a:spLocks noGrp="1"/>
          </p:cNvSpPr>
          <p:nvPr>
            <p:ph type="subTitle" idx="1"/>
          </p:nvPr>
        </p:nvSpPr>
        <p:spPr>
          <a:xfrm>
            <a:off x="1118250" y="1960263"/>
            <a:ext cx="2951400" cy="1705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700"/>
            </a:lvl1pPr>
            <a:lvl2pPr lvl="1" algn="ctr" rtl="0">
              <a:spcBef>
                <a:spcPts val="0"/>
              </a:spcBef>
              <a:spcAft>
                <a:spcPts val="0"/>
              </a:spcAft>
              <a:buNone/>
              <a:defRPr sz="1700"/>
            </a:lvl2pPr>
            <a:lvl3pPr lvl="2" algn="ctr" rtl="0">
              <a:spcBef>
                <a:spcPts val="0"/>
              </a:spcBef>
              <a:spcAft>
                <a:spcPts val="0"/>
              </a:spcAft>
              <a:buNone/>
              <a:defRPr sz="1700"/>
            </a:lvl3pPr>
            <a:lvl4pPr lvl="3" algn="ctr" rtl="0">
              <a:spcBef>
                <a:spcPts val="0"/>
              </a:spcBef>
              <a:spcAft>
                <a:spcPts val="0"/>
              </a:spcAft>
              <a:buNone/>
              <a:defRPr sz="1700"/>
            </a:lvl4pPr>
            <a:lvl5pPr lvl="4" algn="ctr" rtl="0">
              <a:spcBef>
                <a:spcPts val="0"/>
              </a:spcBef>
              <a:spcAft>
                <a:spcPts val="0"/>
              </a:spcAft>
              <a:buNone/>
              <a:defRPr sz="1700"/>
            </a:lvl5pPr>
            <a:lvl6pPr lvl="5" algn="ctr" rtl="0">
              <a:spcBef>
                <a:spcPts val="0"/>
              </a:spcBef>
              <a:spcAft>
                <a:spcPts val="0"/>
              </a:spcAft>
              <a:buNone/>
              <a:defRPr sz="1700"/>
            </a:lvl6pPr>
            <a:lvl7pPr lvl="6" algn="ctr" rtl="0">
              <a:spcBef>
                <a:spcPts val="0"/>
              </a:spcBef>
              <a:spcAft>
                <a:spcPts val="0"/>
              </a:spcAft>
              <a:buNone/>
              <a:defRPr sz="1700"/>
            </a:lvl7pPr>
            <a:lvl8pPr lvl="7" algn="ctr" rtl="0">
              <a:spcBef>
                <a:spcPts val="0"/>
              </a:spcBef>
              <a:spcAft>
                <a:spcPts val="0"/>
              </a:spcAft>
              <a:buNone/>
              <a:defRPr sz="1700"/>
            </a:lvl8pPr>
            <a:lvl9pPr lvl="8" algn="ctr" rtl="0">
              <a:spcBef>
                <a:spcPts val="0"/>
              </a:spcBef>
              <a:spcAft>
                <a:spcPts val="0"/>
              </a:spcAft>
              <a:buNone/>
              <a:defRPr sz="1700"/>
            </a:lvl9pPr>
          </a:lstStyle>
          <a:p>
            <a:endParaRPr/>
          </a:p>
        </p:txBody>
      </p:sp>
      <p:sp>
        <p:nvSpPr>
          <p:cNvPr id="409" name="Google Shape;409;p25"/>
          <p:cNvSpPr txBox="1">
            <a:spLocks noGrp="1"/>
          </p:cNvSpPr>
          <p:nvPr>
            <p:ph type="title"/>
          </p:nvPr>
        </p:nvSpPr>
        <p:spPr>
          <a:xfrm>
            <a:off x="726300" y="713225"/>
            <a:ext cx="7691400" cy="48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400"/>
              <a:buNone/>
              <a:defRPr sz="3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10" name="Google Shape;410;p25"/>
          <p:cNvSpPr/>
          <p:nvPr/>
        </p:nvSpPr>
        <p:spPr>
          <a:xfrm>
            <a:off x="8374500" y="284038"/>
            <a:ext cx="167650" cy="261875"/>
          </a:xfrm>
          <a:custGeom>
            <a:avLst/>
            <a:gdLst/>
            <a:ahLst/>
            <a:cxnLst/>
            <a:rect l="l" t="t" r="r" b="b"/>
            <a:pathLst>
              <a:path w="6706" h="10475" extrusionOk="0">
                <a:moveTo>
                  <a:pt x="3337" y="0"/>
                </a:moveTo>
                <a:lnTo>
                  <a:pt x="2836" y="1668"/>
                </a:lnTo>
                <a:cubicBezTo>
                  <a:pt x="2403" y="3203"/>
                  <a:pt x="1369" y="4470"/>
                  <a:pt x="1" y="5237"/>
                </a:cubicBezTo>
                <a:cubicBezTo>
                  <a:pt x="1369" y="6005"/>
                  <a:pt x="2403" y="7272"/>
                  <a:pt x="2836" y="8807"/>
                </a:cubicBezTo>
                <a:lnTo>
                  <a:pt x="3337" y="10475"/>
                </a:lnTo>
                <a:lnTo>
                  <a:pt x="3837" y="8807"/>
                </a:lnTo>
                <a:cubicBezTo>
                  <a:pt x="4271" y="7272"/>
                  <a:pt x="5305" y="6005"/>
                  <a:pt x="6706" y="5237"/>
                </a:cubicBezTo>
                <a:cubicBezTo>
                  <a:pt x="5305" y="4470"/>
                  <a:pt x="4271" y="3203"/>
                  <a:pt x="3837" y="1668"/>
                </a:cubicBezTo>
                <a:lnTo>
                  <a:pt x="3337"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5"/>
          <p:cNvSpPr/>
          <p:nvPr/>
        </p:nvSpPr>
        <p:spPr>
          <a:xfrm>
            <a:off x="248325" y="181863"/>
            <a:ext cx="88400" cy="136775"/>
          </a:xfrm>
          <a:custGeom>
            <a:avLst/>
            <a:gdLst/>
            <a:ahLst/>
            <a:cxnLst/>
            <a:rect l="l" t="t" r="r" b="b"/>
            <a:pathLst>
              <a:path w="3536" h="5471" extrusionOk="0">
                <a:moveTo>
                  <a:pt x="2068" y="0"/>
                </a:moveTo>
                <a:lnTo>
                  <a:pt x="1701" y="834"/>
                </a:lnTo>
                <a:cubicBezTo>
                  <a:pt x="1401" y="1601"/>
                  <a:pt x="767" y="2235"/>
                  <a:pt x="0" y="2535"/>
                </a:cubicBezTo>
                <a:cubicBezTo>
                  <a:pt x="701" y="3002"/>
                  <a:pt x="1168" y="3736"/>
                  <a:pt x="1301" y="4570"/>
                </a:cubicBezTo>
                <a:lnTo>
                  <a:pt x="1468" y="5471"/>
                </a:lnTo>
                <a:lnTo>
                  <a:pt x="1801" y="4637"/>
                </a:lnTo>
                <a:cubicBezTo>
                  <a:pt x="2135" y="3869"/>
                  <a:pt x="2735" y="3236"/>
                  <a:pt x="3536" y="2935"/>
                </a:cubicBezTo>
                <a:cubicBezTo>
                  <a:pt x="2835" y="2468"/>
                  <a:pt x="2368" y="1735"/>
                  <a:pt x="2235" y="901"/>
                </a:cubicBezTo>
                <a:lnTo>
                  <a:pt x="2068"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5"/>
          <p:cNvSpPr/>
          <p:nvPr/>
        </p:nvSpPr>
        <p:spPr>
          <a:xfrm>
            <a:off x="1339100" y="543788"/>
            <a:ext cx="88425" cy="137600"/>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5"/>
          <p:cNvSpPr/>
          <p:nvPr/>
        </p:nvSpPr>
        <p:spPr>
          <a:xfrm>
            <a:off x="658600" y="318638"/>
            <a:ext cx="122625" cy="192650"/>
          </a:xfrm>
          <a:custGeom>
            <a:avLst/>
            <a:gdLst/>
            <a:ahLst/>
            <a:cxnLst/>
            <a:rect l="l" t="t" r="r" b="b"/>
            <a:pathLst>
              <a:path w="4905" h="7706" extrusionOk="0">
                <a:moveTo>
                  <a:pt x="2870" y="0"/>
                </a:moveTo>
                <a:lnTo>
                  <a:pt x="2403" y="1201"/>
                </a:lnTo>
                <a:cubicBezTo>
                  <a:pt x="1936" y="2269"/>
                  <a:pt x="1068" y="3136"/>
                  <a:pt x="1" y="3569"/>
                </a:cubicBezTo>
                <a:cubicBezTo>
                  <a:pt x="968" y="4237"/>
                  <a:pt x="1602" y="5271"/>
                  <a:pt x="1802" y="6405"/>
                </a:cubicBezTo>
                <a:lnTo>
                  <a:pt x="2036" y="7706"/>
                </a:lnTo>
                <a:lnTo>
                  <a:pt x="2536" y="6505"/>
                </a:lnTo>
                <a:cubicBezTo>
                  <a:pt x="2970" y="5437"/>
                  <a:pt x="3837" y="4570"/>
                  <a:pt x="4904" y="4137"/>
                </a:cubicBezTo>
                <a:cubicBezTo>
                  <a:pt x="3970" y="3469"/>
                  <a:pt x="3303" y="2435"/>
                  <a:pt x="3103" y="1268"/>
                </a:cubicBezTo>
                <a:lnTo>
                  <a:pt x="2870"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5"/>
          <p:cNvSpPr/>
          <p:nvPr/>
        </p:nvSpPr>
        <p:spPr>
          <a:xfrm>
            <a:off x="7801525" y="284038"/>
            <a:ext cx="122600" cy="191825"/>
          </a:xfrm>
          <a:custGeom>
            <a:avLst/>
            <a:gdLst/>
            <a:ahLst/>
            <a:cxnLst/>
            <a:rect l="l" t="t" r="r" b="b"/>
            <a:pathLst>
              <a:path w="4904" h="7673" extrusionOk="0">
                <a:moveTo>
                  <a:pt x="2869" y="1"/>
                </a:moveTo>
                <a:lnTo>
                  <a:pt x="2369" y="1202"/>
                </a:lnTo>
                <a:cubicBezTo>
                  <a:pt x="1935" y="2269"/>
                  <a:pt x="1068" y="3136"/>
                  <a:pt x="0" y="3570"/>
                </a:cubicBezTo>
                <a:cubicBezTo>
                  <a:pt x="968" y="4237"/>
                  <a:pt x="1601" y="5271"/>
                  <a:pt x="1802" y="6405"/>
                </a:cubicBezTo>
                <a:lnTo>
                  <a:pt x="2035" y="7673"/>
                </a:lnTo>
                <a:lnTo>
                  <a:pt x="2535" y="6505"/>
                </a:lnTo>
                <a:cubicBezTo>
                  <a:pt x="2969" y="5405"/>
                  <a:pt x="3836" y="4537"/>
                  <a:pt x="4904" y="4104"/>
                </a:cubicBezTo>
                <a:cubicBezTo>
                  <a:pt x="3970" y="3437"/>
                  <a:pt x="3303" y="2402"/>
                  <a:pt x="3102" y="1268"/>
                </a:cubicBezTo>
                <a:lnTo>
                  <a:pt x="2869" y="1"/>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5"/>
          <p:cNvSpPr/>
          <p:nvPr/>
        </p:nvSpPr>
        <p:spPr>
          <a:xfrm>
            <a:off x="8153200" y="681388"/>
            <a:ext cx="122625" cy="192650"/>
          </a:xfrm>
          <a:custGeom>
            <a:avLst/>
            <a:gdLst/>
            <a:ahLst/>
            <a:cxnLst/>
            <a:rect l="l" t="t" r="r" b="b"/>
            <a:pathLst>
              <a:path w="4905" h="7706" extrusionOk="0">
                <a:moveTo>
                  <a:pt x="2870" y="0"/>
                </a:moveTo>
                <a:lnTo>
                  <a:pt x="2403" y="1201"/>
                </a:lnTo>
                <a:cubicBezTo>
                  <a:pt x="1936" y="2269"/>
                  <a:pt x="1068" y="3136"/>
                  <a:pt x="1" y="3569"/>
                </a:cubicBezTo>
                <a:cubicBezTo>
                  <a:pt x="968" y="4237"/>
                  <a:pt x="1602" y="5271"/>
                  <a:pt x="1802" y="6405"/>
                </a:cubicBezTo>
                <a:lnTo>
                  <a:pt x="2036" y="7706"/>
                </a:lnTo>
                <a:lnTo>
                  <a:pt x="2536" y="6505"/>
                </a:lnTo>
                <a:cubicBezTo>
                  <a:pt x="2970" y="5437"/>
                  <a:pt x="3837" y="4570"/>
                  <a:pt x="4904" y="4137"/>
                </a:cubicBezTo>
                <a:cubicBezTo>
                  <a:pt x="3970" y="3469"/>
                  <a:pt x="3303" y="2435"/>
                  <a:pt x="3103" y="1268"/>
                </a:cubicBezTo>
                <a:lnTo>
                  <a:pt x="2870"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3">
  <p:cSld name="ONE_COLUMN_TEXT_1_1_1">
    <p:spTree>
      <p:nvGrpSpPr>
        <p:cNvPr id="1" name="Shape 416"/>
        <p:cNvGrpSpPr/>
        <p:nvPr/>
      </p:nvGrpSpPr>
      <p:grpSpPr>
        <a:xfrm>
          <a:off x="0" y="0"/>
          <a:ext cx="0" cy="0"/>
          <a:chOff x="0" y="0"/>
          <a:chExt cx="0" cy="0"/>
        </a:xfrm>
      </p:grpSpPr>
      <p:sp>
        <p:nvSpPr>
          <p:cNvPr id="417" name="Google Shape;417;p26"/>
          <p:cNvSpPr/>
          <p:nvPr/>
        </p:nvSpPr>
        <p:spPr>
          <a:xfrm>
            <a:off x="365875" y="-387625"/>
            <a:ext cx="8238115" cy="5143563"/>
          </a:xfrm>
          <a:custGeom>
            <a:avLst/>
            <a:gdLst/>
            <a:ahLst/>
            <a:cxnLst/>
            <a:rect l="l" t="t" r="r" b="b"/>
            <a:pathLst>
              <a:path w="117327" h="54913" extrusionOk="0">
                <a:moveTo>
                  <a:pt x="93356" y="0"/>
                </a:moveTo>
                <a:cubicBezTo>
                  <a:pt x="88268" y="0"/>
                  <a:pt x="83308" y="1414"/>
                  <a:pt x="77942" y="1787"/>
                </a:cubicBezTo>
                <a:cubicBezTo>
                  <a:pt x="56780" y="2759"/>
                  <a:pt x="55697" y="6502"/>
                  <a:pt x="51708" y="9508"/>
                </a:cubicBezTo>
                <a:cubicBezTo>
                  <a:pt x="50260" y="10596"/>
                  <a:pt x="48530" y="11140"/>
                  <a:pt x="46794" y="11140"/>
                </a:cubicBezTo>
                <a:cubicBezTo>
                  <a:pt x="45303" y="11140"/>
                  <a:pt x="43806" y="10738"/>
                  <a:pt x="42479" y="9932"/>
                </a:cubicBezTo>
                <a:cubicBezTo>
                  <a:pt x="35972" y="5988"/>
                  <a:pt x="27164" y="1899"/>
                  <a:pt x="20478" y="1899"/>
                </a:cubicBezTo>
                <a:cubicBezTo>
                  <a:pt x="20460" y="1899"/>
                  <a:pt x="20442" y="1899"/>
                  <a:pt x="20423" y="1899"/>
                </a:cubicBezTo>
                <a:cubicBezTo>
                  <a:pt x="7642" y="2111"/>
                  <a:pt x="4346" y="9832"/>
                  <a:pt x="2915" y="21217"/>
                </a:cubicBezTo>
                <a:cubicBezTo>
                  <a:pt x="0" y="47094"/>
                  <a:pt x="18455" y="54913"/>
                  <a:pt x="40084" y="54913"/>
                </a:cubicBezTo>
                <a:cubicBezTo>
                  <a:pt x="41419" y="54913"/>
                  <a:pt x="42766" y="54883"/>
                  <a:pt x="44121" y="54826"/>
                </a:cubicBezTo>
                <a:cubicBezTo>
                  <a:pt x="50523" y="54289"/>
                  <a:pt x="56333" y="51787"/>
                  <a:pt x="62691" y="51351"/>
                </a:cubicBezTo>
                <a:cubicBezTo>
                  <a:pt x="63252" y="51299"/>
                  <a:pt x="63806" y="51275"/>
                  <a:pt x="64353" y="51275"/>
                </a:cubicBezTo>
                <a:cubicBezTo>
                  <a:pt x="69792" y="51275"/>
                  <a:pt x="74570" y="53648"/>
                  <a:pt x="79819" y="54379"/>
                </a:cubicBezTo>
                <a:cubicBezTo>
                  <a:pt x="81641" y="54648"/>
                  <a:pt x="83517" y="54789"/>
                  <a:pt x="85406" y="54789"/>
                </a:cubicBezTo>
                <a:cubicBezTo>
                  <a:pt x="92841" y="54789"/>
                  <a:pt x="100466" y="52611"/>
                  <a:pt x="105696" y="47541"/>
                </a:cubicBezTo>
                <a:cubicBezTo>
                  <a:pt x="113796" y="39697"/>
                  <a:pt x="117327" y="27195"/>
                  <a:pt x="116075" y="16033"/>
                </a:cubicBezTo>
                <a:cubicBezTo>
                  <a:pt x="115662" y="6201"/>
                  <a:pt x="106768" y="3173"/>
                  <a:pt x="98724" y="614"/>
                </a:cubicBezTo>
                <a:cubicBezTo>
                  <a:pt x="96904" y="171"/>
                  <a:pt x="95122" y="0"/>
                  <a:pt x="93356" y="0"/>
                </a:cubicBezTo>
                <a:close/>
              </a:path>
            </a:pathLst>
          </a:custGeom>
          <a:solidFill>
            <a:srgbClr val="A4BDDA">
              <a:alpha val="1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6"/>
          <p:cNvSpPr txBox="1">
            <a:spLocks noGrp="1"/>
          </p:cNvSpPr>
          <p:nvPr>
            <p:ph type="subTitle" idx="1"/>
          </p:nvPr>
        </p:nvSpPr>
        <p:spPr>
          <a:xfrm>
            <a:off x="660710" y="2629838"/>
            <a:ext cx="4138500" cy="9849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19" name="Google Shape;419;p26"/>
          <p:cNvSpPr txBox="1">
            <a:spLocks noGrp="1"/>
          </p:cNvSpPr>
          <p:nvPr>
            <p:ph type="title"/>
          </p:nvPr>
        </p:nvSpPr>
        <p:spPr>
          <a:xfrm>
            <a:off x="660710" y="1528763"/>
            <a:ext cx="4138500" cy="984900"/>
          </a:xfrm>
          <a:prstGeom prst="rect">
            <a:avLst/>
          </a:prstGeom>
        </p:spPr>
        <p:txBody>
          <a:bodyPr spcFirstLastPara="1" wrap="square" lIns="91425" tIns="91425" rIns="91425" bIns="91425" anchor="b" anchorCtr="0">
            <a:noAutofit/>
          </a:bodyPr>
          <a:lstStyle>
            <a:lvl1pPr lvl="0" algn="l" rtl="0">
              <a:lnSpc>
                <a:spcPct val="100000"/>
              </a:lnSpc>
              <a:spcBef>
                <a:spcPts val="0"/>
              </a:spcBef>
              <a:spcAft>
                <a:spcPts val="0"/>
              </a:spcAft>
              <a:buSzPts val="3400"/>
              <a:buNone/>
              <a:defRPr sz="3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grpSp>
        <p:nvGrpSpPr>
          <p:cNvPr id="420" name="Google Shape;420;p26"/>
          <p:cNvGrpSpPr/>
          <p:nvPr/>
        </p:nvGrpSpPr>
        <p:grpSpPr>
          <a:xfrm>
            <a:off x="7373025" y="-76200"/>
            <a:ext cx="1847175" cy="986550"/>
            <a:chOff x="4156475" y="238125"/>
            <a:chExt cx="1847175" cy="986550"/>
          </a:xfrm>
        </p:grpSpPr>
        <p:sp>
          <p:nvSpPr>
            <p:cNvPr id="421" name="Google Shape;421;p26"/>
            <p:cNvSpPr/>
            <p:nvPr/>
          </p:nvSpPr>
          <p:spPr>
            <a:xfrm>
              <a:off x="5611675" y="842700"/>
              <a:ext cx="391975" cy="381975"/>
            </a:xfrm>
            <a:custGeom>
              <a:avLst/>
              <a:gdLst/>
              <a:ahLst/>
              <a:cxnLst/>
              <a:rect l="l" t="t" r="r" b="b"/>
              <a:pathLst>
                <a:path w="15679" h="15279" extrusionOk="0">
                  <a:moveTo>
                    <a:pt x="1" y="1"/>
                  </a:moveTo>
                  <a:lnTo>
                    <a:pt x="1" y="1"/>
                  </a:lnTo>
                  <a:cubicBezTo>
                    <a:pt x="1702" y="5138"/>
                    <a:pt x="3637" y="10208"/>
                    <a:pt x="5838" y="15279"/>
                  </a:cubicBezTo>
                  <a:cubicBezTo>
                    <a:pt x="9341" y="11009"/>
                    <a:pt x="12610" y="6639"/>
                    <a:pt x="15679" y="2203"/>
                  </a:cubicBezTo>
                  <a:cubicBezTo>
                    <a:pt x="10375" y="1736"/>
                    <a:pt x="5171" y="1002"/>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6"/>
            <p:cNvSpPr/>
            <p:nvPr/>
          </p:nvSpPr>
          <p:spPr>
            <a:xfrm>
              <a:off x="5230575" y="748475"/>
              <a:ext cx="381125" cy="394475"/>
            </a:xfrm>
            <a:custGeom>
              <a:avLst/>
              <a:gdLst/>
              <a:ahLst/>
              <a:cxnLst/>
              <a:rect l="l" t="t" r="r" b="b"/>
              <a:pathLst>
                <a:path w="15245" h="15779" extrusionOk="0">
                  <a:moveTo>
                    <a:pt x="0" y="1"/>
                  </a:moveTo>
                  <a:cubicBezTo>
                    <a:pt x="1135" y="5238"/>
                    <a:pt x="2502" y="10508"/>
                    <a:pt x="4170" y="15779"/>
                  </a:cubicBezTo>
                  <a:cubicBezTo>
                    <a:pt x="8073" y="11909"/>
                    <a:pt x="11775" y="7906"/>
                    <a:pt x="15245" y="3770"/>
                  </a:cubicBezTo>
                  <a:cubicBezTo>
                    <a:pt x="10074" y="2769"/>
                    <a:pt x="5004" y="1502"/>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6"/>
            <p:cNvSpPr/>
            <p:nvPr/>
          </p:nvSpPr>
          <p:spPr>
            <a:xfrm>
              <a:off x="4862800" y="615050"/>
              <a:ext cx="367800" cy="402800"/>
            </a:xfrm>
            <a:custGeom>
              <a:avLst/>
              <a:gdLst/>
              <a:ahLst/>
              <a:cxnLst/>
              <a:rect l="l" t="t" r="r" b="b"/>
              <a:pathLst>
                <a:path w="14712" h="16112" extrusionOk="0">
                  <a:moveTo>
                    <a:pt x="1" y="0"/>
                  </a:moveTo>
                  <a:lnTo>
                    <a:pt x="1" y="0"/>
                  </a:lnTo>
                  <a:cubicBezTo>
                    <a:pt x="568" y="5338"/>
                    <a:pt x="1402" y="10708"/>
                    <a:pt x="2469" y="16112"/>
                  </a:cubicBezTo>
                  <a:cubicBezTo>
                    <a:pt x="6772" y="12676"/>
                    <a:pt x="10842" y="9074"/>
                    <a:pt x="14711" y="5338"/>
                  </a:cubicBezTo>
                  <a:cubicBezTo>
                    <a:pt x="9708" y="3803"/>
                    <a:pt x="4804" y="2035"/>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6"/>
            <p:cNvSpPr/>
            <p:nvPr/>
          </p:nvSpPr>
          <p:spPr>
            <a:xfrm>
              <a:off x="4510900" y="444100"/>
              <a:ext cx="351925" cy="406975"/>
            </a:xfrm>
            <a:custGeom>
              <a:avLst/>
              <a:gdLst/>
              <a:ahLst/>
              <a:cxnLst/>
              <a:rect l="l" t="t" r="r" b="b"/>
              <a:pathLst>
                <a:path w="14077" h="16279" extrusionOk="0">
                  <a:moveTo>
                    <a:pt x="0" y="0"/>
                  </a:moveTo>
                  <a:lnTo>
                    <a:pt x="0" y="0"/>
                  </a:lnTo>
                  <a:cubicBezTo>
                    <a:pt x="34" y="5371"/>
                    <a:pt x="300" y="10808"/>
                    <a:pt x="801" y="16279"/>
                  </a:cubicBezTo>
                  <a:cubicBezTo>
                    <a:pt x="5404" y="13310"/>
                    <a:pt x="9841" y="10141"/>
                    <a:pt x="14077" y="6838"/>
                  </a:cubicBezTo>
                  <a:cubicBezTo>
                    <a:pt x="9273" y="4804"/>
                    <a:pt x="4570" y="2535"/>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6"/>
            <p:cNvSpPr/>
            <p:nvPr/>
          </p:nvSpPr>
          <p:spPr>
            <a:xfrm>
              <a:off x="4156475" y="238125"/>
              <a:ext cx="354450" cy="406975"/>
            </a:xfrm>
            <a:custGeom>
              <a:avLst/>
              <a:gdLst/>
              <a:ahLst/>
              <a:cxnLst/>
              <a:rect l="l" t="t" r="r" b="b"/>
              <a:pathLst>
                <a:path w="14178" h="16279" extrusionOk="0">
                  <a:moveTo>
                    <a:pt x="901" y="0"/>
                  </a:moveTo>
                  <a:cubicBezTo>
                    <a:pt x="367" y="5337"/>
                    <a:pt x="67" y="10774"/>
                    <a:pt x="0" y="16278"/>
                  </a:cubicBezTo>
                  <a:cubicBezTo>
                    <a:pt x="4904" y="13777"/>
                    <a:pt x="9641" y="11108"/>
                    <a:pt x="14177" y="8239"/>
                  </a:cubicBezTo>
                  <a:cubicBezTo>
                    <a:pt x="9607" y="5737"/>
                    <a:pt x="5171" y="2969"/>
                    <a:pt x="9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 name="Google Shape;426;p26"/>
          <p:cNvGrpSpPr/>
          <p:nvPr/>
        </p:nvGrpSpPr>
        <p:grpSpPr>
          <a:xfrm>
            <a:off x="-76200" y="-71612"/>
            <a:ext cx="1680375" cy="994050"/>
            <a:chOff x="1190200" y="238125"/>
            <a:chExt cx="1680375" cy="994050"/>
          </a:xfrm>
        </p:grpSpPr>
        <p:sp>
          <p:nvSpPr>
            <p:cNvPr id="427" name="Google Shape;427;p26"/>
            <p:cNvSpPr/>
            <p:nvPr/>
          </p:nvSpPr>
          <p:spPr>
            <a:xfrm>
              <a:off x="1190200" y="935275"/>
              <a:ext cx="301900" cy="296900"/>
            </a:xfrm>
            <a:custGeom>
              <a:avLst/>
              <a:gdLst/>
              <a:ahLst/>
              <a:cxnLst/>
              <a:rect l="l" t="t" r="r" b="b"/>
              <a:pathLst>
                <a:path w="12076" h="11876" extrusionOk="0">
                  <a:moveTo>
                    <a:pt x="12075" y="1"/>
                  </a:moveTo>
                  <a:lnTo>
                    <a:pt x="12075" y="1"/>
                  </a:lnTo>
                  <a:cubicBezTo>
                    <a:pt x="8106" y="935"/>
                    <a:pt x="4103" y="1635"/>
                    <a:pt x="0" y="2135"/>
                  </a:cubicBezTo>
                  <a:cubicBezTo>
                    <a:pt x="2468" y="5471"/>
                    <a:pt x="5137" y="8707"/>
                    <a:pt x="7972" y="11876"/>
                  </a:cubicBezTo>
                  <a:cubicBezTo>
                    <a:pt x="9540" y="7940"/>
                    <a:pt x="10908" y="3970"/>
                    <a:pt x="120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6"/>
            <p:cNvSpPr/>
            <p:nvPr/>
          </p:nvSpPr>
          <p:spPr>
            <a:xfrm>
              <a:off x="1492075" y="851875"/>
              <a:ext cx="291900" cy="306100"/>
            </a:xfrm>
            <a:custGeom>
              <a:avLst/>
              <a:gdLst/>
              <a:ahLst/>
              <a:cxnLst/>
              <a:rect l="l" t="t" r="r" b="b"/>
              <a:pathLst>
                <a:path w="11676" h="12244" extrusionOk="0">
                  <a:moveTo>
                    <a:pt x="11675" y="1"/>
                  </a:moveTo>
                  <a:lnTo>
                    <a:pt x="11675" y="1"/>
                  </a:lnTo>
                  <a:cubicBezTo>
                    <a:pt x="7873" y="1302"/>
                    <a:pt x="3970" y="2436"/>
                    <a:pt x="0" y="3337"/>
                  </a:cubicBezTo>
                  <a:cubicBezTo>
                    <a:pt x="2802" y="6405"/>
                    <a:pt x="5771" y="9374"/>
                    <a:pt x="8873" y="12243"/>
                  </a:cubicBezTo>
                  <a:cubicBezTo>
                    <a:pt x="10007" y="8140"/>
                    <a:pt x="10941" y="4070"/>
                    <a:pt x="11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6"/>
            <p:cNvSpPr/>
            <p:nvPr/>
          </p:nvSpPr>
          <p:spPr>
            <a:xfrm>
              <a:off x="1783950" y="739300"/>
              <a:ext cx="280225" cy="311075"/>
            </a:xfrm>
            <a:custGeom>
              <a:avLst/>
              <a:gdLst/>
              <a:ahLst/>
              <a:cxnLst/>
              <a:rect l="l" t="t" r="r" b="b"/>
              <a:pathLst>
                <a:path w="11209" h="12443" extrusionOk="0">
                  <a:moveTo>
                    <a:pt x="11208" y="1"/>
                  </a:moveTo>
                  <a:cubicBezTo>
                    <a:pt x="7572" y="1669"/>
                    <a:pt x="3836" y="3203"/>
                    <a:pt x="0" y="4504"/>
                  </a:cubicBezTo>
                  <a:cubicBezTo>
                    <a:pt x="3103" y="7273"/>
                    <a:pt x="6338" y="9908"/>
                    <a:pt x="9741" y="12443"/>
                  </a:cubicBezTo>
                  <a:cubicBezTo>
                    <a:pt x="10408" y="8273"/>
                    <a:pt x="10908" y="4104"/>
                    <a:pt x="112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6"/>
            <p:cNvSpPr/>
            <p:nvPr/>
          </p:nvSpPr>
          <p:spPr>
            <a:xfrm>
              <a:off x="2064150" y="598375"/>
              <a:ext cx="268550" cy="312750"/>
            </a:xfrm>
            <a:custGeom>
              <a:avLst/>
              <a:gdLst/>
              <a:ahLst/>
              <a:cxnLst/>
              <a:rect l="l" t="t" r="r" b="b"/>
              <a:pathLst>
                <a:path w="10742" h="12510" extrusionOk="0">
                  <a:moveTo>
                    <a:pt x="10608" y="0"/>
                  </a:moveTo>
                  <a:lnTo>
                    <a:pt x="10608" y="0"/>
                  </a:lnTo>
                  <a:cubicBezTo>
                    <a:pt x="7172" y="2035"/>
                    <a:pt x="3636" y="3936"/>
                    <a:pt x="0" y="5638"/>
                  </a:cubicBezTo>
                  <a:cubicBezTo>
                    <a:pt x="3336" y="8039"/>
                    <a:pt x="6839" y="10341"/>
                    <a:pt x="10474" y="12509"/>
                  </a:cubicBezTo>
                  <a:cubicBezTo>
                    <a:pt x="10708" y="8306"/>
                    <a:pt x="10741" y="4103"/>
                    <a:pt x="106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6"/>
            <p:cNvSpPr/>
            <p:nvPr/>
          </p:nvSpPr>
          <p:spPr>
            <a:xfrm>
              <a:off x="2329325" y="430750"/>
              <a:ext cx="277725" cy="311925"/>
            </a:xfrm>
            <a:custGeom>
              <a:avLst/>
              <a:gdLst/>
              <a:ahLst/>
              <a:cxnLst/>
              <a:rect l="l" t="t" r="r" b="b"/>
              <a:pathLst>
                <a:path w="11109" h="12477" extrusionOk="0">
                  <a:moveTo>
                    <a:pt x="9975" y="1"/>
                  </a:moveTo>
                  <a:cubicBezTo>
                    <a:pt x="6772" y="2402"/>
                    <a:pt x="3437" y="4637"/>
                    <a:pt x="1" y="6705"/>
                  </a:cubicBezTo>
                  <a:cubicBezTo>
                    <a:pt x="3603" y="8773"/>
                    <a:pt x="7306" y="10675"/>
                    <a:pt x="11109" y="12476"/>
                  </a:cubicBezTo>
                  <a:cubicBezTo>
                    <a:pt x="10942" y="8240"/>
                    <a:pt x="10542" y="4103"/>
                    <a:pt x="9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6"/>
            <p:cNvSpPr/>
            <p:nvPr/>
          </p:nvSpPr>
          <p:spPr>
            <a:xfrm>
              <a:off x="2578675" y="238125"/>
              <a:ext cx="291900" cy="306900"/>
            </a:xfrm>
            <a:custGeom>
              <a:avLst/>
              <a:gdLst/>
              <a:ahLst/>
              <a:cxnLst/>
              <a:rect l="l" t="t" r="r" b="b"/>
              <a:pathLst>
                <a:path w="11676" h="12276" extrusionOk="0">
                  <a:moveTo>
                    <a:pt x="9241" y="0"/>
                  </a:moveTo>
                  <a:cubicBezTo>
                    <a:pt x="6305" y="2735"/>
                    <a:pt x="3203" y="5304"/>
                    <a:pt x="1" y="7706"/>
                  </a:cubicBezTo>
                  <a:cubicBezTo>
                    <a:pt x="3770" y="9373"/>
                    <a:pt x="7673" y="10908"/>
                    <a:pt x="11676" y="12275"/>
                  </a:cubicBezTo>
                  <a:cubicBezTo>
                    <a:pt x="11042" y="8106"/>
                    <a:pt x="10208" y="4003"/>
                    <a:pt x="92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3" name="Google Shape;433;p26"/>
          <p:cNvSpPr/>
          <p:nvPr/>
        </p:nvSpPr>
        <p:spPr>
          <a:xfrm>
            <a:off x="4015950" y="4552200"/>
            <a:ext cx="167650" cy="261875"/>
          </a:xfrm>
          <a:custGeom>
            <a:avLst/>
            <a:gdLst/>
            <a:ahLst/>
            <a:cxnLst/>
            <a:rect l="l" t="t" r="r" b="b"/>
            <a:pathLst>
              <a:path w="6706" h="10475" extrusionOk="0">
                <a:moveTo>
                  <a:pt x="3337" y="0"/>
                </a:moveTo>
                <a:lnTo>
                  <a:pt x="2836" y="1668"/>
                </a:lnTo>
                <a:cubicBezTo>
                  <a:pt x="2403" y="3203"/>
                  <a:pt x="1369" y="4470"/>
                  <a:pt x="1" y="5237"/>
                </a:cubicBezTo>
                <a:cubicBezTo>
                  <a:pt x="1369" y="6005"/>
                  <a:pt x="2403" y="7272"/>
                  <a:pt x="2836" y="8807"/>
                </a:cubicBezTo>
                <a:lnTo>
                  <a:pt x="3337" y="10475"/>
                </a:lnTo>
                <a:lnTo>
                  <a:pt x="3837" y="8807"/>
                </a:lnTo>
                <a:cubicBezTo>
                  <a:pt x="4271" y="7272"/>
                  <a:pt x="5305" y="6005"/>
                  <a:pt x="6706" y="5237"/>
                </a:cubicBezTo>
                <a:cubicBezTo>
                  <a:pt x="5305" y="4470"/>
                  <a:pt x="4271" y="3203"/>
                  <a:pt x="3837" y="1668"/>
                </a:cubicBezTo>
                <a:lnTo>
                  <a:pt x="3337"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6"/>
          <p:cNvSpPr/>
          <p:nvPr/>
        </p:nvSpPr>
        <p:spPr>
          <a:xfrm>
            <a:off x="3220400" y="3943638"/>
            <a:ext cx="88400" cy="136775"/>
          </a:xfrm>
          <a:custGeom>
            <a:avLst/>
            <a:gdLst/>
            <a:ahLst/>
            <a:cxnLst/>
            <a:rect l="l" t="t" r="r" b="b"/>
            <a:pathLst>
              <a:path w="3536" h="5471" extrusionOk="0">
                <a:moveTo>
                  <a:pt x="2068" y="0"/>
                </a:moveTo>
                <a:lnTo>
                  <a:pt x="1701" y="834"/>
                </a:lnTo>
                <a:cubicBezTo>
                  <a:pt x="1401" y="1601"/>
                  <a:pt x="767" y="2235"/>
                  <a:pt x="0" y="2535"/>
                </a:cubicBezTo>
                <a:cubicBezTo>
                  <a:pt x="701" y="3002"/>
                  <a:pt x="1168" y="3736"/>
                  <a:pt x="1301" y="4570"/>
                </a:cubicBezTo>
                <a:lnTo>
                  <a:pt x="1468" y="5471"/>
                </a:lnTo>
                <a:lnTo>
                  <a:pt x="1801" y="4637"/>
                </a:lnTo>
                <a:cubicBezTo>
                  <a:pt x="2135" y="3869"/>
                  <a:pt x="2735" y="3236"/>
                  <a:pt x="3536" y="2935"/>
                </a:cubicBezTo>
                <a:cubicBezTo>
                  <a:pt x="2835" y="2468"/>
                  <a:pt x="2368" y="1735"/>
                  <a:pt x="2235" y="901"/>
                </a:cubicBezTo>
                <a:lnTo>
                  <a:pt x="2068"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6"/>
          <p:cNvSpPr/>
          <p:nvPr/>
        </p:nvSpPr>
        <p:spPr>
          <a:xfrm>
            <a:off x="4311175" y="4305563"/>
            <a:ext cx="88425" cy="137600"/>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6"/>
          <p:cNvSpPr/>
          <p:nvPr/>
        </p:nvSpPr>
        <p:spPr>
          <a:xfrm>
            <a:off x="3630675" y="4080413"/>
            <a:ext cx="122625" cy="192650"/>
          </a:xfrm>
          <a:custGeom>
            <a:avLst/>
            <a:gdLst/>
            <a:ahLst/>
            <a:cxnLst/>
            <a:rect l="l" t="t" r="r" b="b"/>
            <a:pathLst>
              <a:path w="4905" h="7706" extrusionOk="0">
                <a:moveTo>
                  <a:pt x="2870" y="0"/>
                </a:moveTo>
                <a:lnTo>
                  <a:pt x="2403" y="1201"/>
                </a:lnTo>
                <a:cubicBezTo>
                  <a:pt x="1936" y="2269"/>
                  <a:pt x="1068" y="3136"/>
                  <a:pt x="1" y="3569"/>
                </a:cubicBezTo>
                <a:cubicBezTo>
                  <a:pt x="968" y="4237"/>
                  <a:pt x="1602" y="5271"/>
                  <a:pt x="1802" y="6405"/>
                </a:cubicBezTo>
                <a:lnTo>
                  <a:pt x="2036" y="7706"/>
                </a:lnTo>
                <a:lnTo>
                  <a:pt x="2536" y="6505"/>
                </a:lnTo>
                <a:cubicBezTo>
                  <a:pt x="2970" y="5437"/>
                  <a:pt x="3837" y="4570"/>
                  <a:pt x="4904" y="4137"/>
                </a:cubicBezTo>
                <a:cubicBezTo>
                  <a:pt x="3970" y="3469"/>
                  <a:pt x="3303" y="2435"/>
                  <a:pt x="3103" y="1268"/>
                </a:cubicBezTo>
                <a:lnTo>
                  <a:pt x="2870"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p:nvPr/>
        </p:nvSpPr>
        <p:spPr>
          <a:xfrm>
            <a:off x="3442975" y="4552200"/>
            <a:ext cx="122600" cy="191825"/>
          </a:xfrm>
          <a:custGeom>
            <a:avLst/>
            <a:gdLst/>
            <a:ahLst/>
            <a:cxnLst/>
            <a:rect l="l" t="t" r="r" b="b"/>
            <a:pathLst>
              <a:path w="4904" h="7673" extrusionOk="0">
                <a:moveTo>
                  <a:pt x="2869" y="1"/>
                </a:moveTo>
                <a:lnTo>
                  <a:pt x="2369" y="1202"/>
                </a:lnTo>
                <a:cubicBezTo>
                  <a:pt x="1935" y="2269"/>
                  <a:pt x="1068" y="3136"/>
                  <a:pt x="0" y="3570"/>
                </a:cubicBezTo>
                <a:cubicBezTo>
                  <a:pt x="968" y="4237"/>
                  <a:pt x="1601" y="5271"/>
                  <a:pt x="1802" y="6405"/>
                </a:cubicBezTo>
                <a:lnTo>
                  <a:pt x="2035" y="7673"/>
                </a:lnTo>
                <a:lnTo>
                  <a:pt x="2535" y="6505"/>
                </a:lnTo>
                <a:cubicBezTo>
                  <a:pt x="2969" y="5405"/>
                  <a:pt x="3836" y="4537"/>
                  <a:pt x="4904" y="4104"/>
                </a:cubicBezTo>
                <a:cubicBezTo>
                  <a:pt x="3970" y="3437"/>
                  <a:pt x="3303" y="2402"/>
                  <a:pt x="3102" y="1268"/>
                </a:cubicBezTo>
                <a:lnTo>
                  <a:pt x="2869" y="1"/>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4">
  <p:cSld name="CUSTOM_18">
    <p:spTree>
      <p:nvGrpSpPr>
        <p:cNvPr id="1" name="Shape 438"/>
        <p:cNvGrpSpPr/>
        <p:nvPr/>
      </p:nvGrpSpPr>
      <p:grpSpPr>
        <a:xfrm>
          <a:off x="0" y="0"/>
          <a:ext cx="0" cy="0"/>
          <a:chOff x="0" y="0"/>
          <a:chExt cx="0" cy="0"/>
        </a:xfrm>
      </p:grpSpPr>
      <p:sp>
        <p:nvSpPr>
          <p:cNvPr id="439" name="Google Shape;439;p27"/>
          <p:cNvSpPr txBox="1">
            <a:spLocks noGrp="1"/>
          </p:cNvSpPr>
          <p:nvPr>
            <p:ph type="subTitle" idx="1"/>
          </p:nvPr>
        </p:nvSpPr>
        <p:spPr>
          <a:xfrm>
            <a:off x="1474003" y="2347025"/>
            <a:ext cx="2560200" cy="1005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440" name="Google Shape;440;p27"/>
          <p:cNvSpPr txBox="1">
            <a:spLocks noGrp="1"/>
          </p:cNvSpPr>
          <p:nvPr>
            <p:ph type="title"/>
          </p:nvPr>
        </p:nvSpPr>
        <p:spPr>
          <a:xfrm>
            <a:off x="726300" y="713225"/>
            <a:ext cx="7691400" cy="48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400"/>
              <a:buNone/>
              <a:defRPr sz="3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41" name="Google Shape;441;p27"/>
          <p:cNvSpPr/>
          <p:nvPr/>
        </p:nvSpPr>
        <p:spPr>
          <a:xfrm>
            <a:off x="267079" y="1003800"/>
            <a:ext cx="10343543" cy="5143567"/>
          </a:xfrm>
          <a:custGeom>
            <a:avLst/>
            <a:gdLst/>
            <a:ahLst/>
            <a:cxnLst/>
            <a:rect l="l" t="t" r="r" b="b"/>
            <a:pathLst>
              <a:path w="91627" h="57631" extrusionOk="0">
                <a:moveTo>
                  <a:pt x="46144" y="0"/>
                </a:moveTo>
                <a:cubicBezTo>
                  <a:pt x="39222" y="0"/>
                  <a:pt x="32539" y="4362"/>
                  <a:pt x="26383" y="7694"/>
                </a:cubicBezTo>
                <a:cubicBezTo>
                  <a:pt x="23679" y="8997"/>
                  <a:pt x="20096" y="10968"/>
                  <a:pt x="16918" y="10968"/>
                </a:cubicBezTo>
                <a:cubicBezTo>
                  <a:pt x="16090" y="10968"/>
                  <a:pt x="15290" y="10835"/>
                  <a:pt x="14540" y="10521"/>
                </a:cubicBezTo>
                <a:cubicBezTo>
                  <a:pt x="13587" y="10238"/>
                  <a:pt x="12672" y="10107"/>
                  <a:pt x="11801" y="10107"/>
                </a:cubicBezTo>
                <a:cubicBezTo>
                  <a:pt x="4269" y="10107"/>
                  <a:pt x="1" y="19897"/>
                  <a:pt x="3165" y="26096"/>
                </a:cubicBezTo>
                <a:cubicBezTo>
                  <a:pt x="4562" y="29448"/>
                  <a:pt x="7076" y="32654"/>
                  <a:pt x="9445" y="35917"/>
                </a:cubicBezTo>
                <a:cubicBezTo>
                  <a:pt x="15188" y="43593"/>
                  <a:pt x="19232" y="53202"/>
                  <a:pt x="28763" y="55146"/>
                </a:cubicBezTo>
                <a:cubicBezTo>
                  <a:pt x="35179" y="56876"/>
                  <a:pt x="41091" y="57631"/>
                  <a:pt x="46464" y="57631"/>
                </a:cubicBezTo>
                <a:cubicBezTo>
                  <a:pt x="78831" y="57631"/>
                  <a:pt x="91627" y="30253"/>
                  <a:pt x="77253" y="23995"/>
                </a:cubicBezTo>
                <a:cubicBezTo>
                  <a:pt x="62773" y="17403"/>
                  <a:pt x="63879" y="12521"/>
                  <a:pt x="58002" y="5102"/>
                </a:cubicBezTo>
                <a:cubicBezTo>
                  <a:pt x="54008" y="1381"/>
                  <a:pt x="50038" y="0"/>
                  <a:pt x="46144" y="0"/>
                </a:cubicBezTo>
                <a:close/>
              </a:path>
            </a:pathLst>
          </a:custGeom>
          <a:solidFill>
            <a:srgbClr val="A4BDDA">
              <a:alpha val="1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7"/>
          <p:cNvSpPr/>
          <p:nvPr/>
        </p:nvSpPr>
        <p:spPr>
          <a:xfrm>
            <a:off x="8819950" y="360250"/>
            <a:ext cx="268550" cy="312750"/>
          </a:xfrm>
          <a:custGeom>
            <a:avLst/>
            <a:gdLst/>
            <a:ahLst/>
            <a:cxnLst/>
            <a:rect l="l" t="t" r="r" b="b"/>
            <a:pathLst>
              <a:path w="10742" h="12510" extrusionOk="0">
                <a:moveTo>
                  <a:pt x="134" y="0"/>
                </a:moveTo>
                <a:cubicBezTo>
                  <a:pt x="1" y="4103"/>
                  <a:pt x="34" y="8306"/>
                  <a:pt x="268" y="12509"/>
                </a:cubicBezTo>
                <a:cubicBezTo>
                  <a:pt x="3904" y="10341"/>
                  <a:pt x="7406" y="8039"/>
                  <a:pt x="10742" y="5638"/>
                </a:cubicBezTo>
                <a:cubicBezTo>
                  <a:pt x="7106" y="3936"/>
                  <a:pt x="3570" y="2035"/>
                  <a:pt x="1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7"/>
          <p:cNvSpPr/>
          <p:nvPr/>
        </p:nvSpPr>
        <p:spPr>
          <a:xfrm>
            <a:off x="8545600" y="192625"/>
            <a:ext cx="277725" cy="311925"/>
          </a:xfrm>
          <a:custGeom>
            <a:avLst/>
            <a:gdLst/>
            <a:ahLst/>
            <a:cxnLst/>
            <a:rect l="l" t="t" r="r" b="b"/>
            <a:pathLst>
              <a:path w="11109" h="12477" extrusionOk="0">
                <a:moveTo>
                  <a:pt x="1135" y="1"/>
                </a:moveTo>
                <a:cubicBezTo>
                  <a:pt x="567" y="4103"/>
                  <a:pt x="167" y="8240"/>
                  <a:pt x="0" y="12476"/>
                </a:cubicBezTo>
                <a:cubicBezTo>
                  <a:pt x="3803" y="10675"/>
                  <a:pt x="7539" y="8773"/>
                  <a:pt x="11108" y="6705"/>
                </a:cubicBezTo>
                <a:cubicBezTo>
                  <a:pt x="7673" y="4637"/>
                  <a:pt x="4337" y="2402"/>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7"/>
          <p:cNvSpPr/>
          <p:nvPr/>
        </p:nvSpPr>
        <p:spPr>
          <a:xfrm>
            <a:off x="8282075" y="0"/>
            <a:ext cx="291900" cy="306900"/>
          </a:xfrm>
          <a:custGeom>
            <a:avLst/>
            <a:gdLst/>
            <a:ahLst/>
            <a:cxnLst/>
            <a:rect l="l" t="t" r="r" b="b"/>
            <a:pathLst>
              <a:path w="11676" h="12276" extrusionOk="0">
                <a:moveTo>
                  <a:pt x="2436" y="0"/>
                </a:moveTo>
                <a:cubicBezTo>
                  <a:pt x="1468" y="4003"/>
                  <a:pt x="634" y="8106"/>
                  <a:pt x="1" y="12275"/>
                </a:cubicBezTo>
                <a:cubicBezTo>
                  <a:pt x="4003" y="10908"/>
                  <a:pt x="7906" y="9373"/>
                  <a:pt x="11676" y="7706"/>
                </a:cubicBezTo>
                <a:cubicBezTo>
                  <a:pt x="8473" y="5304"/>
                  <a:pt x="5371" y="2735"/>
                  <a:pt x="24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7"/>
          <p:cNvSpPr/>
          <p:nvPr/>
        </p:nvSpPr>
        <p:spPr>
          <a:xfrm>
            <a:off x="8790775" y="510350"/>
            <a:ext cx="381125" cy="394475"/>
          </a:xfrm>
          <a:custGeom>
            <a:avLst/>
            <a:gdLst/>
            <a:ahLst/>
            <a:cxnLst/>
            <a:rect l="l" t="t" r="r" b="b"/>
            <a:pathLst>
              <a:path w="15245" h="15779" extrusionOk="0">
                <a:moveTo>
                  <a:pt x="0" y="1"/>
                </a:moveTo>
                <a:cubicBezTo>
                  <a:pt x="1135" y="5238"/>
                  <a:pt x="2502" y="10508"/>
                  <a:pt x="4170" y="15779"/>
                </a:cubicBezTo>
                <a:cubicBezTo>
                  <a:pt x="8073" y="11909"/>
                  <a:pt x="11775" y="7906"/>
                  <a:pt x="15245" y="3770"/>
                </a:cubicBezTo>
                <a:cubicBezTo>
                  <a:pt x="10074" y="2769"/>
                  <a:pt x="5004" y="1502"/>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7"/>
          <p:cNvSpPr/>
          <p:nvPr/>
        </p:nvSpPr>
        <p:spPr>
          <a:xfrm>
            <a:off x="8423000" y="376925"/>
            <a:ext cx="367800" cy="402800"/>
          </a:xfrm>
          <a:custGeom>
            <a:avLst/>
            <a:gdLst/>
            <a:ahLst/>
            <a:cxnLst/>
            <a:rect l="l" t="t" r="r" b="b"/>
            <a:pathLst>
              <a:path w="14712" h="16112" extrusionOk="0">
                <a:moveTo>
                  <a:pt x="1" y="0"/>
                </a:moveTo>
                <a:lnTo>
                  <a:pt x="1" y="0"/>
                </a:lnTo>
                <a:cubicBezTo>
                  <a:pt x="568" y="5338"/>
                  <a:pt x="1402" y="10708"/>
                  <a:pt x="2469" y="16112"/>
                </a:cubicBezTo>
                <a:cubicBezTo>
                  <a:pt x="6772" y="12676"/>
                  <a:pt x="10842" y="9074"/>
                  <a:pt x="14711" y="5338"/>
                </a:cubicBezTo>
                <a:cubicBezTo>
                  <a:pt x="9708" y="3803"/>
                  <a:pt x="4804" y="2035"/>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7"/>
          <p:cNvSpPr/>
          <p:nvPr/>
        </p:nvSpPr>
        <p:spPr>
          <a:xfrm>
            <a:off x="8071100" y="205975"/>
            <a:ext cx="351925" cy="406975"/>
          </a:xfrm>
          <a:custGeom>
            <a:avLst/>
            <a:gdLst/>
            <a:ahLst/>
            <a:cxnLst/>
            <a:rect l="l" t="t" r="r" b="b"/>
            <a:pathLst>
              <a:path w="14077" h="16279" extrusionOk="0">
                <a:moveTo>
                  <a:pt x="0" y="0"/>
                </a:moveTo>
                <a:lnTo>
                  <a:pt x="0" y="0"/>
                </a:lnTo>
                <a:cubicBezTo>
                  <a:pt x="34" y="5371"/>
                  <a:pt x="300" y="10808"/>
                  <a:pt x="801" y="16279"/>
                </a:cubicBezTo>
                <a:cubicBezTo>
                  <a:pt x="5404" y="13310"/>
                  <a:pt x="9841" y="10141"/>
                  <a:pt x="14077" y="6838"/>
                </a:cubicBezTo>
                <a:cubicBezTo>
                  <a:pt x="9273" y="4804"/>
                  <a:pt x="4570" y="2535"/>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7"/>
          <p:cNvSpPr/>
          <p:nvPr/>
        </p:nvSpPr>
        <p:spPr>
          <a:xfrm>
            <a:off x="7716675" y="0"/>
            <a:ext cx="354450" cy="406975"/>
          </a:xfrm>
          <a:custGeom>
            <a:avLst/>
            <a:gdLst/>
            <a:ahLst/>
            <a:cxnLst/>
            <a:rect l="l" t="t" r="r" b="b"/>
            <a:pathLst>
              <a:path w="14178" h="16279" extrusionOk="0">
                <a:moveTo>
                  <a:pt x="901" y="0"/>
                </a:moveTo>
                <a:cubicBezTo>
                  <a:pt x="367" y="5337"/>
                  <a:pt x="67" y="10774"/>
                  <a:pt x="0" y="16278"/>
                </a:cubicBezTo>
                <a:cubicBezTo>
                  <a:pt x="4904" y="13777"/>
                  <a:pt x="9641" y="11108"/>
                  <a:pt x="14177" y="8239"/>
                </a:cubicBezTo>
                <a:cubicBezTo>
                  <a:pt x="9607" y="5737"/>
                  <a:pt x="5171" y="2969"/>
                  <a:pt x="9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7"/>
          <p:cNvSpPr/>
          <p:nvPr/>
        </p:nvSpPr>
        <p:spPr>
          <a:xfrm flipH="1">
            <a:off x="558650" y="278513"/>
            <a:ext cx="167650" cy="261875"/>
          </a:xfrm>
          <a:custGeom>
            <a:avLst/>
            <a:gdLst/>
            <a:ahLst/>
            <a:cxnLst/>
            <a:rect l="l" t="t" r="r" b="b"/>
            <a:pathLst>
              <a:path w="6706" h="10475" extrusionOk="0">
                <a:moveTo>
                  <a:pt x="3337" y="0"/>
                </a:moveTo>
                <a:lnTo>
                  <a:pt x="2836" y="1668"/>
                </a:lnTo>
                <a:cubicBezTo>
                  <a:pt x="2403" y="3203"/>
                  <a:pt x="1369" y="4470"/>
                  <a:pt x="1" y="5237"/>
                </a:cubicBezTo>
                <a:cubicBezTo>
                  <a:pt x="1369" y="6005"/>
                  <a:pt x="2403" y="7272"/>
                  <a:pt x="2836" y="8807"/>
                </a:cubicBezTo>
                <a:lnTo>
                  <a:pt x="3337" y="10475"/>
                </a:lnTo>
                <a:lnTo>
                  <a:pt x="3837" y="8807"/>
                </a:lnTo>
                <a:cubicBezTo>
                  <a:pt x="4271" y="7272"/>
                  <a:pt x="5305" y="6005"/>
                  <a:pt x="6706" y="5237"/>
                </a:cubicBezTo>
                <a:cubicBezTo>
                  <a:pt x="5305" y="4470"/>
                  <a:pt x="4271" y="3203"/>
                  <a:pt x="3837" y="1668"/>
                </a:cubicBezTo>
                <a:lnTo>
                  <a:pt x="3337"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7"/>
          <p:cNvSpPr/>
          <p:nvPr/>
        </p:nvSpPr>
        <p:spPr>
          <a:xfrm flipH="1">
            <a:off x="355500" y="1276600"/>
            <a:ext cx="88400" cy="136775"/>
          </a:xfrm>
          <a:custGeom>
            <a:avLst/>
            <a:gdLst/>
            <a:ahLst/>
            <a:cxnLst/>
            <a:rect l="l" t="t" r="r" b="b"/>
            <a:pathLst>
              <a:path w="3536" h="5471" extrusionOk="0">
                <a:moveTo>
                  <a:pt x="2068" y="0"/>
                </a:moveTo>
                <a:lnTo>
                  <a:pt x="1701" y="834"/>
                </a:lnTo>
                <a:cubicBezTo>
                  <a:pt x="1401" y="1601"/>
                  <a:pt x="767" y="2235"/>
                  <a:pt x="0" y="2535"/>
                </a:cubicBezTo>
                <a:cubicBezTo>
                  <a:pt x="701" y="3002"/>
                  <a:pt x="1168" y="3736"/>
                  <a:pt x="1301" y="4570"/>
                </a:cubicBezTo>
                <a:lnTo>
                  <a:pt x="1468" y="5471"/>
                </a:lnTo>
                <a:lnTo>
                  <a:pt x="1801" y="4637"/>
                </a:lnTo>
                <a:cubicBezTo>
                  <a:pt x="2135" y="3869"/>
                  <a:pt x="2735" y="3236"/>
                  <a:pt x="3536" y="2935"/>
                </a:cubicBezTo>
                <a:cubicBezTo>
                  <a:pt x="2835" y="2468"/>
                  <a:pt x="2368" y="1735"/>
                  <a:pt x="2235" y="901"/>
                </a:cubicBezTo>
                <a:lnTo>
                  <a:pt x="2068"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7"/>
          <p:cNvSpPr/>
          <p:nvPr/>
        </p:nvSpPr>
        <p:spPr>
          <a:xfrm flipH="1">
            <a:off x="267075" y="567925"/>
            <a:ext cx="88425" cy="137600"/>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7"/>
          <p:cNvSpPr/>
          <p:nvPr/>
        </p:nvSpPr>
        <p:spPr>
          <a:xfrm flipH="1">
            <a:off x="1019475" y="540400"/>
            <a:ext cx="122625" cy="192650"/>
          </a:xfrm>
          <a:custGeom>
            <a:avLst/>
            <a:gdLst/>
            <a:ahLst/>
            <a:cxnLst/>
            <a:rect l="l" t="t" r="r" b="b"/>
            <a:pathLst>
              <a:path w="4905" h="7706" extrusionOk="0">
                <a:moveTo>
                  <a:pt x="2870" y="0"/>
                </a:moveTo>
                <a:lnTo>
                  <a:pt x="2403" y="1201"/>
                </a:lnTo>
                <a:cubicBezTo>
                  <a:pt x="1936" y="2269"/>
                  <a:pt x="1068" y="3136"/>
                  <a:pt x="1" y="3569"/>
                </a:cubicBezTo>
                <a:cubicBezTo>
                  <a:pt x="968" y="4237"/>
                  <a:pt x="1602" y="5271"/>
                  <a:pt x="1802" y="6405"/>
                </a:cubicBezTo>
                <a:lnTo>
                  <a:pt x="2036" y="7706"/>
                </a:lnTo>
                <a:lnTo>
                  <a:pt x="2536" y="6505"/>
                </a:lnTo>
                <a:cubicBezTo>
                  <a:pt x="2970" y="5437"/>
                  <a:pt x="3837" y="4570"/>
                  <a:pt x="4904" y="4137"/>
                </a:cubicBezTo>
                <a:cubicBezTo>
                  <a:pt x="3970" y="3469"/>
                  <a:pt x="3303" y="2435"/>
                  <a:pt x="3103" y="1268"/>
                </a:cubicBezTo>
                <a:lnTo>
                  <a:pt x="2870"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7"/>
          <p:cNvSpPr/>
          <p:nvPr/>
        </p:nvSpPr>
        <p:spPr>
          <a:xfrm flipH="1">
            <a:off x="726300" y="1003788"/>
            <a:ext cx="122600" cy="191825"/>
          </a:xfrm>
          <a:custGeom>
            <a:avLst/>
            <a:gdLst/>
            <a:ahLst/>
            <a:cxnLst/>
            <a:rect l="l" t="t" r="r" b="b"/>
            <a:pathLst>
              <a:path w="4904" h="7673" extrusionOk="0">
                <a:moveTo>
                  <a:pt x="2869" y="1"/>
                </a:moveTo>
                <a:lnTo>
                  <a:pt x="2369" y="1202"/>
                </a:lnTo>
                <a:cubicBezTo>
                  <a:pt x="1935" y="2269"/>
                  <a:pt x="1068" y="3136"/>
                  <a:pt x="0" y="3570"/>
                </a:cubicBezTo>
                <a:cubicBezTo>
                  <a:pt x="968" y="4237"/>
                  <a:pt x="1601" y="5271"/>
                  <a:pt x="1802" y="6405"/>
                </a:cubicBezTo>
                <a:lnTo>
                  <a:pt x="2035" y="7673"/>
                </a:lnTo>
                <a:lnTo>
                  <a:pt x="2535" y="6505"/>
                </a:lnTo>
                <a:cubicBezTo>
                  <a:pt x="2969" y="5405"/>
                  <a:pt x="3836" y="4537"/>
                  <a:pt x="4904" y="4104"/>
                </a:cubicBezTo>
                <a:cubicBezTo>
                  <a:pt x="3970" y="3437"/>
                  <a:pt x="3303" y="2402"/>
                  <a:pt x="3102" y="1268"/>
                </a:cubicBezTo>
                <a:lnTo>
                  <a:pt x="2869" y="1"/>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5">
  <p:cSld name="CUSTOM_19">
    <p:spTree>
      <p:nvGrpSpPr>
        <p:cNvPr id="1" name="Shape 454"/>
        <p:cNvGrpSpPr/>
        <p:nvPr/>
      </p:nvGrpSpPr>
      <p:grpSpPr>
        <a:xfrm>
          <a:off x="0" y="0"/>
          <a:ext cx="0" cy="0"/>
          <a:chOff x="0" y="0"/>
          <a:chExt cx="0" cy="0"/>
        </a:xfrm>
      </p:grpSpPr>
      <p:sp>
        <p:nvSpPr>
          <p:cNvPr id="455" name="Google Shape;455;p28"/>
          <p:cNvSpPr txBox="1">
            <a:spLocks noGrp="1"/>
          </p:cNvSpPr>
          <p:nvPr>
            <p:ph type="title"/>
          </p:nvPr>
        </p:nvSpPr>
        <p:spPr>
          <a:xfrm>
            <a:off x="726300" y="713225"/>
            <a:ext cx="7691400" cy="48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400"/>
              <a:buNone/>
              <a:defRPr sz="3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56" name="Google Shape;456;p28"/>
          <p:cNvSpPr txBox="1">
            <a:spLocks noGrp="1"/>
          </p:cNvSpPr>
          <p:nvPr>
            <p:ph type="subTitle" idx="1"/>
          </p:nvPr>
        </p:nvSpPr>
        <p:spPr>
          <a:xfrm>
            <a:off x="4835075" y="2347025"/>
            <a:ext cx="2560200" cy="1005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457" name="Google Shape;457;p28"/>
          <p:cNvSpPr/>
          <p:nvPr/>
        </p:nvSpPr>
        <p:spPr>
          <a:xfrm>
            <a:off x="-651474" y="-1199925"/>
            <a:ext cx="8937091" cy="5143563"/>
          </a:xfrm>
          <a:custGeom>
            <a:avLst/>
            <a:gdLst/>
            <a:ahLst/>
            <a:cxnLst/>
            <a:rect l="l" t="t" r="r" b="b"/>
            <a:pathLst>
              <a:path w="117327" h="54913" extrusionOk="0">
                <a:moveTo>
                  <a:pt x="93356" y="0"/>
                </a:moveTo>
                <a:cubicBezTo>
                  <a:pt x="88268" y="0"/>
                  <a:pt x="83308" y="1414"/>
                  <a:pt x="77942" y="1787"/>
                </a:cubicBezTo>
                <a:cubicBezTo>
                  <a:pt x="56780" y="2759"/>
                  <a:pt x="55697" y="6502"/>
                  <a:pt x="51708" y="9508"/>
                </a:cubicBezTo>
                <a:cubicBezTo>
                  <a:pt x="50260" y="10596"/>
                  <a:pt x="48530" y="11140"/>
                  <a:pt x="46794" y="11140"/>
                </a:cubicBezTo>
                <a:cubicBezTo>
                  <a:pt x="45303" y="11140"/>
                  <a:pt x="43806" y="10738"/>
                  <a:pt x="42479" y="9932"/>
                </a:cubicBezTo>
                <a:cubicBezTo>
                  <a:pt x="35972" y="5988"/>
                  <a:pt x="27164" y="1899"/>
                  <a:pt x="20478" y="1899"/>
                </a:cubicBezTo>
                <a:cubicBezTo>
                  <a:pt x="20460" y="1899"/>
                  <a:pt x="20442" y="1899"/>
                  <a:pt x="20423" y="1899"/>
                </a:cubicBezTo>
                <a:cubicBezTo>
                  <a:pt x="7642" y="2111"/>
                  <a:pt x="4346" y="9832"/>
                  <a:pt x="2915" y="21217"/>
                </a:cubicBezTo>
                <a:cubicBezTo>
                  <a:pt x="0" y="47094"/>
                  <a:pt x="18455" y="54913"/>
                  <a:pt x="40084" y="54913"/>
                </a:cubicBezTo>
                <a:cubicBezTo>
                  <a:pt x="41419" y="54913"/>
                  <a:pt x="42766" y="54883"/>
                  <a:pt x="44121" y="54826"/>
                </a:cubicBezTo>
                <a:cubicBezTo>
                  <a:pt x="50523" y="54289"/>
                  <a:pt x="56333" y="51787"/>
                  <a:pt x="62691" y="51351"/>
                </a:cubicBezTo>
                <a:cubicBezTo>
                  <a:pt x="63252" y="51299"/>
                  <a:pt x="63806" y="51275"/>
                  <a:pt x="64353" y="51275"/>
                </a:cubicBezTo>
                <a:cubicBezTo>
                  <a:pt x="69792" y="51275"/>
                  <a:pt x="74570" y="53648"/>
                  <a:pt x="79819" y="54379"/>
                </a:cubicBezTo>
                <a:cubicBezTo>
                  <a:pt x="81641" y="54648"/>
                  <a:pt x="83517" y="54789"/>
                  <a:pt x="85406" y="54789"/>
                </a:cubicBezTo>
                <a:cubicBezTo>
                  <a:pt x="92841" y="54789"/>
                  <a:pt x="100466" y="52611"/>
                  <a:pt x="105696" y="47541"/>
                </a:cubicBezTo>
                <a:cubicBezTo>
                  <a:pt x="113796" y="39697"/>
                  <a:pt x="117327" y="27195"/>
                  <a:pt x="116075" y="16033"/>
                </a:cubicBezTo>
                <a:cubicBezTo>
                  <a:pt x="115662" y="6201"/>
                  <a:pt x="106768" y="3173"/>
                  <a:pt x="98724" y="614"/>
                </a:cubicBezTo>
                <a:cubicBezTo>
                  <a:pt x="96904" y="171"/>
                  <a:pt x="95122" y="0"/>
                  <a:pt x="93356" y="0"/>
                </a:cubicBezTo>
                <a:close/>
              </a:path>
            </a:pathLst>
          </a:custGeom>
          <a:solidFill>
            <a:srgbClr val="A4BDDA">
              <a:alpha val="1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 name="Google Shape;458;p28"/>
          <p:cNvGrpSpPr/>
          <p:nvPr/>
        </p:nvGrpSpPr>
        <p:grpSpPr>
          <a:xfrm>
            <a:off x="-76200" y="-71612"/>
            <a:ext cx="1680375" cy="994050"/>
            <a:chOff x="1190200" y="238125"/>
            <a:chExt cx="1680375" cy="994050"/>
          </a:xfrm>
        </p:grpSpPr>
        <p:sp>
          <p:nvSpPr>
            <p:cNvPr id="459" name="Google Shape;459;p28"/>
            <p:cNvSpPr/>
            <p:nvPr/>
          </p:nvSpPr>
          <p:spPr>
            <a:xfrm>
              <a:off x="1190200" y="935275"/>
              <a:ext cx="301900" cy="296900"/>
            </a:xfrm>
            <a:custGeom>
              <a:avLst/>
              <a:gdLst/>
              <a:ahLst/>
              <a:cxnLst/>
              <a:rect l="l" t="t" r="r" b="b"/>
              <a:pathLst>
                <a:path w="12076" h="11876" extrusionOk="0">
                  <a:moveTo>
                    <a:pt x="12075" y="1"/>
                  </a:moveTo>
                  <a:lnTo>
                    <a:pt x="12075" y="1"/>
                  </a:lnTo>
                  <a:cubicBezTo>
                    <a:pt x="8106" y="935"/>
                    <a:pt x="4103" y="1635"/>
                    <a:pt x="0" y="2135"/>
                  </a:cubicBezTo>
                  <a:cubicBezTo>
                    <a:pt x="2468" y="5471"/>
                    <a:pt x="5137" y="8707"/>
                    <a:pt x="7972" y="11876"/>
                  </a:cubicBezTo>
                  <a:cubicBezTo>
                    <a:pt x="9540" y="7940"/>
                    <a:pt x="10908" y="3970"/>
                    <a:pt x="120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8"/>
            <p:cNvSpPr/>
            <p:nvPr/>
          </p:nvSpPr>
          <p:spPr>
            <a:xfrm>
              <a:off x="1492075" y="851875"/>
              <a:ext cx="291900" cy="306100"/>
            </a:xfrm>
            <a:custGeom>
              <a:avLst/>
              <a:gdLst/>
              <a:ahLst/>
              <a:cxnLst/>
              <a:rect l="l" t="t" r="r" b="b"/>
              <a:pathLst>
                <a:path w="11676" h="12244" extrusionOk="0">
                  <a:moveTo>
                    <a:pt x="11675" y="1"/>
                  </a:moveTo>
                  <a:lnTo>
                    <a:pt x="11675" y="1"/>
                  </a:lnTo>
                  <a:cubicBezTo>
                    <a:pt x="7873" y="1302"/>
                    <a:pt x="3970" y="2436"/>
                    <a:pt x="0" y="3337"/>
                  </a:cubicBezTo>
                  <a:cubicBezTo>
                    <a:pt x="2802" y="6405"/>
                    <a:pt x="5771" y="9374"/>
                    <a:pt x="8873" y="12243"/>
                  </a:cubicBezTo>
                  <a:cubicBezTo>
                    <a:pt x="10007" y="8140"/>
                    <a:pt x="10941" y="4070"/>
                    <a:pt x="11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8"/>
            <p:cNvSpPr/>
            <p:nvPr/>
          </p:nvSpPr>
          <p:spPr>
            <a:xfrm>
              <a:off x="1783950" y="739300"/>
              <a:ext cx="280225" cy="311075"/>
            </a:xfrm>
            <a:custGeom>
              <a:avLst/>
              <a:gdLst/>
              <a:ahLst/>
              <a:cxnLst/>
              <a:rect l="l" t="t" r="r" b="b"/>
              <a:pathLst>
                <a:path w="11209" h="12443" extrusionOk="0">
                  <a:moveTo>
                    <a:pt x="11208" y="1"/>
                  </a:moveTo>
                  <a:cubicBezTo>
                    <a:pt x="7572" y="1669"/>
                    <a:pt x="3836" y="3203"/>
                    <a:pt x="0" y="4504"/>
                  </a:cubicBezTo>
                  <a:cubicBezTo>
                    <a:pt x="3103" y="7273"/>
                    <a:pt x="6338" y="9908"/>
                    <a:pt x="9741" y="12443"/>
                  </a:cubicBezTo>
                  <a:cubicBezTo>
                    <a:pt x="10408" y="8273"/>
                    <a:pt x="10908" y="4104"/>
                    <a:pt x="112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8"/>
            <p:cNvSpPr/>
            <p:nvPr/>
          </p:nvSpPr>
          <p:spPr>
            <a:xfrm>
              <a:off x="2064150" y="598375"/>
              <a:ext cx="268550" cy="312750"/>
            </a:xfrm>
            <a:custGeom>
              <a:avLst/>
              <a:gdLst/>
              <a:ahLst/>
              <a:cxnLst/>
              <a:rect l="l" t="t" r="r" b="b"/>
              <a:pathLst>
                <a:path w="10742" h="12510" extrusionOk="0">
                  <a:moveTo>
                    <a:pt x="10608" y="0"/>
                  </a:moveTo>
                  <a:lnTo>
                    <a:pt x="10608" y="0"/>
                  </a:lnTo>
                  <a:cubicBezTo>
                    <a:pt x="7172" y="2035"/>
                    <a:pt x="3636" y="3936"/>
                    <a:pt x="0" y="5638"/>
                  </a:cubicBezTo>
                  <a:cubicBezTo>
                    <a:pt x="3336" y="8039"/>
                    <a:pt x="6839" y="10341"/>
                    <a:pt x="10474" y="12509"/>
                  </a:cubicBezTo>
                  <a:cubicBezTo>
                    <a:pt x="10708" y="8306"/>
                    <a:pt x="10741" y="4103"/>
                    <a:pt x="106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8"/>
            <p:cNvSpPr/>
            <p:nvPr/>
          </p:nvSpPr>
          <p:spPr>
            <a:xfrm>
              <a:off x="2329325" y="430750"/>
              <a:ext cx="277725" cy="311925"/>
            </a:xfrm>
            <a:custGeom>
              <a:avLst/>
              <a:gdLst/>
              <a:ahLst/>
              <a:cxnLst/>
              <a:rect l="l" t="t" r="r" b="b"/>
              <a:pathLst>
                <a:path w="11109" h="12477" extrusionOk="0">
                  <a:moveTo>
                    <a:pt x="9975" y="1"/>
                  </a:moveTo>
                  <a:cubicBezTo>
                    <a:pt x="6772" y="2402"/>
                    <a:pt x="3437" y="4637"/>
                    <a:pt x="1" y="6705"/>
                  </a:cubicBezTo>
                  <a:cubicBezTo>
                    <a:pt x="3603" y="8773"/>
                    <a:pt x="7306" y="10675"/>
                    <a:pt x="11109" y="12476"/>
                  </a:cubicBezTo>
                  <a:cubicBezTo>
                    <a:pt x="10942" y="8240"/>
                    <a:pt x="10542" y="4103"/>
                    <a:pt x="9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8"/>
            <p:cNvSpPr/>
            <p:nvPr/>
          </p:nvSpPr>
          <p:spPr>
            <a:xfrm>
              <a:off x="2578675" y="238125"/>
              <a:ext cx="291900" cy="306900"/>
            </a:xfrm>
            <a:custGeom>
              <a:avLst/>
              <a:gdLst/>
              <a:ahLst/>
              <a:cxnLst/>
              <a:rect l="l" t="t" r="r" b="b"/>
              <a:pathLst>
                <a:path w="11676" h="12276" extrusionOk="0">
                  <a:moveTo>
                    <a:pt x="9241" y="0"/>
                  </a:moveTo>
                  <a:cubicBezTo>
                    <a:pt x="6305" y="2735"/>
                    <a:pt x="3203" y="5304"/>
                    <a:pt x="1" y="7706"/>
                  </a:cubicBezTo>
                  <a:cubicBezTo>
                    <a:pt x="3770" y="9373"/>
                    <a:pt x="7673" y="10908"/>
                    <a:pt x="11676" y="12275"/>
                  </a:cubicBezTo>
                  <a:cubicBezTo>
                    <a:pt x="11042" y="8106"/>
                    <a:pt x="10208" y="4003"/>
                    <a:pt x="92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5" name="Google Shape;465;p28"/>
          <p:cNvSpPr/>
          <p:nvPr/>
        </p:nvSpPr>
        <p:spPr>
          <a:xfrm>
            <a:off x="8190825" y="933750"/>
            <a:ext cx="167650" cy="261875"/>
          </a:xfrm>
          <a:custGeom>
            <a:avLst/>
            <a:gdLst/>
            <a:ahLst/>
            <a:cxnLst/>
            <a:rect l="l" t="t" r="r" b="b"/>
            <a:pathLst>
              <a:path w="6706" h="10475" extrusionOk="0">
                <a:moveTo>
                  <a:pt x="3337" y="0"/>
                </a:moveTo>
                <a:lnTo>
                  <a:pt x="2836" y="1668"/>
                </a:lnTo>
                <a:cubicBezTo>
                  <a:pt x="2403" y="3203"/>
                  <a:pt x="1369" y="4470"/>
                  <a:pt x="1" y="5237"/>
                </a:cubicBezTo>
                <a:cubicBezTo>
                  <a:pt x="1369" y="6005"/>
                  <a:pt x="2403" y="7272"/>
                  <a:pt x="2836" y="8807"/>
                </a:cubicBezTo>
                <a:lnTo>
                  <a:pt x="3337" y="10475"/>
                </a:lnTo>
                <a:lnTo>
                  <a:pt x="3837" y="8807"/>
                </a:lnTo>
                <a:cubicBezTo>
                  <a:pt x="4271" y="7272"/>
                  <a:pt x="5305" y="6005"/>
                  <a:pt x="6706" y="5237"/>
                </a:cubicBezTo>
                <a:cubicBezTo>
                  <a:pt x="5305" y="4470"/>
                  <a:pt x="4271" y="3203"/>
                  <a:pt x="3837" y="1668"/>
                </a:cubicBezTo>
                <a:lnTo>
                  <a:pt x="3337"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8"/>
          <p:cNvSpPr/>
          <p:nvPr/>
        </p:nvSpPr>
        <p:spPr>
          <a:xfrm>
            <a:off x="8486050" y="687113"/>
            <a:ext cx="88425" cy="137600"/>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8"/>
          <p:cNvSpPr/>
          <p:nvPr/>
        </p:nvSpPr>
        <p:spPr>
          <a:xfrm>
            <a:off x="7805550" y="461963"/>
            <a:ext cx="122625" cy="192650"/>
          </a:xfrm>
          <a:custGeom>
            <a:avLst/>
            <a:gdLst/>
            <a:ahLst/>
            <a:cxnLst/>
            <a:rect l="l" t="t" r="r" b="b"/>
            <a:pathLst>
              <a:path w="4905" h="7706" extrusionOk="0">
                <a:moveTo>
                  <a:pt x="2870" y="0"/>
                </a:moveTo>
                <a:lnTo>
                  <a:pt x="2403" y="1201"/>
                </a:lnTo>
                <a:cubicBezTo>
                  <a:pt x="1936" y="2269"/>
                  <a:pt x="1068" y="3136"/>
                  <a:pt x="1" y="3569"/>
                </a:cubicBezTo>
                <a:cubicBezTo>
                  <a:pt x="968" y="4237"/>
                  <a:pt x="1602" y="5271"/>
                  <a:pt x="1802" y="6405"/>
                </a:cubicBezTo>
                <a:lnTo>
                  <a:pt x="2036" y="7706"/>
                </a:lnTo>
                <a:lnTo>
                  <a:pt x="2536" y="6505"/>
                </a:lnTo>
                <a:cubicBezTo>
                  <a:pt x="2970" y="5437"/>
                  <a:pt x="3837" y="4570"/>
                  <a:pt x="4904" y="4137"/>
                </a:cubicBezTo>
                <a:cubicBezTo>
                  <a:pt x="3970" y="3469"/>
                  <a:pt x="3303" y="2435"/>
                  <a:pt x="3103" y="1268"/>
                </a:cubicBezTo>
                <a:lnTo>
                  <a:pt x="2870"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6">
  <p:cSld name="CUSTOM_23">
    <p:spTree>
      <p:nvGrpSpPr>
        <p:cNvPr id="1" name="Shape 468"/>
        <p:cNvGrpSpPr/>
        <p:nvPr/>
      </p:nvGrpSpPr>
      <p:grpSpPr>
        <a:xfrm>
          <a:off x="0" y="0"/>
          <a:ext cx="0" cy="0"/>
          <a:chOff x="0" y="0"/>
          <a:chExt cx="0" cy="0"/>
        </a:xfrm>
      </p:grpSpPr>
      <p:sp>
        <p:nvSpPr>
          <p:cNvPr id="469" name="Google Shape;469;p29"/>
          <p:cNvSpPr/>
          <p:nvPr/>
        </p:nvSpPr>
        <p:spPr>
          <a:xfrm rot="1818858">
            <a:off x="-754566" y="761938"/>
            <a:ext cx="12293342" cy="5404717"/>
          </a:xfrm>
          <a:custGeom>
            <a:avLst/>
            <a:gdLst/>
            <a:ahLst/>
            <a:cxnLst/>
            <a:rect l="l" t="t" r="r" b="b"/>
            <a:pathLst>
              <a:path w="91627" h="57631" extrusionOk="0">
                <a:moveTo>
                  <a:pt x="46144" y="0"/>
                </a:moveTo>
                <a:cubicBezTo>
                  <a:pt x="39222" y="0"/>
                  <a:pt x="32539" y="4362"/>
                  <a:pt x="26383" y="7694"/>
                </a:cubicBezTo>
                <a:cubicBezTo>
                  <a:pt x="23679" y="8997"/>
                  <a:pt x="20096" y="10968"/>
                  <a:pt x="16918" y="10968"/>
                </a:cubicBezTo>
                <a:cubicBezTo>
                  <a:pt x="16090" y="10968"/>
                  <a:pt x="15290" y="10835"/>
                  <a:pt x="14540" y="10521"/>
                </a:cubicBezTo>
                <a:cubicBezTo>
                  <a:pt x="13587" y="10238"/>
                  <a:pt x="12672" y="10107"/>
                  <a:pt x="11801" y="10107"/>
                </a:cubicBezTo>
                <a:cubicBezTo>
                  <a:pt x="4269" y="10107"/>
                  <a:pt x="1" y="19897"/>
                  <a:pt x="3165" y="26096"/>
                </a:cubicBezTo>
                <a:cubicBezTo>
                  <a:pt x="4562" y="29448"/>
                  <a:pt x="7076" y="32654"/>
                  <a:pt x="9445" y="35917"/>
                </a:cubicBezTo>
                <a:cubicBezTo>
                  <a:pt x="15188" y="43593"/>
                  <a:pt x="19232" y="53202"/>
                  <a:pt x="28763" y="55146"/>
                </a:cubicBezTo>
                <a:cubicBezTo>
                  <a:pt x="35179" y="56876"/>
                  <a:pt x="41091" y="57631"/>
                  <a:pt x="46464" y="57631"/>
                </a:cubicBezTo>
                <a:cubicBezTo>
                  <a:pt x="78831" y="57631"/>
                  <a:pt x="91627" y="30253"/>
                  <a:pt x="77253" y="23995"/>
                </a:cubicBezTo>
                <a:cubicBezTo>
                  <a:pt x="62773" y="17403"/>
                  <a:pt x="63879" y="12521"/>
                  <a:pt x="58002" y="5102"/>
                </a:cubicBezTo>
                <a:cubicBezTo>
                  <a:pt x="54008" y="1381"/>
                  <a:pt x="50038" y="0"/>
                  <a:pt x="46144" y="0"/>
                </a:cubicBezTo>
                <a:close/>
              </a:path>
            </a:pathLst>
          </a:custGeom>
          <a:solidFill>
            <a:srgbClr val="A4BDDA">
              <a:alpha val="1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txBox="1">
            <a:spLocks noGrp="1"/>
          </p:cNvSpPr>
          <p:nvPr>
            <p:ph type="title"/>
          </p:nvPr>
        </p:nvSpPr>
        <p:spPr>
          <a:xfrm>
            <a:off x="726300" y="713225"/>
            <a:ext cx="7691400" cy="48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400"/>
              <a:buNone/>
              <a:defRPr sz="3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71" name="Google Shape;471;p29"/>
          <p:cNvSpPr txBox="1">
            <a:spLocks noGrp="1"/>
          </p:cNvSpPr>
          <p:nvPr>
            <p:ph type="subTitle" idx="1"/>
          </p:nvPr>
        </p:nvSpPr>
        <p:spPr>
          <a:xfrm>
            <a:off x="726225" y="1812514"/>
            <a:ext cx="3726600" cy="2604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None/>
              <a:defRPr sz="1200"/>
            </a:lvl1pPr>
            <a:lvl2pPr lvl="1" rtl="0">
              <a:lnSpc>
                <a:spcPct val="115000"/>
              </a:lnSpc>
              <a:spcBef>
                <a:spcPts val="1200"/>
              </a:spcBef>
              <a:spcAft>
                <a:spcPts val="0"/>
              </a:spcAft>
              <a:buNone/>
              <a:defRPr sz="1200"/>
            </a:lvl2pPr>
            <a:lvl3pPr lvl="2" rtl="0">
              <a:lnSpc>
                <a:spcPct val="115000"/>
              </a:lnSpc>
              <a:spcBef>
                <a:spcPts val="1200"/>
              </a:spcBef>
              <a:spcAft>
                <a:spcPts val="0"/>
              </a:spcAft>
              <a:buNone/>
              <a:defRPr sz="1200"/>
            </a:lvl3pPr>
            <a:lvl4pPr lvl="3" rtl="0">
              <a:lnSpc>
                <a:spcPct val="115000"/>
              </a:lnSpc>
              <a:spcBef>
                <a:spcPts val="1200"/>
              </a:spcBef>
              <a:spcAft>
                <a:spcPts val="0"/>
              </a:spcAft>
              <a:buNone/>
              <a:defRPr sz="1200"/>
            </a:lvl4pPr>
            <a:lvl5pPr lvl="4" rtl="0">
              <a:lnSpc>
                <a:spcPct val="115000"/>
              </a:lnSpc>
              <a:spcBef>
                <a:spcPts val="1200"/>
              </a:spcBef>
              <a:spcAft>
                <a:spcPts val="0"/>
              </a:spcAft>
              <a:buNone/>
              <a:defRPr sz="1200"/>
            </a:lvl5pPr>
            <a:lvl6pPr lvl="5" rtl="0">
              <a:lnSpc>
                <a:spcPct val="115000"/>
              </a:lnSpc>
              <a:spcBef>
                <a:spcPts val="1200"/>
              </a:spcBef>
              <a:spcAft>
                <a:spcPts val="0"/>
              </a:spcAft>
              <a:buNone/>
              <a:defRPr sz="1200"/>
            </a:lvl6pPr>
            <a:lvl7pPr lvl="6" rtl="0">
              <a:lnSpc>
                <a:spcPct val="115000"/>
              </a:lnSpc>
              <a:spcBef>
                <a:spcPts val="1200"/>
              </a:spcBef>
              <a:spcAft>
                <a:spcPts val="0"/>
              </a:spcAft>
              <a:buNone/>
              <a:defRPr sz="1200"/>
            </a:lvl7pPr>
            <a:lvl8pPr lvl="7" rtl="0">
              <a:lnSpc>
                <a:spcPct val="115000"/>
              </a:lnSpc>
              <a:spcBef>
                <a:spcPts val="1200"/>
              </a:spcBef>
              <a:spcAft>
                <a:spcPts val="0"/>
              </a:spcAft>
              <a:buNone/>
              <a:defRPr sz="1200"/>
            </a:lvl8pPr>
            <a:lvl9pPr lvl="8" rtl="0">
              <a:lnSpc>
                <a:spcPct val="115000"/>
              </a:lnSpc>
              <a:spcBef>
                <a:spcPts val="1200"/>
              </a:spcBef>
              <a:spcAft>
                <a:spcPts val="1200"/>
              </a:spcAft>
              <a:buNone/>
              <a:defRPr sz="1200"/>
            </a:lvl9pPr>
          </a:lstStyle>
          <a:p>
            <a:endParaRPr/>
          </a:p>
        </p:txBody>
      </p:sp>
      <p:grpSp>
        <p:nvGrpSpPr>
          <p:cNvPr id="472" name="Google Shape;472;p29"/>
          <p:cNvGrpSpPr/>
          <p:nvPr/>
        </p:nvGrpSpPr>
        <p:grpSpPr>
          <a:xfrm flipH="1">
            <a:off x="7400325" y="215338"/>
            <a:ext cx="1566150" cy="634538"/>
            <a:chOff x="7400325" y="4324338"/>
            <a:chExt cx="1566150" cy="634538"/>
          </a:xfrm>
        </p:grpSpPr>
        <p:sp>
          <p:nvSpPr>
            <p:cNvPr id="473" name="Google Shape;473;p29"/>
            <p:cNvSpPr/>
            <p:nvPr/>
          </p:nvSpPr>
          <p:spPr>
            <a:xfrm>
              <a:off x="8847200" y="4324338"/>
              <a:ext cx="119275" cy="187650"/>
            </a:xfrm>
            <a:custGeom>
              <a:avLst/>
              <a:gdLst/>
              <a:ahLst/>
              <a:cxnLst/>
              <a:rect l="l" t="t" r="r" b="b"/>
              <a:pathLst>
                <a:path w="4771" h="7506" extrusionOk="0">
                  <a:moveTo>
                    <a:pt x="2402" y="0"/>
                  </a:moveTo>
                  <a:lnTo>
                    <a:pt x="2035" y="1201"/>
                  </a:lnTo>
                  <a:cubicBezTo>
                    <a:pt x="1702" y="2302"/>
                    <a:pt x="968" y="3202"/>
                    <a:pt x="0" y="3736"/>
                  </a:cubicBezTo>
                  <a:cubicBezTo>
                    <a:pt x="968" y="4303"/>
                    <a:pt x="1702" y="5204"/>
                    <a:pt x="2035" y="6305"/>
                  </a:cubicBezTo>
                  <a:lnTo>
                    <a:pt x="2402" y="7505"/>
                  </a:lnTo>
                  <a:lnTo>
                    <a:pt x="2736" y="6305"/>
                  </a:lnTo>
                  <a:cubicBezTo>
                    <a:pt x="3069" y="5204"/>
                    <a:pt x="3803" y="4303"/>
                    <a:pt x="4771" y="3736"/>
                  </a:cubicBezTo>
                  <a:cubicBezTo>
                    <a:pt x="3803" y="3202"/>
                    <a:pt x="3069" y="2302"/>
                    <a:pt x="2736" y="1201"/>
                  </a:cubicBezTo>
                  <a:lnTo>
                    <a:pt x="24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8127375" y="4772050"/>
              <a:ext cx="120100" cy="186825"/>
            </a:xfrm>
            <a:custGeom>
              <a:avLst/>
              <a:gdLst/>
              <a:ahLst/>
              <a:cxnLst/>
              <a:rect l="l" t="t" r="r" b="b"/>
              <a:pathLst>
                <a:path w="4804" h="7473" extrusionOk="0">
                  <a:moveTo>
                    <a:pt x="2402" y="0"/>
                  </a:moveTo>
                  <a:lnTo>
                    <a:pt x="2035" y="1201"/>
                  </a:lnTo>
                  <a:cubicBezTo>
                    <a:pt x="1735" y="2269"/>
                    <a:pt x="1001" y="3203"/>
                    <a:pt x="0" y="3736"/>
                  </a:cubicBezTo>
                  <a:cubicBezTo>
                    <a:pt x="1001" y="4270"/>
                    <a:pt x="1735" y="5204"/>
                    <a:pt x="2035" y="6271"/>
                  </a:cubicBezTo>
                  <a:lnTo>
                    <a:pt x="2402" y="7472"/>
                  </a:lnTo>
                  <a:lnTo>
                    <a:pt x="2769" y="6271"/>
                  </a:lnTo>
                  <a:cubicBezTo>
                    <a:pt x="3069" y="5204"/>
                    <a:pt x="3803" y="4270"/>
                    <a:pt x="4804" y="3736"/>
                  </a:cubicBezTo>
                  <a:cubicBezTo>
                    <a:pt x="3803" y="3203"/>
                    <a:pt x="3069" y="2269"/>
                    <a:pt x="2769" y="1201"/>
                  </a:cubicBezTo>
                  <a:lnTo>
                    <a:pt x="24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8533650" y="4343513"/>
              <a:ext cx="167625" cy="262700"/>
            </a:xfrm>
            <a:custGeom>
              <a:avLst/>
              <a:gdLst/>
              <a:ahLst/>
              <a:cxnLst/>
              <a:rect l="l" t="t" r="r" b="b"/>
              <a:pathLst>
                <a:path w="6705" h="10508" extrusionOk="0">
                  <a:moveTo>
                    <a:pt x="3369" y="0"/>
                  </a:moveTo>
                  <a:lnTo>
                    <a:pt x="2869" y="1701"/>
                  </a:lnTo>
                  <a:cubicBezTo>
                    <a:pt x="2435" y="3236"/>
                    <a:pt x="1401" y="4503"/>
                    <a:pt x="0" y="5271"/>
                  </a:cubicBezTo>
                  <a:cubicBezTo>
                    <a:pt x="1401" y="6038"/>
                    <a:pt x="2435" y="7306"/>
                    <a:pt x="2869" y="8840"/>
                  </a:cubicBezTo>
                  <a:lnTo>
                    <a:pt x="3369" y="10508"/>
                  </a:lnTo>
                  <a:lnTo>
                    <a:pt x="3836" y="8840"/>
                  </a:lnTo>
                  <a:cubicBezTo>
                    <a:pt x="4303" y="7306"/>
                    <a:pt x="5337" y="6038"/>
                    <a:pt x="6705" y="5271"/>
                  </a:cubicBezTo>
                  <a:cubicBezTo>
                    <a:pt x="5337" y="4503"/>
                    <a:pt x="4303" y="3236"/>
                    <a:pt x="3836" y="1701"/>
                  </a:cubicBezTo>
                  <a:lnTo>
                    <a:pt x="33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7400325" y="4629350"/>
              <a:ext cx="167650" cy="261875"/>
            </a:xfrm>
            <a:custGeom>
              <a:avLst/>
              <a:gdLst/>
              <a:ahLst/>
              <a:cxnLst/>
              <a:rect l="l" t="t" r="r" b="b"/>
              <a:pathLst>
                <a:path w="6706" h="10475" extrusionOk="0">
                  <a:moveTo>
                    <a:pt x="3337" y="0"/>
                  </a:moveTo>
                  <a:lnTo>
                    <a:pt x="2836" y="1668"/>
                  </a:lnTo>
                  <a:cubicBezTo>
                    <a:pt x="2403" y="3203"/>
                    <a:pt x="1369" y="4470"/>
                    <a:pt x="1" y="5237"/>
                  </a:cubicBezTo>
                  <a:cubicBezTo>
                    <a:pt x="1369" y="6005"/>
                    <a:pt x="2403" y="7272"/>
                    <a:pt x="2836" y="8807"/>
                  </a:cubicBezTo>
                  <a:lnTo>
                    <a:pt x="3337" y="10475"/>
                  </a:lnTo>
                  <a:lnTo>
                    <a:pt x="3837" y="8807"/>
                  </a:lnTo>
                  <a:cubicBezTo>
                    <a:pt x="4271" y="7272"/>
                    <a:pt x="5305" y="6005"/>
                    <a:pt x="6706" y="5237"/>
                  </a:cubicBezTo>
                  <a:cubicBezTo>
                    <a:pt x="5305" y="4470"/>
                    <a:pt x="4271" y="3203"/>
                    <a:pt x="3837" y="1668"/>
                  </a:cubicBezTo>
                  <a:lnTo>
                    <a:pt x="33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7695550" y="4382713"/>
              <a:ext cx="88425" cy="137600"/>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29"/>
          <p:cNvGrpSpPr/>
          <p:nvPr/>
        </p:nvGrpSpPr>
        <p:grpSpPr>
          <a:xfrm flipH="1">
            <a:off x="-103275" y="-53510"/>
            <a:ext cx="1847175" cy="986550"/>
            <a:chOff x="4156475" y="238125"/>
            <a:chExt cx="1847175" cy="986550"/>
          </a:xfrm>
        </p:grpSpPr>
        <p:sp>
          <p:nvSpPr>
            <p:cNvPr id="479" name="Google Shape;479;p29"/>
            <p:cNvSpPr/>
            <p:nvPr/>
          </p:nvSpPr>
          <p:spPr>
            <a:xfrm>
              <a:off x="5611675" y="842700"/>
              <a:ext cx="391975" cy="381975"/>
            </a:xfrm>
            <a:custGeom>
              <a:avLst/>
              <a:gdLst/>
              <a:ahLst/>
              <a:cxnLst/>
              <a:rect l="l" t="t" r="r" b="b"/>
              <a:pathLst>
                <a:path w="15679" h="15279" extrusionOk="0">
                  <a:moveTo>
                    <a:pt x="1" y="1"/>
                  </a:moveTo>
                  <a:lnTo>
                    <a:pt x="1" y="1"/>
                  </a:lnTo>
                  <a:cubicBezTo>
                    <a:pt x="1702" y="5138"/>
                    <a:pt x="3637" y="10208"/>
                    <a:pt x="5838" y="15279"/>
                  </a:cubicBezTo>
                  <a:cubicBezTo>
                    <a:pt x="9341" y="11009"/>
                    <a:pt x="12610" y="6639"/>
                    <a:pt x="15679" y="2203"/>
                  </a:cubicBezTo>
                  <a:cubicBezTo>
                    <a:pt x="10375" y="1736"/>
                    <a:pt x="5171" y="1002"/>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5230575" y="748475"/>
              <a:ext cx="381125" cy="394475"/>
            </a:xfrm>
            <a:custGeom>
              <a:avLst/>
              <a:gdLst/>
              <a:ahLst/>
              <a:cxnLst/>
              <a:rect l="l" t="t" r="r" b="b"/>
              <a:pathLst>
                <a:path w="15245" h="15779" extrusionOk="0">
                  <a:moveTo>
                    <a:pt x="0" y="1"/>
                  </a:moveTo>
                  <a:cubicBezTo>
                    <a:pt x="1135" y="5238"/>
                    <a:pt x="2502" y="10508"/>
                    <a:pt x="4170" y="15779"/>
                  </a:cubicBezTo>
                  <a:cubicBezTo>
                    <a:pt x="8073" y="11909"/>
                    <a:pt x="11775" y="7906"/>
                    <a:pt x="15245" y="3770"/>
                  </a:cubicBezTo>
                  <a:cubicBezTo>
                    <a:pt x="10074" y="2769"/>
                    <a:pt x="5004" y="1502"/>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4862800" y="615050"/>
              <a:ext cx="367800" cy="402800"/>
            </a:xfrm>
            <a:custGeom>
              <a:avLst/>
              <a:gdLst/>
              <a:ahLst/>
              <a:cxnLst/>
              <a:rect l="l" t="t" r="r" b="b"/>
              <a:pathLst>
                <a:path w="14712" h="16112" extrusionOk="0">
                  <a:moveTo>
                    <a:pt x="1" y="0"/>
                  </a:moveTo>
                  <a:lnTo>
                    <a:pt x="1" y="0"/>
                  </a:lnTo>
                  <a:cubicBezTo>
                    <a:pt x="568" y="5338"/>
                    <a:pt x="1402" y="10708"/>
                    <a:pt x="2469" y="16112"/>
                  </a:cubicBezTo>
                  <a:cubicBezTo>
                    <a:pt x="6772" y="12676"/>
                    <a:pt x="10842" y="9074"/>
                    <a:pt x="14711" y="5338"/>
                  </a:cubicBezTo>
                  <a:cubicBezTo>
                    <a:pt x="9708" y="3803"/>
                    <a:pt x="4804" y="2035"/>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4510900" y="444100"/>
              <a:ext cx="351925" cy="406975"/>
            </a:xfrm>
            <a:custGeom>
              <a:avLst/>
              <a:gdLst/>
              <a:ahLst/>
              <a:cxnLst/>
              <a:rect l="l" t="t" r="r" b="b"/>
              <a:pathLst>
                <a:path w="14077" h="16279" extrusionOk="0">
                  <a:moveTo>
                    <a:pt x="0" y="0"/>
                  </a:moveTo>
                  <a:lnTo>
                    <a:pt x="0" y="0"/>
                  </a:lnTo>
                  <a:cubicBezTo>
                    <a:pt x="34" y="5371"/>
                    <a:pt x="300" y="10808"/>
                    <a:pt x="801" y="16279"/>
                  </a:cubicBezTo>
                  <a:cubicBezTo>
                    <a:pt x="5404" y="13310"/>
                    <a:pt x="9841" y="10141"/>
                    <a:pt x="14077" y="6838"/>
                  </a:cubicBezTo>
                  <a:cubicBezTo>
                    <a:pt x="9273" y="4804"/>
                    <a:pt x="4570" y="2535"/>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4156475" y="238125"/>
              <a:ext cx="354450" cy="406975"/>
            </a:xfrm>
            <a:custGeom>
              <a:avLst/>
              <a:gdLst/>
              <a:ahLst/>
              <a:cxnLst/>
              <a:rect l="l" t="t" r="r" b="b"/>
              <a:pathLst>
                <a:path w="14178" h="16279" extrusionOk="0">
                  <a:moveTo>
                    <a:pt x="901" y="0"/>
                  </a:moveTo>
                  <a:cubicBezTo>
                    <a:pt x="367" y="5337"/>
                    <a:pt x="67" y="10774"/>
                    <a:pt x="0" y="16278"/>
                  </a:cubicBezTo>
                  <a:cubicBezTo>
                    <a:pt x="4904" y="13777"/>
                    <a:pt x="9641" y="11108"/>
                    <a:pt x="14177" y="8239"/>
                  </a:cubicBezTo>
                  <a:cubicBezTo>
                    <a:pt x="9607" y="5737"/>
                    <a:pt x="5171" y="2969"/>
                    <a:pt x="9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4" name="Google Shape;484;p29"/>
          <p:cNvSpPr txBox="1">
            <a:spLocks noGrp="1"/>
          </p:cNvSpPr>
          <p:nvPr>
            <p:ph type="subTitle" idx="2"/>
          </p:nvPr>
        </p:nvSpPr>
        <p:spPr>
          <a:xfrm>
            <a:off x="4691100" y="1812514"/>
            <a:ext cx="3726600" cy="2604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None/>
              <a:defRPr sz="1400" u="sng"/>
            </a:lvl1pPr>
            <a:lvl2pPr lvl="1" rtl="0">
              <a:lnSpc>
                <a:spcPct val="115000"/>
              </a:lnSpc>
              <a:spcBef>
                <a:spcPts val="1200"/>
              </a:spcBef>
              <a:spcAft>
                <a:spcPts val="0"/>
              </a:spcAft>
              <a:buNone/>
              <a:defRPr sz="1400" u="sng"/>
            </a:lvl2pPr>
            <a:lvl3pPr lvl="2" rtl="0">
              <a:lnSpc>
                <a:spcPct val="115000"/>
              </a:lnSpc>
              <a:spcBef>
                <a:spcPts val="1200"/>
              </a:spcBef>
              <a:spcAft>
                <a:spcPts val="0"/>
              </a:spcAft>
              <a:buNone/>
              <a:defRPr sz="1400" u="sng"/>
            </a:lvl3pPr>
            <a:lvl4pPr lvl="3" rtl="0">
              <a:lnSpc>
                <a:spcPct val="115000"/>
              </a:lnSpc>
              <a:spcBef>
                <a:spcPts val="1200"/>
              </a:spcBef>
              <a:spcAft>
                <a:spcPts val="0"/>
              </a:spcAft>
              <a:buNone/>
              <a:defRPr sz="1400" u="sng"/>
            </a:lvl4pPr>
            <a:lvl5pPr lvl="4" rtl="0">
              <a:lnSpc>
                <a:spcPct val="115000"/>
              </a:lnSpc>
              <a:spcBef>
                <a:spcPts val="1200"/>
              </a:spcBef>
              <a:spcAft>
                <a:spcPts val="0"/>
              </a:spcAft>
              <a:buNone/>
              <a:defRPr sz="1400" u="sng"/>
            </a:lvl5pPr>
            <a:lvl6pPr lvl="5" rtl="0">
              <a:lnSpc>
                <a:spcPct val="115000"/>
              </a:lnSpc>
              <a:spcBef>
                <a:spcPts val="1200"/>
              </a:spcBef>
              <a:spcAft>
                <a:spcPts val="0"/>
              </a:spcAft>
              <a:buNone/>
              <a:defRPr sz="1400" u="sng"/>
            </a:lvl6pPr>
            <a:lvl7pPr lvl="6" rtl="0">
              <a:lnSpc>
                <a:spcPct val="115000"/>
              </a:lnSpc>
              <a:spcBef>
                <a:spcPts val="1200"/>
              </a:spcBef>
              <a:spcAft>
                <a:spcPts val="0"/>
              </a:spcAft>
              <a:buNone/>
              <a:defRPr sz="1400" u="sng"/>
            </a:lvl7pPr>
            <a:lvl8pPr lvl="7" rtl="0">
              <a:lnSpc>
                <a:spcPct val="115000"/>
              </a:lnSpc>
              <a:spcBef>
                <a:spcPts val="1200"/>
              </a:spcBef>
              <a:spcAft>
                <a:spcPts val="0"/>
              </a:spcAft>
              <a:buNone/>
              <a:defRPr sz="1400" u="sng"/>
            </a:lvl8pPr>
            <a:lvl9pPr lvl="8" rtl="0">
              <a:lnSpc>
                <a:spcPct val="115000"/>
              </a:lnSpc>
              <a:spcBef>
                <a:spcPts val="1200"/>
              </a:spcBef>
              <a:spcAft>
                <a:spcPts val="1200"/>
              </a:spcAft>
              <a:buNone/>
              <a:defRPr sz="1400" u="sng"/>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7">
  <p:cSld name="CUSTOM_24">
    <p:spTree>
      <p:nvGrpSpPr>
        <p:cNvPr id="1" name="Shape 485"/>
        <p:cNvGrpSpPr/>
        <p:nvPr/>
      </p:nvGrpSpPr>
      <p:grpSpPr>
        <a:xfrm>
          <a:off x="0" y="0"/>
          <a:ext cx="0" cy="0"/>
          <a:chOff x="0" y="0"/>
          <a:chExt cx="0" cy="0"/>
        </a:xfrm>
      </p:grpSpPr>
      <p:sp>
        <p:nvSpPr>
          <p:cNvPr id="486" name="Google Shape;486;p30"/>
          <p:cNvSpPr/>
          <p:nvPr/>
        </p:nvSpPr>
        <p:spPr>
          <a:xfrm>
            <a:off x="-1716648" y="281413"/>
            <a:ext cx="10320670" cy="5143563"/>
          </a:xfrm>
          <a:custGeom>
            <a:avLst/>
            <a:gdLst/>
            <a:ahLst/>
            <a:cxnLst/>
            <a:rect l="l" t="t" r="r" b="b"/>
            <a:pathLst>
              <a:path w="117327" h="54913" extrusionOk="0">
                <a:moveTo>
                  <a:pt x="93356" y="0"/>
                </a:moveTo>
                <a:cubicBezTo>
                  <a:pt x="88268" y="0"/>
                  <a:pt x="83308" y="1414"/>
                  <a:pt x="77942" y="1787"/>
                </a:cubicBezTo>
                <a:cubicBezTo>
                  <a:pt x="56780" y="2759"/>
                  <a:pt x="55697" y="6502"/>
                  <a:pt x="51708" y="9508"/>
                </a:cubicBezTo>
                <a:cubicBezTo>
                  <a:pt x="50260" y="10596"/>
                  <a:pt x="48530" y="11140"/>
                  <a:pt x="46794" y="11140"/>
                </a:cubicBezTo>
                <a:cubicBezTo>
                  <a:pt x="45303" y="11140"/>
                  <a:pt x="43806" y="10738"/>
                  <a:pt x="42479" y="9932"/>
                </a:cubicBezTo>
                <a:cubicBezTo>
                  <a:pt x="35972" y="5988"/>
                  <a:pt x="27164" y="1899"/>
                  <a:pt x="20478" y="1899"/>
                </a:cubicBezTo>
                <a:cubicBezTo>
                  <a:pt x="20460" y="1899"/>
                  <a:pt x="20442" y="1899"/>
                  <a:pt x="20423" y="1899"/>
                </a:cubicBezTo>
                <a:cubicBezTo>
                  <a:pt x="7642" y="2111"/>
                  <a:pt x="4346" y="9832"/>
                  <a:pt x="2915" y="21217"/>
                </a:cubicBezTo>
                <a:cubicBezTo>
                  <a:pt x="0" y="47094"/>
                  <a:pt x="18455" y="54913"/>
                  <a:pt x="40084" y="54913"/>
                </a:cubicBezTo>
                <a:cubicBezTo>
                  <a:pt x="41419" y="54913"/>
                  <a:pt x="42766" y="54883"/>
                  <a:pt x="44121" y="54826"/>
                </a:cubicBezTo>
                <a:cubicBezTo>
                  <a:pt x="50523" y="54289"/>
                  <a:pt x="56333" y="51787"/>
                  <a:pt x="62691" y="51351"/>
                </a:cubicBezTo>
                <a:cubicBezTo>
                  <a:pt x="63252" y="51299"/>
                  <a:pt x="63806" y="51275"/>
                  <a:pt x="64353" y="51275"/>
                </a:cubicBezTo>
                <a:cubicBezTo>
                  <a:pt x="69792" y="51275"/>
                  <a:pt x="74570" y="53648"/>
                  <a:pt x="79819" y="54379"/>
                </a:cubicBezTo>
                <a:cubicBezTo>
                  <a:pt x="81641" y="54648"/>
                  <a:pt x="83517" y="54789"/>
                  <a:pt x="85406" y="54789"/>
                </a:cubicBezTo>
                <a:cubicBezTo>
                  <a:pt x="92841" y="54789"/>
                  <a:pt x="100466" y="52611"/>
                  <a:pt x="105696" y="47541"/>
                </a:cubicBezTo>
                <a:cubicBezTo>
                  <a:pt x="113796" y="39697"/>
                  <a:pt x="117327" y="27195"/>
                  <a:pt x="116075" y="16033"/>
                </a:cubicBezTo>
                <a:cubicBezTo>
                  <a:pt x="115662" y="6201"/>
                  <a:pt x="106768" y="3173"/>
                  <a:pt x="98724" y="614"/>
                </a:cubicBezTo>
                <a:cubicBezTo>
                  <a:pt x="96904" y="171"/>
                  <a:pt x="95122" y="0"/>
                  <a:pt x="93356" y="0"/>
                </a:cubicBezTo>
                <a:close/>
              </a:path>
            </a:pathLst>
          </a:custGeom>
          <a:solidFill>
            <a:srgbClr val="A4BDDA">
              <a:alpha val="1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p:cNvSpPr txBox="1">
            <a:spLocks noGrp="1"/>
          </p:cNvSpPr>
          <p:nvPr>
            <p:ph type="title"/>
          </p:nvPr>
        </p:nvSpPr>
        <p:spPr>
          <a:xfrm>
            <a:off x="726300" y="713225"/>
            <a:ext cx="7691400" cy="48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400"/>
              <a:buNone/>
              <a:defRPr sz="3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grpSp>
        <p:nvGrpSpPr>
          <p:cNvPr id="488" name="Google Shape;488;p30"/>
          <p:cNvGrpSpPr/>
          <p:nvPr/>
        </p:nvGrpSpPr>
        <p:grpSpPr>
          <a:xfrm>
            <a:off x="171925" y="244763"/>
            <a:ext cx="1420125" cy="576163"/>
            <a:chOff x="6827350" y="4382713"/>
            <a:chExt cx="1420125" cy="576163"/>
          </a:xfrm>
        </p:grpSpPr>
        <p:sp>
          <p:nvSpPr>
            <p:cNvPr id="489" name="Google Shape;489;p30"/>
            <p:cNvSpPr/>
            <p:nvPr/>
          </p:nvSpPr>
          <p:spPr>
            <a:xfrm>
              <a:off x="8127375" y="4772050"/>
              <a:ext cx="120100" cy="186825"/>
            </a:xfrm>
            <a:custGeom>
              <a:avLst/>
              <a:gdLst/>
              <a:ahLst/>
              <a:cxnLst/>
              <a:rect l="l" t="t" r="r" b="b"/>
              <a:pathLst>
                <a:path w="4804" h="7473" extrusionOk="0">
                  <a:moveTo>
                    <a:pt x="2402" y="0"/>
                  </a:moveTo>
                  <a:lnTo>
                    <a:pt x="2035" y="1201"/>
                  </a:lnTo>
                  <a:cubicBezTo>
                    <a:pt x="1735" y="2269"/>
                    <a:pt x="1001" y="3203"/>
                    <a:pt x="0" y="3736"/>
                  </a:cubicBezTo>
                  <a:cubicBezTo>
                    <a:pt x="1001" y="4270"/>
                    <a:pt x="1735" y="5204"/>
                    <a:pt x="2035" y="6271"/>
                  </a:cubicBezTo>
                  <a:lnTo>
                    <a:pt x="2402" y="7472"/>
                  </a:lnTo>
                  <a:lnTo>
                    <a:pt x="2769" y="6271"/>
                  </a:lnTo>
                  <a:cubicBezTo>
                    <a:pt x="3069" y="5204"/>
                    <a:pt x="3803" y="4270"/>
                    <a:pt x="4804" y="3736"/>
                  </a:cubicBezTo>
                  <a:cubicBezTo>
                    <a:pt x="3803" y="3203"/>
                    <a:pt x="3069" y="2269"/>
                    <a:pt x="2769" y="1201"/>
                  </a:cubicBezTo>
                  <a:lnTo>
                    <a:pt x="24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p:cNvSpPr/>
            <p:nvPr/>
          </p:nvSpPr>
          <p:spPr>
            <a:xfrm>
              <a:off x="7400325" y="4629350"/>
              <a:ext cx="167650" cy="261875"/>
            </a:xfrm>
            <a:custGeom>
              <a:avLst/>
              <a:gdLst/>
              <a:ahLst/>
              <a:cxnLst/>
              <a:rect l="l" t="t" r="r" b="b"/>
              <a:pathLst>
                <a:path w="6706" h="10475" extrusionOk="0">
                  <a:moveTo>
                    <a:pt x="3337" y="0"/>
                  </a:moveTo>
                  <a:lnTo>
                    <a:pt x="2836" y="1668"/>
                  </a:lnTo>
                  <a:cubicBezTo>
                    <a:pt x="2403" y="3203"/>
                    <a:pt x="1369" y="4470"/>
                    <a:pt x="1" y="5237"/>
                  </a:cubicBezTo>
                  <a:cubicBezTo>
                    <a:pt x="1369" y="6005"/>
                    <a:pt x="2403" y="7272"/>
                    <a:pt x="2836" y="8807"/>
                  </a:cubicBezTo>
                  <a:lnTo>
                    <a:pt x="3337" y="10475"/>
                  </a:lnTo>
                  <a:lnTo>
                    <a:pt x="3837" y="8807"/>
                  </a:lnTo>
                  <a:cubicBezTo>
                    <a:pt x="4271" y="7272"/>
                    <a:pt x="5305" y="6005"/>
                    <a:pt x="6706" y="5237"/>
                  </a:cubicBezTo>
                  <a:cubicBezTo>
                    <a:pt x="5305" y="4470"/>
                    <a:pt x="4271" y="3203"/>
                    <a:pt x="3837" y="1668"/>
                  </a:cubicBezTo>
                  <a:lnTo>
                    <a:pt x="33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a:off x="7695550" y="4382713"/>
              <a:ext cx="88425" cy="137600"/>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a:off x="6827350" y="4629350"/>
              <a:ext cx="122600" cy="191825"/>
            </a:xfrm>
            <a:custGeom>
              <a:avLst/>
              <a:gdLst/>
              <a:ahLst/>
              <a:cxnLst/>
              <a:rect l="l" t="t" r="r" b="b"/>
              <a:pathLst>
                <a:path w="4904" h="7673" extrusionOk="0">
                  <a:moveTo>
                    <a:pt x="2869" y="1"/>
                  </a:moveTo>
                  <a:lnTo>
                    <a:pt x="2369" y="1202"/>
                  </a:lnTo>
                  <a:cubicBezTo>
                    <a:pt x="1935" y="2269"/>
                    <a:pt x="1068" y="3136"/>
                    <a:pt x="0" y="3570"/>
                  </a:cubicBezTo>
                  <a:cubicBezTo>
                    <a:pt x="968" y="4237"/>
                    <a:pt x="1601" y="5271"/>
                    <a:pt x="1802" y="6405"/>
                  </a:cubicBezTo>
                  <a:lnTo>
                    <a:pt x="2035" y="7673"/>
                  </a:lnTo>
                  <a:lnTo>
                    <a:pt x="2535" y="6505"/>
                  </a:lnTo>
                  <a:cubicBezTo>
                    <a:pt x="2969" y="5405"/>
                    <a:pt x="3836" y="4537"/>
                    <a:pt x="4904" y="4104"/>
                  </a:cubicBezTo>
                  <a:cubicBezTo>
                    <a:pt x="3970" y="3437"/>
                    <a:pt x="3303" y="2402"/>
                    <a:pt x="3102" y="1268"/>
                  </a:cubicBezTo>
                  <a:lnTo>
                    <a:pt x="28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30"/>
          <p:cNvGrpSpPr/>
          <p:nvPr/>
        </p:nvGrpSpPr>
        <p:grpSpPr>
          <a:xfrm>
            <a:off x="7373025" y="-53510"/>
            <a:ext cx="1847175" cy="986550"/>
            <a:chOff x="4156475" y="238125"/>
            <a:chExt cx="1847175" cy="986550"/>
          </a:xfrm>
        </p:grpSpPr>
        <p:sp>
          <p:nvSpPr>
            <p:cNvPr id="494" name="Google Shape;494;p30"/>
            <p:cNvSpPr/>
            <p:nvPr/>
          </p:nvSpPr>
          <p:spPr>
            <a:xfrm>
              <a:off x="5611675" y="842700"/>
              <a:ext cx="391975" cy="381975"/>
            </a:xfrm>
            <a:custGeom>
              <a:avLst/>
              <a:gdLst/>
              <a:ahLst/>
              <a:cxnLst/>
              <a:rect l="l" t="t" r="r" b="b"/>
              <a:pathLst>
                <a:path w="15679" h="15279" extrusionOk="0">
                  <a:moveTo>
                    <a:pt x="1" y="1"/>
                  </a:moveTo>
                  <a:lnTo>
                    <a:pt x="1" y="1"/>
                  </a:lnTo>
                  <a:cubicBezTo>
                    <a:pt x="1702" y="5138"/>
                    <a:pt x="3637" y="10208"/>
                    <a:pt x="5838" y="15279"/>
                  </a:cubicBezTo>
                  <a:cubicBezTo>
                    <a:pt x="9341" y="11009"/>
                    <a:pt x="12610" y="6639"/>
                    <a:pt x="15679" y="2203"/>
                  </a:cubicBezTo>
                  <a:cubicBezTo>
                    <a:pt x="10375" y="1736"/>
                    <a:pt x="5171" y="1002"/>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a:off x="5230575" y="748475"/>
              <a:ext cx="381125" cy="394475"/>
            </a:xfrm>
            <a:custGeom>
              <a:avLst/>
              <a:gdLst/>
              <a:ahLst/>
              <a:cxnLst/>
              <a:rect l="l" t="t" r="r" b="b"/>
              <a:pathLst>
                <a:path w="15245" h="15779" extrusionOk="0">
                  <a:moveTo>
                    <a:pt x="0" y="1"/>
                  </a:moveTo>
                  <a:cubicBezTo>
                    <a:pt x="1135" y="5238"/>
                    <a:pt x="2502" y="10508"/>
                    <a:pt x="4170" y="15779"/>
                  </a:cubicBezTo>
                  <a:cubicBezTo>
                    <a:pt x="8073" y="11909"/>
                    <a:pt x="11775" y="7906"/>
                    <a:pt x="15245" y="3770"/>
                  </a:cubicBezTo>
                  <a:cubicBezTo>
                    <a:pt x="10074" y="2769"/>
                    <a:pt x="5004" y="1502"/>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a:off x="4862800" y="615050"/>
              <a:ext cx="367800" cy="402800"/>
            </a:xfrm>
            <a:custGeom>
              <a:avLst/>
              <a:gdLst/>
              <a:ahLst/>
              <a:cxnLst/>
              <a:rect l="l" t="t" r="r" b="b"/>
              <a:pathLst>
                <a:path w="14712" h="16112" extrusionOk="0">
                  <a:moveTo>
                    <a:pt x="1" y="0"/>
                  </a:moveTo>
                  <a:lnTo>
                    <a:pt x="1" y="0"/>
                  </a:lnTo>
                  <a:cubicBezTo>
                    <a:pt x="568" y="5338"/>
                    <a:pt x="1402" y="10708"/>
                    <a:pt x="2469" y="16112"/>
                  </a:cubicBezTo>
                  <a:cubicBezTo>
                    <a:pt x="6772" y="12676"/>
                    <a:pt x="10842" y="9074"/>
                    <a:pt x="14711" y="5338"/>
                  </a:cubicBezTo>
                  <a:cubicBezTo>
                    <a:pt x="9708" y="3803"/>
                    <a:pt x="4804" y="2035"/>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a:off x="4510900" y="444100"/>
              <a:ext cx="351925" cy="406975"/>
            </a:xfrm>
            <a:custGeom>
              <a:avLst/>
              <a:gdLst/>
              <a:ahLst/>
              <a:cxnLst/>
              <a:rect l="l" t="t" r="r" b="b"/>
              <a:pathLst>
                <a:path w="14077" h="16279" extrusionOk="0">
                  <a:moveTo>
                    <a:pt x="0" y="0"/>
                  </a:moveTo>
                  <a:lnTo>
                    <a:pt x="0" y="0"/>
                  </a:lnTo>
                  <a:cubicBezTo>
                    <a:pt x="34" y="5371"/>
                    <a:pt x="300" y="10808"/>
                    <a:pt x="801" y="16279"/>
                  </a:cubicBezTo>
                  <a:cubicBezTo>
                    <a:pt x="5404" y="13310"/>
                    <a:pt x="9841" y="10141"/>
                    <a:pt x="14077" y="6838"/>
                  </a:cubicBezTo>
                  <a:cubicBezTo>
                    <a:pt x="9273" y="4804"/>
                    <a:pt x="4570" y="2535"/>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a:off x="4156475" y="238125"/>
              <a:ext cx="354450" cy="406975"/>
            </a:xfrm>
            <a:custGeom>
              <a:avLst/>
              <a:gdLst/>
              <a:ahLst/>
              <a:cxnLst/>
              <a:rect l="l" t="t" r="r" b="b"/>
              <a:pathLst>
                <a:path w="14178" h="16279" extrusionOk="0">
                  <a:moveTo>
                    <a:pt x="901" y="0"/>
                  </a:moveTo>
                  <a:cubicBezTo>
                    <a:pt x="367" y="5337"/>
                    <a:pt x="67" y="10774"/>
                    <a:pt x="0" y="16278"/>
                  </a:cubicBezTo>
                  <a:cubicBezTo>
                    <a:pt x="4904" y="13777"/>
                    <a:pt x="9641" y="11108"/>
                    <a:pt x="14177" y="8239"/>
                  </a:cubicBezTo>
                  <a:cubicBezTo>
                    <a:pt x="9607" y="5737"/>
                    <a:pt x="5171" y="2969"/>
                    <a:pt x="9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 name="Google Shape;499;p30"/>
          <p:cNvSpPr txBox="1">
            <a:spLocks noGrp="1"/>
          </p:cNvSpPr>
          <p:nvPr>
            <p:ph type="subTitle" idx="1"/>
          </p:nvPr>
        </p:nvSpPr>
        <p:spPr>
          <a:xfrm>
            <a:off x="726225" y="1812514"/>
            <a:ext cx="3726600" cy="2604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None/>
              <a:defRPr sz="1200"/>
            </a:lvl1pPr>
            <a:lvl2pPr lvl="1" rtl="0">
              <a:lnSpc>
                <a:spcPct val="115000"/>
              </a:lnSpc>
              <a:spcBef>
                <a:spcPts val="1200"/>
              </a:spcBef>
              <a:spcAft>
                <a:spcPts val="0"/>
              </a:spcAft>
              <a:buNone/>
              <a:defRPr sz="1200"/>
            </a:lvl2pPr>
            <a:lvl3pPr lvl="2" rtl="0">
              <a:lnSpc>
                <a:spcPct val="115000"/>
              </a:lnSpc>
              <a:spcBef>
                <a:spcPts val="1200"/>
              </a:spcBef>
              <a:spcAft>
                <a:spcPts val="0"/>
              </a:spcAft>
              <a:buNone/>
              <a:defRPr sz="1200"/>
            </a:lvl3pPr>
            <a:lvl4pPr lvl="3" rtl="0">
              <a:lnSpc>
                <a:spcPct val="115000"/>
              </a:lnSpc>
              <a:spcBef>
                <a:spcPts val="1200"/>
              </a:spcBef>
              <a:spcAft>
                <a:spcPts val="0"/>
              </a:spcAft>
              <a:buNone/>
              <a:defRPr sz="1200"/>
            </a:lvl4pPr>
            <a:lvl5pPr lvl="4" rtl="0">
              <a:lnSpc>
                <a:spcPct val="115000"/>
              </a:lnSpc>
              <a:spcBef>
                <a:spcPts val="1200"/>
              </a:spcBef>
              <a:spcAft>
                <a:spcPts val="0"/>
              </a:spcAft>
              <a:buNone/>
              <a:defRPr sz="1200"/>
            </a:lvl5pPr>
            <a:lvl6pPr lvl="5" rtl="0">
              <a:lnSpc>
                <a:spcPct val="115000"/>
              </a:lnSpc>
              <a:spcBef>
                <a:spcPts val="1200"/>
              </a:spcBef>
              <a:spcAft>
                <a:spcPts val="0"/>
              </a:spcAft>
              <a:buNone/>
              <a:defRPr sz="1200"/>
            </a:lvl6pPr>
            <a:lvl7pPr lvl="6" rtl="0">
              <a:lnSpc>
                <a:spcPct val="115000"/>
              </a:lnSpc>
              <a:spcBef>
                <a:spcPts val="1200"/>
              </a:spcBef>
              <a:spcAft>
                <a:spcPts val="0"/>
              </a:spcAft>
              <a:buNone/>
              <a:defRPr sz="1200"/>
            </a:lvl7pPr>
            <a:lvl8pPr lvl="7" rtl="0">
              <a:lnSpc>
                <a:spcPct val="115000"/>
              </a:lnSpc>
              <a:spcBef>
                <a:spcPts val="1200"/>
              </a:spcBef>
              <a:spcAft>
                <a:spcPts val="0"/>
              </a:spcAft>
              <a:buNone/>
              <a:defRPr sz="1200"/>
            </a:lvl8pPr>
            <a:lvl9pPr lvl="8" rtl="0">
              <a:lnSpc>
                <a:spcPct val="115000"/>
              </a:lnSpc>
              <a:spcBef>
                <a:spcPts val="1200"/>
              </a:spcBef>
              <a:spcAft>
                <a:spcPts val="1200"/>
              </a:spcAft>
              <a:buNone/>
              <a:defRPr sz="1200"/>
            </a:lvl9pPr>
          </a:lstStyle>
          <a:p>
            <a:endParaRPr/>
          </a:p>
        </p:txBody>
      </p:sp>
      <p:sp>
        <p:nvSpPr>
          <p:cNvPr id="500" name="Google Shape;500;p30"/>
          <p:cNvSpPr txBox="1">
            <a:spLocks noGrp="1"/>
          </p:cNvSpPr>
          <p:nvPr>
            <p:ph type="subTitle" idx="2"/>
          </p:nvPr>
        </p:nvSpPr>
        <p:spPr>
          <a:xfrm>
            <a:off x="4691100" y="1812514"/>
            <a:ext cx="3726600" cy="2604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None/>
              <a:defRPr sz="1400" u="sng"/>
            </a:lvl1pPr>
            <a:lvl2pPr lvl="1" rtl="0">
              <a:lnSpc>
                <a:spcPct val="115000"/>
              </a:lnSpc>
              <a:spcBef>
                <a:spcPts val="1200"/>
              </a:spcBef>
              <a:spcAft>
                <a:spcPts val="0"/>
              </a:spcAft>
              <a:buNone/>
              <a:defRPr sz="1400" u="sng"/>
            </a:lvl2pPr>
            <a:lvl3pPr lvl="2" rtl="0">
              <a:lnSpc>
                <a:spcPct val="115000"/>
              </a:lnSpc>
              <a:spcBef>
                <a:spcPts val="1200"/>
              </a:spcBef>
              <a:spcAft>
                <a:spcPts val="0"/>
              </a:spcAft>
              <a:buNone/>
              <a:defRPr sz="1400" u="sng"/>
            </a:lvl3pPr>
            <a:lvl4pPr lvl="3" rtl="0">
              <a:lnSpc>
                <a:spcPct val="115000"/>
              </a:lnSpc>
              <a:spcBef>
                <a:spcPts val="1200"/>
              </a:spcBef>
              <a:spcAft>
                <a:spcPts val="0"/>
              </a:spcAft>
              <a:buNone/>
              <a:defRPr sz="1400" u="sng"/>
            </a:lvl4pPr>
            <a:lvl5pPr lvl="4" rtl="0">
              <a:lnSpc>
                <a:spcPct val="115000"/>
              </a:lnSpc>
              <a:spcBef>
                <a:spcPts val="1200"/>
              </a:spcBef>
              <a:spcAft>
                <a:spcPts val="0"/>
              </a:spcAft>
              <a:buNone/>
              <a:defRPr sz="1400" u="sng"/>
            </a:lvl5pPr>
            <a:lvl6pPr lvl="5" rtl="0">
              <a:lnSpc>
                <a:spcPct val="115000"/>
              </a:lnSpc>
              <a:spcBef>
                <a:spcPts val="1200"/>
              </a:spcBef>
              <a:spcAft>
                <a:spcPts val="0"/>
              </a:spcAft>
              <a:buNone/>
              <a:defRPr sz="1400" u="sng"/>
            </a:lvl6pPr>
            <a:lvl7pPr lvl="6" rtl="0">
              <a:lnSpc>
                <a:spcPct val="115000"/>
              </a:lnSpc>
              <a:spcBef>
                <a:spcPts val="1200"/>
              </a:spcBef>
              <a:spcAft>
                <a:spcPts val="0"/>
              </a:spcAft>
              <a:buNone/>
              <a:defRPr sz="1400" u="sng"/>
            </a:lvl7pPr>
            <a:lvl8pPr lvl="7" rtl="0">
              <a:lnSpc>
                <a:spcPct val="115000"/>
              </a:lnSpc>
              <a:spcBef>
                <a:spcPts val="1200"/>
              </a:spcBef>
              <a:spcAft>
                <a:spcPts val="0"/>
              </a:spcAft>
              <a:buNone/>
              <a:defRPr sz="1400" u="sng"/>
            </a:lvl8pPr>
            <a:lvl9pPr lvl="8" rtl="0">
              <a:lnSpc>
                <a:spcPct val="115000"/>
              </a:lnSpc>
              <a:spcBef>
                <a:spcPts val="1200"/>
              </a:spcBef>
              <a:spcAft>
                <a:spcPts val="1200"/>
              </a:spcAft>
              <a:buNone/>
              <a:defRPr sz="1400" u="sng"/>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
        <p:cNvGrpSpPr/>
        <p:nvPr/>
      </p:nvGrpSpPr>
      <p:grpSpPr>
        <a:xfrm>
          <a:off x="0" y="0"/>
          <a:ext cx="0" cy="0"/>
          <a:chOff x="0" y="0"/>
          <a:chExt cx="0" cy="0"/>
        </a:xfrm>
      </p:grpSpPr>
      <p:sp>
        <p:nvSpPr>
          <p:cNvPr id="39" name="Google Shape;39;p4"/>
          <p:cNvSpPr/>
          <p:nvPr/>
        </p:nvSpPr>
        <p:spPr>
          <a:xfrm>
            <a:off x="-254829" y="878900"/>
            <a:ext cx="10056776" cy="4264589"/>
          </a:xfrm>
          <a:custGeom>
            <a:avLst/>
            <a:gdLst/>
            <a:ahLst/>
            <a:cxnLst/>
            <a:rect l="l" t="t" r="r" b="b"/>
            <a:pathLst>
              <a:path w="114630" h="48609" extrusionOk="0">
                <a:moveTo>
                  <a:pt x="86408" y="0"/>
                </a:moveTo>
                <a:cubicBezTo>
                  <a:pt x="83396" y="0"/>
                  <a:pt x="79816" y="516"/>
                  <a:pt x="75581" y="1657"/>
                </a:cubicBezTo>
                <a:cubicBezTo>
                  <a:pt x="52244" y="7947"/>
                  <a:pt x="51023" y="14929"/>
                  <a:pt x="26053" y="14929"/>
                </a:cubicBezTo>
                <a:cubicBezTo>
                  <a:pt x="24675" y="14929"/>
                  <a:pt x="23224" y="14907"/>
                  <a:pt x="21694" y="14863"/>
                </a:cubicBezTo>
                <a:cubicBezTo>
                  <a:pt x="21606" y="14861"/>
                  <a:pt x="21518" y="14860"/>
                  <a:pt x="21431" y="14860"/>
                </a:cubicBezTo>
                <a:cubicBezTo>
                  <a:pt x="11971" y="14860"/>
                  <a:pt x="1" y="29097"/>
                  <a:pt x="22163" y="47031"/>
                </a:cubicBezTo>
                <a:cubicBezTo>
                  <a:pt x="31511" y="48183"/>
                  <a:pt x="40834" y="48608"/>
                  <a:pt x="49500" y="48608"/>
                </a:cubicBezTo>
                <a:cubicBezTo>
                  <a:pt x="73845" y="48608"/>
                  <a:pt x="93011" y="45254"/>
                  <a:pt x="93011" y="45254"/>
                </a:cubicBezTo>
                <a:cubicBezTo>
                  <a:pt x="93011" y="45254"/>
                  <a:pt x="114630" y="0"/>
                  <a:pt x="86408" y="0"/>
                </a:cubicBezTo>
                <a:close/>
              </a:path>
            </a:pathLst>
          </a:custGeom>
          <a:solidFill>
            <a:srgbClr val="A4BDDA">
              <a:alpha val="12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txBox="1">
            <a:spLocks noGrp="1"/>
          </p:cNvSpPr>
          <p:nvPr>
            <p:ph type="title"/>
          </p:nvPr>
        </p:nvSpPr>
        <p:spPr>
          <a:xfrm>
            <a:off x="726300" y="713225"/>
            <a:ext cx="7691400" cy="4824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3400"/>
              <a:buNone/>
              <a:defRPr sz="3000"/>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41" name="Google Shape;41;p4"/>
          <p:cNvSpPr txBox="1">
            <a:spLocks noGrp="1"/>
          </p:cNvSpPr>
          <p:nvPr>
            <p:ph type="subTitle" idx="1"/>
          </p:nvPr>
        </p:nvSpPr>
        <p:spPr>
          <a:xfrm>
            <a:off x="726225" y="1280750"/>
            <a:ext cx="7691400" cy="31449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a:endParaRPr/>
          </a:p>
        </p:txBody>
      </p:sp>
      <p:grpSp>
        <p:nvGrpSpPr>
          <p:cNvPr id="42" name="Google Shape;42;p4"/>
          <p:cNvGrpSpPr/>
          <p:nvPr/>
        </p:nvGrpSpPr>
        <p:grpSpPr>
          <a:xfrm>
            <a:off x="6827350" y="4324338"/>
            <a:ext cx="2139125" cy="634538"/>
            <a:chOff x="6827350" y="4324338"/>
            <a:chExt cx="2139125" cy="634538"/>
          </a:xfrm>
        </p:grpSpPr>
        <p:sp>
          <p:nvSpPr>
            <p:cNvPr id="43" name="Google Shape;43;p4"/>
            <p:cNvSpPr/>
            <p:nvPr/>
          </p:nvSpPr>
          <p:spPr>
            <a:xfrm>
              <a:off x="8847200" y="4324338"/>
              <a:ext cx="119275" cy="187650"/>
            </a:xfrm>
            <a:custGeom>
              <a:avLst/>
              <a:gdLst/>
              <a:ahLst/>
              <a:cxnLst/>
              <a:rect l="l" t="t" r="r" b="b"/>
              <a:pathLst>
                <a:path w="4771" h="7506" extrusionOk="0">
                  <a:moveTo>
                    <a:pt x="2402" y="0"/>
                  </a:moveTo>
                  <a:lnTo>
                    <a:pt x="2035" y="1201"/>
                  </a:lnTo>
                  <a:cubicBezTo>
                    <a:pt x="1702" y="2302"/>
                    <a:pt x="968" y="3202"/>
                    <a:pt x="0" y="3736"/>
                  </a:cubicBezTo>
                  <a:cubicBezTo>
                    <a:pt x="968" y="4303"/>
                    <a:pt x="1702" y="5204"/>
                    <a:pt x="2035" y="6305"/>
                  </a:cubicBezTo>
                  <a:lnTo>
                    <a:pt x="2402" y="7505"/>
                  </a:lnTo>
                  <a:lnTo>
                    <a:pt x="2736" y="6305"/>
                  </a:lnTo>
                  <a:cubicBezTo>
                    <a:pt x="3069" y="5204"/>
                    <a:pt x="3803" y="4303"/>
                    <a:pt x="4771" y="3736"/>
                  </a:cubicBezTo>
                  <a:cubicBezTo>
                    <a:pt x="3803" y="3202"/>
                    <a:pt x="3069" y="2302"/>
                    <a:pt x="2736" y="1201"/>
                  </a:cubicBezTo>
                  <a:lnTo>
                    <a:pt x="24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8127375" y="4772050"/>
              <a:ext cx="120100" cy="186825"/>
            </a:xfrm>
            <a:custGeom>
              <a:avLst/>
              <a:gdLst/>
              <a:ahLst/>
              <a:cxnLst/>
              <a:rect l="l" t="t" r="r" b="b"/>
              <a:pathLst>
                <a:path w="4804" h="7473" extrusionOk="0">
                  <a:moveTo>
                    <a:pt x="2402" y="0"/>
                  </a:moveTo>
                  <a:lnTo>
                    <a:pt x="2035" y="1201"/>
                  </a:lnTo>
                  <a:cubicBezTo>
                    <a:pt x="1735" y="2269"/>
                    <a:pt x="1001" y="3203"/>
                    <a:pt x="0" y="3736"/>
                  </a:cubicBezTo>
                  <a:cubicBezTo>
                    <a:pt x="1001" y="4270"/>
                    <a:pt x="1735" y="5204"/>
                    <a:pt x="2035" y="6271"/>
                  </a:cubicBezTo>
                  <a:lnTo>
                    <a:pt x="2402" y="7472"/>
                  </a:lnTo>
                  <a:lnTo>
                    <a:pt x="2769" y="6271"/>
                  </a:lnTo>
                  <a:cubicBezTo>
                    <a:pt x="3069" y="5204"/>
                    <a:pt x="3803" y="4270"/>
                    <a:pt x="4804" y="3736"/>
                  </a:cubicBezTo>
                  <a:cubicBezTo>
                    <a:pt x="3803" y="3203"/>
                    <a:pt x="3069" y="2269"/>
                    <a:pt x="2769" y="1201"/>
                  </a:cubicBezTo>
                  <a:lnTo>
                    <a:pt x="24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8533650" y="4343513"/>
              <a:ext cx="167625" cy="262700"/>
            </a:xfrm>
            <a:custGeom>
              <a:avLst/>
              <a:gdLst/>
              <a:ahLst/>
              <a:cxnLst/>
              <a:rect l="l" t="t" r="r" b="b"/>
              <a:pathLst>
                <a:path w="6705" h="10508" extrusionOk="0">
                  <a:moveTo>
                    <a:pt x="3369" y="0"/>
                  </a:moveTo>
                  <a:lnTo>
                    <a:pt x="2869" y="1701"/>
                  </a:lnTo>
                  <a:cubicBezTo>
                    <a:pt x="2435" y="3236"/>
                    <a:pt x="1401" y="4503"/>
                    <a:pt x="0" y="5271"/>
                  </a:cubicBezTo>
                  <a:cubicBezTo>
                    <a:pt x="1401" y="6038"/>
                    <a:pt x="2435" y="7306"/>
                    <a:pt x="2869" y="8840"/>
                  </a:cubicBezTo>
                  <a:lnTo>
                    <a:pt x="3369" y="10508"/>
                  </a:lnTo>
                  <a:lnTo>
                    <a:pt x="3836" y="8840"/>
                  </a:lnTo>
                  <a:cubicBezTo>
                    <a:pt x="4303" y="7306"/>
                    <a:pt x="5337" y="6038"/>
                    <a:pt x="6705" y="5271"/>
                  </a:cubicBezTo>
                  <a:cubicBezTo>
                    <a:pt x="5337" y="4503"/>
                    <a:pt x="4303" y="3236"/>
                    <a:pt x="3836" y="1701"/>
                  </a:cubicBezTo>
                  <a:lnTo>
                    <a:pt x="33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7400325" y="4629350"/>
              <a:ext cx="167650" cy="261875"/>
            </a:xfrm>
            <a:custGeom>
              <a:avLst/>
              <a:gdLst/>
              <a:ahLst/>
              <a:cxnLst/>
              <a:rect l="l" t="t" r="r" b="b"/>
              <a:pathLst>
                <a:path w="6706" h="10475" extrusionOk="0">
                  <a:moveTo>
                    <a:pt x="3337" y="0"/>
                  </a:moveTo>
                  <a:lnTo>
                    <a:pt x="2836" y="1668"/>
                  </a:lnTo>
                  <a:cubicBezTo>
                    <a:pt x="2403" y="3203"/>
                    <a:pt x="1369" y="4470"/>
                    <a:pt x="1" y="5237"/>
                  </a:cubicBezTo>
                  <a:cubicBezTo>
                    <a:pt x="1369" y="6005"/>
                    <a:pt x="2403" y="7272"/>
                    <a:pt x="2836" y="8807"/>
                  </a:cubicBezTo>
                  <a:lnTo>
                    <a:pt x="3337" y="10475"/>
                  </a:lnTo>
                  <a:lnTo>
                    <a:pt x="3837" y="8807"/>
                  </a:lnTo>
                  <a:cubicBezTo>
                    <a:pt x="4271" y="7272"/>
                    <a:pt x="5305" y="6005"/>
                    <a:pt x="6706" y="5237"/>
                  </a:cubicBezTo>
                  <a:cubicBezTo>
                    <a:pt x="5305" y="4470"/>
                    <a:pt x="4271" y="3203"/>
                    <a:pt x="3837" y="1668"/>
                  </a:cubicBezTo>
                  <a:lnTo>
                    <a:pt x="33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7695550" y="4382713"/>
              <a:ext cx="88425" cy="137600"/>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6827350" y="4629350"/>
              <a:ext cx="122600" cy="191825"/>
            </a:xfrm>
            <a:custGeom>
              <a:avLst/>
              <a:gdLst/>
              <a:ahLst/>
              <a:cxnLst/>
              <a:rect l="l" t="t" r="r" b="b"/>
              <a:pathLst>
                <a:path w="4904" h="7673" extrusionOk="0">
                  <a:moveTo>
                    <a:pt x="2869" y="1"/>
                  </a:moveTo>
                  <a:lnTo>
                    <a:pt x="2369" y="1202"/>
                  </a:lnTo>
                  <a:cubicBezTo>
                    <a:pt x="1935" y="2269"/>
                    <a:pt x="1068" y="3136"/>
                    <a:pt x="0" y="3570"/>
                  </a:cubicBezTo>
                  <a:cubicBezTo>
                    <a:pt x="968" y="4237"/>
                    <a:pt x="1601" y="5271"/>
                    <a:pt x="1802" y="6405"/>
                  </a:cubicBezTo>
                  <a:lnTo>
                    <a:pt x="2035" y="7673"/>
                  </a:lnTo>
                  <a:lnTo>
                    <a:pt x="2535" y="6505"/>
                  </a:lnTo>
                  <a:cubicBezTo>
                    <a:pt x="2969" y="5405"/>
                    <a:pt x="3836" y="4537"/>
                    <a:pt x="4904" y="4104"/>
                  </a:cubicBezTo>
                  <a:cubicBezTo>
                    <a:pt x="3970" y="3437"/>
                    <a:pt x="3303" y="2402"/>
                    <a:pt x="3102" y="1268"/>
                  </a:cubicBezTo>
                  <a:lnTo>
                    <a:pt x="28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4"/>
          <p:cNvGrpSpPr/>
          <p:nvPr/>
        </p:nvGrpSpPr>
        <p:grpSpPr>
          <a:xfrm flipH="1">
            <a:off x="-103275" y="-53510"/>
            <a:ext cx="1847175" cy="986550"/>
            <a:chOff x="4156475" y="238125"/>
            <a:chExt cx="1847175" cy="986550"/>
          </a:xfrm>
        </p:grpSpPr>
        <p:sp>
          <p:nvSpPr>
            <p:cNvPr id="50" name="Google Shape;50;p4"/>
            <p:cNvSpPr/>
            <p:nvPr/>
          </p:nvSpPr>
          <p:spPr>
            <a:xfrm>
              <a:off x="5611675" y="842700"/>
              <a:ext cx="391975" cy="381975"/>
            </a:xfrm>
            <a:custGeom>
              <a:avLst/>
              <a:gdLst/>
              <a:ahLst/>
              <a:cxnLst/>
              <a:rect l="l" t="t" r="r" b="b"/>
              <a:pathLst>
                <a:path w="15679" h="15279" extrusionOk="0">
                  <a:moveTo>
                    <a:pt x="1" y="1"/>
                  </a:moveTo>
                  <a:lnTo>
                    <a:pt x="1" y="1"/>
                  </a:lnTo>
                  <a:cubicBezTo>
                    <a:pt x="1702" y="5138"/>
                    <a:pt x="3637" y="10208"/>
                    <a:pt x="5838" y="15279"/>
                  </a:cubicBezTo>
                  <a:cubicBezTo>
                    <a:pt x="9341" y="11009"/>
                    <a:pt x="12610" y="6639"/>
                    <a:pt x="15679" y="2203"/>
                  </a:cubicBezTo>
                  <a:cubicBezTo>
                    <a:pt x="10375" y="1736"/>
                    <a:pt x="5171" y="1002"/>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5230575" y="748475"/>
              <a:ext cx="381125" cy="394475"/>
            </a:xfrm>
            <a:custGeom>
              <a:avLst/>
              <a:gdLst/>
              <a:ahLst/>
              <a:cxnLst/>
              <a:rect l="l" t="t" r="r" b="b"/>
              <a:pathLst>
                <a:path w="15245" h="15779" extrusionOk="0">
                  <a:moveTo>
                    <a:pt x="0" y="1"/>
                  </a:moveTo>
                  <a:cubicBezTo>
                    <a:pt x="1135" y="5238"/>
                    <a:pt x="2502" y="10508"/>
                    <a:pt x="4170" y="15779"/>
                  </a:cubicBezTo>
                  <a:cubicBezTo>
                    <a:pt x="8073" y="11909"/>
                    <a:pt x="11775" y="7906"/>
                    <a:pt x="15245" y="3770"/>
                  </a:cubicBezTo>
                  <a:cubicBezTo>
                    <a:pt x="10074" y="2769"/>
                    <a:pt x="5004" y="1502"/>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4862800" y="615050"/>
              <a:ext cx="367800" cy="402800"/>
            </a:xfrm>
            <a:custGeom>
              <a:avLst/>
              <a:gdLst/>
              <a:ahLst/>
              <a:cxnLst/>
              <a:rect l="l" t="t" r="r" b="b"/>
              <a:pathLst>
                <a:path w="14712" h="16112" extrusionOk="0">
                  <a:moveTo>
                    <a:pt x="1" y="0"/>
                  </a:moveTo>
                  <a:lnTo>
                    <a:pt x="1" y="0"/>
                  </a:lnTo>
                  <a:cubicBezTo>
                    <a:pt x="568" y="5338"/>
                    <a:pt x="1402" y="10708"/>
                    <a:pt x="2469" y="16112"/>
                  </a:cubicBezTo>
                  <a:cubicBezTo>
                    <a:pt x="6772" y="12676"/>
                    <a:pt x="10842" y="9074"/>
                    <a:pt x="14711" y="5338"/>
                  </a:cubicBezTo>
                  <a:cubicBezTo>
                    <a:pt x="9708" y="3803"/>
                    <a:pt x="4804" y="2035"/>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4510900" y="444100"/>
              <a:ext cx="351925" cy="406975"/>
            </a:xfrm>
            <a:custGeom>
              <a:avLst/>
              <a:gdLst/>
              <a:ahLst/>
              <a:cxnLst/>
              <a:rect l="l" t="t" r="r" b="b"/>
              <a:pathLst>
                <a:path w="14077" h="16279" extrusionOk="0">
                  <a:moveTo>
                    <a:pt x="0" y="0"/>
                  </a:moveTo>
                  <a:lnTo>
                    <a:pt x="0" y="0"/>
                  </a:lnTo>
                  <a:cubicBezTo>
                    <a:pt x="34" y="5371"/>
                    <a:pt x="300" y="10808"/>
                    <a:pt x="801" y="16279"/>
                  </a:cubicBezTo>
                  <a:cubicBezTo>
                    <a:pt x="5404" y="13310"/>
                    <a:pt x="9841" y="10141"/>
                    <a:pt x="14077" y="6838"/>
                  </a:cubicBezTo>
                  <a:cubicBezTo>
                    <a:pt x="9273" y="4804"/>
                    <a:pt x="4570" y="2535"/>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4156475" y="238125"/>
              <a:ext cx="354450" cy="406975"/>
            </a:xfrm>
            <a:custGeom>
              <a:avLst/>
              <a:gdLst/>
              <a:ahLst/>
              <a:cxnLst/>
              <a:rect l="l" t="t" r="r" b="b"/>
              <a:pathLst>
                <a:path w="14178" h="16279" extrusionOk="0">
                  <a:moveTo>
                    <a:pt x="901" y="0"/>
                  </a:moveTo>
                  <a:cubicBezTo>
                    <a:pt x="367" y="5337"/>
                    <a:pt x="67" y="10774"/>
                    <a:pt x="0" y="16278"/>
                  </a:cubicBezTo>
                  <a:cubicBezTo>
                    <a:pt x="4904" y="13777"/>
                    <a:pt x="9641" y="11108"/>
                    <a:pt x="14177" y="8239"/>
                  </a:cubicBezTo>
                  <a:cubicBezTo>
                    <a:pt x="9607" y="5737"/>
                    <a:pt x="5171" y="2969"/>
                    <a:pt x="9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8">
  <p:cSld name="CUSTOM_25">
    <p:spTree>
      <p:nvGrpSpPr>
        <p:cNvPr id="1" name="Shape 501"/>
        <p:cNvGrpSpPr/>
        <p:nvPr/>
      </p:nvGrpSpPr>
      <p:grpSpPr>
        <a:xfrm>
          <a:off x="0" y="0"/>
          <a:ext cx="0" cy="0"/>
          <a:chOff x="0" y="0"/>
          <a:chExt cx="0" cy="0"/>
        </a:xfrm>
      </p:grpSpPr>
      <p:sp>
        <p:nvSpPr>
          <p:cNvPr id="502" name="Google Shape;502;p31"/>
          <p:cNvSpPr/>
          <p:nvPr/>
        </p:nvSpPr>
        <p:spPr>
          <a:xfrm>
            <a:off x="731650" y="174350"/>
            <a:ext cx="7930546" cy="4988107"/>
          </a:xfrm>
          <a:custGeom>
            <a:avLst/>
            <a:gdLst/>
            <a:ahLst/>
            <a:cxnLst/>
            <a:rect l="l" t="t" r="r" b="b"/>
            <a:pathLst>
              <a:path w="91627" h="57631" extrusionOk="0">
                <a:moveTo>
                  <a:pt x="46144" y="0"/>
                </a:moveTo>
                <a:cubicBezTo>
                  <a:pt x="39222" y="0"/>
                  <a:pt x="32539" y="4362"/>
                  <a:pt x="26383" y="7694"/>
                </a:cubicBezTo>
                <a:cubicBezTo>
                  <a:pt x="23679" y="8997"/>
                  <a:pt x="20096" y="10968"/>
                  <a:pt x="16918" y="10968"/>
                </a:cubicBezTo>
                <a:cubicBezTo>
                  <a:pt x="16090" y="10968"/>
                  <a:pt x="15290" y="10835"/>
                  <a:pt x="14540" y="10521"/>
                </a:cubicBezTo>
                <a:cubicBezTo>
                  <a:pt x="13587" y="10238"/>
                  <a:pt x="12672" y="10107"/>
                  <a:pt x="11801" y="10107"/>
                </a:cubicBezTo>
                <a:cubicBezTo>
                  <a:pt x="4269" y="10107"/>
                  <a:pt x="1" y="19897"/>
                  <a:pt x="3165" y="26096"/>
                </a:cubicBezTo>
                <a:cubicBezTo>
                  <a:pt x="4562" y="29448"/>
                  <a:pt x="7076" y="32654"/>
                  <a:pt x="9445" y="35917"/>
                </a:cubicBezTo>
                <a:cubicBezTo>
                  <a:pt x="15188" y="43593"/>
                  <a:pt x="19232" y="53202"/>
                  <a:pt x="28763" y="55146"/>
                </a:cubicBezTo>
                <a:cubicBezTo>
                  <a:pt x="35179" y="56876"/>
                  <a:pt x="41091" y="57631"/>
                  <a:pt x="46464" y="57631"/>
                </a:cubicBezTo>
                <a:cubicBezTo>
                  <a:pt x="78831" y="57631"/>
                  <a:pt x="91627" y="30253"/>
                  <a:pt x="77253" y="23995"/>
                </a:cubicBezTo>
                <a:cubicBezTo>
                  <a:pt x="62773" y="17403"/>
                  <a:pt x="63879" y="12521"/>
                  <a:pt x="58002" y="5102"/>
                </a:cubicBezTo>
                <a:cubicBezTo>
                  <a:pt x="54008" y="1381"/>
                  <a:pt x="50038" y="0"/>
                  <a:pt x="46144" y="0"/>
                </a:cubicBezTo>
                <a:close/>
              </a:path>
            </a:pathLst>
          </a:custGeom>
          <a:solidFill>
            <a:srgbClr val="A4BDDA">
              <a:alpha val="12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txBox="1">
            <a:spLocks noGrp="1"/>
          </p:cNvSpPr>
          <p:nvPr>
            <p:ph type="title"/>
          </p:nvPr>
        </p:nvSpPr>
        <p:spPr>
          <a:xfrm>
            <a:off x="727075" y="1431950"/>
            <a:ext cx="5114400" cy="111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400"/>
              <a:buNone/>
              <a:defRPr sz="10000"/>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
        <p:nvSpPr>
          <p:cNvPr id="504" name="Google Shape;504;p31"/>
          <p:cNvSpPr txBox="1">
            <a:spLocks noGrp="1"/>
          </p:cNvSpPr>
          <p:nvPr>
            <p:ph type="subTitle" idx="1"/>
          </p:nvPr>
        </p:nvSpPr>
        <p:spPr>
          <a:xfrm>
            <a:off x="1334150" y="2700850"/>
            <a:ext cx="3900300" cy="1010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grpSp>
        <p:nvGrpSpPr>
          <p:cNvPr id="505" name="Google Shape;505;p31"/>
          <p:cNvGrpSpPr/>
          <p:nvPr/>
        </p:nvGrpSpPr>
        <p:grpSpPr>
          <a:xfrm>
            <a:off x="894625" y="204350"/>
            <a:ext cx="6509275" cy="4671600"/>
            <a:chOff x="894625" y="204350"/>
            <a:chExt cx="6509275" cy="4671600"/>
          </a:xfrm>
        </p:grpSpPr>
        <p:sp>
          <p:nvSpPr>
            <p:cNvPr id="506" name="Google Shape;506;p31"/>
            <p:cNvSpPr/>
            <p:nvPr/>
          </p:nvSpPr>
          <p:spPr>
            <a:xfrm>
              <a:off x="7284625" y="346125"/>
              <a:ext cx="119275" cy="187650"/>
            </a:xfrm>
            <a:custGeom>
              <a:avLst/>
              <a:gdLst/>
              <a:ahLst/>
              <a:cxnLst/>
              <a:rect l="l" t="t" r="r" b="b"/>
              <a:pathLst>
                <a:path w="4771" h="7506" extrusionOk="0">
                  <a:moveTo>
                    <a:pt x="2402" y="0"/>
                  </a:moveTo>
                  <a:lnTo>
                    <a:pt x="2035" y="1201"/>
                  </a:lnTo>
                  <a:cubicBezTo>
                    <a:pt x="1702" y="2302"/>
                    <a:pt x="968" y="3202"/>
                    <a:pt x="0" y="3736"/>
                  </a:cubicBezTo>
                  <a:cubicBezTo>
                    <a:pt x="968" y="4303"/>
                    <a:pt x="1702" y="5204"/>
                    <a:pt x="2035" y="6305"/>
                  </a:cubicBezTo>
                  <a:lnTo>
                    <a:pt x="2402" y="7505"/>
                  </a:lnTo>
                  <a:lnTo>
                    <a:pt x="2736" y="6305"/>
                  </a:lnTo>
                  <a:cubicBezTo>
                    <a:pt x="3069" y="5204"/>
                    <a:pt x="3803" y="4303"/>
                    <a:pt x="4771" y="3736"/>
                  </a:cubicBezTo>
                  <a:cubicBezTo>
                    <a:pt x="3803" y="3202"/>
                    <a:pt x="3069" y="2302"/>
                    <a:pt x="2736" y="1201"/>
                  </a:cubicBezTo>
                  <a:lnTo>
                    <a:pt x="24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6130750" y="632888"/>
              <a:ext cx="120100" cy="186825"/>
            </a:xfrm>
            <a:custGeom>
              <a:avLst/>
              <a:gdLst/>
              <a:ahLst/>
              <a:cxnLst/>
              <a:rect l="l" t="t" r="r" b="b"/>
              <a:pathLst>
                <a:path w="4804" h="7473" extrusionOk="0">
                  <a:moveTo>
                    <a:pt x="2402" y="0"/>
                  </a:moveTo>
                  <a:lnTo>
                    <a:pt x="2035" y="1201"/>
                  </a:lnTo>
                  <a:cubicBezTo>
                    <a:pt x="1735" y="2269"/>
                    <a:pt x="1001" y="3203"/>
                    <a:pt x="0" y="3736"/>
                  </a:cubicBezTo>
                  <a:cubicBezTo>
                    <a:pt x="1001" y="4270"/>
                    <a:pt x="1735" y="5204"/>
                    <a:pt x="2035" y="6271"/>
                  </a:cubicBezTo>
                  <a:lnTo>
                    <a:pt x="2402" y="7472"/>
                  </a:lnTo>
                  <a:lnTo>
                    <a:pt x="2769" y="6271"/>
                  </a:lnTo>
                  <a:cubicBezTo>
                    <a:pt x="3069" y="5204"/>
                    <a:pt x="3803" y="4270"/>
                    <a:pt x="4804" y="3736"/>
                  </a:cubicBezTo>
                  <a:cubicBezTo>
                    <a:pt x="3803" y="3203"/>
                    <a:pt x="3069" y="2269"/>
                    <a:pt x="2769" y="1201"/>
                  </a:cubicBezTo>
                  <a:lnTo>
                    <a:pt x="24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p:cNvSpPr/>
            <p:nvPr/>
          </p:nvSpPr>
          <p:spPr>
            <a:xfrm>
              <a:off x="6537025" y="204350"/>
              <a:ext cx="167625" cy="262700"/>
            </a:xfrm>
            <a:custGeom>
              <a:avLst/>
              <a:gdLst/>
              <a:ahLst/>
              <a:cxnLst/>
              <a:rect l="l" t="t" r="r" b="b"/>
              <a:pathLst>
                <a:path w="6705" h="10508" extrusionOk="0">
                  <a:moveTo>
                    <a:pt x="3369" y="0"/>
                  </a:moveTo>
                  <a:lnTo>
                    <a:pt x="2869" y="1701"/>
                  </a:lnTo>
                  <a:cubicBezTo>
                    <a:pt x="2435" y="3236"/>
                    <a:pt x="1401" y="4503"/>
                    <a:pt x="0" y="5271"/>
                  </a:cubicBezTo>
                  <a:cubicBezTo>
                    <a:pt x="1401" y="6038"/>
                    <a:pt x="2435" y="7306"/>
                    <a:pt x="2869" y="8840"/>
                  </a:cubicBezTo>
                  <a:lnTo>
                    <a:pt x="3369" y="10508"/>
                  </a:lnTo>
                  <a:lnTo>
                    <a:pt x="3836" y="8840"/>
                  </a:lnTo>
                  <a:cubicBezTo>
                    <a:pt x="4303" y="7306"/>
                    <a:pt x="5337" y="6038"/>
                    <a:pt x="6705" y="5271"/>
                  </a:cubicBezTo>
                  <a:cubicBezTo>
                    <a:pt x="5337" y="4503"/>
                    <a:pt x="4303" y="3236"/>
                    <a:pt x="3836" y="1701"/>
                  </a:cubicBezTo>
                  <a:lnTo>
                    <a:pt x="33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2133850" y="4614075"/>
              <a:ext cx="167650" cy="261875"/>
            </a:xfrm>
            <a:custGeom>
              <a:avLst/>
              <a:gdLst/>
              <a:ahLst/>
              <a:cxnLst/>
              <a:rect l="l" t="t" r="r" b="b"/>
              <a:pathLst>
                <a:path w="6706" h="10475" extrusionOk="0">
                  <a:moveTo>
                    <a:pt x="3337" y="0"/>
                  </a:moveTo>
                  <a:lnTo>
                    <a:pt x="2836" y="1668"/>
                  </a:lnTo>
                  <a:cubicBezTo>
                    <a:pt x="2403" y="3203"/>
                    <a:pt x="1369" y="4470"/>
                    <a:pt x="1" y="5237"/>
                  </a:cubicBezTo>
                  <a:cubicBezTo>
                    <a:pt x="1369" y="6005"/>
                    <a:pt x="2403" y="7272"/>
                    <a:pt x="2836" y="8807"/>
                  </a:cubicBezTo>
                  <a:lnTo>
                    <a:pt x="3337" y="10475"/>
                  </a:lnTo>
                  <a:lnTo>
                    <a:pt x="3837" y="8807"/>
                  </a:lnTo>
                  <a:cubicBezTo>
                    <a:pt x="4271" y="7272"/>
                    <a:pt x="5305" y="6005"/>
                    <a:pt x="6706" y="5237"/>
                  </a:cubicBezTo>
                  <a:cubicBezTo>
                    <a:pt x="5305" y="4470"/>
                    <a:pt x="4271" y="3203"/>
                    <a:pt x="3837" y="1668"/>
                  </a:cubicBezTo>
                  <a:lnTo>
                    <a:pt x="33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894625" y="4072388"/>
              <a:ext cx="88400" cy="136775"/>
            </a:xfrm>
            <a:custGeom>
              <a:avLst/>
              <a:gdLst/>
              <a:ahLst/>
              <a:cxnLst/>
              <a:rect l="l" t="t" r="r" b="b"/>
              <a:pathLst>
                <a:path w="3536" h="5471" extrusionOk="0">
                  <a:moveTo>
                    <a:pt x="2068" y="0"/>
                  </a:moveTo>
                  <a:lnTo>
                    <a:pt x="1701" y="834"/>
                  </a:lnTo>
                  <a:cubicBezTo>
                    <a:pt x="1401" y="1601"/>
                    <a:pt x="767" y="2235"/>
                    <a:pt x="0" y="2535"/>
                  </a:cubicBezTo>
                  <a:cubicBezTo>
                    <a:pt x="701" y="3002"/>
                    <a:pt x="1168" y="3736"/>
                    <a:pt x="1301" y="4570"/>
                  </a:cubicBezTo>
                  <a:lnTo>
                    <a:pt x="1468" y="5471"/>
                  </a:lnTo>
                  <a:lnTo>
                    <a:pt x="1801" y="4637"/>
                  </a:lnTo>
                  <a:cubicBezTo>
                    <a:pt x="2135" y="3869"/>
                    <a:pt x="2735" y="3236"/>
                    <a:pt x="3536" y="2935"/>
                  </a:cubicBezTo>
                  <a:cubicBezTo>
                    <a:pt x="2835" y="2468"/>
                    <a:pt x="2368" y="1735"/>
                    <a:pt x="2235" y="901"/>
                  </a:cubicBezTo>
                  <a:lnTo>
                    <a:pt x="20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2633675" y="4676200"/>
              <a:ext cx="88425" cy="137600"/>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1131250" y="4450613"/>
              <a:ext cx="122625" cy="192650"/>
            </a:xfrm>
            <a:custGeom>
              <a:avLst/>
              <a:gdLst/>
              <a:ahLst/>
              <a:cxnLst/>
              <a:rect l="l" t="t" r="r" b="b"/>
              <a:pathLst>
                <a:path w="4905" h="7706" extrusionOk="0">
                  <a:moveTo>
                    <a:pt x="2870" y="0"/>
                  </a:moveTo>
                  <a:lnTo>
                    <a:pt x="2403" y="1201"/>
                  </a:lnTo>
                  <a:cubicBezTo>
                    <a:pt x="1936" y="2269"/>
                    <a:pt x="1068" y="3136"/>
                    <a:pt x="1" y="3569"/>
                  </a:cubicBezTo>
                  <a:cubicBezTo>
                    <a:pt x="968" y="4237"/>
                    <a:pt x="1602" y="5271"/>
                    <a:pt x="1802" y="6405"/>
                  </a:cubicBezTo>
                  <a:lnTo>
                    <a:pt x="2036" y="7706"/>
                  </a:lnTo>
                  <a:lnTo>
                    <a:pt x="2536" y="6505"/>
                  </a:lnTo>
                  <a:cubicBezTo>
                    <a:pt x="2970" y="5437"/>
                    <a:pt x="3837" y="4570"/>
                    <a:pt x="4904" y="4137"/>
                  </a:cubicBezTo>
                  <a:cubicBezTo>
                    <a:pt x="3970" y="3469"/>
                    <a:pt x="3303" y="2435"/>
                    <a:pt x="3103" y="1268"/>
                  </a:cubicBezTo>
                  <a:lnTo>
                    <a:pt x="28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1570525" y="4649100"/>
              <a:ext cx="122600" cy="191825"/>
            </a:xfrm>
            <a:custGeom>
              <a:avLst/>
              <a:gdLst/>
              <a:ahLst/>
              <a:cxnLst/>
              <a:rect l="l" t="t" r="r" b="b"/>
              <a:pathLst>
                <a:path w="4904" h="7673" extrusionOk="0">
                  <a:moveTo>
                    <a:pt x="2869" y="1"/>
                  </a:moveTo>
                  <a:lnTo>
                    <a:pt x="2369" y="1202"/>
                  </a:lnTo>
                  <a:cubicBezTo>
                    <a:pt x="1935" y="2269"/>
                    <a:pt x="1068" y="3136"/>
                    <a:pt x="0" y="3570"/>
                  </a:cubicBezTo>
                  <a:cubicBezTo>
                    <a:pt x="968" y="4237"/>
                    <a:pt x="1601" y="5271"/>
                    <a:pt x="1802" y="6405"/>
                  </a:cubicBezTo>
                  <a:lnTo>
                    <a:pt x="2035" y="7673"/>
                  </a:lnTo>
                  <a:lnTo>
                    <a:pt x="2535" y="6505"/>
                  </a:lnTo>
                  <a:cubicBezTo>
                    <a:pt x="2969" y="5405"/>
                    <a:pt x="3836" y="4537"/>
                    <a:pt x="4904" y="4104"/>
                  </a:cubicBezTo>
                  <a:cubicBezTo>
                    <a:pt x="3970" y="3437"/>
                    <a:pt x="3303" y="2402"/>
                    <a:pt x="3102" y="1268"/>
                  </a:cubicBezTo>
                  <a:lnTo>
                    <a:pt x="28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 name="Google Shape;514;p31"/>
          <p:cNvGrpSpPr/>
          <p:nvPr/>
        </p:nvGrpSpPr>
        <p:grpSpPr>
          <a:xfrm>
            <a:off x="-76200" y="0"/>
            <a:ext cx="2245775" cy="1024075"/>
            <a:chOff x="-76200" y="0"/>
            <a:chExt cx="2245775" cy="1024075"/>
          </a:xfrm>
        </p:grpSpPr>
        <p:sp>
          <p:nvSpPr>
            <p:cNvPr id="515" name="Google Shape;515;p31"/>
            <p:cNvSpPr/>
            <p:nvPr/>
          </p:nvSpPr>
          <p:spPr>
            <a:xfrm>
              <a:off x="-76200" y="697150"/>
              <a:ext cx="301900" cy="296900"/>
            </a:xfrm>
            <a:custGeom>
              <a:avLst/>
              <a:gdLst/>
              <a:ahLst/>
              <a:cxnLst/>
              <a:rect l="l" t="t" r="r" b="b"/>
              <a:pathLst>
                <a:path w="12076" h="11876" extrusionOk="0">
                  <a:moveTo>
                    <a:pt x="12075" y="1"/>
                  </a:moveTo>
                  <a:lnTo>
                    <a:pt x="12075" y="1"/>
                  </a:lnTo>
                  <a:cubicBezTo>
                    <a:pt x="8106" y="935"/>
                    <a:pt x="4103" y="1635"/>
                    <a:pt x="0" y="2135"/>
                  </a:cubicBezTo>
                  <a:cubicBezTo>
                    <a:pt x="2468" y="5471"/>
                    <a:pt x="5137" y="8707"/>
                    <a:pt x="7972" y="11876"/>
                  </a:cubicBezTo>
                  <a:cubicBezTo>
                    <a:pt x="9540" y="7940"/>
                    <a:pt x="10908" y="3970"/>
                    <a:pt x="120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1"/>
            <p:cNvSpPr/>
            <p:nvPr/>
          </p:nvSpPr>
          <p:spPr>
            <a:xfrm>
              <a:off x="225675" y="613750"/>
              <a:ext cx="291900" cy="306100"/>
            </a:xfrm>
            <a:custGeom>
              <a:avLst/>
              <a:gdLst/>
              <a:ahLst/>
              <a:cxnLst/>
              <a:rect l="l" t="t" r="r" b="b"/>
              <a:pathLst>
                <a:path w="11676" h="12244" extrusionOk="0">
                  <a:moveTo>
                    <a:pt x="11675" y="1"/>
                  </a:moveTo>
                  <a:lnTo>
                    <a:pt x="11675" y="1"/>
                  </a:lnTo>
                  <a:cubicBezTo>
                    <a:pt x="7873" y="1302"/>
                    <a:pt x="3970" y="2436"/>
                    <a:pt x="0" y="3337"/>
                  </a:cubicBezTo>
                  <a:cubicBezTo>
                    <a:pt x="2802" y="6405"/>
                    <a:pt x="5771" y="9374"/>
                    <a:pt x="8873" y="12243"/>
                  </a:cubicBezTo>
                  <a:cubicBezTo>
                    <a:pt x="10007" y="8140"/>
                    <a:pt x="10941" y="4070"/>
                    <a:pt x="11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1"/>
            <p:cNvSpPr/>
            <p:nvPr/>
          </p:nvSpPr>
          <p:spPr>
            <a:xfrm>
              <a:off x="517550" y="501175"/>
              <a:ext cx="280225" cy="311075"/>
            </a:xfrm>
            <a:custGeom>
              <a:avLst/>
              <a:gdLst/>
              <a:ahLst/>
              <a:cxnLst/>
              <a:rect l="l" t="t" r="r" b="b"/>
              <a:pathLst>
                <a:path w="11209" h="12443" extrusionOk="0">
                  <a:moveTo>
                    <a:pt x="11208" y="1"/>
                  </a:moveTo>
                  <a:cubicBezTo>
                    <a:pt x="7572" y="1669"/>
                    <a:pt x="3836" y="3203"/>
                    <a:pt x="0" y="4504"/>
                  </a:cubicBezTo>
                  <a:cubicBezTo>
                    <a:pt x="3103" y="7273"/>
                    <a:pt x="6338" y="9908"/>
                    <a:pt x="9741" y="12443"/>
                  </a:cubicBezTo>
                  <a:cubicBezTo>
                    <a:pt x="10408" y="8273"/>
                    <a:pt x="10908" y="4104"/>
                    <a:pt x="112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797750" y="360250"/>
              <a:ext cx="268550" cy="312750"/>
            </a:xfrm>
            <a:custGeom>
              <a:avLst/>
              <a:gdLst/>
              <a:ahLst/>
              <a:cxnLst/>
              <a:rect l="l" t="t" r="r" b="b"/>
              <a:pathLst>
                <a:path w="10742" h="12510" extrusionOk="0">
                  <a:moveTo>
                    <a:pt x="10608" y="0"/>
                  </a:moveTo>
                  <a:lnTo>
                    <a:pt x="10608" y="0"/>
                  </a:lnTo>
                  <a:cubicBezTo>
                    <a:pt x="7172" y="2035"/>
                    <a:pt x="3636" y="3936"/>
                    <a:pt x="0" y="5638"/>
                  </a:cubicBezTo>
                  <a:cubicBezTo>
                    <a:pt x="3336" y="8039"/>
                    <a:pt x="6839" y="10341"/>
                    <a:pt x="10474" y="12509"/>
                  </a:cubicBezTo>
                  <a:cubicBezTo>
                    <a:pt x="10708" y="8306"/>
                    <a:pt x="10741" y="4103"/>
                    <a:pt x="106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1062925" y="192625"/>
              <a:ext cx="277725" cy="311925"/>
            </a:xfrm>
            <a:custGeom>
              <a:avLst/>
              <a:gdLst/>
              <a:ahLst/>
              <a:cxnLst/>
              <a:rect l="l" t="t" r="r" b="b"/>
              <a:pathLst>
                <a:path w="11109" h="12477" extrusionOk="0">
                  <a:moveTo>
                    <a:pt x="9975" y="1"/>
                  </a:moveTo>
                  <a:cubicBezTo>
                    <a:pt x="6772" y="2402"/>
                    <a:pt x="3437" y="4637"/>
                    <a:pt x="1" y="6705"/>
                  </a:cubicBezTo>
                  <a:cubicBezTo>
                    <a:pt x="3603" y="8773"/>
                    <a:pt x="7306" y="10675"/>
                    <a:pt x="11109" y="12476"/>
                  </a:cubicBezTo>
                  <a:cubicBezTo>
                    <a:pt x="10942" y="8240"/>
                    <a:pt x="10542" y="4103"/>
                    <a:pt x="9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1312275" y="0"/>
              <a:ext cx="291900" cy="306900"/>
            </a:xfrm>
            <a:custGeom>
              <a:avLst/>
              <a:gdLst/>
              <a:ahLst/>
              <a:cxnLst/>
              <a:rect l="l" t="t" r="r" b="b"/>
              <a:pathLst>
                <a:path w="11676" h="12276" extrusionOk="0">
                  <a:moveTo>
                    <a:pt x="9241" y="0"/>
                  </a:moveTo>
                  <a:cubicBezTo>
                    <a:pt x="6305" y="2735"/>
                    <a:pt x="3203" y="5304"/>
                    <a:pt x="1" y="7706"/>
                  </a:cubicBezTo>
                  <a:cubicBezTo>
                    <a:pt x="3770" y="9373"/>
                    <a:pt x="7673" y="10908"/>
                    <a:pt x="11676" y="12275"/>
                  </a:cubicBezTo>
                  <a:cubicBezTo>
                    <a:pt x="11042" y="8106"/>
                    <a:pt x="10208" y="4003"/>
                    <a:pt x="92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76200" y="659625"/>
              <a:ext cx="398625" cy="364450"/>
            </a:xfrm>
            <a:custGeom>
              <a:avLst/>
              <a:gdLst/>
              <a:ahLst/>
              <a:cxnLst/>
              <a:rect l="l" t="t" r="r" b="b"/>
              <a:pathLst>
                <a:path w="15945" h="14578" extrusionOk="0">
                  <a:moveTo>
                    <a:pt x="15945" y="1"/>
                  </a:moveTo>
                  <a:lnTo>
                    <a:pt x="15945" y="1"/>
                  </a:lnTo>
                  <a:cubicBezTo>
                    <a:pt x="11651" y="381"/>
                    <a:pt x="7336" y="562"/>
                    <a:pt x="2980" y="562"/>
                  </a:cubicBezTo>
                  <a:cubicBezTo>
                    <a:pt x="1989" y="562"/>
                    <a:pt x="995" y="553"/>
                    <a:pt x="0" y="534"/>
                  </a:cubicBezTo>
                  <a:lnTo>
                    <a:pt x="0" y="534"/>
                  </a:lnTo>
                  <a:cubicBezTo>
                    <a:pt x="2602" y="5271"/>
                    <a:pt x="5404" y="9974"/>
                    <a:pt x="8473" y="14578"/>
                  </a:cubicBezTo>
                  <a:cubicBezTo>
                    <a:pt x="11241" y="9774"/>
                    <a:pt x="13743" y="4904"/>
                    <a:pt x="15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322400" y="604575"/>
              <a:ext cx="391975" cy="381975"/>
            </a:xfrm>
            <a:custGeom>
              <a:avLst/>
              <a:gdLst/>
              <a:ahLst/>
              <a:cxnLst/>
              <a:rect l="l" t="t" r="r" b="b"/>
              <a:pathLst>
                <a:path w="15679" h="15279" extrusionOk="0">
                  <a:moveTo>
                    <a:pt x="15679" y="1"/>
                  </a:moveTo>
                  <a:lnTo>
                    <a:pt x="15679" y="1"/>
                  </a:lnTo>
                  <a:cubicBezTo>
                    <a:pt x="10508" y="1002"/>
                    <a:pt x="5305" y="1736"/>
                    <a:pt x="1" y="2203"/>
                  </a:cubicBezTo>
                  <a:cubicBezTo>
                    <a:pt x="3070" y="6639"/>
                    <a:pt x="6339" y="11009"/>
                    <a:pt x="9841" y="15279"/>
                  </a:cubicBezTo>
                  <a:cubicBezTo>
                    <a:pt x="12043" y="10208"/>
                    <a:pt x="13977" y="5138"/>
                    <a:pt x="15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714350" y="510350"/>
              <a:ext cx="381125" cy="394475"/>
            </a:xfrm>
            <a:custGeom>
              <a:avLst/>
              <a:gdLst/>
              <a:ahLst/>
              <a:cxnLst/>
              <a:rect l="l" t="t" r="r" b="b"/>
              <a:pathLst>
                <a:path w="15245" h="15779" extrusionOk="0">
                  <a:moveTo>
                    <a:pt x="15245" y="1"/>
                  </a:moveTo>
                  <a:cubicBezTo>
                    <a:pt x="10241" y="1502"/>
                    <a:pt x="5171" y="2769"/>
                    <a:pt x="1" y="3770"/>
                  </a:cubicBezTo>
                  <a:cubicBezTo>
                    <a:pt x="3470" y="7906"/>
                    <a:pt x="7172" y="11909"/>
                    <a:pt x="11075" y="15779"/>
                  </a:cubicBezTo>
                  <a:cubicBezTo>
                    <a:pt x="12743" y="10508"/>
                    <a:pt x="14111" y="5238"/>
                    <a:pt x="15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1095450" y="376925"/>
              <a:ext cx="367800" cy="402800"/>
            </a:xfrm>
            <a:custGeom>
              <a:avLst/>
              <a:gdLst/>
              <a:ahLst/>
              <a:cxnLst/>
              <a:rect l="l" t="t" r="r" b="b"/>
              <a:pathLst>
                <a:path w="14712" h="16112" extrusionOk="0">
                  <a:moveTo>
                    <a:pt x="14711" y="0"/>
                  </a:moveTo>
                  <a:lnTo>
                    <a:pt x="14711" y="0"/>
                  </a:lnTo>
                  <a:cubicBezTo>
                    <a:pt x="9908" y="2035"/>
                    <a:pt x="5004" y="3803"/>
                    <a:pt x="1" y="5338"/>
                  </a:cubicBezTo>
                  <a:cubicBezTo>
                    <a:pt x="3870" y="9074"/>
                    <a:pt x="7940" y="12676"/>
                    <a:pt x="12243" y="16112"/>
                  </a:cubicBezTo>
                  <a:cubicBezTo>
                    <a:pt x="13310" y="10708"/>
                    <a:pt x="14144" y="5338"/>
                    <a:pt x="14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1463225" y="205975"/>
              <a:ext cx="351950" cy="406975"/>
            </a:xfrm>
            <a:custGeom>
              <a:avLst/>
              <a:gdLst/>
              <a:ahLst/>
              <a:cxnLst/>
              <a:rect l="l" t="t" r="r" b="b"/>
              <a:pathLst>
                <a:path w="14078" h="16279" extrusionOk="0">
                  <a:moveTo>
                    <a:pt x="14077" y="0"/>
                  </a:moveTo>
                  <a:lnTo>
                    <a:pt x="14077" y="0"/>
                  </a:lnTo>
                  <a:cubicBezTo>
                    <a:pt x="9507" y="2535"/>
                    <a:pt x="4804" y="4804"/>
                    <a:pt x="0" y="6838"/>
                  </a:cubicBezTo>
                  <a:cubicBezTo>
                    <a:pt x="4237" y="10141"/>
                    <a:pt x="8673" y="13310"/>
                    <a:pt x="13276" y="16279"/>
                  </a:cubicBezTo>
                  <a:cubicBezTo>
                    <a:pt x="13777" y="10808"/>
                    <a:pt x="14044" y="5371"/>
                    <a:pt x="14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1815150" y="0"/>
              <a:ext cx="354425" cy="406975"/>
            </a:xfrm>
            <a:custGeom>
              <a:avLst/>
              <a:gdLst/>
              <a:ahLst/>
              <a:cxnLst/>
              <a:rect l="l" t="t" r="r" b="b"/>
              <a:pathLst>
                <a:path w="14177" h="16279" extrusionOk="0">
                  <a:moveTo>
                    <a:pt x="13276" y="0"/>
                  </a:moveTo>
                  <a:cubicBezTo>
                    <a:pt x="9006" y="2969"/>
                    <a:pt x="4570" y="5737"/>
                    <a:pt x="0" y="8239"/>
                  </a:cubicBezTo>
                  <a:cubicBezTo>
                    <a:pt x="4537" y="11108"/>
                    <a:pt x="9273" y="13777"/>
                    <a:pt x="14177" y="16278"/>
                  </a:cubicBezTo>
                  <a:cubicBezTo>
                    <a:pt x="14110" y="10774"/>
                    <a:pt x="13810" y="5337"/>
                    <a:pt x="132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1">
  <p:cSld name="CUSTOM_12">
    <p:spTree>
      <p:nvGrpSpPr>
        <p:cNvPr id="1" name="Shape 527"/>
        <p:cNvGrpSpPr/>
        <p:nvPr/>
      </p:nvGrpSpPr>
      <p:grpSpPr>
        <a:xfrm>
          <a:off x="0" y="0"/>
          <a:ext cx="0" cy="0"/>
          <a:chOff x="0" y="0"/>
          <a:chExt cx="0" cy="0"/>
        </a:xfrm>
      </p:grpSpPr>
      <p:sp>
        <p:nvSpPr>
          <p:cNvPr id="528" name="Google Shape;528;p32"/>
          <p:cNvSpPr/>
          <p:nvPr/>
        </p:nvSpPr>
        <p:spPr>
          <a:xfrm>
            <a:off x="-1305375" y="1088075"/>
            <a:ext cx="10810153" cy="4752540"/>
          </a:xfrm>
          <a:custGeom>
            <a:avLst/>
            <a:gdLst/>
            <a:ahLst/>
            <a:cxnLst/>
            <a:rect l="l" t="t" r="r" b="b"/>
            <a:pathLst>
              <a:path w="91627" h="57631" extrusionOk="0">
                <a:moveTo>
                  <a:pt x="46144" y="0"/>
                </a:moveTo>
                <a:cubicBezTo>
                  <a:pt x="39222" y="0"/>
                  <a:pt x="32539" y="4362"/>
                  <a:pt x="26383" y="7694"/>
                </a:cubicBezTo>
                <a:cubicBezTo>
                  <a:pt x="23679" y="8997"/>
                  <a:pt x="20096" y="10968"/>
                  <a:pt x="16918" y="10968"/>
                </a:cubicBezTo>
                <a:cubicBezTo>
                  <a:pt x="16090" y="10968"/>
                  <a:pt x="15290" y="10835"/>
                  <a:pt x="14540" y="10521"/>
                </a:cubicBezTo>
                <a:cubicBezTo>
                  <a:pt x="13587" y="10238"/>
                  <a:pt x="12672" y="10107"/>
                  <a:pt x="11801" y="10107"/>
                </a:cubicBezTo>
                <a:cubicBezTo>
                  <a:pt x="4269" y="10107"/>
                  <a:pt x="1" y="19897"/>
                  <a:pt x="3165" y="26096"/>
                </a:cubicBezTo>
                <a:cubicBezTo>
                  <a:pt x="4562" y="29448"/>
                  <a:pt x="7076" y="32654"/>
                  <a:pt x="9445" y="35917"/>
                </a:cubicBezTo>
                <a:cubicBezTo>
                  <a:pt x="15188" y="43593"/>
                  <a:pt x="19232" y="53202"/>
                  <a:pt x="28763" y="55146"/>
                </a:cubicBezTo>
                <a:cubicBezTo>
                  <a:pt x="35179" y="56876"/>
                  <a:pt x="41091" y="57631"/>
                  <a:pt x="46464" y="57631"/>
                </a:cubicBezTo>
                <a:cubicBezTo>
                  <a:pt x="78831" y="57631"/>
                  <a:pt x="91627" y="30253"/>
                  <a:pt x="77253" y="23995"/>
                </a:cubicBezTo>
                <a:cubicBezTo>
                  <a:pt x="62773" y="17403"/>
                  <a:pt x="63879" y="12521"/>
                  <a:pt x="58002" y="5102"/>
                </a:cubicBezTo>
                <a:cubicBezTo>
                  <a:pt x="54008" y="1381"/>
                  <a:pt x="50038" y="0"/>
                  <a:pt x="46144" y="0"/>
                </a:cubicBezTo>
                <a:close/>
              </a:path>
            </a:pathLst>
          </a:custGeom>
          <a:solidFill>
            <a:srgbClr val="A4BDDA">
              <a:alpha val="1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2"/>
          <p:cNvSpPr txBox="1">
            <a:spLocks noGrp="1"/>
          </p:cNvSpPr>
          <p:nvPr>
            <p:ph type="title"/>
          </p:nvPr>
        </p:nvSpPr>
        <p:spPr>
          <a:xfrm>
            <a:off x="726300" y="713225"/>
            <a:ext cx="7691400" cy="48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400"/>
              <a:buNone/>
              <a:defRPr sz="3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2">
  <p:cSld name="CUSTOM_12_1">
    <p:spTree>
      <p:nvGrpSpPr>
        <p:cNvPr id="1" name="Shape 530"/>
        <p:cNvGrpSpPr/>
        <p:nvPr/>
      </p:nvGrpSpPr>
      <p:grpSpPr>
        <a:xfrm>
          <a:off x="0" y="0"/>
          <a:ext cx="0" cy="0"/>
          <a:chOff x="0" y="0"/>
          <a:chExt cx="0" cy="0"/>
        </a:xfrm>
      </p:grpSpPr>
      <p:sp>
        <p:nvSpPr>
          <p:cNvPr id="531" name="Google Shape;531;p33"/>
          <p:cNvSpPr/>
          <p:nvPr/>
        </p:nvSpPr>
        <p:spPr>
          <a:xfrm>
            <a:off x="-1" y="-577622"/>
            <a:ext cx="9240500" cy="5007557"/>
          </a:xfrm>
          <a:custGeom>
            <a:avLst/>
            <a:gdLst/>
            <a:ahLst/>
            <a:cxnLst/>
            <a:rect l="l" t="t" r="r" b="b"/>
            <a:pathLst>
              <a:path w="72190" h="65954" extrusionOk="0">
                <a:moveTo>
                  <a:pt x="34880" y="0"/>
                </a:moveTo>
                <a:cubicBezTo>
                  <a:pt x="25087" y="0"/>
                  <a:pt x="13290" y="529"/>
                  <a:pt x="5364" y="6697"/>
                </a:cubicBezTo>
                <a:cubicBezTo>
                  <a:pt x="0" y="16540"/>
                  <a:pt x="10470" y="23490"/>
                  <a:pt x="9587" y="38473"/>
                </a:cubicBezTo>
                <a:cubicBezTo>
                  <a:pt x="9352" y="46819"/>
                  <a:pt x="7654" y="55210"/>
                  <a:pt x="16291" y="61333"/>
                </a:cubicBezTo>
                <a:cubicBezTo>
                  <a:pt x="21199" y="64725"/>
                  <a:pt x="27543" y="65954"/>
                  <a:pt x="33600" y="65954"/>
                </a:cubicBezTo>
                <a:cubicBezTo>
                  <a:pt x="35803" y="65954"/>
                  <a:pt x="37967" y="65791"/>
                  <a:pt x="40011" y="65511"/>
                </a:cubicBezTo>
                <a:cubicBezTo>
                  <a:pt x="46000" y="64796"/>
                  <a:pt x="51597" y="64461"/>
                  <a:pt x="54860" y="59791"/>
                </a:cubicBezTo>
                <a:cubicBezTo>
                  <a:pt x="60748" y="48651"/>
                  <a:pt x="55318" y="49702"/>
                  <a:pt x="69876" y="36640"/>
                </a:cubicBezTo>
                <a:cubicBezTo>
                  <a:pt x="72189" y="33691"/>
                  <a:pt x="71619" y="29423"/>
                  <a:pt x="70938" y="25668"/>
                </a:cubicBezTo>
                <a:cubicBezTo>
                  <a:pt x="69787" y="16976"/>
                  <a:pt x="63754" y="9959"/>
                  <a:pt x="55899" y="5557"/>
                </a:cubicBezTo>
                <a:cubicBezTo>
                  <a:pt x="49798" y="2127"/>
                  <a:pt x="42905" y="194"/>
                  <a:pt x="36458" y="4"/>
                </a:cubicBezTo>
                <a:cubicBezTo>
                  <a:pt x="35939" y="2"/>
                  <a:pt x="35412" y="0"/>
                  <a:pt x="34880" y="0"/>
                </a:cubicBezTo>
                <a:close/>
              </a:path>
            </a:pathLst>
          </a:custGeom>
          <a:solidFill>
            <a:srgbClr val="A4BDDA">
              <a:alpha val="1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3"/>
          <p:cNvSpPr txBox="1">
            <a:spLocks noGrp="1"/>
          </p:cNvSpPr>
          <p:nvPr>
            <p:ph type="title"/>
          </p:nvPr>
        </p:nvSpPr>
        <p:spPr>
          <a:xfrm>
            <a:off x="726300" y="713225"/>
            <a:ext cx="7691400" cy="48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400"/>
              <a:buNone/>
              <a:defRPr sz="3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533" name="Google Shape;533;p33"/>
          <p:cNvSpPr/>
          <p:nvPr/>
        </p:nvSpPr>
        <p:spPr>
          <a:xfrm>
            <a:off x="8875575" y="310425"/>
            <a:ext cx="119275" cy="187650"/>
          </a:xfrm>
          <a:custGeom>
            <a:avLst/>
            <a:gdLst/>
            <a:ahLst/>
            <a:cxnLst/>
            <a:rect l="l" t="t" r="r" b="b"/>
            <a:pathLst>
              <a:path w="4771" h="7506" extrusionOk="0">
                <a:moveTo>
                  <a:pt x="2402" y="0"/>
                </a:moveTo>
                <a:lnTo>
                  <a:pt x="2035" y="1201"/>
                </a:lnTo>
                <a:cubicBezTo>
                  <a:pt x="1702" y="2302"/>
                  <a:pt x="968" y="3202"/>
                  <a:pt x="0" y="3736"/>
                </a:cubicBezTo>
                <a:cubicBezTo>
                  <a:pt x="968" y="4303"/>
                  <a:pt x="1702" y="5204"/>
                  <a:pt x="2035" y="6305"/>
                </a:cubicBezTo>
                <a:lnTo>
                  <a:pt x="2402" y="7505"/>
                </a:lnTo>
                <a:lnTo>
                  <a:pt x="2736" y="6305"/>
                </a:lnTo>
                <a:cubicBezTo>
                  <a:pt x="3069" y="5204"/>
                  <a:pt x="3803" y="4303"/>
                  <a:pt x="4771" y="3736"/>
                </a:cubicBezTo>
                <a:cubicBezTo>
                  <a:pt x="3803" y="3202"/>
                  <a:pt x="3069" y="2302"/>
                  <a:pt x="2736" y="1201"/>
                </a:cubicBezTo>
                <a:lnTo>
                  <a:pt x="2402"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3"/>
          <p:cNvSpPr/>
          <p:nvPr/>
        </p:nvSpPr>
        <p:spPr>
          <a:xfrm>
            <a:off x="8155750" y="758138"/>
            <a:ext cx="120100" cy="186825"/>
          </a:xfrm>
          <a:custGeom>
            <a:avLst/>
            <a:gdLst/>
            <a:ahLst/>
            <a:cxnLst/>
            <a:rect l="l" t="t" r="r" b="b"/>
            <a:pathLst>
              <a:path w="4804" h="7473" extrusionOk="0">
                <a:moveTo>
                  <a:pt x="2402" y="0"/>
                </a:moveTo>
                <a:lnTo>
                  <a:pt x="2035" y="1201"/>
                </a:lnTo>
                <a:cubicBezTo>
                  <a:pt x="1735" y="2269"/>
                  <a:pt x="1001" y="3203"/>
                  <a:pt x="0" y="3736"/>
                </a:cubicBezTo>
                <a:cubicBezTo>
                  <a:pt x="1001" y="4270"/>
                  <a:pt x="1735" y="5204"/>
                  <a:pt x="2035" y="6271"/>
                </a:cubicBezTo>
                <a:lnTo>
                  <a:pt x="2402" y="7472"/>
                </a:lnTo>
                <a:lnTo>
                  <a:pt x="2769" y="6271"/>
                </a:lnTo>
                <a:cubicBezTo>
                  <a:pt x="3069" y="5204"/>
                  <a:pt x="3803" y="4270"/>
                  <a:pt x="4804" y="3736"/>
                </a:cubicBezTo>
                <a:cubicBezTo>
                  <a:pt x="3803" y="3203"/>
                  <a:pt x="3069" y="2269"/>
                  <a:pt x="2769" y="1201"/>
                </a:cubicBezTo>
                <a:lnTo>
                  <a:pt x="2402"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3"/>
          <p:cNvSpPr/>
          <p:nvPr/>
        </p:nvSpPr>
        <p:spPr>
          <a:xfrm>
            <a:off x="8562025" y="329600"/>
            <a:ext cx="167625" cy="262700"/>
          </a:xfrm>
          <a:custGeom>
            <a:avLst/>
            <a:gdLst/>
            <a:ahLst/>
            <a:cxnLst/>
            <a:rect l="l" t="t" r="r" b="b"/>
            <a:pathLst>
              <a:path w="6705" h="10508" extrusionOk="0">
                <a:moveTo>
                  <a:pt x="3369" y="0"/>
                </a:moveTo>
                <a:lnTo>
                  <a:pt x="2869" y="1701"/>
                </a:lnTo>
                <a:cubicBezTo>
                  <a:pt x="2435" y="3236"/>
                  <a:pt x="1401" y="4503"/>
                  <a:pt x="0" y="5271"/>
                </a:cubicBezTo>
                <a:cubicBezTo>
                  <a:pt x="1401" y="6038"/>
                  <a:pt x="2435" y="7306"/>
                  <a:pt x="2869" y="8840"/>
                </a:cubicBezTo>
                <a:lnTo>
                  <a:pt x="3369" y="10508"/>
                </a:lnTo>
                <a:lnTo>
                  <a:pt x="3836" y="8840"/>
                </a:lnTo>
                <a:cubicBezTo>
                  <a:pt x="4303" y="7306"/>
                  <a:pt x="5337" y="6038"/>
                  <a:pt x="6705" y="5271"/>
                </a:cubicBezTo>
                <a:cubicBezTo>
                  <a:pt x="5337" y="4503"/>
                  <a:pt x="4303" y="3236"/>
                  <a:pt x="3836" y="1701"/>
                </a:cubicBezTo>
                <a:lnTo>
                  <a:pt x="3369"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3"/>
          <p:cNvSpPr/>
          <p:nvPr/>
        </p:nvSpPr>
        <p:spPr>
          <a:xfrm>
            <a:off x="8275850" y="4154475"/>
            <a:ext cx="88400" cy="136775"/>
          </a:xfrm>
          <a:custGeom>
            <a:avLst/>
            <a:gdLst/>
            <a:ahLst/>
            <a:cxnLst/>
            <a:rect l="l" t="t" r="r" b="b"/>
            <a:pathLst>
              <a:path w="3536" h="5471" extrusionOk="0">
                <a:moveTo>
                  <a:pt x="2068" y="0"/>
                </a:moveTo>
                <a:lnTo>
                  <a:pt x="1701" y="834"/>
                </a:lnTo>
                <a:cubicBezTo>
                  <a:pt x="1401" y="1601"/>
                  <a:pt x="767" y="2235"/>
                  <a:pt x="0" y="2535"/>
                </a:cubicBezTo>
                <a:cubicBezTo>
                  <a:pt x="701" y="3002"/>
                  <a:pt x="1168" y="3736"/>
                  <a:pt x="1301" y="4570"/>
                </a:cubicBezTo>
                <a:lnTo>
                  <a:pt x="1468" y="5471"/>
                </a:lnTo>
                <a:lnTo>
                  <a:pt x="1801" y="4637"/>
                </a:lnTo>
                <a:cubicBezTo>
                  <a:pt x="2135" y="3869"/>
                  <a:pt x="2735" y="3236"/>
                  <a:pt x="3536" y="2935"/>
                </a:cubicBezTo>
                <a:cubicBezTo>
                  <a:pt x="2835" y="2468"/>
                  <a:pt x="2368" y="1735"/>
                  <a:pt x="2235" y="901"/>
                </a:cubicBezTo>
                <a:lnTo>
                  <a:pt x="2068"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3"/>
          <p:cNvSpPr/>
          <p:nvPr/>
        </p:nvSpPr>
        <p:spPr>
          <a:xfrm>
            <a:off x="8396750" y="4267050"/>
            <a:ext cx="122625" cy="192650"/>
          </a:xfrm>
          <a:custGeom>
            <a:avLst/>
            <a:gdLst/>
            <a:ahLst/>
            <a:cxnLst/>
            <a:rect l="l" t="t" r="r" b="b"/>
            <a:pathLst>
              <a:path w="4905" h="7706" extrusionOk="0">
                <a:moveTo>
                  <a:pt x="2870" y="0"/>
                </a:moveTo>
                <a:lnTo>
                  <a:pt x="2403" y="1201"/>
                </a:lnTo>
                <a:cubicBezTo>
                  <a:pt x="1936" y="2269"/>
                  <a:pt x="1068" y="3136"/>
                  <a:pt x="1" y="3569"/>
                </a:cubicBezTo>
                <a:cubicBezTo>
                  <a:pt x="968" y="4237"/>
                  <a:pt x="1602" y="5271"/>
                  <a:pt x="1802" y="6405"/>
                </a:cubicBezTo>
                <a:lnTo>
                  <a:pt x="2036" y="7706"/>
                </a:lnTo>
                <a:lnTo>
                  <a:pt x="2536" y="6505"/>
                </a:lnTo>
                <a:cubicBezTo>
                  <a:pt x="2970" y="5437"/>
                  <a:pt x="3837" y="4570"/>
                  <a:pt x="4904" y="4137"/>
                </a:cubicBezTo>
                <a:cubicBezTo>
                  <a:pt x="3970" y="3469"/>
                  <a:pt x="3303" y="2435"/>
                  <a:pt x="3103" y="1268"/>
                </a:cubicBezTo>
                <a:lnTo>
                  <a:pt x="2870"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3"/>
          <p:cNvSpPr/>
          <p:nvPr/>
        </p:nvSpPr>
        <p:spPr>
          <a:xfrm>
            <a:off x="8498425" y="4763038"/>
            <a:ext cx="122600" cy="191825"/>
          </a:xfrm>
          <a:custGeom>
            <a:avLst/>
            <a:gdLst/>
            <a:ahLst/>
            <a:cxnLst/>
            <a:rect l="l" t="t" r="r" b="b"/>
            <a:pathLst>
              <a:path w="4904" h="7673" extrusionOk="0">
                <a:moveTo>
                  <a:pt x="2869" y="1"/>
                </a:moveTo>
                <a:lnTo>
                  <a:pt x="2369" y="1202"/>
                </a:lnTo>
                <a:cubicBezTo>
                  <a:pt x="1935" y="2269"/>
                  <a:pt x="1068" y="3136"/>
                  <a:pt x="0" y="3570"/>
                </a:cubicBezTo>
                <a:cubicBezTo>
                  <a:pt x="968" y="4237"/>
                  <a:pt x="1601" y="5271"/>
                  <a:pt x="1802" y="6405"/>
                </a:cubicBezTo>
                <a:lnTo>
                  <a:pt x="2035" y="7673"/>
                </a:lnTo>
                <a:lnTo>
                  <a:pt x="2535" y="6505"/>
                </a:lnTo>
                <a:cubicBezTo>
                  <a:pt x="2969" y="5405"/>
                  <a:pt x="3836" y="4537"/>
                  <a:pt x="4904" y="4104"/>
                </a:cubicBezTo>
                <a:cubicBezTo>
                  <a:pt x="3970" y="3437"/>
                  <a:pt x="3303" y="2402"/>
                  <a:pt x="3102" y="1268"/>
                </a:cubicBezTo>
                <a:lnTo>
                  <a:pt x="2869" y="1"/>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9" name="Google Shape;539;p33"/>
          <p:cNvGrpSpPr/>
          <p:nvPr/>
        </p:nvGrpSpPr>
        <p:grpSpPr>
          <a:xfrm>
            <a:off x="-76200" y="-71612"/>
            <a:ext cx="2245775" cy="1024075"/>
            <a:chOff x="1190200" y="238125"/>
            <a:chExt cx="2245775" cy="1024075"/>
          </a:xfrm>
        </p:grpSpPr>
        <p:sp>
          <p:nvSpPr>
            <p:cNvPr id="540" name="Google Shape;540;p33"/>
            <p:cNvSpPr/>
            <p:nvPr/>
          </p:nvSpPr>
          <p:spPr>
            <a:xfrm>
              <a:off x="1190200" y="935275"/>
              <a:ext cx="301900" cy="296900"/>
            </a:xfrm>
            <a:custGeom>
              <a:avLst/>
              <a:gdLst/>
              <a:ahLst/>
              <a:cxnLst/>
              <a:rect l="l" t="t" r="r" b="b"/>
              <a:pathLst>
                <a:path w="12076" h="11876" extrusionOk="0">
                  <a:moveTo>
                    <a:pt x="12075" y="1"/>
                  </a:moveTo>
                  <a:lnTo>
                    <a:pt x="12075" y="1"/>
                  </a:lnTo>
                  <a:cubicBezTo>
                    <a:pt x="8106" y="935"/>
                    <a:pt x="4103" y="1635"/>
                    <a:pt x="0" y="2135"/>
                  </a:cubicBezTo>
                  <a:cubicBezTo>
                    <a:pt x="2468" y="5471"/>
                    <a:pt x="5137" y="8707"/>
                    <a:pt x="7972" y="11876"/>
                  </a:cubicBezTo>
                  <a:cubicBezTo>
                    <a:pt x="9540" y="7940"/>
                    <a:pt x="10908" y="3970"/>
                    <a:pt x="120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3"/>
            <p:cNvSpPr/>
            <p:nvPr/>
          </p:nvSpPr>
          <p:spPr>
            <a:xfrm>
              <a:off x="1492075" y="851875"/>
              <a:ext cx="291900" cy="306100"/>
            </a:xfrm>
            <a:custGeom>
              <a:avLst/>
              <a:gdLst/>
              <a:ahLst/>
              <a:cxnLst/>
              <a:rect l="l" t="t" r="r" b="b"/>
              <a:pathLst>
                <a:path w="11676" h="12244" extrusionOk="0">
                  <a:moveTo>
                    <a:pt x="11675" y="1"/>
                  </a:moveTo>
                  <a:lnTo>
                    <a:pt x="11675" y="1"/>
                  </a:lnTo>
                  <a:cubicBezTo>
                    <a:pt x="7873" y="1302"/>
                    <a:pt x="3970" y="2436"/>
                    <a:pt x="0" y="3337"/>
                  </a:cubicBezTo>
                  <a:cubicBezTo>
                    <a:pt x="2802" y="6405"/>
                    <a:pt x="5771" y="9374"/>
                    <a:pt x="8873" y="12243"/>
                  </a:cubicBezTo>
                  <a:cubicBezTo>
                    <a:pt x="10007" y="8140"/>
                    <a:pt x="10941" y="4070"/>
                    <a:pt x="11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3"/>
            <p:cNvSpPr/>
            <p:nvPr/>
          </p:nvSpPr>
          <p:spPr>
            <a:xfrm>
              <a:off x="1783950" y="739300"/>
              <a:ext cx="280225" cy="311075"/>
            </a:xfrm>
            <a:custGeom>
              <a:avLst/>
              <a:gdLst/>
              <a:ahLst/>
              <a:cxnLst/>
              <a:rect l="l" t="t" r="r" b="b"/>
              <a:pathLst>
                <a:path w="11209" h="12443" extrusionOk="0">
                  <a:moveTo>
                    <a:pt x="11208" y="1"/>
                  </a:moveTo>
                  <a:cubicBezTo>
                    <a:pt x="7572" y="1669"/>
                    <a:pt x="3836" y="3203"/>
                    <a:pt x="0" y="4504"/>
                  </a:cubicBezTo>
                  <a:cubicBezTo>
                    <a:pt x="3103" y="7273"/>
                    <a:pt x="6338" y="9908"/>
                    <a:pt x="9741" y="12443"/>
                  </a:cubicBezTo>
                  <a:cubicBezTo>
                    <a:pt x="10408" y="8273"/>
                    <a:pt x="10908" y="4104"/>
                    <a:pt x="112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3"/>
            <p:cNvSpPr/>
            <p:nvPr/>
          </p:nvSpPr>
          <p:spPr>
            <a:xfrm>
              <a:off x="2064150" y="598375"/>
              <a:ext cx="268550" cy="312750"/>
            </a:xfrm>
            <a:custGeom>
              <a:avLst/>
              <a:gdLst/>
              <a:ahLst/>
              <a:cxnLst/>
              <a:rect l="l" t="t" r="r" b="b"/>
              <a:pathLst>
                <a:path w="10742" h="12510" extrusionOk="0">
                  <a:moveTo>
                    <a:pt x="10608" y="0"/>
                  </a:moveTo>
                  <a:lnTo>
                    <a:pt x="10608" y="0"/>
                  </a:lnTo>
                  <a:cubicBezTo>
                    <a:pt x="7172" y="2035"/>
                    <a:pt x="3636" y="3936"/>
                    <a:pt x="0" y="5638"/>
                  </a:cubicBezTo>
                  <a:cubicBezTo>
                    <a:pt x="3336" y="8039"/>
                    <a:pt x="6839" y="10341"/>
                    <a:pt x="10474" y="12509"/>
                  </a:cubicBezTo>
                  <a:cubicBezTo>
                    <a:pt x="10708" y="8306"/>
                    <a:pt x="10741" y="4103"/>
                    <a:pt x="106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3"/>
            <p:cNvSpPr/>
            <p:nvPr/>
          </p:nvSpPr>
          <p:spPr>
            <a:xfrm>
              <a:off x="2329325" y="430750"/>
              <a:ext cx="277725" cy="311925"/>
            </a:xfrm>
            <a:custGeom>
              <a:avLst/>
              <a:gdLst/>
              <a:ahLst/>
              <a:cxnLst/>
              <a:rect l="l" t="t" r="r" b="b"/>
              <a:pathLst>
                <a:path w="11109" h="12477" extrusionOk="0">
                  <a:moveTo>
                    <a:pt x="9975" y="1"/>
                  </a:moveTo>
                  <a:cubicBezTo>
                    <a:pt x="6772" y="2402"/>
                    <a:pt x="3437" y="4637"/>
                    <a:pt x="1" y="6705"/>
                  </a:cubicBezTo>
                  <a:cubicBezTo>
                    <a:pt x="3603" y="8773"/>
                    <a:pt x="7306" y="10675"/>
                    <a:pt x="11109" y="12476"/>
                  </a:cubicBezTo>
                  <a:cubicBezTo>
                    <a:pt x="10942" y="8240"/>
                    <a:pt x="10542" y="4103"/>
                    <a:pt x="9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3"/>
            <p:cNvSpPr/>
            <p:nvPr/>
          </p:nvSpPr>
          <p:spPr>
            <a:xfrm>
              <a:off x="2578675" y="238125"/>
              <a:ext cx="291900" cy="306900"/>
            </a:xfrm>
            <a:custGeom>
              <a:avLst/>
              <a:gdLst/>
              <a:ahLst/>
              <a:cxnLst/>
              <a:rect l="l" t="t" r="r" b="b"/>
              <a:pathLst>
                <a:path w="11676" h="12276" extrusionOk="0">
                  <a:moveTo>
                    <a:pt x="9241" y="0"/>
                  </a:moveTo>
                  <a:cubicBezTo>
                    <a:pt x="6305" y="2735"/>
                    <a:pt x="3203" y="5304"/>
                    <a:pt x="1" y="7706"/>
                  </a:cubicBezTo>
                  <a:cubicBezTo>
                    <a:pt x="3770" y="9373"/>
                    <a:pt x="7673" y="10908"/>
                    <a:pt x="11676" y="12275"/>
                  </a:cubicBezTo>
                  <a:cubicBezTo>
                    <a:pt x="11042" y="8106"/>
                    <a:pt x="10208" y="4003"/>
                    <a:pt x="92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3"/>
            <p:cNvSpPr/>
            <p:nvPr/>
          </p:nvSpPr>
          <p:spPr>
            <a:xfrm>
              <a:off x="1190200" y="897750"/>
              <a:ext cx="398625" cy="364450"/>
            </a:xfrm>
            <a:custGeom>
              <a:avLst/>
              <a:gdLst/>
              <a:ahLst/>
              <a:cxnLst/>
              <a:rect l="l" t="t" r="r" b="b"/>
              <a:pathLst>
                <a:path w="15945" h="14578" extrusionOk="0">
                  <a:moveTo>
                    <a:pt x="15945" y="1"/>
                  </a:moveTo>
                  <a:lnTo>
                    <a:pt x="15945" y="1"/>
                  </a:lnTo>
                  <a:cubicBezTo>
                    <a:pt x="11651" y="381"/>
                    <a:pt x="7336" y="562"/>
                    <a:pt x="2980" y="562"/>
                  </a:cubicBezTo>
                  <a:cubicBezTo>
                    <a:pt x="1989" y="562"/>
                    <a:pt x="995" y="553"/>
                    <a:pt x="0" y="534"/>
                  </a:cubicBezTo>
                  <a:lnTo>
                    <a:pt x="0" y="534"/>
                  </a:lnTo>
                  <a:cubicBezTo>
                    <a:pt x="2602" y="5271"/>
                    <a:pt x="5404" y="9974"/>
                    <a:pt x="8473" y="14578"/>
                  </a:cubicBezTo>
                  <a:cubicBezTo>
                    <a:pt x="11241" y="9774"/>
                    <a:pt x="13743" y="4904"/>
                    <a:pt x="15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3"/>
            <p:cNvSpPr/>
            <p:nvPr/>
          </p:nvSpPr>
          <p:spPr>
            <a:xfrm>
              <a:off x="1588800" y="842700"/>
              <a:ext cx="391975" cy="381975"/>
            </a:xfrm>
            <a:custGeom>
              <a:avLst/>
              <a:gdLst/>
              <a:ahLst/>
              <a:cxnLst/>
              <a:rect l="l" t="t" r="r" b="b"/>
              <a:pathLst>
                <a:path w="15679" h="15279" extrusionOk="0">
                  <a:moveTo>
                    <a:pt x="15679" y="1"/>
                  </a:moveTo>
                  <a:lnTo>
                    <a:pt x="15679" y="1"/>
                  </a:lnTo>
                  <a:cubicBezTo>
                    <a:pt x="10508" y="1002"/>
                    <a:pt x="5305" y="1736"/>
                    <a:pt x="1" y="2203"/>
                  </a:cubicBezTo>
                  <a:cubicBezTo>
                    <a:pt x="3070" y="6639"/>
                    <a:pt x="6339" y="11009"/>
                    <a:pt x="9841" y="15279"/>
                  </a:cubicBezTo>
                  <a:cubicBezTo>
                    <a:pt x="12043" y="10208"/>
                    <a:pt x="13977" y="5138"/>
                    <a:pt x="15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3"/>
            <p:cNvSpPr/>
            <p:nvPr/>
          </p:nvSpPr>
          <p:spPr>
            <a:xfrm>
              <a:off x="1980750" y="748475"/>
              <a:ext cx="381125" cy="394475"/>
            </a:xfrm>
            <a:custGeom>
              <a:avLst/>
              <a:gdLst/>
              <a:ahLst/>
              <a:cxnLst/>
              <a:rect l="l" t="t" r="r" b="b"/>
              <a:pathLst>
                <a:path w="15245" h="15779" extrusionOk="0">
                  <a:moveTo>
                    <a:pt x="15245" y="1"/>
                  </a:moveTo>
                  <a:cubicBezTo>
                    <a:pt x="10241" y="1502"/>
                    <a:pt x="5171" y="2769"/>
                    <a:pt x="1" y="3770"/>
                  </a:cubicBezTo>
                  <a:cubicBezTo>
                    <a:pt x="3470" y="7906"/>
                    <a:pt x="7172" y="11909"/>
                    <a:pt x="11075" y="15779"/>
                  </a:cubicBezTo>
                  <a:cubicBezTo>
                    <a:pt x="12743" y="10508"/>
                    <a:pt x="14111" y="5238"/>
                    <a:pt x="15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3"/>
            <p:cNvSpPr/>
            <p:nvPr/>
          </p:nvSpPr>
          <p:spPr>
            <a:xfrm>
              <a:off x="2361850" y="615050"/>
              <a:ext cx="367800" cy="402800"/>
            </a:xfrm>
            <a:custGeom>
              <a:avLst/>
              <a:gdLst/>
              <a:ahLst/>
              <a:cxnLst/>
              <a:rect l="l" t="t" r="r" b="b"/>
              <a:pathLst>
                <a:path w="14712" h="16112" extrusionOk="0">
                  <a:moveTo>
                    <a:pt x="14711" y="0"/>
                  </a:moveTo>
                  <a:lnTo>
                    <a:pt x="14711" y="0"/>
                  </a:lnTo>
                  <a:cubicBezTo>
                    <a:pt x="9908" y="2035"/>
                    <a:pt x="5004" y="3803"/>
                    <a:pt x="1" y="5338"/>
                  </a:cubicBezTo>
                  <a:cubicBezTo>
                    <a:pt x="3870" y="9074"/>
                    <a:pt x="7940" y="12676"/>
                    <a:pt x="12243" y="16112"/>
                  </a:cubicBezTo>
                  <a:cubicBezTo>
                    <a:pt x="13310" y="10708"/>
                    <a:pt x="14144" y="5338"/>
                    <a:pt x="14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a:off x="2729625" y="444100"/>
              <a:ext cx="351950" cy="406975"/>
            </a:xfrm>
            <a:custGeom>
              <a:avLst/>
              <a:gdLst/>
              <a:ahLst/>
              <a:cxnLst/>
              <a:rect l="l" t="t" r="r" b="b"/>
              <a:pathLst>
                <a:path w="14078" h="16279" extrusionOk="0">
                  <a:moveTo>
                    <a:pt x="14077" y="0"/>
                  </a:moveTo>
                  <a:lnTo>
                    <a:pt x="14077" y="0"/>
                  </a:lnTo>
                  <a:cubicBezTo>
                    <a:pt x="9507" y="2535"/>
                    <a:pt x="4804" y="4804"/>
                    <a:pt x="0" y="6838"/>
                  </a:cubicBezTo>
                  <a:cubicBezTo>
                    <a:pt x="4237" y="10141"/>
                    <a:pt x="8673" y="13310"/>
                    <a:pt x="13276" y="16279"/>
                  </a:cubicBezTo>
                  <a:cubicBezTo>
                    <a:pt x="13777" y="10808"/>
                    <a:pt x="14044" y="5371"/>
                    <a:pt x="14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3081550" y="238125"/>
              <a:ext cx="354425" cy="406975"/>
            </a:xfrm>
            <a:custGeom>
              <a:avLst/>
              <a:gdLst/>
              <a:ahLst/>
              <a:cxnLst/>
              <a:rect l="l" t="t" r="r" b="b"/>
              <a:pathLst>
                <a:path w="14177" h="16279" extrusionOk="0">
                  <a:moveTo>
                    <a:pt x="13276" y="0"/>
                  </a:moveTo>
                  <a:cubicBezTo>
                    <a:pt x="9006" y="2969"/>
                    <a:pt x="4570" y="5737"/>
                    <a:pt x="0" y="8239"/>
                  </a:cubicBezTo>
                  <a:cubicBezTo>
                    <a:pt x="4537" y="11108"/>
                    <a:pt x="9273" y="13777"/>
                    <a:pt x="14177" y="16278"/>
                  </a:cubicBezTo>
                  <a:cubicBezTo>
                    <a:pt x="14110" y="10774"/>
                    <a:pt x="13810" y="5337"/>
                    <a:pt x="132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3">
  <p:cSld name="CUSTOM_13">
    <p:spTree>
      <p:nvGrpSpPr>
        <p:cNvPr id="1" name="Shape 552"/>
        <p:cNvGrpSpPr/>
        <p:nvPr/>
      </p:nvGrpSpPr>
      <p:grpSpPr>
        <a:xfrm>
          <a:off x="0" y="0"/>
          <a:ext cx="0" cy="0"/>
          <a:chOff x="0" y="0"/>
          <a:chExt cx="0" cy="0"/>
        </a:xfrm>
      </p:grpSpPr>
      <p:sp>
        <p:nvSpPr>
          <p:cNvPr id="553" name="Google Shape;553;p34"/>
          <p:cNvSpPr/>
          <p:nvPr/>
        </p:nvSpPr>
        <p:spPr>
          <a:xfrm rot="1277832">
            <a:off x="-531199" y="316259"/>
            <a:ext cx="8238122" cy="4510984"/>
          </a:xfrm>
          <a:custGeom>
            <a:avLst/>
            <a:gdLst/>
            <a:ahLst/>
            <a:cxnLst/>
            <a:rect l="l" t="t" r="r" b="b"/>
            <a:pathLst>
              <a:path w="117327" h="54913" extrusionOk="0">
                <a:moveTo>
                  <a:pt x="93356" y="0"/>
                </a:moveTo>
                <a:cubicBezTo>
                  <a:pt x="88268" y="0"/>
                  <a:pt x="83308" y="1414"/>
                  <a:pt x="77942" y="1787"/>
                </a:cubicBezTo>
                <a:cubicBezTo>
                  <a:pt x="56780" y="2759"/>
                  <a:pt x="55697" y="6502"/>
                  <a:pt x="51708" y="9508"/>
                </a:cubicBezTo>
                <a:cubicBezTo>
                  <a:pt x="50260" y="10596"/>
                  <a:pt x="48530" y="11140"/>
                  <a:pt x="46794" y="11140"/>
                </a:cubicBezTo>
                <a:cubicBezTo>
                  <a:pt x="45303" y="11140"/>
                  <a:pt x="43806" y="10738"/>
                  <a:pt x="42479" y="9932"/>
                </a:cubicBezTo>
                <a:cubicBezTo>
                  <a:pt x="35972" y="5988"/>
                  <a:pt x="27164" y="1899"/>
                  <a:pt x="20478" y="1899"/>
                </a:cubicBezTo>
                <a:cubicBezTo>
                  <a:pt x="20460" y="1899"/>
                  <a:pt x="20442" y="1899"/>
                  <a:pt x="20423" y="1899"/>
                </a:cubicBezTo>
                <a:cubicBezTo>
                  <a:pt x="7642" y="2111"/>
                  <a:pt x="4346" y="9832"/>
                  <a:pt x="2915" y="21217"/>
                </a:cubicBezTo>
                <a:cubicBezTo>
                  <a:pt x="0" y="47094"/>
                  <a:pt x="18455" y="54913"/>
                  <a:pt x="40084" y="54913"/>
                </a:cubicBezTo>
                <a:cubicBezTo>
                  <a:pt x="41419" y="54913"/>
                  <a:pt x="42766" y="54883"/>
                  <a:pt x="44121" y="54826"/>
                </a:cubicBezTo>
                <a:cubicBezTo>
                  <a:pt x="50523" y="54289"/>
                  <a:pt x="56333" y="51787"/>
                  <a:pt x="62691" y="51351"/>
                </a:cubicBezTo>
                <a:cubicBezTo>
                  <a:pt x="63252" y="51299"/>
                  <a:pt x="63806" y="51275"/>
                  <a:pt x="64353" y="51275"/>
                </a:cubicBezTo>
                <a:cubicBezTo>
                  <a:pt x="69792" y="51275"/>
                  <a:pt x="74570" y="53648"/>
                  <a:pt x="79819" y="54379"/>
                </a:cubicBezTo>
                <a:cubicBezTo>
                  <a:pt x="81641" y="54648"/>
                  <a:pt x="83517" y="54789"/>
                  <a:pt x="85406" y="54789"/>
                </a:cubicBezTo>
                <a:cubicBezTo>
                  <a:pt x="92841" y="54789"/>
                  <a:pt x="100466" y="52611"/>
                  <a:pt x="105696" y="47541"/>
                </a:cubicBezTo>
                <a:cubicBezTo>
                  <a:pt x="113796" y="39697"/>
                  <a:pt x="117327" y="27195"/>
                  <a:pt x="116075" y="16033"/>
                </a:cubicBezTo>
                <a:cubicBezTo>
                  <a:pt x="115662" y="6201"/>
                  <a:pt x="106768" y="3173"/>
                  <a:pt x="98724" y="614"/>
                </a:cubicBezTo>
                <a:cubicBezTo>
                  <a:pt x="96904" y="171"/>
                  <a:pt x="95122" y="0"/>
                  <a:pt x="93356" y="0"/>
                </a:cubicBezTo>
                <a:close/>
              </a:path>
            </a:pathLst>
          </a:custGeom>
          <a:solidFill>
            <a:srgbClr val="A4BDDA">
              <a:alpha val="1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4"/>
          <p:cNvSpPr txBox="1">
            <a:spLocks noGrp="1"/>
          </p:cNvSpPr>
          <p:nvPr>
            <p:ph type="title"/>
          </p:nvPr>
        </p:nvSpPr>
        <p:spPr>
          <a:xfrm>
            <a:off x="726300" y="713225"/>
            <a:ext cx="7691400" cy="48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400"/>
              <a:buNone/>
              <a:defRPr sz="3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555" name="Google Shape;555;p34"/>
          <p:cNvSpPr/>
          <p:nvPr/>
        </p:nvSpPr>
        <p:spPr>
          <a:xfrm>
            <a:off x="8875575" y="310425"/>
            <a:ext cx="119275" cy="187650"/>
          </a:xfrm>
          <a:custGeom>
            <a:avLst/>
            <a:gdLst/>
            <a:ahLst/>
            <a:cxnLst/>
            <a:rect l="l" t="t" r="r" b="b"/>
            <a:pathLst>
              <a:path w="4771" h="7506" extrusionOk="0">
                <a:moveTo>
                  <a:pt x="2402" y="0"/>
                </a:moveTo>
                <a:lnTo>
                  <a:pt x="2035" y="1201"/>
                </a:lnTo>
                <a:cubicBezTo>
                  <a:pt x="1702" y="2302"/>
                  <a:pt x="968" y="3202"/>
                  <a:pt x="0" y="3736"/>
                </a:cubicBezTo>
                <a:cubicBezTo>
                  <a:pt x="968" y="4303"/>
                  <a:pt x="1702" y="5204"/>
                  <a:pt x="2035" y="6305"/>
                </a:cubicBezTo>
                <a:lnTo>
                  <a:pt x="2402" y="7505"/>
                </a:lnTo>
                <a:lnTo>
                  <a:pt x="2736" y="6305"/>
                </a:lnTo>
                <a:cubicBezTo>
                  <a:pt x="3069" y="5204"/>
                  <a:pt x="3803" y="4303"/>
                  <a:pt x="4771" y="3736"/>
                </a:cubicBezTo>
                <a:cubicBezTo>
                  <a:pt x="3803" y="3202"/>
                  <a:pt x="3069" y="2302"/>
                  <a:pt x="2736" y="1201"/>
                </a:cubicBezTo>
                <a:lnTo>
                  <a:pt x="2402"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4"/>
          <p:cNvSpPr/>
          <p:nvPr/>
        </p:nvSpPr>
        <p:spPr>
          <a:xfrm>
            <a:off x="8729650" y="4786725"/>
            <a:ext cx="120100" cy="186825"/>
          </a:xfrm>
          <a:custGeom>
            <a:avLst/>
            <a:gdLst/>
            <a:ahLst/>
            <a:cxnLst/>
            <a:rect l="l" t="t" r="r" b="b"/>
            <a:pathLst>
              <a:path w="4804" h="7473" extrusionOk="0">
                <a:moveTo>
                  <a:pt x="2402" y="0"/>
                </a:moveTo>
                <a:lnTo>
                  <a:pt x="2035" y="1201"/>
                </a:lnTo>
                <a:cubicBezTo>
                  <a:pt x="1735" y="2269"/>
                  <a:pt x="1001" y="3203"/>
                  <a:pt x="0" y="3736"/>
                </a:cubicBezTo>
                <a:cubicBezTo>
                  <a:pt x="1001" y="4270"/>
                  <a:pt x="1735" y="5204"/>
                  <a:pt x="2035" y="6271"/>
                </a:cubicBezTo>
                <a:lnTo>
                  <a:pt x="2402" y="7472"/>
                </a:lnTo>
                <a:lnTo>
                  <a:pt x="2769" y="6271"/>
                </a:lnTo>
                <a:cubicBezTo>
                  <a:pt x="3069" y="5204"/>
                  <a:pt x="3803" y="4270"/>
                  <a:pt x="4804" y="3736"/>
                </a:cubicBezTo>
                <a:cubicBezTo>
                  <a:pt x="3803" y="3203"/>
                  <a:pt x="3069" y="2269"/>
                  <a:pt x="2769" y="1201"/>
                </a:cubicBezTo>
                <a:lnTo>
                  <a:pt x="2402"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4"/>
          <p:cNvSpPr/>
          <p:nvPr/>
        </p:nvSpPr>
        <p:spPr>
          <a:xfrm>
            <a:off x="8346925" y="4376250"/>
            <a:ext cx="167625" cy="262700"/>
          </a:xfrm>
          <a:custGeom>
            <a:avLst/>
            <a:gdLst/>
            <a:ahLst/>
            <a:cxnLst/>
            <a:rect l="l" t="t" r="r" b="b"/>
            <a:pathLst>
              <a:path w="6705" h="10508" extrusionOk="0">
                <a:moveTo>
                  <a:pt x="3369" y="0"/>
                </a:moveTo>
                <a:lnTo>
                  <a:pt x="2869" y="1701"/>
                </a:lnTo>
                <a:cubicBezTo>
                  <a:pt x="2435" y="3236"/>
                  <a:pt x="1401" y="4503"/>
                  <a:pt x="0" y="5271"/>
                </a:cubicBezTo>
                <a:cubicBezTo>
                  <a:pt x="1401" y="6038"/>
                  <a:pt x="2435" y="7306"/>
                  <a:pt x="2869" y="8840"/>
                </a:cubicBezTo>
                <a:lnTo>
                  <a:pt x="3369" y="10508"/>
                </a:lnTo>
                <a:lnTo>
                  <a:pt x="3836" y="8840"/>
                </a:lnTo>
                <a:cubicBezTo>
                  <a:pt x="4303" y="7306"/>
                  <a:pt x="5337" y="6038"/>
                  <a:pt x="6705" y="5271"/>
                </a:cubicBezTo>
                <a:cubicBezTo>
                  <a:pt x="5337" y="4503"/>
                  <a:pt x="4303" y="3236"/>
                  <a:pt x="3836" y="1701"/>
                </a:cubicBezTo>
                <a:lnTo>
                  <a:pt x="3369"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4"/>
          <p:cNvGrpSpPr/>
          <p:nvPr/>
        </p:nvGrpSpPr>
        <p:grpSpPr>
          <a:xfrm>
            <a:off x="-76200" y="-71612"/>
            <a:ext cx="1680375" cy="994050"/>
            <a:chOff x="1190200" y="238125"/>
            <a:chExt cx="1680375" cy="994050"/>
          </a:xfrm>
        </p:grpSpPr>
        <p:sp>
          <p:nvSpPr>
            <p:cNvPr id="559" name="Google Shape;559;p34"/>
            <p:cNvSpPr/>
            <p:nvPr/>
          </p:nvSpPr>
          <p:spPr>
            <a:xfrm>
              <a:off x="1190200" y="935275"/>
              <a:ext cx="301900" cy="296900"/>
            </a:xfrm>
            <a:custGeom>
              <a:avLst/>
              <a:gdLst/>
              <a:ahLst/>
              <a:cxnLst/>
              <a:rect l="l" t="t" r="r" b="b"/>
              <a:pathLst>
                <a:path w="12076" h="11876" extrusionOk="0">
                  <a:moveTo>
                    <a:pt x="12075" y="1"/>
                  </a:moveTo>
                  <a:lnTo>
                    <a:pt x="12075" y="1"/>
                  </a:lnTo>
                  <a:cubicBezTo>
                    <a:pt x="8106" y="935"/>
                    <a:pt x="4103" y="1635"/>
                    <a:pt x="0" y="2135"/>
                  </a:cubicBezTo>
                  <a:cubicBezTo>
                    <a:pt x="2468" y="5471"/>
                    <a:pt x="5137" y="8707"/>
                    <a:pt x="7972" y="11876"/>
                  </a:cubicBezTo>
                  <a:cubicBezTo>
                    <a:pt x="9540" y="7940"/>
                    <a:pt x="10908" y="3970"/>
                    <a:pt x="120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4"/>
            <p:cNvSpPr/>
            <p:nvPr/>
          </p:nvSpPr>
          <p:spPr>
            <a:xfrm>
              <a:off x="1492075" y="851875"/>
              <a:ext cx="291900" cy="306100"/>
            </a:xfrm>
            <a:custGeom>
              <a:avLst/>
              <a:gdLst/>
              <a:ahLst/>
              <a:cxnLst/>
              <a:rect l="l" t="t" r="r" b="b"/>
              <a:pathLst>
                <a:path w="11676" h="12244" extrusionOk="0">
                  <a:moveTo>
                    <a:pt x="11675" y="1"/>
                  </a:moveTo>
                  <a:lnTo>
                    <a:pt x="11675" y="1"/>
                  </a:lnTo>
                  <a:cubicBezTo>
                    <a:pt x="7873" y="1302"/>
                    <a:pt x="3970" y="2436"/>
                    <a:pt x="0" y="3337"/>
                  </a:cubicBezTo>
                  <a:cubicBezTo>
                    <a:pt x="2802" y="6405"/>
                    <a:pt x="5771" y="9374"/>
                    <a:pt x="8873" y="12243"/>
                  </a:cubicBezTo>
                  <a:cubicBezTo>
                    <a:pt x="10007" y="8140"/>
                    <a:pt x="10941" y="4070"/>
                    <a:pt x="11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4"/>
            <p:cNvSpPr/>
            <p:nvPr/>
          </p:nvSpPr>
          <p:spPr>
            <a:xfrm>
              <a:off x="1783950" y="739300"/>
              <a:ext cx="280225" cy="311075"/>
            </a:xfrm>
            <a:custGeom>
              <a:avLst/>
              <a:gdLst/>
              <a:ahLst/>
              <a:cxnLst/>
              <a:rect l="l" t="t" r="r" b="b"/>
              <a:pathLst>
                <a:path w="11209" h="12443" extrusionOk="0">
                  <a:moveTo>
                    <a:pt x="11208" y="1"/>
                  </a:moveTo>
                  <a:cubicBezTo>
                    <a:pt x="7572" y="1669"/>
                    <a:pt x="3836" y="3203"/>
                    <a:pt x="0" y="4504"/>
                  </a:cubicBezTo>
                  <a:cubicBezTo>
                    <a:pt x="3103" y="7273"/>
                    <a:pt x="6338" y="9908"/>
                    <a:pt x="9741" y="12443"/>
                  </a:cubicBezTo>
                  <a:cubicBezTo>
                    <a:pt x="10408" y="8273"/>
                    <a:pt x="10908" y="4104"/>
                    <a:pt x="112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p:nvPr/>
          </p:nvSpPr>
          <p:spPr>
            <a:xfrm>
              <a:off x="2064150" y="598375"/>
              <a:ext cx="268550" cy="312750"/>
            </a:xfrm>
            <a:custGeom>
              <a:avLst/>
              <a:gdLst/>
              <a:ahLst/>
              <a:cxnLst/>
              <a:rect l="l" t="t" r="r" b="b"/>
              <a:pathLst>
                <a:path w="10742" h="12510" extrusionOk="0">
                  <a:moveTo>
                    <a:pt x="10608" y="0"/>
                  </a:moveTo>
                  <a:lnTo>
                    <a:pt x="10608" y="0"/>
                  </a:lnTo>
                  <a:cubicBezTo>
                    <a:pt x="7172" y="2035"/>
                    <a:pt x="3636" y="3936"/>
                    <a:pt x="0" y="5638"/>
                  </a:cubicBezTo>
                  <a:cubicBezTo>
                    <a:pt x="3336" y="8039"/>
                    <a:pt x="6839" y="10341"/>
                    <a:pt x="10474" y="12509"/>
                  </a:cubicBezTo>
                  <a:cubicBezTo>
                    <a:pt x="10708" y="8306"/>
                    <a:pt x="10741" y="4103"/>
                    <a:pt x="106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4"/>
            <p:cNvSpPr/>
            <p:nvPr/>
          </p:nvSpPr>
          <p:spPr>
            <a:xfrm>
              <a:off x="2329325" y="430750"/>
              <a:ext cx="277725" cy="311925"/>
            </a:xfrm>
            <a:custGeom>
              <a:avLst/>
              <a:gdLst/>
              <a:ahLst/>
              <a:cxnLst/>
              <a:rect l="l" t="t" r="r" b="b"/>
              <a:pathLst>
                <a:path w="11109" h="12477" extrusionOk="0">
                  <a:moveTo>
                    <a:pt x="9975" y="1"/>
                  </a:moveTo>
                  <a:cubicBezTo>
                    <a:pt x="6772" y="2402"/>
                    <a:pt x="3437" y="4637"/>
                    <a:pt x="1" y="6705"/>
                  </a:cubicBezTo>
                  <a:cubicBezTo>
                    <a:pt x="3603" y="8773"/>
                    <a:pt x="7306" y="10675"/>
                    <a:pt x="11109" y="12476"/>
                  </a:cubicBezTo>
                  <a:cubicBezTo>
                    <a:pt x="10942" y="8240"/>
                    <a:pt x="10542" y="4103"/>
                    <a:pt x="9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p:cNvSpPr/>
            <p:nvPr/>
          </p:nvSpPr>
          <p:spPr>
            <a:xfrm>
              <a:off x="2578675" y="238125"/>
              <a:ext cx="291900" cy="306900"/>
            </a:xfrm>
            <a:custGeom>
              <a:avLst/>
              <a:gdLst/>
              <a:ahLst/>
              <a:cxnLst/>
              <a:rect l="l" t="t" r="r" b="b"/>
              <a:pathLst>
                <a:path w="11676" h="12276" extrusionOk="0">
                  <a:moveTo>
                    <a:pt x="9241" y="0"/>
                  </a:moveTo>
                  <a:cubicBezTo>
                    <a:pt x="6305" y="2735"/>
                    <a:pt x="3203" y="5304"/>
                    <a:pt x="1" y="7706"/>
                  </a:cubicBezTo>
                  <a:cubicBezTo>
                    <a:pt x="3770" y="9373"/>
                    <a:pt x="7673" y="10908"/>
                    <a:pt x="11676" y="12275"/>
                  </a:cubicBezTo>
                  <a:cubicBezTo>
                    <a:pt x="11042" y="8106"/>
                    <a:pt x="10208" y="4003"/>
                    <a:pt x="92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5" name="Google Shape;565;p34"/>
          <p:cNvSpPr/>
          <p:nvPr/>
        </p:nvSpPr>
        <p:spPr>
          <a:xfrm>
            <a:off x="8244850" y="4786325"/>
            <a:ext cx="119275" cy="187650"/>
          </a:xfrm>
          <a:custGeom>
            <a:avLst/>
            <a:gdLst/>
            <a:ahLst/>
            <a:cxnLst/>
            <a:rect l="l" t="t" r="r" b="b"/>
            <a:pathLst>
              <a:path w="4771" h="7506" extrusionOk="0">
                <a:moveTo>
                  <a:pt x="2402" y="0"/>
                </a:moveTo>
                <a:lnTo>
                  <a:pt x="2035" y="1201"/>
                </a:lnTo>
                <a:cubicBezTo>
                  <a:pt x="1702" y="2302"/>
                  <a:pt x="968" y="3202"/>
                  <a:pt x="0" y="3736"/>
                </a:cubicBezTo>
                <a:cubicBezTo>
                  <a:pt x="968" y="4303"/>
                  <a:pt x="1702" y="5204"/>
                  <a:pt x="2035" y="6305"/>
                </a:cubicBezTo>
                <a:lnTo>
                  <a:pt x="2402" y="7505"/>
                </a:lnTo>
                <a:lnTo>
                  <a:pt x="2736" y="6305"/>
                </a:lnTo>
                <a:cubicBezTo>
                  <a:pt x="3069" y="5204"/>
                  <a:pt x="3803" y="4303"/>
                  <a:pt x="4771" y="3736"/>
                </a:cubicBezTo>
                <a:cubicBezTo>
                  <a:pt x="3803" y="3202"/>
                  <a:pt x="3069" y="2302"/>
                  <a:pt x="2736" y="1201"/>
                </a:cubicBezTo>
                <a:lnTo>
                  <a:pt x="2402"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8417700" y="170800"/>
            <a:ext cx="167625" cy="262700"/>
          </a:xfrm>
          <a:custGeom>
            <a:avLst/>
            <a:gdLst/>
            <a:ahLst/>
            <a:cxnLst/>
            <a:rect l="l" t="t" r="r" b="b"/>
            <a:pathLst>
              <a:path w="6705" h="10508" extrusionOk="0">
                <a:moveTo>
                  <a:pt x="3369" y="0"/>
                </a:moveTo>
                <a:lnTo>
                  <a:pt x="2869" y="1701"/>
                </a:lnTo>
                <a:cubicBezTo>
                  <a:pt x="2435" y="3236"/>
                  <a:pt x="1401" y="4503"/>
                  <a:pt x="0" y="5271"/>
                </a:cubicBezTo>
                <a:cubicBezTo>
                  <a:pt x="1401" y="6038"/>
                  <a:pt x="2435" y="7306"/>
                  <a:pt x="2869" y="8840"/>
                </a:cubicBezTo>
                <a:lnTo>
                  <a:pt x="3369" y="10508"/>
                </a:lnTo>
                <a:lnTo>
                  <a:pt x="3836" y="8840"/>
                </a:lnTo>
                <a:cubicBezTo>
                  <a:pt x="4303" y="7306"/>
                  <a:pt x="5337" y="6038"/>
                  <a:pt x="6705" y="5271"/>
                </a:cubicBezTo>
                <a:cubicBezTo>
                  <a:pt x="5337" y="4503"/>
                  <a:pt x="4303" y="3236"/>
                  <a:pt x="3836" y="1701"/>
                </a:cubicBezTo>
                <a:lnTo>
                  <a:pt x="3369"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4">
  <p:cSld name="CUSTOM_14">
    <p:spTree>
      <p:nvGrpSpPr>
        <p:cNvPr id="1" name="Shape 567"/>
        <p:cNvGrpSpPr/>
        <p:nvPr/>
      </p:nvGrpSpPr>
      <p:grpSpPr>
        <a:xfrm>
          <a:off x="0" y="0"/>
          <a:ext cx="0" cy="0"/>
          <a:chOff x="0" y="0"/>
          <a:chExt cx="0" cy="0"/>
        </a:xfrm>
      </p:grpSpPr>
      <p:sp>
        <p:nvSpPr>
          <p:cNvPr id="568" name="Google Shape;568;p35"/>
          <p:cNvSpPr/>
          <p:nvPr/>
        </p:nvSpPr>
        <p:spPr>
          <a:xfrm rot="-481249" flipH="1">
            <a:off x="-296730" y="424334"/>
            <a:ext cx="9550317" cy="5143616"/>
          </a:xfrm>
          <a:custGeom>
            <a:avLst/>
            <a:gdLst/>
            <a:ahLst/>
            <a:cxnLst/>
            <a:rect l="l" t="t" r="r" b="b"/>
            <a:pathLst>
              <a:path w="109161" h="58792" extrusionOk="0">
                <a:moveTo>
                  <a:pt x="60518" y="0"/>
                </a:moveTo>
                <a:cubicBezTo>
                  <a:pt x="54721" y="0"/>
                  <a:pt x="47321" y="5906"/>
                  <a:pt x="31455" y="5906"/>
                </a:cubicBezTo>
                <a:cubicBezTo>
                  <a:pt x="30646" y="5906"/>
                  <a:pt x="29815" y="5891"/>
                  <a:pt x="28961" y="5858"/>
                </a:cubicBezTo>
                <a:cubicBezTo>
                  <a:pt x="8793" y="6294"/>
                  <a:pt x="0" y="30863"/>
                  <a:pt x="22514" y="40763"/>
                </a:cubicBezTo>
                <a:cubicBezTo>
                  <a:pt x="30078" y="44048"/>
                  <a:pt x="39262" y="44841"/>
                  <a:pt x="46781" y="46863"/>
                </a:cubicBezTo>
                <a:cubicBezTo>
                  <a:pt x="55228" y="49154"/>
                  <a:pt x="60647" y="56595"/>
                  <a:pt x="68826" y="58427"/>
                </a:cubicBezTo>
                <a:cubicBezTo>
                  <a:pt x="70056" y="58682"/>
                  <a:pt x="71404" y="58792"/>
                  <a:pt x="72861" y="58792"/>
                </a:cubicBezTo>
                <a:cubicBezTo>
                  <a:pt x="78563" y="58792"/>
                  <a:pt x="85931" y="57110"/>
                  <a:pt x="94412" y="55846"/>
                </a:cubicBezTo>
                <a:cubicBezTo>
                  <a:pt x="101607" y="54852"/>
                  <a:pt x="106713" y="53992"/>
                  <a:pt x="108211" y="45847"/>
                </a:cubicBezTo>
                <a:cubicBezTo>
                  <a:pt x="109160" y="40562"/>
                  <a:pt x="108166" y="33802"/>
                  <a:pt x="105898" y="28584"/>
                </a:cubicBezTo>
                <a:cubicBezTo>
                  <a:pt x="101753" y="18372"/>
                  <a:pt x="91283" y="16484"/>
                  <a:pt x="80513" y="13121"/>
                </a:cubicBezTo>
                <a:cubicBezTo>
                  <a:pt x="71977" y="10339"/>
                  <a:pt x="71675" y="8998"/>
                  <a:pt x="64748" y="1344"/>
                </a:cubicBezTo>
                <a:cubicBezTo>
                  <a:pt x="63366" y="383"/>
                  <a:pt x="61994" y="0"/>
                  <a:pt x="60518" y="0"/>
                </a:cubicBezTo>
                <a:close/>
              </a:path>
            </a:pathLst>
          </a:custGeom>
          <a:solidFill>
            <a:srgbClr val="A4BDDA">
              <a:alpha val="1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5"/>
          <p:cNvSpPr txBox="1">
            <a:spLocks noGrp="1"/>
          </p:cNvSpPr>
          <p:nvPr>
            <p:ph type="title"/>
          </p:nvPr>
        </p:nvSpPr>
        <p:spPr>
          <a:xfrm>
            <a:off x="726300" y="713225"/>
            <a:ext cx="7691400" cy="48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400"/>
              <a:buNone/>
              <a:defRPr sz="3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grpSp>
        <p:nvGrpSpPr>
          <p:cNvPr id="570" name="Google Shape;570;p35"/>
          <p:cNvGrpSpPr/>
          <p:nvPr/>
        </p:nvGrpSpPr>
        <p:grpSpPr>
          <a:xfrm flipH="1">
            <a:off x="6898225" y="0"/>
            <a:ext cx="2245775" cy="1024075"/>
            <a:chOff x="-76200" y="0"/>
            <a:chExt cx="2245775" cy="1024075"/>
          </a:xfrm>
        </p:grpSpPr>
        <p:sp>
          <p:nvSpPr>
            <p:cNvPr id="571" name="Google Shape;571;p35"/>
            <p:cNvSpPr/>
            <p:nvPr/>
          </p:nvSpPr>
          <p:spPr>
            <a:xfrm>
              <a:off x="-76200" y="659625"/>
              <a:ext cx="398625" cy="364450"/>
            </a:xfrm>
            <a:custGeom>
              <a:avLst/>
              <a:gdLst/>
              <a:ahLst/>
              <a:cxnLst/>
              <a:rect l="l" t="t" r="r" b="b"/>
              <a:pathLst>
                <a:path w="15945" h="14578" extrusionOk="0">
                  <a:moveTo>
                    <a:pt x="15945" y="1"/>
                  </a:moveTo>
                  <a:lnTo>
                    <a:pt x="15945" y="1"/>
                  </a:lnTo>
                  <a:cubicBezTo>
                    <a:pt x="11651" y="381"/>
                    <a:pt x="7336" y="562"/>
                    <a:pt x="2980" y="562"/>
                  </a:cubicBezTo>
                  <a:cubicBezTo>
                    <a:pt x="1989" y="562"/>
                    <a:pt x="995" y="553"/>
                    <a:pt x="0" y="534"/>
                  </a:cubicBezTo>
                  <a:lnTo>
                    <a:pt x="0" y="534"/>
                  </a:lnTo>
                  <a:cubicBezTo>
                    <a:pt x="2602" y="5271"/>
                    <a:pt x="5404" y="9974"/>
                    <a:pt x="8473" y="14578"/>
                  </a:cubicBezTo>
                  <a:cubicBezTo>
                    <a:pt x="11241" y="9774"/>
                    <a:pt x="13743" y="4904"/>
                    <a:pt x="15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5"/>
            <p:cNvSpPr/>
            <p:nvPr/>
          </p:nvSpPr>
          <p:spPr>
            <a:xfrm>
              <a:off x="322400" y="604575"/>
              <a:ext cx="391975" cy="381975"/>
            </a:xfrm>
            <a:custGeom>
              <a:avLst/>
              <a:gdLst/>
              <a:ahLst/>
              <a:cxnLst/>
              <a:rect l="l" t="t" r="r" b="b"/>
              <a:pathLst>
                <a:path w="15679" h="15279" extrusionOk="0">
                  <a:moveTo>
                    <a:pt x="15679" y="1"/>
                  </a:moveTo>
                  <a:lnTo>
                    <a:pt x="15679" y="1"/>
                  </a:lnTo>
                  <a:cubicBezTo>
                    <a:pt x="10508" y="1002"/>
                    <a:pt x="5305" y="1736"/>
                    <a:pt x="1" y="2203"/>
                  </a:cubicBezTo>
                  <a:cubicBezTo>
                    <a:pt x="3070" y="6639"/>
                    <a:pt x="6339" y="11009"/>
                    <a:pt x="9841" y="15279"/>
                  </a:cubicBezTo>
                  <a:cubicBezTo>
                    <a:pt x="12043" y="10208"/>
                    <a:pt x="13977" y="5138"/>
                    <a:pt x="15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5"/>
            <p:cNvSpPr/>
            <p:nvPr/>
          </p:nvSpPr>
          <p:spPr>
            <a:xfrm>
              <a:off x="714350" y="510350"/>
              <a:ext cx="381125" cy="394475"/>
            </a:xfrm>
            <a:custGeom>
              <a:avLst/>
              <a:gdLst/>
              <a:ahLst/>
              <a:cxnLst/>
              <a:rect l="l" t="t" r="r" b="b"/>
              <a:pathLst>
                <a:path w="15245" h="15779" extrusionOk="0">
                  <a:moveTo>
                    <a:pt x="15245" y="1"/>
                  </a:moveTo>
                  <a:cubicBezTo>
                    <a:pt x="10241" y="1502"/>
                    <a:pt x="5171" y="2769"/>
                    <a:pt x="1" y="3770"/>
                  </a:cubicBezTo>
                  <a:cubicBezTo>
                    <a:pt x="3470" y="7906"/>
                    <a:pt x="7172" y="11909"/>
                    <a:pt x="11075" y="15779"/>
                  </a:cubicBezTo>
                  <a:cubicBezTo>
                    <a:pt x="12743" y="10508"/>
                    <a:pt x="14111" y="5238"/>
                    <a:pt x="15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5"/>
            <p:cNvSpPr/>
            <p:nvPr/>
          </p:nvSpPr>
          <p:spPr>
            <a:xfrm>
              <a:off x="1095450" y="376925"/>
              <a:ext cx="367800" cy="402800"/>
            </a:xfrm>
            <a:custGeom>
              <a:avLst/>
              <a:gdLst/>
              <a:ahLst/>
              <a:cxnLst/>
              <a:rect l="l" t="t" r="r" b="b"/>
              <a:pathLst>
                <a:path w="14712" h="16112" extrusionOk="0">
                  <a:moveTo>
                    <a:pt x="14711" y="0"/>
                  </a:moveTo>
                  <a:lnTo>
                    <a:pt x="14711" y="0"/>
                  </a:lnTo>
                  <a:cubicBezTo>
                    <a:pt x="9908" y="2035"/>
                    <a:pt x="5004" y="3803"/>
                    <a:pt x="1" y="5338"/>
                  </a:cubicBezTo>
                  <a:cubicBezTo>
                    <a:pt x="3870" y="9074"/>
                    <a:pt x="7940" y="12676"/>
                    <a:pt x="12243" y="16112"/>
                  </a:cubicBezTo>
                  <a:cubicBezTo>
                    <a:pt x="13310" y="10708"/>
                    <a:pt x="14144" y="5338"/>
                    <a:pt x="14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5"/>
            <p:cNvSpPr/>
            <p:nvPr/>
          </p:nvSpPr>
          <p:spPr>
            <a:xfrm>
              <a:off x="1463225" y="205975"/>
              <a:ext cx="351950" cy="406975"/>
            </a:xfrm>
            <a:custGeom>
              <a:avLst/>
              <a:gdLst/>
              <a:ahLst/>
              <a:cxnLst/>
              <a:rect l="l" t="t" r="r" b="b"/>
              <a:pathLst>
                <a:path w="14078" h="16279" extrusionOk="0">
                  <a:moveTo>
                    <a:pt x="14077" y="0"/>
                  </a:moveTo>
                  <a:lnTo>
                    <a:pt x="14077" y="0"/>
                  </a:lnTo>
                  <a:cubicBezTo>
                    <a:pt x="9507" y="2535"/>
                    <a:pt x="4804" y="4804"/>
                    <a:pt x="0" y="6838"/>
                  </a:cubicBezTo>
                  <a:cubicBezTo>
                    <a:pt x="4237" y="10141"/>
                    <a:pt x="8673" y="13310"/>
                    <a:pt x="13276" y="16279"/>
                  </a:cubicBezTo>
                  <a:cubicBezTo>
                    <a:pt x="13777" y="10808"/>
                    <a:pt x="14044" y="5371"/>
                    <a:pt x="14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p:nvPr/>
          </p:nvSpPr>
          <p:spPr>
            <a:xfrm>
              <a:off x="1815150" y="0"/>
              <a:ext cx="354425" cy="406975"/>
            </a:xfrm>
            <a:custGeom>
              <a:avLst/>
              <a:gdLst/>
              <a:ahLst/>
              <a:cxnLst/>
              <a:rect l="l" t="t" r="r" b="b"/>
              <a:pathLst>
                <a:path w="14177" h="16279" extrusionOk="0">
                  <a:moveTo>
                    <a:pt x="13276" y="0"/>
                  </a:moveTo>
                  <a:cubicBezTo>
                    <a:pt x="9006" y="2969"/>
                    <a:pt x="4570" y="5737"/>
                    <a:pt x="0" y="8239"/>
                  </a:cubicBezTo>
                  <a:cubicBezTo>
                    <a:pt x="4537" y="11108"/>
                    <a:pt x="9273" y="13777"/>
                    <a:pt x="14177" y="16278"/>
                  </a:cubicBezTo>
                  <a:cubicBezTo>
                    <a:pt x="14110" y="10774"/>
                    <a:pt x="13810" y="5337"/>
                    <a:pt x="132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7" name="Google Shape;577;p35"/>
          <p:cNvSpPr/>
          <p:nvPr/>
        </p:nvSpPr>
        <p:spPr>
          <a:xfrm>
            <a:off x="208825" y="4300988"/>
            <a:ext cx="88400" cy="136775"/>
          </a:xfrm>
          <a:custGeom>
            <a:avLst/>
            <a:gdLst/>
            <a:ahLst/>
            <a:cxnLst/>
            <a:rect l="l" t="t" r="r" b="b"/>
            <a:pathLst>
              <a:path w="3536" h="5471" extrusionOk="0">
                <a:moveTo>
                  <a:pt x="2068" y="0"/>
                </a:moveTo>
                <a:lnTo>
                  <a:pt x="1701" y="834"/>
                </a:lnTo>
                <a:cubicBezTo>
                  <a:pt x="1401" y="1601"/>
                  <a:pt x="767" y="2235"/>
                  <a:pt x="0" y="2535"/>
                </a:cubicBezTo>
                <a:cubicBezTo>
                  <a:pt x="701" y="3002"/>
                  <a:pt x="1168" y="3736"/>
                  <a:pt x="1301" y="4570"/>
                </a:cubicBezTo>
                <a:lnTo>
                  <a:pt x="1468" y="5471"/>
                </a:lnTo>
                <a:lnTo>
                  <a:pt x="1801" y="4637"/>
                </a:lnTo>
                <a:cubicBezTo>
                  <a:pt x="2135" y="3869"/>
                  <a:pt x="2735" y="3236"/>
                  <a:pt x="3536" y="2935"/>
                </a:cubicBezTo>
                <a:cubicBezTo>
                  <a:pt x="2835" y="2468"/>
                  <a:pt x="2368" y="1735"/>
                  <a:pt x="2235" y="901"/>
                </a:cubicBezTo>
                <a:lnTo>
                  <a:pt x="20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5"/>
          <p:cNvSpPr/>
          <p:nvPr/>
        </p:nvSpPr>
        <p:spPr>
          <a:xfrm>
            <a:off x="804875" y="4447600"/>
            <a:ext cx="88425" cy="137600"/>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5"/>
          <p:cNvSpPr/>
          <p:nvPr/>
        </p:nvSpPr>
        <p:spPr>
          <a:xfrm>
            <a:off x="445450" y="4679213"/>
            <a:ext cx="122625" cy="192650"/>
          </a:xfrm>
          <a:custGeom>
            <a:avLst/>
            <a:gdLst/>
            <a:ahLst/>
            <a:cxnLst/>
            <a:rect l="l" t="t" r="r" b="b"/>
            <a:pathLst>
              <a:path w="4905" h="7706" extrusionOk="0">
                <a:moveTo>
                  <a:pt x="2870" y="0"/>
                </a:moveTo>
                <a:lnTo>
                  <a:pt x="2403" y="1201"/>
                </a:lnTo>
                <a:cubicBezTo>
                  <a:pt x="1936" y="2269"/>
                  <a:pt x="1068" y="3136"/>
                  <a:pt x="1" y="3569"/>
                </a:cubicBezTo>
                <a:cubicBezTo>
                  <a:pt x="968" y="4237"/>
                  <a:pt x="1602" y="5271"/>
                  <a:pt x="1802" y="6405"/>
                </a:cubicBezTo>
                <a:lnTo>
                  <a:pt x="2036" y="7706"/>
                </a:lnTo>
                <a:lnTo>
                  <a:pt x="2536" y="6505"/>
                </a:lnTo>
                <a:cubicBezTo>
                  <a:pt x="2970" y="5437"/>
                  <a:pt x="3837" y="4570"/>
                  <a:pt x="4904" y="4137"/>
                </a:cubicBezTo>
                <a:cubicBezTo>
                  <a:pt x="3970" y="3469"/>
                  <a:pt x="3303" y="2435"/>
                  <a:pt x="3103" y="1268"/>
                </a:cubicBezTo>
                <a:lnTo>
                  <a:pt x="28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5"/>
          <p:cNvSpPr/>
          <p:nvPr/>
        </p:nvSpPr>
        <p:spPr>
          <a:xfrm>
            <a:off x="1189525" y="4649100"/>
            <a:ext cx="122600" cy="191825"/>
          </a:xfrm>
          <a:custGeom>
            <a:avLst/>
            <a:gdLst/>
            <a:ahLst/>
            <a:cxnLst/>
            <a:rect l="l" t="t" r="r" b="b"/>
            <a:pathLst>
              <a:path w="4904" h="7673" extrusionOk="0">
                <a:moveTo>
                  <a:pt x="2869" y="1"/>
                </a:moveTo>
                <a:lnTo>
                  <a:pt x="2369" y="1202"/>
                </a:lnTo>
                <a:cubicBezTo>
                  <a:pt x="1935" y="2269"/>
                  <a:pt x="1068" y="3136"/>
                  <a:pt x="0" y="3570"/>
                </a:cubicBezTo>
                <a:cubicBezTo>
                  <a:pt x="968" y="4237"/>
                  <a:pt x="1601" y="5271"/>
                  <a:pt x="1802" y="6405"/>
                </a:cubicBezTo>
                <a:lnTo>
                  <a:pt x="2035" y="7673"/>
                </a:lnTo>
                <a:lnTo>
                  <a:pt x="2535" y="6505"/>
                </a:lnTo>
                <a:cubicBezTo>
                  <a:pt x="2969" y="5405"/>
                  <a:pt x="3836" y="4537"/>
                  <a:pt x="4904" y="4104"/>
                </a:cubicBezTo>
                <a:cubicBezTo>
                  <a:pt x="3970" y="3437"/>
                  <a:pt x="3303" y="2402"/>
                  <a:pt x="3102" y="1268"/>
                </a:cubicBezTo>
                <a:lnTo>
                  <a:pt x="28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5"/>
          <p:cNvSpPr/>
          <p:nvPr/>
        </p:nvSpPr>
        <p:spPr>
          <a:xfrm>
            <a:off x="689113" y="623650"/>
            <a:ext cx="120100" cy="186825"/>
          </a:xfrm>
          <a:custGeom>
            <a:avLst/>
            <a:gdLst/>
            <a:ahLst/>
            <a:cxnLst/>
            <a:rect l="l" t="t" r="r" b="b"/>
            <a:pathLst>
              <a:path w="4804" h="7473" extrusionOk="0">
                <a:moveTo>
                  <a:pt x="2402" y="0"/>
                </a:moveTo>
                <a:lnTo>
                  <a:pt x="2035" y="1201"/>
                </a:lnTo>
                <a:cubicBezTo>
                  <a:pt x="1735" y="2269"/>
                  <a:pt x="1001" y="3203"/>
                  <a:pt x="0" y="3736"/>
                </a:cubicBezTo>
                <a:cubicBezTo>
                  <a:pt x="1001" y="4270"/>
                  <a:pt x="1735" y="5204"/>
                  <a:pt x="2035" y="6271"/>
                </a:cubicBezTo>
                <a:lnTo>
                  <a:pt x="2402" y="7472"/>
                </a:lnTo>
                <a:lnTo>
                  <a:pt x="2769" y="6271"/>
                </a:lnTo>
                <a:cubicBezTo>
                  <a:pt x="3069" y="5204"/>
                  <a:pt x="3803" y="4270"/>
                  <a:pt x="4804" y="3736"/>
                </a:cubicBezTo>
                <a:cubicBezTo>
                  <a:pt x="3803" y="3203"/>
                  <a:pt x="3069" y="2269"/>
                  <a:pt x="2769" y="1201"/>
                </a:cubicBezTo>
                <a:lnTo>
                  <a:pt x="2402"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5"/>
          <p:cNvSpPr/>
          <p:nvPr/>
        </p:nvSpPr>
        <p:spPr>
          <a:xfrm>
            <a:off x="306388" y="213175"/>
            <a:ext cx="167625" cy="262700"/>
          </a:xfrm>
          <a:custGeom>
            <a:avLst/>
            <a:gdLst/>
            <a:ahLst/>
            <a:cxnLst/>
            <a:rect l="l" t="t" r="r" b="b"/>
            <a:pathLst>
              <a:path w="6705" h="10508" extrusionOk="0">
                <a:moveTo>
                  <a:pt x="3369" y="0"/>
                </a:moveTo>
                <a:lnTo>
                  <a:pt x="2869" y="1701"/>
                </a:lnTo>
                <a:cubicBezTo>
                  <a:pt x="2435" y="3236"/>
                  <a:pt x="1401" y="4503"/>
                  <a:pt x="0" y="5271"/>
                </a:cubicBezTo>
                <a:cubicBezTo>
                  <a:pt x="1401" y="6038"/>
                  <a:pt x="2435" y="7306"/>
                  <a:pt x="2869" y="8840"/>
                </a:cubicBezTo>
                <a:lnTo>
                  <a:pt x="3369" y="10508"/>
                </a:lnTo>
                <a:lnTo>
                  <a:pt x="3836" y="8840"/>
                </a:lnTo>
                <a:cubicBezTo>
                  <a:pt x="4303" y="7306"/>
                  <a:pt x="5337" y="6038"/>
                  <a:pt x="6705" y="5271"/>
                </a:cubicBezTo>
                <a:cubicBezTo>
                  <a:pt x="5337" y="4503"/>
                  <a:pt x="4303" y="3236"/>
                  <a:pt x="3836" y="1701"/>
                </a:cubicBezTo>
                <a:lnTo>
                  <a:pt x="3369"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5"/>
          <p:cNvSpPr/>
          <p:nvPr/>
        </p:nvSpPr>
        <p:spPr>
          <a:xfrm>
            <a:off x="204313" y="623250"/>
            <a:ext cx="119275" cy="187650"/>
          </a:xfrm>
          <a:custGeom>
            <a:avLst/>
            <a:gdLst/>
            <a:ahLst/>
            <a:cxnLst/>
            <a:rect l="l" t="t" r="r" b="b"/>
            <a:pathLst>
              <a:path w="4771" h="7506" extrusionOk="0">
                <a:moveTo>
                  <a:pt x="2402" y="0"/>
                </a:moveTo>
                <a:lnTo>
                  <a:pt x="2035" y="1201"/>
                </a:lnTo>
                <a:cubicBezTo>
                  <a:pt x="1702" y="2302"/>
                  <a:pt x="968" y="3202"/>
                  <a:pt x="0" y="3736"/>
                </a:cubicBezTo>
                <a:cubicBezTo>
                  <a:pt x="968" y="4303"/>
                  <a:pt x="1702" y="5204"/>
                  <a:pt x="2035" y="6305"/>
                </a:cubicBezTo>
                <a:lnTo>
                  <a:pt x="2402" y="7505"/>
                </a:lnTo>
                <a:lnTo>
                  <a:pt x="2736" y="6305"/>
                </a:lnTo>
                <a:cubicBezTo>
                  <a:pt x="3069" y="5204"/>
                  <a:pt x="3803" y="4303"/>
                  <a:pt x="4771" y="3736"/>
                </a:cubicBezTo>
                <a:cubicBezTo>
                  <a:pt x="3803" y="3202"/>
                  <a:pt x="3069" y="2302"/>
                  <a:pt x="2736" y="1201"/>
                </a:cubicBezTo>
                <a:lnTo>
                  <a:pt x="2402"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5">
  <p:cSld name="CUSTOM_15">
    <p:spTree>
      <p:nvGrpSpPr>
        <p:cNvPr id="1" name="Shape 584"/>
        <p:cNvGrpSpPr/>
        <p:nvPr/>
      </p:nvGrpSpPr>
      <p:grpSpPr>
        <a:xfrm>
          <a:off x="0" y="0"/>
          <a:ext cx="0" cy="0"/>
          <a:chOff x="0" y="0"/>
          <a:chExt cx="0" cy="0"/>
        </a:xfrm>
      </p:grpSpPr>
      <p:sp>
        <p:nvSpPr>
          <p:cNvPr id="585" name="Google Shape;585;p36"/>
          <p:cNvSpPr/>
          <p:nvPr/>
        </p:nvSpPr>
        <p:spPr>
          <a:xfrm rot="6940389">
            <a:off x="2759845" y="-1568652"/>
            <a:ext cx="4894739" cy="8474129"/>
          </a:xfrm>
          <a:custGeom>
            <a:avLst/>
            <a:gdLst/>
            <a:ahLst/>
            <a:cxnLst/>
            <a:rect l="l" t="t" r="r" b="b"/>
            <a:pathLst>
              <a:path w="72190" h="65954" extrusionOk="0">
                <a:moveTo>
                  <a:pt x="34880" y="0"/>
                </a:moveTo>
                <a:cubicBezTo>
                  <a:pt x="25087" y="0"/>
                  <a:pt x="13290" y="529"/>
                  <a:pt x="5364" y="6697"/>
                </a:cubicBezTo>
                <a:cubicBezTo>
                  <a:pt x="0" y="16540"/>
                  <a:pt x="10470" y="23490"/>
                  <a:pt x="9587" y="38473"/>
                </a:cubicBezTo>
                <a:cubicBezTo>
                  <a:pt x="9352" y="46819"/>
                  <a:pt x="7654" y="55210"/>
                  <a:pt x="16291" y="61333"/>
                </a:cubicBezTo>
                <a:cubicBezTo>
                  <a:pt x="21199" y="64725"/>
                  <a:pt x="27543" y="65954"/>
                  <a:pt x="33600" y="65954"/>
                </a:cubicBezTo>
                <a:cubicBezTo>
                  <a:pt x="35803" y="65954"/>
                  <a:pt x="37967" y="65791"/>
                  <a:pt x="40011" y="65511"/>
                </a:cubicBezTo>
                <a:cubicBezTo>
                  <a:pt x="46000" y="64796"/>
                  <a:pt x="51597" y="64461"/>
                  <a:pt x="54860" y="59791"/>
                </a:cubicBezTo>
                <a:cubicBezTo>
                  <a:pt x="60748" y="48651"/>
                  <a:pt x="55318" y="49702"/>
                  <a:pt x="69876" y="36640"/>
                </a:cubicBezTo>
                <a:cubicBezTo>
                  <a:pt x="72189" y="33691"/>
                  <a:pt x="71619" y="29423"/>
                  <a:pt x="70938" y="25668"/>
                </a:cubicBezTo>
                <a:cubicBezTo>
                  <a:pt x="69787" y="16976"/>
                  <a:pt x="63754" y="9959"/>
                  <a:pt x="55899" y="5557"/>
                </a:cubicBezTo>
                <a:cubicBezTo>
                  <a:pt x="49798" y="2127"/>
                  <a:pt x="42905" y="194"/>
                  <a:pt x="36458" y="4"/>
                </a:cubicBezTo>
                <a:cubicBezTo>
                  <a:pt x="35939" y="2"/>
                  <a:pt x="35412" y="0"/>
                  <a:pt x="34880" y="0"/>
                </a:cubicBezTo>
                <a:close/>
              </a:path>
            </a:pathLst>
          </a:custGeom>
          <a:solidFill>
            <a:srgbClr val="A4BDDA">
              <a:alpha val="1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6"/>
          <p:cNvSpPr txBox="1">
            <a:spLocks noGrp="1"/>
          </p:cNvSpPr>
          <p:nvPr>
            <p:ph type="title"/>
          </p:nvPr>
        </p:nvSpPr>
        <p:spPr>
          <a:xfrm>
            <a:off x="726300" y="713225"/>
            <a:ext cx="7691400" cy="48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400"/>
              <a:buNone/>
              <a:defRPr sz="3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587" name="Google Shape;587;p36"/>
          <p:cNvSpPr/>
          <p:nvPr/>
        </p:nvSpPr>
        <p:spPr>
          <a:xfrm>
            <a:off x="8808625" y="346125"/>
            <a:ext cx="119275" cy="187650"/>
          </a:xfrm>
          <a:custGeom>
            <a:avLst/>
            <a:gdLst/>
            <a:ahLst/>
            <a:cxnLst/>
            <a:rect l="l" t="t" r="r" b="b"/>
            <a:pathLst>
              <a:path w="4771" h="7506" extrusionOk="0">
                <a:moveTo>
                  <a:pt x="2402" y="0"/>
                </a:moveTo>
                <a:lnTo>
                  <a:pt x="2035" y="1201"/>
                </a:lnTo>
                <a:cubicBezTo>
                  <a:pt x="1702" y="2302"/>
                  <a:pt x="968" y="3202"/>
                  <a:pt x="0" y="3736"/>
                </a:cubicBezTo>
                <a:cubicBezTo>
                  <a:pt x="968" y="4303"/>
                  <a:pt x="1702" y="5204"/>
                  <a:pt x="2035" y="6305"/>
                </a:cubicBezTo>
                <a:lnTo>
                  <a:pt x="2402" y="7505"/>
                </a:lnTo>
                <a:lnTo>
                  <a:pt x="2736" y="6305"/>
                </a:lnTo>
                <a:cubicBezTo>
                  <a:pt x="3069" y="5204"/>
                  <a:pt x="3803" y="4303"/>
                  <a:pt x="4771" y="3736"/>
                </a:cubicBezTo>
                <a:cubicBezTo>
                  <a:pt x="3803" y="3202"/>
                  <a:pt x="3069" y="2302"/>
                  <a:pt x="2736" y="1201"/>
                </a:cubicBezTo>
                <a:lnTo>
                  <a:pt x="24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6"/>
          <p:cNvSpPr/>
          <p:nvPr/>
        </p:nvSpPr>
        <p:spPr>
          <a:xfrm>
            <a:off x="8035750" y="632888"/>
            <a:ext cx="120100" cy="186825"/>
          </a:xfrm>
          <a:custGeom>
            <a:avLst/>
            <a:gdLst/>
            <a:ahLst/>
            <a:cxnLst/>
            <a:rect l="l" t="t" r="r" b="b"/>
            <a:pathLst>
              <a:path w="4804" h="7473" extrusionOk="0">
                <a:moveTo>
                  <a:pt x="2402" y="0"/>
                </a:moveTo>
                <a:lnTo>
                  <a:pt x="2035" y="1201"/>
                </a:lnTo>
                <a:cubicBezTo>
                  <a:pt x="1735" y="2269"/>
                  <a:pt x="1001" y="3203"/>
                  <a:pt x="0" y="3736"/>
                </a:cubicBezTo>
                <a:cubicBezTo>
                  <a:pt x="1001" y="4270"/>
                  <a:pt x="1735" y="5204"/>
                  <a:pt x="2035" y="6271"/>
                </a:cubicBezTo>
                <a:lnTo>
                  <a:pt x="2402" y="7472"/>
                </a:lnTo>
                <a:lnTo>
                  <a:pt x="2769" y="6271"/>
                </a:lnTo>
                <a:cubicBezTo>
                  <a:pt x="3069" y="5204"/>
                  <a:pt x="3803" y="4270"/>
                  <a:pt x="4804" y="3736"/>
                </a:cubicBezTo>
                <a:cubicBezTo>
                  <a:pt x="3803" y="3203"/>
                  <a:pt x="3069" y="2269"/>
                  <a:pt x="2769" y="1201"/>
                </a:cubicBezTo>
                <a:lnTo>
                  <a:pt x="24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6"/>
          <p:cNvSpPr/>
          <p:nvPr/>
        </p:nvSpPr>
        <p:spPr>
          <a:xfrm>
            <a:off x="8442025" y="204350"/>
            <a:ext cx="167625" cy="262700"/>
          </a:xfrm>
          <a:custGeom>
            <a:avLst/>
            <a:gdLst/>
            <a:ahLst/>
            <a:cxnLst/>
            <a:rect l="l" t="t" r="r" b="b"/>
            <a:pathLst>
              <a:path w="6705" h="10508" extrusionOk="0">
                <a:moveTo>
                  <a:pt x="3369" y="0"/>
                </a:moveTo>
                <a:lnTo>
                  <a:pt x="2869" y="1701"/>
                </a:lnTo>
                <a:cubicBezTo>
                  <a:pt x="2435" y="3236"/>
                  <a:pt x="1401" y="4503"/>
                  <a:pt x="0" y="5271"/>
                </a:cubicBezTo>
                <a:cubicBezTo>
                  <a:pt x="1401" y="6038"/>
                  <a:pt x="2435" y="7306"/>
                  <a:pt x="2869" y="8840"/>
                </a:cubicBezTo>
                <a:lnTo>
                  <a:pt x="3369" y="10508"/>
                </a:lnTo>
                <a:lnTo>
                  <a:pt x="3836" y="8840"/>
                </a:lnTo>
                <a:cubicBezTo>
                  <a:pt x="4303" y="7306"/>
                  <a:pt x="5337" y="6038"/>
                  <a:pt x="6705" y="5271"/>
                </a:cubicBezTo>
                <a:cubicBezTo>
                  <a:pt x="5337" y="4503"/>
                  <a:pt x="4303" y="3236"/>
                  <a:pt x="3836" y="1701"/>
                </a:cubicBezTo>
                <a:lnTo>
                  <a:pt x="33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6"/>
          <p:cNvSpPr/>
          <p:nvPr/>
        </p:nvSpPr>
        <p:spPr>
          <a:xfrm>
            <a:off x="208825" y="4072388"/>
            <a:ext cx="88400" cy="136775"/>
          </a:xfrm>
          <a:custGeom>
            <a:avLst/>
            <a:gdLst/>
            <a:ahLst/>
            <a:cxnLst/>
            <a:rect l="l" t="t" r="r" b="b"/>
            <a:pathLst>
              <a:path w="3536" h="5471" extrusionOk="0">
                <a:moveTo>
                  <a:pt x="2068" y="0"/>
                </a:moveTo>
                <a:lnTo>
                  <a:pt x="1701" y="834"/>
                </a:lnTo>
                <a:cubicBezTo>
                  <a:pt x="1401" y="1601"/>
                  <a:pt x="767" y="2235"/>
                  <a:pt x="0" y="2535"/>
                </a:cubicBezTo>
                <a:cubicBezTo>
                  <a:pt x="701" y="3002"/>
                  <a:pt x="1168" y="3736"/>
                  <a:pt x="1301" y="4570"/>
                </a:cubicBezTo>
                <a:lnTo>
                  <a:pt x="1468" y="5471"/>
                </a:lnTo>
                <a:lnTo>
                  <a:pt x="1801" y="4637"/>
                </a:lnTo>
                <a:cubicBezTo>
                  <a:pt x="2135" y="3869"/>
                  <a:pt x="2735" y="3236"/>
                  <a:pt x="3536" y="2935"/>
                </a:cubicBezTo>
                <a:cubicBezTo>
                  <a:pt x="2835" y="2468"/>
                  <a:pt x="2368" y="1735"/>
                  <a:pt x="2235" y="901"/>
                </a:cubicBezTo>
                <a:lnTo>
                  <a:pt x="20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6"/>
          <p:cNvSpPr/>
          <p:nvPr/>
        </p:nvSpPr>
        <p:spPr>
          <a:xfrm>
            <a:off x="652475" y="4295200"/>
            <a:ext cx="88425" cy="137600"/>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6"/>
          <p:cNvSpPr/>
          <p:nvPr/>
        </p:nvSpPr>
        <p:spPr>
          <a:xfrm>
            <a:off x="445450" y="4450613"/>
            <a:ext cx="122625" cy="192650"/>
          </a:xfrm>
          <a:custGeom>
            <a:avLst/>
            <a:gdLst/>
            <a:ahLst/>
            <a:cxnLst/>
            <a:rect l="l" t="t" r="r" b="b"/>
            <a:pathLst>
              <a:path w="4905" h="7706" extrusionOk="0">
                <a:moveTo>
                  <a:pt x="2870" y="0"/>
                </a:moveTo>
                <a:lnTo>
                  <a:pt x="2403" y="1201"/>
                </a:lnTo>
                <a:cubicBezTo>
                  <a:pt x="1936" y="2269"/>
                  <a:pt x="1068" y="3136"/>
                  <a:pt x="1" y="3569"/>
                </a:cubicBezTo>
                <a:cubicBezTo>
                  <a:pt x="968" y="4237"/>
                  <a:pt x="1602" y="5271"/>
                  <a:pt x="1802" y="6405"/>
                </a:cubicBezTo>
                <a:lnTo>
                  <a:pt x="2036" y="7706"/>
                </a:lnTo>
                <a:lnTo>
                  <a:pt x="2536" y="6505"/>
                </a:lnTo>
                <a:cubicBezTo>
                  <a:pt x="2970" y="5437"/>
                  <a:pt x="3837" y="4570"/>
                  <a:pt x="4904" y="4137"/>
                </a:cubicBezTo>
                <a:cubicBezTo>
                  <a:pt x="3970" y="3469"/>
                  <a:pt x="3303" y="2435"/>
                  <a:pt x="3103" y="1268"/>
                </a:cubicBezTo>
                <a:lnTo>
                  <a:pt x="28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6"/>
          <p:cNvSpPr/>
          <p:nvPr/>
        </p:nvSpPr>
        <p:spPr>
          <a:xfrm>
            <a:off x="884725" y="4649100"/>
            <a:ext cx="122600" cy="191825"/>
          </a:xfrm>
          <a:custGeom>
            <a:avLst/>
            <a:gdLst/>
            <a:ahLst/>
            <a:cxnLst/>
            <a:rect l="l" t="t" r="r" b="b"/>
            <a:pathLst>
              <a:path w="4904" h="7673" extrusionOk="0">
                <a:moveTo>
                  <a:pt x="2869" y="1"/>
                </a:moveTo>
                <a:lnTo>
                  <a:pt x="2369" y="1202"/>
                </a:lnTo>
                <a:cubicBezTo>
                  <a:pt x="1935" y="2269"/>
                  <a:pt x="1068" y="3136"/>
                  <a:pt x="0" y="3570"/>
                </a:cubicBezTo>
                <a:cubicBezTo>
                  <a:pt x="968" y="4237"/>
                  <a:pt x="1601" y="5271"/>
                  <a:pt x="1802" y="6405"/>
                </a:cubicBezTo>
                <a:lnTo>
                  <a:pt x="2035" y="7673"/>
                </a:lnTo>
                <a:lnTo>
                  <a:pt x="2535" y="6505"/>
                </a:lnTo>
                <a:cubicBezTo>
                  <a:pt x="2969" y="5405"/>
                  <a:pt x="3836" y="4537"/>
                  <a:pt x="4904" y="4104"/>
                </a:cubicBezTo>
                <a:cubicBezTo>
                  <a:pt x="3970" y="3437"/>
                  <a:pt x="3303" y="2402"/>
                  <a:pt x="3102" y="1268"/>
                </a:cubicBezTo>
                <a:lnTo>
                  <a:pt x="28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6">
  <p:cSld name="CUSTOM_20">
    <p:spTree>
      <p:nvGrpSpPr>
        <p:cNvPr id="1" name="Shape 594"/>
        <p:cNvGrpSpPr/>
        <p:nvPr/>
      </p:nvGrpSpPr>
      <p:grpSpPr>
        <a:xfrm>
          <a:off x="0" y="0"/>
          <a:ext cx="0" cy="0"/>
          <a:chOff x="0" y="0"/>
          <a:chExt cx="0" cy="0"/>
        </a:xfrm>
      </p:grpSpPr>
      <p:sp>
        <p:nvSpPr>
          <p:cNvPr id="595" name="Google Shape;595;p37"/>
          <p:cNvSpPr txBox="1">
            <a:spLocks noGrp="1"/>
          </p:cNvSpPr>
          <p:nvPr>
            <p:ph type="title"/>
          </p:nvPr>
        </p:nvSpPr>
        <p:spPr>
          <a:xfrm>
            <a:off x="726300" y="713225"/>
            <a:ext cx="7691400" cy="48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400"/>
              <a:buNone/>
              <a:defRPr sz="3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596" name="Google Shape;596;p37"/>
          <p:cNvSpPr/>
          <p:nvPr/>
        </p:nvSpPr>
        <p:spPr>
          <a:xfrm rot="481249">
            <a:off x="-1579580" y="839109"/>
            <a:ext cx="9550317" cy="5143616"/>
          </a:xfrm>
          <a:custGeom>
            <a:avLst/>
            <a:gdLst/>
            <a:ahLst/>
            <a:cxnLst/>
            <a:rect l="l" t="t" r="r" b="b"/>
            <a:pathLst>
              <a:path w="109161" h="58792" extrusionOk="0">
                <a:moveTo>
                  <a:pt x="60518" y="0"/>
                </a:moveTo>
                <a:cubicBezTo>
                  <a:pt x="54721" y="0"/>
                  <a:pt x="47321" y="5906"/>
                  <a:pt x="31455" y="5906"/>
                </a:cubicBezTo>
                <a:cubicBezTo>
                  <a:pt x="30646" y="5906"/>
                  <a:pt x="29815" y="5891"/>
                  <a:pt x="28961" y="5858"/>
                </a:cubicBezTo>
                <a:cubicBezTo>
                  <a:pt x="8793" y="6294"/>
                  <a:pt x="0" y="30863"/>
                  <a:pt x="22514" y="40763"/>
                </a:cubicBezTo>
                <a:cubicBezTo>
                  <a:pt x="30078" y="44048"/>
                  <a:pt x="39262" y="44841"/>
                  <a:pt x="46781" y="46863"/>
                </a:cubicBezTo>
                <a:cubicBezTo>
                  <a:pt x="55228" y="49154"/>
                  <a:pt x="60647" y="56595"/>
                  <a:pt x="68826" y="58427"/>
                </a:cubicBezTo>
                <a:cubicBezTo>
                  <a:pt x="70056" y="58682"/>
                  <a:pt x="71404" y="58792"/>
                  <a:pt x="72861" y="58792"/>
                </a:cubicBezTo>
                <a:cubicBezTo>
                  <a:pt x="78563" y="58792"/>
                  <a:pt x="85931" y="57110"/>
                  <a:pt x="94412" y="55846"/>
                </a:cubicBezTo>
                <a:cubicBezTo>
                  <a:pt x="101607" y="54852"/>
                  <a:pt x="106713" y="53992"/>
                  <a:pt x="108211" y="45847"/>
                </a:cubicBezTo>
                <a:cubicBezTo>
                  <a:pt x="109160" y="40562"/>
                  <a:pt x="108166" y="33802"/>
                  <a:pt x="105898" y="28584"/>
                </a:cubicBezTo>
                <a:cubicBezTo>
                  <a:pt x="101753" y="18372"/>
                  <a:pt x="91283" y="16484"/>
                  <a:pt x="80513" y="13121"/>
                </a:cubicBezTo>
                <a:cubicBezTo>
                  <a:pt x="71977" y="10339"/>
                  <a:pt x="71675" y="8998"/>
                  <a:pt x="64748" y="1344"/>
                </a:cubicBezTo>
                <a:cubicBezTo>
                  <a:pt x="63366" y="383"/>
                  <a:pt x="61994" y="0"/>
                  <a:pt x="60518" y="0"/>
                </a:cubicBezTo>
                <a:close/>
              </a:path>
            </a:pathLst>
          </a:custGeom>
          <a:solidFill>
            <a:srgbClr val="A4BDDA">
              <a:alpha val="1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7"/>
          <p:cNvSpPr/>
          <p:nvPr/>
        </p:nvSpPr>
        <p:spPr>
          <a:xfrm>
            <a:off x="1266975" y="933750"/>
            <a:ext cx="167650" cy="261875"/>
          </a:xfrm>
          <a:custGeom>
            <a:avLst/>
            <a:gdLst/>
            <a:ahLst/>
            <a:cxnLst/>
            <a:rect l="l" t="t" r="r" b="b"/>
            <a:pathLst>
              <a:path w="6706" h="10475" extrusionOk="0">
                <a:moveTo>
                  <a:pt x="3337" y="0"/>
                </a:moveTo>
                <a:lnTo>
                  <a:pt x="2836" y="1668"/>
                </a:lnTo>
                <a:cubicBezTo>
                  <a:pt x="2403" y="3203"/>
                  <a:pt x="1369" y="4470"/>
                  <a:pt x="1" y="5237"/>
                </a:cubicBezTo>
                <a:cubicBezTo>
                  <a:pt x="1369" y="6005"/>
                  <a:pt x="2403" y="7272"/>
                  <a:pt x="2836" y="8807"/>
                </a:cubicBezTo>
                <a:lnTo>
                  <a:pt x="3337" y="10475"/>
                </a:lnTo>
                <a:lnTo>
                  <a:pt x="3837" y="8807"/>
                </a:lnTo>
                <a:cubicBezTo>
                  <a:pt x="4271" y="7272"/>
                  <a:pt x="5305" y="6005"/>
                  <a:pt x="6706" y="5237"/>
                </a:cubicBezTo>
                <a:cubicBezTo>
                  <a:pt x="5305" y="4470"/>
                  <a:pt x="4271" y="3203"/>
                  <a:pt x="3837" y="1668"/>
                </a:cubicBezTo>
                <a:lnTo>
                  <a:pt x="3337"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7"/>
          <p:cNvSpPr/>
          <p:nvPr/>
        </p:nvSpPr>
        <p:spPr>
          <a:xfrm>
            <a:off x="239925" y="325188"/>
            <a:ext cx="88400" cy="136775"/>
          </a:xfrm>
          <a:custGeom>
            <a:avLst/>
            <a:gdLst/>
            <a:ahLst/>
            <a:cxnLst/>
            <a:rect l="l" t="t" r="r" b="b"/>
            <a:pathLst>
              <a:path w="3536" h="5471" extrusionOk="0">
                <a:moveTo>
                  <a:pt x="2068" y="0"/>
                </a:moveTo>
                <a:lnTo>
                  <a:pt x="1701" y="834"/>
                </a:lnTo>
                <a:cubicBezTo>
                  <a:pt x="1401" y="1601"/>
                  <a:pt x="767" y="2235"/>
                  <a:pt x="0" y="2535"/>
                </a:cubicBezTo>
                <a:cubicBezTo>
                  <a:pt x="701" y="3002"/>
                  <a:pt x="1168" y="3736"/>
                  <a:pt x="1301" y="4570"/>
                </a:cubicBezTo>
                <a:lnTo>
                  <a:pt x="1468" y="5471"/>
                </a:lnTo>
                <a:lnTo>
                  <a:pt x="1801" y="4637"/>
                </a:lnTo>
                <a:cubicBezTo>
                  <a:pt x="2135" y="3869"/>
                  <a:pt x="2735" y="3236"/>
                  <a:pt x="3536" y="2935"/>
                </a:cubicBezTo>
                <a:cubicBezTo>
                  <a:pt x="2835" y="2468"/>
                  <a:pt x="2368" y="1735"/>
                  <a:pt x="2235" y="901"/>
                </a:cubicBezTo>
                <a:lnTo>
                  <a:pt x="2068"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1639350" y="713213"/>
            <a:ext cx="88425" cy="137600"/>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910650" y="325188"/>
            <a:ext cx="122625" cy="192650"/>
          </a:xfrm>
          <a:custGeom>
            <a:avLst/>
            <a:gdLst/>
            <a:ahLst/>
            <a:cxnLst/>
            <a:rect l="l" t="t" r="r" b="b"/>
            <a:pathLst>
              <a:path w="4905" h="7706" extrusionOk="0">
                <a:moveTo>
                  <a:pt x="2870" y="0"/>
                </a:moveTo>
                <a:lnTo>
                  <a:pt x="2403" y="1201"/>
                </a:lnTo>
                <a:cubicBezTo>
                  <a:pt x="1936" y="2269"/>
                  <a:pt x="1068" y="3136"/>
                  <a:pt x="1" y="3569"/>
                </a:cubicBezTo>
                <a:cubicBezTo>
                  <a:pt x="968" y="4237"/>
                  <a:pt x="1602" y="5271"/>
                  <a:pt x="1802" y="6405"/>
                </a:cubicBezTo>
                <a:lnTo>
                  <a:pt x="2036" y="7706"/>
                </a:lnTo>
                <a:lnTo>
                  <a:pt x="2536" y="6505"/>
                </a:lnTo>
                <a:cubicBezTo>
                  <a:pt x="2970" y="5437"/>
                  <a:pt x="3837" y="4570"/>
                  <a:pt x="4904" y="4137"/>
                </a:cubicBezTo>
                <a:cubicBezTo>
                  <a:pt x="3970" y="3469"/>
                  <a:pt x="3303" y="2435"/>
                  <a:pt x="3103" y="1268"/>
                </a:cubicBezTo>
                <a:lnTo>
                  <a:pt x="2870"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472150" y="741925"/>
            <a:ext cx="122600" cy="191825"/>
          </a:xfrm>
          <a:custGeom>
            <a:avLst/>
            <a:gdLst/>
            <a:ahLst/>
            <a:cxnLst/>
            <a:rect l="l" t="t" r="r" b="b"/>
            <a:pathLst>
              <a:path w="4904" h="7673" extrusionOk="0">
                <a:moveTo>
                  <a:pt x="2869" y="1"/>
                </a:moveTo>
                <a:lnTo>
                  <a:pt x="2369" y="1202"/>
                </a:lnTo>
                <a:cubicBezTo>
                  <a:pt x="1935" y="2269"/>
                  <a:pt x="1068" y="3136"/>
                  <a:pt x="0" y="3570"/>
                </a:cubicBezTo>
                <a:cubicBezTo>
                  <a:pt x="968" y="4237"/>
                  <a:pt x="1601" y="5271"/>
                  <a:pt x="1802" y="6405"/>
                </a:cubicBezTo>
                <a:lnTo>
                  <a:pt x="2035" y="7673"/>
                </a:lnTo>
                <a:lnTo>
                  <a:pt x="2535" y="6505"/>
                </a:lnTo>
                <a:cubicBezTo>
                  <a:pt x="2969" y="5405"/>
                  <a:pt x="3836" y="4537"/>
                  <a:pt x="4904" y="4104"/>
                </a:cubicBezTo>
                <a:cubicBezTo>
                  <a:pt x="3970" y="3437"/>
                  <a:pt x="3303" y="2402"/>
                  <a:pt x="3102" y="1268"/>
                </a:cubicBezTo>
                <a:lnTo>
                  <a:pt x="2869" y="1"/>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7"/>
          <p:cNvSpPr/>
          <p:nvPr/>
        </p:nvSpPr>
        <p:spPr>
          <a:xfrm>
            <a:off x="8033550" y="242263"/>
            <a:ext cx="88400" cy="136775"/>
          </a:xfrm>
          <a:custGeom>
            <a:avLst/>
            <a:gdLst/>
            <a:ahLst/>
            <a:cxnLst/>
            <a:rect l="l" t="t" r="r" b="b"/>
            <a:pathLst>
              <a:path w="3536" h="5471" extrusionOk="0">
                <a:moveTo>
                  <a:pt x="2068" y="0"/>
                </a:moveTo>
                <a:lnTo>
                  <a:pt x="1701" y="834"/>
                </a:lnTo>
                <a:cubicBezTo>
                  <a:pt x="1401" y="1601"/>
                  <a:pt x="767" y="2235"/>
                  <a:pt x="0" y="2535"/>
                </a:cubicBezTo>
                <a:cubicBezTo>
                  <a:pt x="701" y="3002"/>
                  <a:pt x="1168" y="3736"/>
                  <a:pt x="1301" y="4570"/>
                </a:cubicBezTo>
                <a:lnTo>
                  <a:pt x="1468" y="5471"/>
                </a:lnTo>
                <a:lnTo>
                  <a:pt x="1801" y="4637"/>
                </a:lnTo>
                <a:cubicBezTo>
                  <a:pt x="2135" y="3869"/>
                  <a:pt x="2735" y="3236"/>
                  <a:pt x="3536" y="2935"/>
                </a:cubicBezTo>
                <a:cubicBezTo>
                  <a:pt x="2835" y="2468"/>
                  <a:pt x="2368" y="1735"/>
                  <a:pt x="2235" y="901"/>
                </a:cubicBezTo>
                <a:lnTo>
                  <a:pt x="2068"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8704275" y="242263"/>
            <a:ext cx="122625" cy="192650"/>
          </a:xfrm>
          <a:custGeom>
            <a:avLst/>
            <a:gdLst/>
            <a:ahLst/>
            <a:cxnLst/>
            <a:rect l="l" t="t" r="r" b="b"/>
            <a:pathLst>
              <a:path w="4905" h="7706" extrusionOk="0">
                <a:moveTo>
                  <a:pt x="2870" y="0"/>
                </a:moveTo>
                <a:lnTo>
                  <a:pt x="2403" y="1201"/>
                </a:lnTo>
                <a:cubicBezTo>
                  <a:pt x="1936" y="2269"/>
                  <a:pt x="1068" y="3136"/>
                  <a:pt x="1" y="3569"/>
                </a:cubicBezTo>
                <a:cubicBezTo>
                  <a:pt x="968" y="4237"/>
                  <a:pt x="1602" y="5271"/>
                  <a:pt x="1802" y="6405"/>
                </a:cubicBezTo>
                <a:lnTo>
                  <a:pt x="2036" y="7706"/>
                </a:lnTo>
                <a:lnTo>
                  <a:pt x="2536" y="6505"/>
                </a:lnTo>
                <a:cubicBezTo>
                  <a:pt x="2970" y="5437"/>
                  <a:pt x="3837" y="4570"/>
                  <a:pt x="4904" y="4137"/>
                </a:cubicBezTo>
                <a:cubicBezTo>
                  <a:pt x="3970" y="3469"/>
                  <a:pt x="3303" y="2435"/>
                  <a:pt x="3103" y="1268"/>
                </a:cubicBezTo>
                <a:lnTo>
                  <a:pt x="2870"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7"/>
          <p:cNvSpPr/>
          <p:nvPr/>
        </p:nvSpPr>
        <p:spPr>
          <a:xfrm>
            <a:off x="8265775" y="659000"/>
            <a:ext cx="122600" cy="191825"/>
          </a:xfrm>
          <a:custGeom>
            <a:avLst/>
            <a:gdLst/>
            <a:ahLst/>
            <a:cxnLst/>
            <a:rect l="l" t="t" r="r" b="b"/>
            <a:pathLst>
              <a:path w="4904" h="7673" extrusionOk="0">
                <a:moveTo>
                  <a:pt x="2869" y="1"/>
                </a:moveTo>
                <a:lnTo>
                  <a:pt x="2369" y="1202"/>
                </a:lnTo>
                <a:cubicBezTo>
                  <a:pt x="1935" y="2269"/>
                  <a:pt x="1068" y="3136"/>
                  <a:pt x="0" y="3570"/>
                </a:cubicBezTo>
                <a:cubicBezTo>
                  <a:pt x="968" y="4237"/>
                  <a:pt x="1601" y="5271"/>
                  <a:pt x="1802" y="6405"/>
                </a:cubicBezTo>
                <a:lnTo>
                  <a:pt x="2035" y="7673"/>
                </a:lnTo>
                <a:lnTo>
                  <a:pt x="2535" y="6505"/>
                </a:lnTo>
                <a:cubicBezTo>
                  <a:pt x="2969" y="5405"/>
                  <a:pt x="3836" y="4537"/>
                  <a:pt x="4904" y="4104"/>
                </a:cubicBezTo>
                <a:cubicBezTo>
                  <a:pt x="3970" y="3437"/>
                  <a:pt x="3303" y="2402"/>
                  <a:pt x="3102" y="1268"/>
                </a:cubicBezTo>
                <a:lnTo>
                  <a:pt x="2869" y="1"/>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7">
  <p:cSld name="CUSTOM_22">
    <p:spTree>
      <p:nvGrpSpPr>
        <p:cNvPr id="1" name="Shape 605"/>
        <p:cNvGrpSpPr/>
        <p:nvPr/>
      </p:nvGrpSpPr>
      <p:grpSpPr>
        <a:xfrm>
          <a:off x="0" y="0"/>
          <a:ext cx="0" cy="0"/>
          <a:chOff x="0" y="0"/>
          <a:chExt cx="0" cy="0"/>
        </a:xfrm>
      </p:grpSpPr>
      <p:sp>
        <p:nvSpPr>
          <p:cNvPr id="606" name="Google Shape;606;p38"/>
          <p:cNvSpPr/>
          <p:nvPr/>
        </p:nvSpPr>
        <p:spPr>
          <a:xfrm>
            <a:off x="365875" y="-387625"/>
            <a:ext cx="8238115" cy="5143563"/>
          </a:xfrm>
          <a:custGeom>
            <a:avLst/>
            <a:gdLst/>
            <a:ahLst/>
            <a:cxnLst/>
            <a:rect l="l" t="t" r="r" b="b"/>
            <a:pathLst>
              <a:path w="117327" h="54913" extrusionOk="0">
                <a:moveTo>
                  <a:pt x="93356" y="0"/>
                </a:moveTo>
                <a:cubicBezTo>
                  <a:pt x="88268" y="0"/>
                  <a:pt x="83308" y="1414"/>
                  <a:pt x="77942" y="1787"/>
                </a:cubicBezTo>
                <a:cubicBezTo>
                  <a:pt x="56780" y="2759"/>
                  <a:pt x="55697" y="6502"/>
                  <a:pt x="51708" y="9508"/>
                </a:cubicBezTo>
                <a:cubicBezTo>
                  <a:pt x="50260" y="10596"/>
                  <a:pt x="48530" y="11140"/>
                  <a:pt x="46794" y="11140"/>
                </a:cubicBezTo>
                <a:cubicBezTo>
                  <a:pt x="45303" y="11140"/>
                  <a:pt x="43806" y="10738"/>
                  <a:pt x="42479" y="9932"/>
                </a:cubicBezTo>
                <a:cubicBezTo>
                  <a:pt x="35972" y="5988"/>
                  <a:pt x="27164" y="1899"/>
                  <a:pt x="20478" y="1899"/>
                </a:cubicBezTo>
                <a:cubicBezTo>
                  <a:pt x="20460" y="1899"/>
                  <a:pt x="20442" y="1899"/>
                  <a:pt x="20423" y="1899"/>
                </a:cubicBezTo>
                <a:cubicBezTo>
                  <a:pt x="7642" y="2111"/>
                  <a:pt x="4346" y="9832"/>
                  <a:pt x="2915" y="21217"/>
                </a:cubicBezTo>
                <a:cubicBezTo>
                  <a:pt x="0" y="47094"/>
                  <a:pt x="18455" y="54913"/>
                  <a:pt x="40084" y="54913"/>
                </a:cubicBezTo>
                <a:cubicBezTo>
                  <a:pt x="41419" y="54913"/>
                  <a:pt x="42766" y="54883"/>
                  <a:pt x="44121" y="54826"/>
                </a:cubicBezTo>
                <a:cubicBezTo>
                  <a:pt x="50523" y="54289"/>
                  <a:pt x="56333" y="51787"/>
                  <a:pt x="62691" y="51351"/>
                </a:cubicBezTo>
                <a:cubicBezTo>
                  <a:pt x="63252" y="51299"/>
                  <a:pt x="63806" y="51275"/>
                  <a:pt x="64353" y="51275"/>
                </a:cubicBezTo>
                <a:cubicBezTo>
                  <a:pt x="69792" y="51275"/>
                  <a:pt x="74570" y="53648"/>
                  <a:pt x="79819" y="54379"/>
                </a:cubicBezTo>
                <a:cubicBezTo>
                  <a:pt x="81641" y="54648"/>
                  <a:pt x="83517" y="54789"/>
                  <a:pt x="85406" y="54789"/>
                </a:cubicBezTo>
                <a:cubicBezTo>
                  <a:pt x="92841" y="54789"/>
                  <a:pt x="100466" y="52611"/>
                  <a:pt x="105696" y="47541"/>
                </a:cubicBezTo>
                <a:cubicBezTo>
                  <a:pt x="113796" y="39697"/>
                  <a:pt x="117327" y="27195"/>
                  <a:pt x="116075" y="16033"/>
                </a:cubicBezTo>
                <a:cubicBezTo>
                  <a:pt x="115662" y="6201"/>
                  <a:pt x="106768" y="3173"/>
                  <a:pt x="98724" y="614"/>
                </a:cubicBezTo>
                <a:cubicBezTo>
                  <a:pt x="96904" y="171"/>
                  <a:pt x="95122" y="0"/>
                  <a:pt x="93356" y="0"/>
                </a:cubicBezTo>
                <a:close/>
              </a:path>
            </a:pathLst>
          </a:custGeom>
          <a:solidFill>
            <a:srgbClr val="A4BDDA">
              <a:alpha val="1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 name="Google Shape;607;p38"/>
          <p:cNvGrpSpPr/>
          <p:nvPr/>
        </p:nvGrpSpPr>
        <p:grpSpPr>
          <a:xfrm flipH="1">
            <a:off x="7519700" y="-71612"/>
            <a:ext cx="1680375" cy="994050"/>
            <a:chOff x="1190200" y="238125"/>
            <a:chExt cx="1680375" cy="994050"/>
          </a:xfrm>
        </p:grpSpPr>
        <p:sp>
          <p:nvSpPr>
            <p:cNvPr id="608" name="Google Shape;608;p38"/>
            <p:cNvSpPr/>
            <p:nvPr/>
          </p:nvSpPr>
          <p:spPr>
            <a:xfrm>
              <a:off x="1190200" y="935275"/>
              <a:ext cx="301900" cy="296900"/>
            </a:xfrm>
            <a:custGeom>
              <a:avLst/>
              <a:gdLst/>
              <a:ahLst/>
              <a:cxnLst/>
              <a:rect l="l" t="t" r="r" b="b"/>
              <a:pathLst>
                <a:path w="12076" h="11876" extrusionOk="0">
                  <a:moveTo>
                    <a:pt x="12075" y="1"/>
                  </a:moveTo>
                  <a:lnTo>
                    <a:pt x="12075" y="1"/>
                  </a:lnTo>
                  <a:cubicBezTo>
                    <a:pt x="8106" y="935"/>
                    <a:pt x="4103" y="1635"/>
                    <a:pt x="0" y="2135"/>
                  </a:cubicBezTo>
                  <a:cubicBezTo>
                    <a:pt x="2468" y="5471"/>
                    <a:pt x="5137" y="8707"/>
                    <a:pt x="7972" y="11876"/>
                  </a:cubicBezTo>
                  <a:cubicBezTo>
                    <a:pt x="9540" y="7940"/>
                    <a:pt x="10908" y="3970"/>
                    <a:pt x="120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1492075" y="851875"/>
              <a:ext cx="291900" cy="306100"/>
            </a:xfrm>
            <a:custGeom>
              <a:avLst/>
              <a:gdLst/>
              <a:ahLst/>
              <a:cxnLst/>
              <a:rect l="l" t="t" r="r" b="b"/>
              <a:pathLst>
                <a:path w="11676" h="12244" extrusionOk="0">
                  <a:moveTo>
                    <a:pt x="11675" y="1"/>
                  </a:moveTo>
                  <a:lnTo>
                    <a:pt x="11675" y="1"/>
                  </a:lnTo>
                  <a:cubicBezTo>
                    <a:pt x="7873" y="1302"/>
                    <a:pt x="3970" y="2436"/>
                    <a:pt x="0" y="3337"/>
                  </a:cubicBezTo>
                  <a:cubicBezTo>
                    <a:pt x="2802" y="6405"/>
                    <a:pt x="5771" y="9374"/>
                    <a:pt x="8873" y="12243"/>
                  </a:cubicBezTo>
                  <a:cubicBezTo>
                    <a:pt x="10007" y="8140"/>
                    <a:pt x="10941" y="4070"/>
                    <a:pt x="11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1783950" y="739300"/>
              <a:ext cx="280225" cy="311075"/>
            </a:xfrm>
            <a:custGeom>
              <a:avLst/>
              <a:gdLst/>
              <a:ahLst/>
              <a:cxnLst/>
              <a:rect l="l" t="t" r="r" b="b"/>
              <a:pathLst>
                <a:path w="11209" h="12443" extrusionOk="0">
                  <a:moveTo>
                    <a:pt x="11208" y="1"/>
                  </a:moveTo>
                  <a:cubicBezTo>
                    <a:pt x="7572" y="1669"/>
                    <a:pt x="3836" y="3203"/>
                    <a:pt x="0" y="4504"/>
                  </a:cubicBezTo>
                  <a:cubicBezTo>
                    <a:pt x="3103" y="7273"/>
                    <a:pt x="6338" y="9908"/>
                    <a:pt x="9741" y="12443"/>
                  </a:cubicBezTo>
                  <a:cubicBezTo>
                    <a:pt x="10408" y="8273"/>
                    <a:pt x="10908" y="4104"/>
                    <a:pt x="112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2064150" y="598375"/>
              <a:ext cx="268550" cy="312750"/>
            </a:xfrm>
            <a:custGeom>
              <a:avLst/>
              <a:gdLst/>
              <a:ahLst/>
              <a:cxnLst/>
              <a:rect l="l" t="t" r="r" b="b"/>
              <a:pathLst>
                <a:path w="10742" h="12510" extrusionOk="0">
                  <a:moveTo>
                    <a:pt x="10608" y="0"/>
                  </a:moveTo>
                  <a:lnTo>
                    <a:pt x="10608" y="0"/>
                  </a:lnTo>
                  <a:cubicBezTo>
                    <a:pt x="7172" y="2035"/>
                    <a:pt x="3636" y="3936"/>
                    <a:pt x="0" y="5638"/>
                  </a:cubicBezTo>
                  <a:cubicBezTo>
                    <a:pt x="3336" y="8039"/>
                    <a:pt x="6839" y="10341"/>
                    <a:pt x="10474" y="12509"/>
                  </a:cubicBezTo>
                  <a:cubicBezTo>
                    <a:pt x="10708" y="8306"/>
                    <a:pt x="10741" y="4103"/>
                    <a:pt x="106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2329325" y="430750"/>
              <a:ext cx="277725" cy="311925"/>
            </a:xfrm>
            <a:custGeom>
              <a:avLst/>
              <a:gdLst/>
              <a:ahLst/>
              <a:cxnLst/>
              <a:rect l="l" t="t" r="r" b="b"/>
              <a:pathLst>
                <a:path w="11109" h="12477" extrusionOk="0">
                  <a:moveTo>
                    <a:pt x="9975" y="1"/>
                  </a:moveTo>
                  <a:cubicBezTo>
                    <a:pt x="6772" y="2402"/>
                    <a:pt x="3437" y="4637"/>
                    <a:pt x="1" y="6705"/>
                  </a:cubicBezTo>
                  <a:cubicBezTo>
                    <a:pt x="3603" y="8773"/>
                    <a:pt x="7306" y="10675"/>
                    <a:pt x="11109" y="12476"/>
                  </a:cubicBezTo>
                  <a:cubicBezTo>
                    <a:pt x="10942" y="8240"/>
                    <a:pt x="10542" y="4103"/>
                    <a:pt x="9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2578675" y="238125"/>
              <a:ext cx="291900" cy="306900"/>
            </a:xfrm>
            <a:custGeom>
              <a:avLst/>
              <a:gdLst/>
              <a:ahLst/>
              <a:cxnLst/>
              <a:rect l="l" t="t" r="r" b="b"/>
              <a:pathLst>
                <a:path w="11676" h="12276" extrusionOk="0">
                  <a:moveTo>
                    <a:pt x="9241" y="0"/>
                  </a:moveTo>
                  <a:cubicBezTo>
                    <a:pt x="6305" y="2735"/>
                    <a:pt x="3203" y="5304"/>
                    <a:pt x="1" y="7706"/>
                  </a:cubicBezTo>
                  <a:cubicBezTo>
                    <a:pt x="3770" y="9373"/>
                    <a:pt x="7673" y="10908"/>
                    <a:pt x="11676" y="12275"/>
                  </a:cubicBezTo>
                  <a:cubicBezTo>
                    <a:pt x="11042" y="8106"/>
                    <a:pt x="10208" y="4003"/>
                    <a:pt x="92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4" name="Google Shape;614;p38"/>
          <p:cNvSpPr/>
          <p:nvPr/>
        </p:nvSpPr>
        <p:spPr>
          <a:xfrm rot="10800000" flipH="1">
            <a:off x="939025" y="201163"/>
            <a:ext cx="167650" cy="261875"/>
          </a:xfrm>
          <a:custGeom>
            <a:avLst/>
            <a:gdLst/>
            <a:ahLst/>
            <a:cxnLst/>
            <a:rect l="l" t="t" r="r" b="b"/>
            <a:pathLst>
              <a:path w="6706" h="10475" extrusionOk="0">
                <a:moveTo>
                  <a:pt x="3337" y="0"/>
                </a:moveTo>
                <a:lnTo>
                  <a:pt x="2836" y="1668"/>
                </a:lnTo>
                <a:cubicBezTo>
                  <a:pt x="2403" y="3203"/>
                  <a:pt x="1369" y="4470"/>
                  <a:pt x="1" y="5237"/>
                </a:cubicBezTo>
                <a:cubicBezTo>
                  <a:pt x="1369" y="6005"/>
                  <a:pt x="2403" y="7272"/>
                  <a:pt x="2836" y="8807"/>
                </a:cubicBezTo>
                <a:lnTo>
                  <a:pt x="3337" y="10475"/>
                </a:lnTo>
                <a:lnTo>
                  <a:pt x="3837" y="8807"/>
                </a:lnTo>
                <a:cubicBezTo>
                  <a:pt x="4271" y="7272"/>
                  <a:pt x="5305" y="6005"/>
                  <a:pt x="6706" y="5237"/>
                </a:cubicBezTo>
                <a:cubicBezTo>
                  <a:pt x="5305" y="4470"/>
                  <a:pt x="4271" y="3203"/>
                  <a:pt x="3837" y="1668"/>
                </a:cubicBezTo>
                <a:lnTo>
                  <a:pt x="3337"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rot="10800000" flipH="1">
            <a:off x="143475" y="934825"/>
            <a:ext cx="88400" cy="136775"/>
          </a:xfrm>
          <a:custGeom>
            <a:avLst/>
            <a:gdLst/>
            <a:ahLst/>
            <a:cxnLst/>
            <a:rect l="l" t="t" r="r" b="b"/>
            <a:pathLst>
              <a:path w="3536" h="5471" extrusionOk="0">
                <a:moveTo>
                  <a:pt x="2068" y="0"/>
                </a:moveTo>
                <a:lnTo>
                  <a:pt x="1701" y="834"/>
                </a:lnTo>
                <a:cubicBezTo>
                  <a:pt x="1401" y="1601"/>
                  <a:pt x="767" y="2235"/>
                  <a:pt x="0" y="2535"/>
                </a:cubicBezTo>
                <a:cubicBezTo>
                  <a:pt x="701" y="3002"/>
                  <a:pt x="1168" y="3736"/>
                  <a:pt x="1301" y="4570"/>
                </a:cubicBezTo>
                <a:lnTo>
                  <a:pt x="1468" y="5471"/>
                </a:lnTo>
                <a:lnTo>
                  <a:pt x="1801" y="4637"/>
                </a:lnTo>
                <a:cubicBezTo>
                  <a:pt x="2135" y="3869"/>
                  <a:pt x="2735" y="3236"/>
                  <a:pt x="3536" y="2935"/>
                </a:cubicBezTo>
                <a:cubicBezTo>
                  <a:pt x="2835" y="2468"/>
                  <a:pt x="2368" y="1735"/>
                  <a:pt x="2235" y="901"/>
                </a:cubicBezTo>
                <a:lnTo>
                  <a:pt x="2068"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rot="10800000" flipH="1">
            <a:off x="1234250" y="572075"/>
            <a:ext cx="88425" cy="137600"/>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rot="10800000" flipH="1">
            <a:off x="553750" y="742175"/>
            <a:ext cx="122625" cy="192650"/>
          </a:xfrm>
          <a:custGeom>
            <a:avLst/>
            <a:gdLst/>
            <a:ahLst/>
            <a:cxnLst/>
            <a:rect l="l" t="t" r="r" b="b"/>
            <a:pathLst>
              <a:path w="4905" h="7706" extrusionOk="0">
                <a:moveTo>
                  <a:pt x="2870" y="0"/>
                </a:moveTo>
                <a:lnTo>
                  <a:pt x="2403" y="1201"/>
                </a:lnTo>
                <a:cubicBezTo>
                  <a:pt x="1936" y="2269"/>
                  <a:pt x="1068" y="3136"/>
                  <a:pt x="1" y="3569"/>
                </a:cubicBezTo>
                <a:cubicBezTo>
                  <a:pt x="968" y="4237"/>
                  <a:pt x="1602" y="5271"/>
                  <a:pt x="1802" y="6405"/>
                </a:cubicBezTo>
                <a:lnTo>
                  <a:pt x="2036" y="7706"/>
                </a:lnTo>
                <a:lnTo>
                  <a:pt x="2536" y="6505"/>
                </a:lnTo>
                <a:cubicBezTo>
                  <a:pt x="2970" y="5437"/>
                  <a:pt x="3837" y="4570"/>
                  <a:pt x="4904" y="4137"/>
                </a:cubicBezTo>
                <a:cubicBezTo>
                  <a:pt x="3970" y="3469"/>
                  <a:pt x="3303" y="2435"/>
                  <a:pt x="3103" y="1268"/>
                </a:cubicBezTo>
                <a:lnTo>
                  <a:pt x="2870"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rot="10800000" flipH="1">
            <a:off x="366050" y="271213"/>
            <a:ext cx="122600" cy="191825"/>
          </a:xfrm>
          <a:custGeom>
            <a:avLst/>
            <a:gdLst/>
            <a:ahLst/>
            <a:cxnLst/>
            <a:rect l="l" t="t" r="r" b="b"/>
            <a:pathLst>
              <a:path w="4904" h="7673" extrusionOk="0">
                <a:moveTo>
                  <a:pt x="2869" y="1"/>
                </a:moveTo>
                <a:lnTo>
                  <a:pt x="2369" y="1202"/>
                </a:lnTo>
                <a:cubicBezTo>
                  <a:pt x="1935" y="2269"/>
                  <a:pt x="1068" y="3136"/>
                  <a:pt x="0" y="3570"/>
                </a:cubicBezTo>
                <a:cubicBezTo>
                  <a:pt x="968" y="4237"/>
                  <a:pt x="1601" y="5271"/>
                  <a:pt x="1802" y="6405"/>
                </a:cubicBezTo>
                <a:lnTo>
                  <a:pt x="2035" y="7673"/>
                </a:lnTo>
                <a:lnTo>
                  <a:pt x="2535" y="6505"/>
                </a:lnTo>
                <a:cubicBezTo>
                  <a:pt x="2969" y="5405"/>
                  <a:pt x="3836" y="4537"/>
                  <a:pt x="4904" y="4104"/>
                </a:cubicBezTo>
                <a:cubicBezTo>
                  <a:pt x="3970" y="3437"/>
                  <a:pt x="3303" y="2402"/>
                  <a:pt x="3102" y="1268"/>
                </a:cubicBezTo>
                <a:lnTo>
                  <a:pt x="2869" y="1"/>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txBox="1">
            <a:spLocks noGrp="1"/>
          </p:cNvSpPr>
          <p:nvPr>
            <p:ph type="title"/>
          </p:nvPr>
        </p:nvSpPr>
        <p:spPr>
          <a:xfrm>
            <a:off x="726300" y="713225"/>
            <a:ext cx="7691400" cy="48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400"/>
              <a:buNone/>
              <a:defRPr sz="3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hanks">
  <p:cSld name="CUSTOM_10_1_1">
    <p:spTree>
      <p:nvGrpSpPr>
        <p:cNvPr id="1" name="Shape 620"/>
        <p:cNvGrpSpPr/>
        <p:nvPr/>
      </p:nvGrpSpPr>
      <p:grpSpPr>
        <a:xfrm>
          <a:off x="0" y="0"/>
          <a:ext cx="0" cy="0"/>
          <a:chOff x="0" y="0"/>
          <a:chExt cx="0" cy="0"/>
        </a:xfrm>
      </p:grpSpPr>
      <p:sp>
        <p:nvSpPr>
          <p:cNvPr id="621" name="Google Shape;621;p39"/>
          <p:cNvSpPr/>
          <p:nvPr/>
        </p:nvSpPr>
        <p:spPr>
          <a:xfrm>
            <a:off x="-455950" y="316426"/>
            <a:ext cx="10055917" cy="5818619"/>
          </a:xfrm>
          <a:custGeom>
            <a:avLst/>
            <a:gdLst/>
            <a:ahLst/>
            <a:cxnLst/>
            <a:rect l="l" t="t" r="r" b="b"/>
            <a:pathLst>
              <a:path w="114630" h="48609" extrusionOk="0">
                <a:moveTo>
                  <a:pt x="86408" y="0"/>
                </a:moveTo>
                <a:cubicBezTo>
                  <a:pt x="83396" y="0"/>
                  <a:pt x="79816" y="516"/>
                  <a:pt x="75581" y="1657"/>
                </a:cubicBezTo>
                <a:cubicBezTo>
                  <a:pt x="52244" y="7947"/>
                  <a:pt x="51023" y="14929"/>
                  <a:pt x="26053" y="14929"/>
                </a:cubicBezTo>
                <a:cubicBezTo>
                  <a:pt x="24675" y="14929"/>
                  <a:pt x="23224" y="14907"/>
                  <a:pt x="21694" y="14863"/>
                </a:cubicBezTo>
                <a:cubicBezTo>
                  <a:pt x="21606" y="14861"/>
                  <a:pt x="21518" y="14860"/>
                  <a:pt x="21431" y="14860"/>
                </a:cubicBezTo>
                <a:cubicBezTo>
                  <a:pt x="11971" y="14860"/>
                  <a:pt x="1" y="29097"/>
                  <a:pt x="22163" y="47031"/>
                </a:cubicBezTo>
                <a:cubicBezTo>
                  <a:pt x="31511" y="48183"/>
                  <a:pt x="40834" y="48608"/>
                  <a:pt x="49500" y="48608"/>
                </a:cubicBezTo>
                <a:cubicBezTo>
                  <a:pt x="73845" y="48608"/>
                  <a:pt x="93011" y="45254"/>
                  <a:pt x="93011" y="45254"/>
                </a:cubicBezTo>
                <a:cubicBezTo>
                  <a:pt x="93011" y="45254"/>
                  <a:pt x="114630" y="0"/>
                  <a:pt x="86408" y="0"/>
                </a:cubicBezTo>
                <a:close/>
              </a:path>
            </a:pathLst>
          </a:custGeom>
          <a:solidFill>
            <a:srgbClr val="A4BDDA">
              <a:alpha val="1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txBox="1">
            <a:spLocks noGrp="1"/>
          </p:cNvSpPr>
          <p:nvPr>
            <p:ph type="title"/>
          </p:nvPr>
        </p:nvSpPr>
        <p:spPr>
          <a:xfrm>
            <a:off x="2241300" y="739062"/>
            <a:ext cx="4492800" cy="88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8100"/>
            </a:lvl1pPr>
            <a:lvl2pPr lvl="1" rtl="0">
              <a:lnSpc>
                <a:spcPct val="100000"/>
              </a:lnSpc>
              <a:spcBef>
                <a:spcPts val="0"/>
              </a:spcBef>
              <a:spcAft>
                <a:spcPts val="0"/>
              </a:spcAft>
              <a:buNone/>
              <a:defRPr sz="8100"/>
            </a:lvl2pPr>
            <a:lvl3pPr lvl="2" rtl="0">
              <a:lnSpc>
                <a:spcPct val="100000"/>
              </a:lnSpc>
              <a:spcBef>
                <a:spcPts val="0"/>
              </a:spcBef>
              <a:spcAft>
                <a:spcPts val="0"/>
              </a:spcAft>
              <a:buNone/>
              <a:defRPr sz="8100"/>
            </a:lvl3pPr>
            <a:lvl4pPr lvl="3" rtl="0">
              <a:lnSpc>
                <a:spcPct val="100000"/>
              </a:lnSpc>
              <a:spcBef>
                <a:spcPts val="0"/>
              </a:spcBef>
              <a:spcAft>
                <a:spcPts val="0"/>
              </a:spcAft>
              <a:buNone/>
              <a:defRPr sz="8100"/>
            </a:lvl4pPr>
            <a:lvl5pPr lvl="4" rtl="0">
              <a:lnSpc>
                <a:spcPct val="100000"/>
              </a:lnSpc>
              <a:spcBef>
                <a:spcPts val="0"/>
              </a:spcBef>
              <a:spcAft>
                <a:spcPts val="0"/>
              </a:spcAft>
              <a:buNone/>
              <a:defRPr sz="8100"/>
            </a:lvl5pPr>
            <a:lvl6pPr lvl="5" rtl="0">
              <a:lnSpc>
                <a:spcPct val="100000"/>
              </a:lnSpc>
              <a:spcBef>
                <a:spcPts val="0"/>
              </a:spcBef>
              <a:spcAft>
                <a:spcPts val="0"/>
              </a:spcAft>
              <a:buNone/>
              <a:defRPr sz="8100"/>
            </a:lvl6pPr>
            <a:lvl7pPr lvl="6" rtl="0">
              <a:lnSpc>
                <a:spcPct val="100000"/>
              </a:lnSpc>
              <a:spcBef>
                <a:spcPts val="0"/>
              </a:spcBef>
              <a:spcAft>
                <a:spcPts val="0"/>
              </a:spcAft>
              <a:buNone/>
              <a:defRPr sz="8100"/>
            </a:lvl7pPr>
            <a:lvl8pPr lvl="7" rtl="0">
              <a:lnSpc>
                <a:spcPct val="100000"/>
              </a:lnSpc>
              <a:spcBef>
                <a:spcPts val="0"/>
              </a:spcBef>
              <a:spcAft>
                <a:spcPts val="0"/>
              </a:spcAft>
              <a:buNone/>
              <a:defRPr sz="8100"/>
            </a:lvl8pPr>
            <a:lvl9pPr lvl="8" rtl="0">
              <a:lnSpc>
                <a:spcPct val="100000"/>
              </a:lnSpc>
              <a:spcBef>
                <a:spcPts val="0"/>
              </a:spcBef>
              <a:spcAft>
                <a:spcPts val="0"/>
              </a:spcAft>
              <a:buNone/>
              <a:defRPr sz="8100"/>
            </a:lvl9pPr>
          </a:lstStyle>
          <a:p>
            <a:endParaRPr/>
          </a:p>
        </p:txBody>
      </p:sp>
      <p:sp>
        <p:nvSpPr>
          <p:cNvPr id="623" name="Google Shape;623;p39"/>
          <p:cNvSpPr txBox="1"/>
          <p:nvPr/>
        </p:nvSpPr>
        <p:spPr>
          <a:xfrm>
            <a:off x="2198600" y="3522550"/>
            <a:ext cx="4746600" cy="6186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Clr>
                <a:schemeClr val="dk1"/>
              </a:buClr>
              <a:buSzPts val="1100"/>
              <a:buFont typeface="Arial"/>
              <a:buNone/>
            </a:pPr>
            <a:r>
              <a:rPr lang="en" sz="1200" b="1">
                <a:solidFill>
                  <a:schemeClr val="dk2"/>
                </a:solidFill>
                <a:latin typeface="Livvic"/>
                <a:ea typeface="Livvic"/>
                <a:cs typeface="Livvic"/>
                <a:sym typeface="Livvic"/>
              </a:rPr>
              <a:t>CREDITS:</a:t>
            </a:r>
            <a:r>
              <a:rPr lang="en" sz="1200">
                <a:solidFill>
                  <a:schemeClr val="dk2"/>
                </a:solidFill>
                <a:latin typeface="Livvic"/>
                <a:ea typeface="Livvic"/>
                <a:cs typeface="Livvic"/>
                <a:sym typeface="Livvic"/>
              </a:rPr>
              <a:t> This presentation template was created by </a:t>
            </a:r>
            <a:r>
              <a:rPr lang="en" sz="1200" b="1">
                <a:solidFill>
                  <a:schemeClr val="dk2"/>
                </a:solidFill>
                <a:uFill>
                  <a:noFill/>
                </a:uFill>
                <a:latin typeface="Livvic"/>
                <a:ea typeface="Livvic"/>
                <a:cs typeface="Livvic"/>
                <a:sym typeface="Livvic"/>
                <a:hlinkClick r:id="rId2">
                  <a:extLst>
                    <a:ext uri="{A12FA001-AC4F-418D-AE19-62706E023703}">
                      <ahyp:hlinkClr xmlns:ahyp="http://schemas.microsoft.com/office/drawing/2018/hyperlinkcolor" val="tx"/>
                    </a:ext>
                  </a:extLst>
                </a:hlinkClick>
              </a:rPr>
              <a:t>Slidesgo</a:t>
            </a:r>
            <a:r>
              <a:rPr lang="en" sz="1200">
                <a:solidFill>
                  <a:schemeClr val="dk2"/>
                </a:solidFill>
                <a:latin typeface="Livvic"/>
                <a:ea typeface="Livvic"/>
                <a:cs typeface="Livvic"/>
                <a:sym typeface="Livvic"/>
              </a:rPr>
              <a:t>, including icons by </a:t>
            </a:r>
            <a:r>
              <a:rPr lang="en" sz="1200" b="1">
                <a:solidFill>
                  <a:schemeClr val="dk2"/>
                </a:solidFill>
                <a:uFill>
                  <a:noFill/>
                </a:uFill>
                <a:latin typeface="Livvic"/>
                <a:ea typeface="Livvic"/>
                <a:cs typeface="Livvic"/>
                <a:sym typeface="Livvic"/>
                <a:hlinkClick r:id="rId3">
                  <a:extLst>
                    <a:ext uri="{A12FA001-AC4F-418D-AE19-62706E023703}">
                      <ahyp:hlinkClr xmlns:ahyp="http://schemas.microsoft.com/office/drawing/2018/hyperlinkcolor" val="tx"/>
                    </a:ext>
                  </a:extLst>
                </a:hlinkClick>
              </a:rPr>
              <a:t>Flaticon</a:t>
            </a:r>
            <a:r>
              <a:rPr lang="en" sz="1200">
                <a:solidFill>
                  <a:schemeClr val="dk2"/>
                </a:solidFill>
                <a:latin typeface="Livvic"/>
                <a:ea typeface="Livvic"/>
                <a:cs typeface="Livvic"/>
                <a:sym typeface="Livvic"/>
              </a:rPr>
              <a:t>, and infographics &amp; images by </a:t>
            </a:r>
            <a:r>
              <a:rPr lang="en" sz="1200" b="1">
                <a:solidFill>
                  <a:schemeClr val="dk2"/>
                </a:solidFill>
                <a:uFill>
                  <a:noFill/>
                </a:uFill>
                <a:latin typeface="Livvic"/>
                <a:ea typeface="Livvic"/>
                <a:cs typeface="Livvic"/>
                <a:sym typeface="Livvic"/>
                <a:hlinkClick r:id="rId4">
                  <a:extLst>
                    <a:ext uri="{A12FA001-AC4F-418D-AE19-62706E023703}">
                      <ahyp:hlinkClr xmlns:ahyp="http://schemas.microsoft.com/office/drawing/2018/hyperlinkcolor" val="tx"/>
                    </a:ext>
                  </a:extLst>
                </a:hlinkClick>
              </a:rPr>
              <a:t>Freepik</a:t>
            </a:r>
            <a:endParaRPr sz="1200">
              <a:solidFill>
                <a:schemeClr val="dk2"/>
              </a:solidFill>
              <a:latin typeface="Livvic"/>
              <a:ea typeface="Livvic"/>
              <a:cs typeface="Livvic"/>
              <a:sym typeface="Livvic"/>
            </a:endParaRPr>
          </a:p>
        </p:txBody>
      </p:sp>
      <p:sp>
        <p:nvSpPr>
          <p:cNvPr id="624" name="Google Shape;624;p39"/>
          <p:cNvSpPr txBox="1">
            <a:spLocks noGrp="1"/>
          </p:cNvSpPr>
          <p:nvPr>
            <p:ph type="subTitle" idx="1"/>
          </p:nvPr>
        </p:nvSpPr>
        <p:spPr>
          <a:xfrm>
            <a:off x="2242400" y="1748450"/>
            <a:ext cx="4492800" cy="1179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grpSp>
        <p:nvGrpSpPr>
          <p:cNvPr id="625" name="Google Shape;625;p39"/>
          <p:cNvGrpSpPr/>
          <p:nvPr/>
        </p:nvGrpSpPr>
        <p:grpSpPr>
          <a:xfrm>
            <a:off x="-76200" y="0"/>
            <a:ext cx="2245775" cy="1024075"/>
            <a:chOff x="-76200" y="0"/>
            <a:chExt cx="2245775" cy="1024075"/>
          </a:xfrm>
        </p:grpSpPr>
        <p:sp>
          <p:nvSpPr>
            <p:cNvPr id="626" name="Google Shape;626;p39"/>
            <p:cNvSpPr/>
            <p:nvPr/>
          </p:nvSpPr>
          <p:spPr>
            <a:xfrm>
              <a:off x="-76200" y="697150"/>
              <a:ext cx="301900" cy="296900"/>
            </a:xfrm>
            <a:custGeom>
              <a:avLst/>
              <a:gdLst/>
              <a:ahLst/>
              <a:cxnLst/>
              <a:rect l="l" t="t" r="r" b="b"/>
              <a:pathLst>
                <a:path w="12076" h="11876" extrusionOk="0">
                  <a:moveTo>
                    <a:pt x="12075" y="1"/>
                  </a:moveTo>
                  <a:lnTo>
                    <a:pt x="12075" y="1"/>
                  </a:lnTo>
                  <a:cubicBezTo>
                    <a:pt x="8106" y="935"/>
                    <a:pt x="4103" y="1635"/>
                    <a:pt x="0" y="2135"/>
                  </a:cubicBezTo>
                  <a:cubicBezTo>
                    <a:pt x="2468" y="5471"/>
                    <a:pt x="5137" y="8707"/>
                    <a:pt x="7972" y="11876"/>
                  </a:cubicBezTo>
                  <a:cubicBezTo>
                    <a:pt x="9540" y="7940"/>
                    <a:pt x="10908" y="3970"/>
                    <a:pt x="120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9"/>
            <p:cNvSpPr/>
            <p:nvPr/>
          </p:nvSpPr>
          <p:spPr>
            <a:xfrm>
              <a:off x="225675" y="613750"/>
              <a:ext cx="291900" cy="306100"/>
            </a:xfrm>
            <a:custGeom>
              <a:avLst/>
              <a:gdLst/>
              <a:ahLst/>
              <a:cxnLst/>
              <a:rect l="l" t="t" r="r" b="b"/>
              <a:pathLst>
                <a:path w="11676" h="12244" extrusionOk="0">
                  <a:moveTo>
                    <a:pt x="11675" y="1"/>
                  </a:moveTo>
                  <a:lnTo>
                    <a:pt x="11675" y="1"/>
                  </a:lnTo>
                  <a:cubicBezTo>
                    <a:pt x="7873" y="1302"/>
                    <a:pt x="3970" y="2436"/>
                    <a:pt x="0" y="3337"/>
                  </a:cubicBezTo>
                  <a:cubicBezTo>
                    <a:pt x="2802" y="6405"/>
                    <a:pt x="5771" y="9374"/>
                    <a:pt x="8873" y="12243"/>
                  </a:cubicBezTo>
                  <a:cubicBezTo>
                    <a:pt x="10007" y="8140"/>
                    <a:pt x="10941" y="4070"/>
                    <a:pt x="11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9"/>
            <p:cNvSpPr/>
            <p:nvPr/>
          </p:nvSpPr>
          <p:spPr>
            <a:xfrm>
              <a:off x="517550" y="501175"/>
              <a:ext cx="280225" cy="311075"/>
            </a:xfrm>
            <a:custGeom>
              <a:avLst/>
              <a:gdLst/>
              <a:ahLst/>
              <a:cxnLst/>
              <a:rect l="l" t="t" r="r" b="b"/>
              <a:pathLst>
                <a:path w="11209" h="12443" extrusionOk="0">
                  <a:moveTo>
                    <a:pt x="11208" y="1"/>
                  </a:moveTo>
                  <a:cubicBezTo>
                    <a:pt x="7572" y="1669"/>
                    <a:pt x="3836" y="3203"/>
                    <a:pt x="0" y="4504"/>
                  </a:cubicBezTo>
                  <a:cubicBezTo>
                    <a:pt x="3103" y="7273"/>
                    <a:pt x="6338" y="9908"/>
                    <a:pt x="9741" y="12443"/>
                  </a:cubicBezTo>
                  <a:cubicBezTo>
                    <a:pt x="10408" y="8273"/>
                    <a:pt x="10908" y="4104"/>
                    <a:pt x="112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9"/>
            <p:cNvSpPr/>
            <p:nvPr/>
          </p:nvSpPr>
          <p:spPr>
            <a:xfrm>
              <a:off x="797750" y="360250"/>
              <a:ext cx="268550" cy="312750"/>
            </a:xfrm>
            <a:custGeom>
              <a:avLst/>
              <a:gdLst/>
              <a:ahLst/>
              <a:cxnLst/>
              <a:rect l="l" t="t" r="r" b="b"/>
              <a:pathLst>
                <a:path w="10742" h="12510" extrusionOk="0">
                  <a:moveTo>
                    <a:pt x="10608" y="0"/>
                  </a:moveTo>
                  <a:lnTo>
                    <a:pt x="10608" y="0"/>
                  </a:lnTo>
                  <a:cubicBezTo>
                    <a:pt x="7172" y="2035"/>
                    <a:pt x="3636" y="3936"/>
                    <a:pt x="0" y="5638"/>
                  </a:cubicBezTo>
                  <a:cubicBezTo>
                    <a:pt x="3336" y="8039"/>
                    <a:pt x="6839" y="10341"/>
                    <a:pt x="10474" y="12509"/>
                  </a:cubicBezTo>
                  <a:cubicBezTo>
                    <a:pt x="10708" y="8306"/>
                    <a:pt x="10741" y="4103"/>
                    <a:pt x="106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9"/>
            <p:cNvSpPr/>
            <p:nvPr/>
          </p:nvSpPr>
          <p:spPr>
            <a:xfrm>
              <a:off x="1062925" y="192625"/>
              <a:ext cx="277725" cy="311925"/>
            </a:xfrm>
            <a:custGeom>
              <a:avLst/>
              <a:gdLst/>
              <a:ahLst/>
              <a:cxnLst/>
              <a:rect l="l" t="t" r="r" b="b"/>
              <a:pathLst>
                <a:path w="11109" h="12477" extrusionOk="0">
                  <a:moveTo>
                    <a:pt x="9975" y="1"/>
                  </a:moveTo>
                  <a:cubicBezTo>
                    <a:pt x="6772" y="2402"/>
                    <a:pt x="3437" y="4637"/>
                    <a:pt x="1" y="6705"/>
                  </a:cubicBezTo>
                  <a:cubicBezTo>
                    <a:pt x="3603" y="8773"/>
                    <a:pt x="7306" y="10675"/>
                    <a:pt x="11109" y="12476"/>
                  </a:cubicBezTo>
                  <a:cubicBezTo>
                    <a:pt x="10942" y="8240"/>
                    <a:pt x="10542" y="4103"/>
                    <a:pt x="9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1312275" y="0"/>
              <a:ext cx="291900" cy="306900"/>
            </a:xfrm>
            <a:custGeom>
              <a:avLst/>
              <a:gdLst/>
              <a:ahLst/>
              <a:cxnLst/>
              <a:rect l="l" t="t" r="r" b="b"/>
              <a:pathLst>
                <a:path w="11676" h="12276" extrusionOk="0">
                  <a:moveTo>
                    <a:pt x="9241" y="0"/>
                  </a:moveTo>
                  <a:cubicBezTo>
                    <a:pt x="6305" y="2735"/>
                    <a:pt x="3203" y="5304"/>
                    <a:pt x="1" y="7706"/>
                  </a:cubicBezTo>
                  <a:cubicBezTo>
                    <a:pt x="3770" y="9373"/>
                    <a:pt x="7673" y="10908"/>
                    <a:pt x="11676" y="12275"/>
                  </a:cubicBezTo>
                  <a:cubicBezTo>
                    <a:pt x="11042" y="8106"/>
                    <a:pt x="10208" y="4003"/>
                    <a:pt x="92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76200" y="659625"/>
              <a:ext cx="398625" cy="364450"/>
            </a:xfrm>
            <a:custGeom>
              <a:avLst/>
              <a:gdLst/>
              <a:ahLst/>
              <a:cxnLst/>
              <a:rect l="l" t="t" r="r" b="b"/>
              <a:pathLst>
                <a:path w="15945" h="14578" extrusionOk="0">
                  <a:moveTo>
                    <a:pt x="15945" y="1"/>
                  </a:moveTo>
                  <a:lnTo>
                    <a:pt x="15945" y="1"/>
                  </a:lnTo>
                  <a:cubicBezTo>
                    <a:pt x="11651" y="381"/>
                    <a:pt x="7336" y="562"/>
                    <a:pt x="2980" y="562"/>
                  </a:cubicBezTo>
                  <a:cubicBezTo>
                    <a:pt x="1989" y="562"/>
                    <a:pt x="995" y="553"/>
                    <a:pt x="0" y="534"/>
                  </a:cubicBezTo>
                  <a:lnTo>
                    <a:pt x="0" y="534"/>
                  </a:lnTo>
                  <a:cubicBezTo>
                    <a:pt x="2602" y="5271"/>
                    <a:pt x="5404" y="9974"/>
                    <a:pt x="8473" y="14578"/>
                  </a:cubicBezTo>
                  <a:cubicBezTo>
                    <a:pt x="11241" y="9774"/>
                    <a:pt x="13743" y="4904"/>
                    <a:pt x="15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322400" y="604575"/>
              <a:ext cx="391975" cy="381975"/>
            </a:xfrm>
            <a:custGeom>
              <a:avLst/>
              <a:gdLst/>
              <a:ahLst/>
              <a:cxnLst/>
              <a:rect l="l" t="t" r="r" b="b"/>
              <a:pathLst>
                <a:path w="15679" h="15279" extrusionOk="0">
                  <a:moveTo>
                    <a:pt x="15679" y="1"/>
                  </a:moveTo>
                  <a:lnTo>
                    <a:pt x="15679" y="1"/>
                  </a:lnTo>
                  <a:cubicBezTo>
                    <a:pt x="10508" y="1002"/>
                    <a:pt x="5305" y="1736"/>
                    <a:pt x="1" y="2203"/>
                  </a:cubicBezTo>
                  <a:cubicBezTo>
                    <a:pt x="3070" y="6639"/>
                    <a:pt x="6339" y="11009"/>
                    <a:pt x="9841" y="15279"/>
                  </a:cubicBezTo>
                  <a:cubicBezTo>
                    <a:pt x="12043" y="10208"/>
                    <a:pt x="13977" y="5138"/>
                    <a:pt x="15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714350" y="510350"/>
              <a:ext cx="381125" cy="394475"/>
            </a:xfrm>
            <a:custGeom>
              <a:avLst/>
              <a:gdLst/>
              <a:ahLst/>
              <a:cxnLst/>
              <a:rect l="l" t="t" r="r" b="b"/>
              <a:pathLst>
                <a:path w="15245" h="15779" extrusionOk="0">
                  <a:moveTo>
                    <a:pt x="15245" y="1"/>
                  </a:moveTo>
                  <a:cubicBezTo>
                    <a:pt x="10241" y="1502"/>
                    <a:pt x="5171" y="2769"/>
                    <a:pt x="1" y="3770"/>
                  </a:cubicBezTo>
                  <a:cubicBezTo>
                    <a:pt x="3470" y="7906"/>
                    <a:pt x="7172" y="11909"/>
                    <a:pt x="11075" y="15779"/>
                  </a:cubicBezTo>
                  <a:cubicBezTo>
                    <a:pt x="12743" y="10508"/>
                    <a:pt x="14111" y="5238"/>
                    <a:pt x="15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1095450" y="376925"/>
              <a:ext cx="367800" cy="402800"/>
            </a:xfrm>
            <a:custGeom>
              <a:avLst/>
              <a:gdLst/>
              <a:ahLst/>
              <a:cxnLst/>
              <a:rect l="l" t="t" r="r" b="b"/>
              <a:pathLst>
                <a:path w="14712" h="16112" extrusionOk="0">
                  <a:moveTo>
                    <a:pt x="14711" y="0"/>
                  </a:moveTo>
                  <a:lnTo>
                    <a:pt x="14711" y="0"/>
                  </a:lnTo>
                  <a:cubicBezTo>
                    <a:pt x="9908" y="2035"/>
                    <a:pt x="5004" y="3803"/>
                    <a:pt x="1" y="5338"/>
                  </a:cubicBezTo>
                  <a:cubicBezTo>
                    <a:pt x="3870" y="9074"/>
                    <a:pt x="7940" y="12676"/>
                    <a:pt x="12243" y="16112"/>
                  </a:cubicBezTo>
                  <a:cubicBezTo>
                    <a:pt x="13310" y="10708"/>
                    <a:pt x="14144" y="5338"/>
                    <a:pt x="14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a:off x="1463225" y="205975"/>
              <a:ext cx="351950" cy="406975"/>
            </a:xfrm>
            <a:custGeom>
              <a:avLst/>
              <a:gdLst/>
              <a:ahLst/>
              <a:cxnLst/>
              <a:rect l="l" t="t" r="r" b="b"/>
              <a:pathLst>
                <a:path w="14078" h="16279" extrusionOk="0">
                  <a:moveTo>
                    <a:pt x="14077" y="0"/>
                  </a:moveTo>
                  <a:lnTo>
                    <a:pt x="14077" y="0"/>
                  </a:lnTo>
                  <a:cubicBezTo>
                    <a:pt x="9507" y="2535"/>
                    <a:pt x="4804" y="4804"/>
                    <a:pt x="0" y="6838"/>
                  </a:cubicBezTo>
                  <a:cubicBezTo>
                    <a:pt x="4237" y="10141"/>
                    <a:pt x="8673" y="13310"/>
                    <a:pt x="13276" y="16279"/>
                  </a:cubicBezTo>
                  <a:cubicBezTo>
                    <a:pt x="13777" y="10808"/>
                    <a:pt x="14044" y="5371"/>
                    <a:pt x="14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1815150" y="0"/>
              <a:ext cx="354425" cy="406975"/>
            </a:xfrm>
            <a:custGeom>
              <a:avLst/>
              <a:gdLst/>
              <a:ahLst/>
              <a:cxnLst/>
              <a:rect l="l" t="t" r="r" b="b"/>
              <a:pathLst>
                <a:path w="14177" h="16279" extrusionOk="0">
                  <a:moveTo>
                    <a:pt x="13276" y="0"/>
                  </a:moveTo>
                  <a:cubicBezTo>
                    <a:pt x="9006" y="2969"/>
                    <a:pt x="4570" y="5737"/>
                    <a:pt x="0" y="8239"/>
                  </a:cubicBezTo>
                  <a:cubicBezTo>
                    <a:pt x="4537" y="11108"/>
                    <a:pt x="9273" y="13777"/>
                    <a:pt x="14177" y="16278"/>
                  </a:cubicBezTo>
                  <a:cubicBezTo>
                    <a:pt x="14110" y="10774"/>
                    <a:pt x="13810" y="5337"/>
                    <a:pt x="132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8" name="Google Shape;638;p39"/>
          <p:cNvSpPr/>
          <p:nvPr/>
        </p:nvSpPr>
        <p:spPr>
          <a:xfrm flipH="1">
            <a:off x="7768925" y="459838"/>
            <a:ext cx="167650" cy="261875"/>
          </a:xfrm>
          <a:custGeom>
            <a:avLst/>
            <a:gdLst/>
            <a:ahLst/>
            <a:cxnLst/>
            <a:rect l="l" t="t" r="r" b="b"/>
            <a:pathLst>
              <a:path w="6706" h="10475" extrusionOk="0">
                <a:moveTo>
                  <a:pt x="3337" y="0"/>
                </a:moveTo>
                <a:lnTo>
                  <a:pt x="2836" y="1668"/>
                </a:lnTo>
                <a:cubicBezTo>
                  <a:pt x="2403" y="3203"/>
                  <a:pt x="1369" y="4470"/>
                  <a:pt x="1" y="5237"/>
                </a:cubicBezTo>
                <a:cubicBezTo>
                  <a:pt x="1369" y="6005"/>
                  <a:pt x="2403" y="7272"/>
                  <a:pt x="2836" y="8807"/>
                </a:cubicBezTo>
                <a:lnTo>
                  <a:pt x="3337" y="10475"/>
                </a:lnTo>
                <a:lnTo>
                  <a:pt x="3837" y="8807"/>
                </a:lnTo>
                <a:cubicBezTo>
                  <a:pt x="4271" y="7272"/>
                  <a:pt x="5305" y="6005"/>
                  <a:pt x="6706" y="5237"/>
                </a:cubicBezTo>
                <a:cubicBezTo>
                  <a:pt x="5305" y="4470"/>
                  <a:pt x="4271" y="3203"/>
                  <a:pt x="3837" y="1668"/>
                </a:cubicBezTo>
                <a:lnTo>
                  <a:pt x="3337"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9"/>
          <p:cNvSpPr/>
          <p:nvPr/>
        </p:nvSpPr>
        <p:spPr>
          <a:xfrm flipH="1">
            <a:off x="8221250" y="316425"/>
            <a:ext cx="88400" cy="136775"/>
          </a:xfrm>
          <a:custGeom>
            <a:avLst/>
            <a:gdLst/>
            <a:ahLst/>
            <a:cxnLst/>
            <a:rect l="l" t="t" r="r" b="b"/>
            <a:pathLst>
              <a:path w="3536" h="5471" extrusionOk="0">
                <a:moveTo>
                  <a:pt x="2068" y="0"/>
                </a:moveTo>
                <a:lnTo>
                  <a:pt x="1701" y="834"/>
                </a:lnTo>
                <a:cubicBezTo>
                  <a:pt x="1401" y="1601"/>
                  <a:pt x="767" y="2235"/>
                  <a:pt x="0" y="2535"/>
                </a:cubicBezTo>
                <a:cubicBezTo>
                  <a:pt x="701" y="3002"/>
                  <a:pt x="1168" y="3736"/>
                  <a:pt x="1301" y="4570"/>
                </a:cubicBezTo>
                <a:lnTo>
                  <a:pt x="1468" y="5471"/>
                </a:lnTo>
                <a:lnTo>
                  <a:pt x="1801" y="4637"/>
                </a:lnTo>
                <a:cubicBezTo>
                  <a:pt x="2135" y="3869"/>
                  <a:pt x="2735" y="3236"/>
                  <a:pt x="3536" y="2935"/>
                </a:cubicBezTo>
                <a:cubicBezTo>
                  <a:pt x="2835" y="2468"/>
                  <a:pt x="2368" y="1735"/>
                  <a:pt x="2235" y="901"/>
                </a:cubicBezTo>
                <a:lnTo>
                  <a:pt x="2068"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9"/>
          <p:cNvSpPr/>
          <p:nvPr/>
        </p:nvSpPr>
        <p:spPr>
          <a:xfrm flipH="1">
            <a:off x="7513000" y="960113"/>
            <a:ext cx="88425" cy="137600"/>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9"/>
          <p:cNvSpPr/>
          <p:nvPr/>
        </p:nvSpPr>
        <p:spPr>
          <a:xfrm flipH="1">
            <a:off x="8309650" y="792588"/>
            <a:ext cx="122625" cy="192650"/>
          </a:xfrm>
          <a:custGeom>
            <a:avLst/>
            <a:gdLst/>
            <a:ahLst/>
            <a:cxnLst/>
            <a:rect l="l" t="t" r="r" b="b"/>
            <a:pathLst>
              <a:path w="4905" h="7706" extrusionOk="0">
                <a:moveTo>
                  <a:pt x="2870" y="0"/>
                </a:moveTo>
                <a:lnTo>
                  <a:pt x="2403" y="1201"/>
                </a:lnTo>
                <a:cubicBezTo>
                  <a:pt x="1936" y="2269"/>
                  <a:pt x="1068" y="3136"/>
                  <a:pt x="1" y="3569"/>
                </a:cubicBezTo>
                <a:cubicBezTo>
                  <a:pt x="968" y="4237"/>
                  <a:pt x="1602" y="5271"/>
                  <a:pt x="1802" y="6405"/>
                </a:cubicBezTo>
                <a:lnTo>
                  <a:pt x="2036" y="7706"/>
                </a:lnTo>
                <a:lnTo>
                  <a:pt x="2536" y="6505"/>
                </a:lnTo>
                <a:cubicBezTo>
                  <a:pt x="2970" y="5437"/>
                  <a:pt x="3837" y="4570"/>
                  <a:pt x="4904" y="4137"/>
                </a:cubicBezTo>
                <a:cubicBezTo>
                  <a:pt x="3970" y="3469"/>
                  <a:pt x="3303" y="2435"/>
                  <a:pt x="3103" y="1268"/>
                </a:cubicBezTo>
                <a:lnTo>
                  <a:pt x="2870"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9"/>
          <p:cNvSpPr/>
          <p:nvPr/>
        </p:nvSpPr>
        <p:spPr>
          <a:xfrm flipH="1">
            <a:off x="8187050" y="1185113"/>
            <a:ext cx="122600" cy="191825"/>
          </a:xfrm>
          <a:custGeom>
            <a:avLst/>
            <a:gdLst/>
            <a:ahLst/>
            <a:cxnLst/>
            <a:rect l="l" t="t" r="r" b="b"/>
            <a:pathLst>
              <a:path w="4904" h="7673" extrusionOk="0">
                <a:moveTo>
                  <a:pt x="2869" y="1"/>
                </a:moveTo>
                <a:lnTo>
                  <a:pt x="2369" y="1202"/>
                </a:lnTo>
                <a:cubicBezTo>
                  <a:pt x="1935" y="2269"/>
                  <a:pt x="1068" y="3136"/>
                  <a:pt x="0" y="3570"/>
                </a:cubicBezTo>
                <a:cubicBezTo>
                  <a:pt x="968" y="4237"/>
                  <a:pt x="1601" y="5271"/>
                  <a:pt x="1802" y="6405"/>
                </a:cubicBezTo>
                <a:lnTo>
                  <a:pt x="2035" y="7673"/>
                </a:lnTo>
                <a:lnTo>
                  <a:pt x="2535" y="6505"/>
                </a:lnTo>
                <a:cubicBezTo>
                  <a:pt x="2969" y="5405"/>
                  <a:pt x="3836" y="4537"/>
                  <a:pt x="4904" y="4104"/>
                </a:cubicBezTo>
                <a:cubicBezTo>
                  <a:pt x="3970" y="3437"/>
                  <a:pt x="3303" y="2402"/>
                  <a:pt x="3102" y="1268"/>
                </a:cubicBezTo>
                <a:lnTo>
                  <a:pt x="2869" y="1"/>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ackground">
  <p:cSld name="CUSTOM_10_1_1_1">
    <p:spTree>
      <p:nvGrpSpPr>
        <p:cNvPr id="1" name="Shape 643"/>
        <p:cNvGrpSpPr/>
        <p:nvPr/>
      </p:nvGrpSpPr>
      <p:grpSpPr>
        <a:xfrm>
          <a:off x="0" y="0"/>
          <a:ext cx="0" cy="0"/>
          <a:chOff x="0" y="0"/>
          <a:chExt cx="0" cy="0"/>
        </a:xfrm>
      </p:grpSpPr>
      <p:grpSp>
        <p:nvGrpSpPr>
          <p:cNvPr id="644" name="Google Shape;644;p40"/>
          <p:cNvGrpSpPr/>
          <p:nvPr/>
        </p:nvGrpSpPr>
        <p:grpSpPr>
          <a:xfrm flipH="1">
            <a:off x="171925" y="244763"/>
            <a:ext cx="1420125" cy="576163"/>
            <a:chOff x="6827350" y="4382713"/>
            <a:chExt cx="1420125" cy="576163"/>
          </a:xfrm>
        </p:grpSpPr>
        <p:sp>
          <p:nvSpPr>
            <p:cNvPr id="645" name="Google Shape;645;p40"/>
            <p:cNvSpPr/>
            <p:nvPr/>
          </p:nvSpPr>
          <p:spPr>
            <a:xfrm>
              <a:off x="8127375" y="4772050"/>
              <a:ext cx="120100" cy="186825"/>
            </a:xfrm>
            <a:custGeom>
              <a:avLst/>
              <a:gdLst/>
              <a:ahLst/>
              <a:cxnLst/>
              <a:rect l="l" t="t" r="r" b="b"/>
              <a:pathLst>
                <a:path w="4804" h="7473" extrusionOk="0">
                  <a:moveTo>
                    <a:pt x="2402" y="0"/>
                  </a:moveTo>
                  <a:lnTo>
                    <a:pt x="2035" y="1201"/>
                  </a:lnTo>
                  <a:cubicBezTo>
                    <a:pt x="1735" y="2269"/>
                    <a:pt x="1001" y="3203"/>
                    <a:pt x="0" y="3736"/>
                  </a:cubicBezTo>
                  <a:cubicBezTo>
                    <a:pt x="1001" y="4270"/>
                    <a:pt x="1735" y="5204"/>
                    <a:pt x="2035" y="6271"/>
                  </a:cubicBezTo>
                  <a:lnTo>
                    <a:pt x="2402" y="7472"/>
                  </a:lnTo>
                  <a:lnTo>
                    <a:pt x="2769" y="6271"/>
                  </a:lnTo>
                  <a:cubicBezTo>
                    <a:pt x="3069" y="5204"/>
                    <a:pt x="3803" y="4270"/>
                    <a:pt x="4804" y="3736"/>
                  </a:cubicBezTo>
                  <a:cubicBezTo>
                    <a:pt x="3803" y="3203"/>
                    <a:pt x="3069" y="2269"/>
                    <a:pt x="2769" y="1201"/>
                  </a:cubicBezTo>
                  <a:lnTo>
                    <a:pt x="24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p:nvPr/>
          </p:nvSpPr>
          <p:spPr>
            <a:xfrm>
              <a:off x="7400325" y="4629350"/>
              <a:ext cx="167650" cy="261875"/>
            </a:xfrm>
            <a:custGeom>
              <a:avLst/>
              <a:gdLst/>
              <a:ahLst/>
              <a:cxnLst/>
              <a:rect l="l" t="t" r="r" b="b"/>
              <a:pathLst>
                <a:path w="6706" h="10475" extrusionOk="0">
                  <a:moveTo>
                    <a:pt x="3337" y="0"/>
                  </a:moveTo>
                  <a:lnTo>
                    <a:pt x="2836" y="1668"/>
                  </a:lnTo>
                  <a:cubicBezTo>
                    <a:pt x="2403" y="3203"/>
                    <a:pt x="1369" y="4470"/>
                    <a:pt x="1" y="5237"/>
                  </a:cubicBezTo>
                  <a:cubicBezTo>
                    <a:pt x="1369" y="6005"/>
                    <a:pt x="2403" y="7272"/>
                    <a:pt x="2836" y="8807"/>
                  </a:cubicBezTo>
                  <a:lnTo>
                    <a:pt x="3337" y="10475"/>
                  </a:lnTo>
                  <a:lnTo>
                    <a:pt x="3837" y="8807"/>
                  </a:lnTo>
                  <a:cubicBezTo>
                    <a:pt x="4271" y="7272"/>
                    <a:pt x="5305" y="6005"/>
                    <a:pt x="6706" y="5237"/>
                  </a:cubicBezTo>
                  <a:cubicBezTo>
                    <a:pt x="5305" y="4470"/>
                    <a:pt x="4271" y="3203"/>
                    <a:pt x="3837" y="1668"/>
                  </a:cubicBezTo>
                  <a:lnTo>
                    <a:pt x="33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0"/>
            <p:cNvSpPr/>
            <p:nvPr/>
          </p:nvSpPr>
          <p:spPr>
            <a:xfrm>
              <a:off x="7695550" y="4382713"/>
              <a:ext cx="88425" cy="137600"/>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6827350" y="4629350"/>
              <a:ext cx="122600" cy="191825"/>
            </a:xfrm>
            <a:custGeom>
              <a:avLst/>
              <a:gdLst/>
              <a:ahLst/>
              <a:cxnLst/>
              <a:rect l="l" t="t" r="r" b="b"/>
              <a:pathLst>
                <a:path w="4904" h="7673" extrusionOk="0">
                  <a:moveTo>
                    <a:pt x="2869" y="1"/>
                  </a:moveTo>
                  <a:lnTo>
                    <a:pt x="2369" y="1202"/>
                  </a:lnTo>
                  <a:cubicBezTo>
                    <a:pt x="1935" y="2269"/>
                    <a:pt x="1068" y="3136"/>
                    <a:pt x="0" y="3570"/>
                  </a:cubicBezTo>
                  <a:cubicBezTo>
                    <a:pt x="968" y="4237"/>
                    <a:pt x="1601" y="5271"/>
                    <a:pt x="1802" y="6405"/>
                  </a:cubicBezTo>
                  <a:lnTo>
                    <a:pt x="2035" y="7673"/>
                  </a:lnTo>
                  <a:lnTo>
                    <a:pt x="2535" y="6505"/>
                  </a:lnTo>
                  <a:cubicBezTo>
                    <a:pt x="2969" y="5405"/>
                    <a:pt x="3836" y="4537"/>
                    <a:pt x="4904" y="4104"/>
                  </a:cubicBezTo>
                  <a:cubicBezTo>
                    <a:pt x="3970" y="3437"/>
                    <a:pt x="3303" y="2402"/>
                    <a:pt x="3102" y="1268"/>
                  </a:cubicBezTo>
                  <a:lnTo>
                    <a:pt x="28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40"/>
          <p:cNvGrpSpPr/>
          <p:nvPr/>
        </p:nvGrpSpPr>
        <p:grpSpPr>
          <a:xfrm>
            <a:off x="7373025" y="-53510"/>
            <a:ext cx="1847175" cy="986550"/>
            <a:chOff x="4156475" y="238125"/>
            <a:chExt cx="1847175" cy="986550"/>
          </a:xfrm>
        </p:grpSpPr>
        <p:sp>
          <p:nvSpPr>
            <p:cNvPr id="650" name="Google Shape;650;p40"/>
            <p:cNvSpPr/>
            <p:nvPr/>
          </p:nvSpPr>
          <p:spPr>
            <a:xfrm>
              <a:off x="5611675" y="842700"/>
              <a:ext cx="391975" cy="381975"/>
            </a:xfrm>
            <a:custGeom>
              <a:avLst/>
              <a:gdLst/>
              <a:ahLst/>
              <a:cxnLst/>
              <a:rect l="l" t="t" r="r" b="b"/>
              <a:pathLst>
                <a:path w="15679" h="15279" extrusionOk="0">
                  <a:moveTo>
                    <a:pt x="1" y="1"/>
                  </a:moveTo>
                  <a:lnTo>
                    <a:pt x="1" y="1"/>
                  </a:lnTo>
                  <a:cubicBezTo>
                    <a:pt x="1702" y="5138"/>
                    <a:pt x="3637" y="10208"/>
                    <a:pt x="5838" y="15279"/>
                  </a:cubicBezTo>
                  <a:cubicBezTo>
                    <a:pt x="9341" y="11009"/>
                    <a:pt x="12610" y="6639"/>
                    <a:pt x="15679" y="2203"/>
                  </a:cubicBezTo>
                  <a:cubicBezTo>
                    <a:pt x="10375" y="1736"/>
                    <a:pt x="5171" y="1002"/>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5230575" y="748475"/>
              <a:ext cx="381125" cy="394475"/>
            </a:xfrm>
            <a:custGeom>
              <a:avLst/>
              <a:gdLst/>
              <a:ahLst/>
              <a:cxnLst/>
              <a:rect l="l" t="t" r="r" b="b"/>
              <a:pathLst>
                <a:path w="15245" h="15779" extrusionOk="0">
                  <a:moveTo>
                    <a:pt x="0" y="1"/>
                  </a:moveTo>
                  <a:cubicBezTo>
                    <a:pt x="1135" y="5238"/>
                    <a:pt x="2502" y="10508"/>
                    <a:pt x="4170" y="15779"/>
                  </a:cubicBezTo>
                  <a:cubicBezTo>
                    <a:pt x="8073" y="11909"/>
                    <a:pt x="11775" y="7906"/>
                    <a:pt x="15245" y="3770"/>
                  </a:cubicBezTo>
                  <a:cubicBezTo>
                    <a:pt x="10074" y="2769"/>
                    <a:pt x="5004" y="1502"/>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4862800" y="615050"/>
              <a:ext cx="367800" cy="402800"/>
            </a:xfrm>
            <a:custGeom>
              <a:avLst/>
              <a:gdLst/>
              <a:ahLst/>
              <a:cxnLst/>
              <a:rect l="l" t="t" r="r" b="b"/>
              <a:pathLst>
                <a:path w="14712" h="16112" extrusionOk="0">
                  <a:moveTo>
                    <a:pt x="1" y="0"/>
                  </a:moveTo>
                  <a:lnTo>
                    <a:pt x="1" y="0"/>
                  </a:lnTo>
                  <a:cubicBezTo>
                    <a:pt x="568" y="5338"/>
                    <a:pt x="1402" y="10708"/>
                    <a:pt x="2469" y="16112"/>
                  </a:cubicBezTo>
                  <a:cubicBezTo>
                    <a:pt x="6772" y="12676"/>
                    <a:pt x="10842" y="9074"/>
                    <a:pt x="14711" y="5338"/>
                  </a:cubicBezTo>
                  <a:cubicBezTo>
                    <a:pt x="9708" y="3803"/>
                    <a:pt x="4804" y="2035"/>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4510900" y="444100"/>
              <a:ext cx="351925" cy="406975"/>
            </a:xfrm>
            <a:custGeom>
              <a:avLst/>
              <a:gdLst/>
              <a:ahLst/>
              <a:cxnLst/>
              <a:rect l="l" t="t" r="r" b="b"/>
              <a:pathLst>
                <a:path w="14077" h="16279" extrusionOk="0">
                  <a:moveTo>
                    <a:pt x="0" y="0"/>
                  </a:moveTo>
                  <a:lnTo>
                    <a:pt x="0" y="0"/>
                  </a:lnTo>
                  <a:cubicBezTo>
                    <a:pt x="34" y="5371"/>
                    <a:pt x="300" y="10808"/>
                    <a:pt x="801" y="16279"/>
                  </a:cubicBezTo>
                  <a:cubicBezTo>
                    <a:pt x="5404" y="13310"/>
                    <a:pt x="9841" y="10141"/>
                    <a:pt x="14077" y="6838"/>
                  </a:cubicBezTo>
                  <a:cubicBezTo>
                    <a:pt x="9273" y="4804"/>
                    <a:pt x="4570" y="2535"/>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4156475" y="238125"/>
              <a:ext cx="354450" cy="406975"/>
            </a:xfrm>
            <a:custGeom>
              <a:avLst/>
              <a:gdLst/>
              <a:ahLst/>
              <a:cxnLst/>
              <a:rect l="l" t="t" r="r" b="b"/>
              <a:pathLst>
                <a:path w="14178" h="16279" extrusionOk="0">
                  <a:moveTo>
                    <a:pt x="901" y="0"/>
                  </a:moveTo>
                  <a:cubicBezTo>
                    <a:pt x="367" y="5337"/>
                    <a:pt x="67" y="10774"/>
                    <a:pt x="0" y="16278"/>
                  </a:cubicBezTo>
                  <a:cubicBezTo>
                    <a:pt x="4904" y="13777"/>
                    <a:pt x="9641" y="11108"/>
                    <a:pt x="14177" y="8239"/>
                  </a:cubicBezTo>
                  <a:cubicBezTo>
                    <a:pt x="9607" y="5737"/>
                    <a:pt x="5171" y="2969"/>
                    <a:pt x="9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40"/>
          <p:cNvSpPr/>
          <p:nvPr/>
        </p:nvSpPr>
        <p:spPr>
          <a:xfrm>
            <a:off x="1137500" y="820925"/>
            <a:ext cx="10418051" cy="5143563"/>
          </a:xfrm>
          <a:custGeom>
            <a:avLst/>
            <a:gdLst/>
            <a:ahLst/>
            <a:cxnLst/>
            <a:rect l="l" t="t" r="r" b="b"/>
            <a:pathLst>
              <a:path w="117327" h="54913" extrusionOk="0">
                <a:moveTo>
                  <a:pt x="93356" y="0"/>
                </a:moveTo>
                <a:cubicBezTo>
                  <a:pt x="88268" y="0"/>
                  <a:pt x="83308" y="1414"/>
                  <a:pt x="77942" y="1787"/>
                </a:cubicBezTo>
                <a:cubicBezTo>
                  <a:pt x="56780" y="2759"/>
                  <a:pt x="55697" y="6502"/>
                  <a:pt x="51708" y="9508"/>
                </a:cubicBezTo>
                <a:cubicBezTo>
                  <a:pt x="50260" y="10596"/>
                  <a:pt x="48530" y="11140"/>
                  <a:pt x="46794" y="11140"/>
                </a:cubicBezTo>
                <a:cubicBezTo>
                  <a:pt x="45303" y="11140"/>
                  <a:pt x="43806" y="10738"/>
                  <a:pt x="42479" y="9932"/>
                </a:cubicBezTo>
                <a:cubicBezTo>
                  <a:pt x="35972" y="5988"/>
                  <a:pt x="27164" y="1899"/>
                  <a:pt x="20478" y="1899"/>
                </a:cubicBezTo>
                <a:cubicBezTo>
                  <a:pt x="20460" y="1899"/>
                  <a:pt x="20442" y="1899"/>
                  <a:pt x="20423" y="1899"/>
                </a:cubicBezTo>
                <a:cubicBezTo>
                  <a:pt x="7642" y="2111"/>
                  <a:pt x="4346" y="9832"/>
                  <a:pt x="2915" y="21217"/>
                </a:cubicBezTo>
                <a:cubicBezTo>
                  <a:pt x="0" y="47094"/>
                  <a:pt x="18455" y="54913"/>
                  <a:pt x="40084" y="54913"/>
                </a:cubicBezTo>
                <a:cubicBezTo>
                  <a:pt x="41419" y="54913"/>
                  <a:pt x="42766" y="54883"/>
                  <a:pt x="44121" y="54826"/>
                </a:cubicBezTo>
                <a:cubicBezTo>
                  <a:pt x="50523" y="54289"/>
                  <a:pt x="56333" y="51787"/>
                  <a:pt x="62691" y="51351"/>
                </a:cubicBezTo>
                <a:cubicBezTo>
                  <a:pt x="63252" y="51299"/>
                  <a:pt x="63806" y="51275"/>
                  <a:pt x="64353" y="51275"/>
                </a:cubicBezTo>
                <a:cubicBezTo>
                  <a:pt x="69792" y="51275"/>
                  <a:pt x="74570" y="53648"/>
                  <a:pt x="79819" y="54379"/>
                </a:cubicBezTo>
                <a:cubicBezTo>
                  <a:pt x="81641" y="54648"/>
                  <a:pt x="83517" y="54789"/>
                  <a:pt x="85406" y="54789"/>
                </a:cubicBezTo>
                <a:cubicBezTo>
                  <a:pt x="92841" y="54789"/>
                  <a:pt x="100466" y="52611"/>
                  <a:pt x="105696" y="47541"/>
                </a:cubicBezTo>
                <a:cubicBezTo>
                  <a:pt x="113796" y="39697"/>
                  <a:pt x="117327" y="27195"/>
                  <a:pt x="116075" y="16033"/>
                </a:cubicBezTo>
                <a:cubicBezTo>
                  <a:pt x="115662" y="6201"/>
                  <a:pt x="106768" y="3173"/>
                  <a:pt x="98724" y="614"/>
                </a:cubicBezTo>
                <a:cubicBezTo>
                  <a:pt x="96904" y="171"/>
                  <a:pt x="95122" y="0"/>
                  <a:pt x="93356" y="0"/>
                </a:cubicBezTo>
                <a:close/>
              </a:path>
            </a:pathLst>
          </a:custGeom>
          <a:solidFill>
            <a:srgbClr val="A4BDDA">
              <a:alpha val="1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5"/>
          <p:cNvSpPr/>
          <p:nvPr/>
        </p:nvSpPr>
        <p:spPr>
          <a:xfrm flipH="1">
            <a:off x="-977483" y="270051"/>
            <a:ext cx="8177939" cy="5143567"/>
          </a:xfrm>
          <a:custGeom>
            <a:avLst/>
            <a:gdLst/>
            <a:ahLst/>
            <a:cxnLst/>
            <a:rect l="l" t="t" r="r" b="b"/>
            <a:pathLst>
              <a:path w="91627" h="57631" extrusionOk="0">
                <a:moveTo>
                  <a:pt x="46144" y="0"/>
                </a:moveTo>
                <a:cubicBezTo>
                  <a:pt x="39222" y="0"/>
                  <a:pt x="32539" y="4362"/>
                  <a:pt x="26383" y="7694"/>
                </a:cubicBezTo>
                <a:cubicBezTo>
                  <a:pt x="23679" y="8997"/>
                  <a:pt x="20096" y="10968"/>
                  <a:pt x="16918" y="10968"/>
                </a:cubicBezTo>
                <a:cubicBezTo>
                  <a:pt x="16090" y="10968"/>
                  <a:pt x="15290" y="10835"/>
                  <a:pt x="14540" y="10521"/>
                </a:cubicBezTo>
                <a:cubicBezTo>
                  <a:pt x="13587" y="10238"/>
                  <a:pt x="12672" y="10107"/>
                  <a:pt x="11801" y="10107"/>
                </a:cubicBezTo>
                <a:cubicBezTo>
                  <a:pt x="4269" y="10107"/>
                  <a:pt x="1" y="19897"/>
                  <a:pt x="3165" y="26096"/>
                </a:cubicBezTo>
                <a:cubicBezTo>
                  <a:pt x="4562" y="29448"/>
                  <a:pt x="7076" y="32654"/>
                  <a:pt x="9445" y="35917"/>
                </a:cubicBezTo>
                <a:cubicBezTo>
                  <a:pt x="15188" y="43593"/>
                  <a:pt x="19232" y="53202"/>
                  <a:pt x="28763" y="55146"/>
                </a:cubicBezTo>
                <a:cubicBezTo>
                  <a:pt x="35179" y="56876"/>
                  <a:pt x="41091" y="57631"/>
                  <a:pt x="46464" y="57631"/>
                </a:cubicBezTo>
                <a:cubicBezTo>
                  <a:pt x="78831" y="57631"/>
                  <a:pt x="91627" y="30253"/>
                  <a:pt x="77253" y="23995"/>
                </a:cubicBezTo>
                <a:cubicBezTo>
                  <a:pt x="62773" y="17403"/>
                  <a:pt x="63879" y="12521"/>
                  <a:pt x="58002" y="5102"/>
                </a:cubicBezTo>
                <a:cubicBezTo>
                  <a:pt x="54008" y="1381"/>
                  <a:pt x="50038" y="0"/>
                  <a:pt x="46144" y="0"/>
                </a:cubicBezTo>
                <a:close/>
              </a:path>
            </a:pathLst>
          </a:custGeom>
          <a:solidFill>
            <a:srgbClr val="A4BDDA">
              <a:alpha val="1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txBox="1">
            <a:spLocks noGrp="1"/>
          </p:cNvSpPr>
          <p:nvPr>
            <p:ph type="subTitle" idx="1"/>
          </p:nvPr>
        </p:nvSpPr>
        <p:spPr>
          <a:xfrm>
            <a:off x="3458506" y="1997850"/>
            <a:ext cx="2342700" cy="3969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500" b="1">
                <a:solidFill>
                  <a:schemeClr val="lt1"/>
                </a:solidFill>
                <a:latin typeface="Cabin"/>
                <a:ea typeface="Cabin"/>
                <a:cs typeface="Cabin"/>
                <a:sym typeface="Cabin"/>
              </a:defRPr>
            </a:lvl1pPr>
            <a:lvl2pPr lvl="1" algn="ctr" rtl="0">
              <a:spcBef>
                <a:spcPts val="0"/>
              </a:spcBef>
              <a:spcAft>
                <a:spcPts val="0"/>
              </a:spcAft>
              <a:buNone/>
              <a:defRPr sz="2500" b="1">
                <a:solidFill>
                  <a:schemeClr val="lt1"/>
                </a:solidFill>
                <a:latin typeface="Cabin"/>
                <a:ea typeface="Cabin"/>
                <a:cs typeface="Cabin"/>
                <a:sym typeface="Cabin"/>
              </a:defRPr>
            </a:lvl2pPr>
            <a:lvl3pPr lvl="2" algn="ctr" rtl="0">
              <a:spcBef>
                <a:spcPts val="0"/>
              </a:spcBef>
              <a:spcAft>
                <a:spcPts val="0"/>
              </a:spcAft>
              <a:buNone/>
              <a:defRPr sz="2500" b="1">
                <a:solidFill>
                  <a:schemeClr val="lt1"/>
                </a:solidFill>
                <a:latin typeface="Cabin"/>
                <a:ea typeface="Cabin"/>
                <a:cs typeface="Cabin"/>
                <a:sym typeface="Cabin"/>
              </a:defRPr>
            </a:lvl3pPr>
            <a:lvl4pPr lvl="3" algn="ctr" rtl="0">
              <a:spcBef>
                <a:spcPts val="0"/>
              </a:spcBef>
              <a:spcAft>
                <a:spcPts val="0"/>
              </a:spcAft>
              <a:buNone/>
              <a:defRPr sz="2500" b="1">
                <a:solidFill>
                  <a:schemeClr val="lt1"/>
                </a:solidFill>
                <a:latin typeface="Cabin"/>
                <a:ea typeface="Cabin"/>
                <a:cs typeface="Cabin"/>
                <a:sym typeface="Cabin"/>
              </a:defRPr>
            </a:lvl4pPr>
            <a:lvl5pPr lvl="4" algn="ctr" rtl="0">
              <a:spcBef>
                <a:spcPts val="0"/>
              </a:spcBef>
              <a:spcAft>
                <a:spcPts val="0"/>
              </a:spcAft>
              <a:buNone/>
              <a:defRPr sz="2500" b="1">
                <a:solidFill>
                  <a:schemeClr val="lt1"/>
                </a:solidFill>
                <a:latin typeface="Cabin"/>
                <a:ea typeface="Cabin"/>
                <a:cs typeface="Cabin"/>
                <a:sym typeface="Cabin"/>
              </a:defRPr>
            </a:lvl5pPr>
            <a:lvl6pPr lvl="5" algn="ctr" rtl="0">
              <a:spcBef>
                <a:spcPts val="0"/>
              </a:spcBef>
              <a:spcAft>
                <a:spcPts val="0"/>
              </a:spcAft>
              <a:buNone/>
              <a:defRPr sz="2500" b="1">
                <a:solidFill>
                  <a:schemeClr val="lt1"/>
                </a:solidFill>
                <a:latin typeface="Cabin"/>
                <a:ea typeface="Cabin"/>
                <a:cs typeface="Cabin"/>
                <a:sym typeface="Cabin"/>
              </a:defRPr>
            </a:lvl6pPr>
            <a:lvl7pPr lvl="6" algn="ctr" rtl="0">
              <a:spcBef>
                <a:spcPts val="0"/>
              </a:spcBef>
              <a:spcAft>
                <a:spcPts val="0"/>
              </a:spcAft>
              <a:buNone/>
              <a:defRPr sz="2500" b="1">
                <a:solidFill>
                  <a:schemeClr val="lt1"/>
                </a:solidFill>
                <a:latin typeface="Cabin"/>
                <a:ea typeface="Cabin"/>
                <a:cs typeface="Cabin"/>
                <a:sym typeface="Cabin"/>
              </a:defRPr>
            </a:lvl7pPr>
            <a:lvl8pPr lvl="7" algn="ctr" rtl="0">
              <a:spcBef>
                <a:spcPts val="0"/>
              </a:spcBef>
              <a:spcAft>
                <a:spcPts val="0"/>
              </a:spcAft>
              <a:buNone/>
              <a:defRPr sz="2500" b="1">
                <a:solidFill>
                  <a:schemeClr val="lt1"/>
                </a:solidFill>
                <a:latin typeface="Cabin"/>
                <a:ea typeface="Cabin"/>
                <a:cs typeface="Cabin"/>
                <a:sym typeface="Cabin"/>
              </a:defRPr>
            </a:lvl8pPr>
            <a:lvl9pPr lvl="8" algn="ctr" rtl="0">
              <a:spcBef>
                <a:spcPts val="0"/>
              </a:spcBef>
              <a:spcAft>
                <a:spcPts val="0"/>
              </a:spcAft>
              <a:buNone/>
              <a:defRPr sz="2500" b="1">
                <a:solidFill>
                  <a:schemeClr val="lt1"/>
                </a:solidFill>
                <a:latin typeface="Cabin"/>
                <a:ea typeface="Cabin"/>
                <a:cs typeface="Cabin"/>
                <a:sym typeface="Cabin"/>
              </a:defRPr>
            </a:lvl9pPr>
          </a:lstStyle>
          <a:p>
            <a:endParaRPr/>
          </a:p>
        </p:txBody>
      </p:sp>
      <p:sp>
        <p:nvSpPr>
          <p:cNvPr id="58" name="Google Shape;58;p5"/>
          <p:cNvSpPr txBox="1">
            <a:spLocks noGrp="1"/>
          </p:cNvSpPr>
          <p:nvPr>
            <p:ph type="subTitle" idx="2"/>
          </p:nvPr>
        </p:nvSpPr>
        <p:spPr>
          <a:xfrm>
            <a:off x="3458525" y="2336434"/>
            <a:ext cx="2342700" cy="1214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59" name="Google Shape;59;p5"/>
          <p:cNvSpPr txBox="1">
            <a:spLocks noGrp="1"/>
          </p:cNvSpPr>
          <p:nvPr>
            <p:ph type="subTitle" idx="3"/>
          </p:nvPr>
        </p:nvSpPr>
        <p:spPr>
          <a:xfrm>
            <a:off x="5968306" y="1997850"/>
            <a:ext cx="2342700" cy="3969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500" b="1">
                <a:solidFill>
                  <a:schemeClr val="lt1"/>
                </a:solidFill>
                <a:latin typeface="Cabin"/>
                <a:ea typeface="Cabin"/>
                <a:cs typeface="Cabin"/>
                <a:sym typeface="Cabin"/>
              </a:defRPr>
            </a:lvl1pPr>
            <a:lvl2pPr lvl="1" algn="ctr" rtl="0">
              <a:spcBef>
                <a:spcPts val="0"/>
              </a:spcBef>
              <a:spcAft>
                <a:spcPts val="0"/>
              </a:spcAft>
              <a:buNone/>
              <a:defRPr sz="2500" b="1">
                <a:solidFill>
                  <a:schemeClr val="lt1"/>
                </a:solidFill>
                <a:latin typeface="Cabin"/>
                <a:ea typeface="Cabin"/>
                <a:cs typeface="Cabin"/>
                <a:sym typeface="Cabin"/>
              </a:defRPr>
            </a:lvl2pPr>
            <a:lvl3pPr lvl="2" algn="ctr" rtl="0">
              <a:spcBef>
                <a:spcPts val="0"/>
              </a:spcBef>
              <a:spcAft>
                <a:spcPts val="0"/>
              </a:spcAft>
              <a:buNone/>
              <a:defRPr sz="2500" b="1">
                <a:solidFill>
                  <a:schemeClr val="lt1"/>
                </a:solidFill>
                <a:latin typeface="Cabin"/>
                <a:ea typeface="Cabin"/>
                <a:cs typeface="Cabin"/>
                <a:sym typeface="Cabin"/>
              </a:defRPr>
            </a:lvl3pPr>
            <a:lvl4pPr lvl="3" algn="ctr" rtl="0">
              <a:spcBef>
                <a:spcPts val="0"/>
              </a:spcBef>
              <a:spcAft>
                <a:spcPts val="0"/>
              </a:spcAft>
              <a:buNone/>
              <a:defRPr sz="2500" b="1">
                <a:solidFill>
                  <a:schemeClr val="lt1"/>
                </a:solidFill>
                <a:latin typeface="Cabin"/>
                <a:ea typeface="Cabin"/>
                <a:cs typeface="Cabin"/>
                <a:sym typeface="Cabin"/>
              </a:defRPr>
            </a:lvl4pPr>
            <a:lvl5pPr lvl="4" algn="ctr" rtl="0">
              <a:spcBef>
                <a:spcPts val="0"/>
              </a:spcBef>
              <a:spcAft>
                <a:spcPts val="0"/>
              </a:spcAft>
              <a:buNone/>
              <a:defRPr sz="2500" b="1">
                <a:solidFill>
                  <a:schemeClr val="lt1"/>
                </a:solidFill>
                <a:latin typeface="Cabin"/>
                <a:ea typeface="Cabin"/>
                <a:cs typeface="Cabin"/>
                <a:sym typeface="Cabin"/>
              </a:defRPr>
            </a:lvl5pPr>
            <a:lvl6pPr lvl="5" algn="ctr" rtl="0">
              <a:spcBef>
                <a:spcPts val="0"/>
              </a:spcBef>
              <a:spcAft>
                <a:spcPts val="0"/>
              </a:spcAft>
              <a:buNone/>
              <a:defRPr sz="2500" b="1">
                <a:solidFill>
                  <a:schemeClr val="lt1"/>
                </a:solidFill>
                <a:latin typeface="Cabin"/>
                <a:ea typeface="Cabin"/>
                <a:cs typeface="Cabin"/>
                <a:sym typeface="Cabin"/>
              </a:defRPr>
            </a:lvl6pPr>
            <a:lvl7pPr lvl="6" algn="ctr" rtl="0">
              <a:spcBef>
                <a:spcPts val="0"/>
              </a:spcBef>
              <a:spcAft>
                <a:spcPts val="0"/>
              </a:spcAft>
              <a:buNone/>
              <a:defRPr sz="2500" b="1">
                <a:solidFill>
                  <a:schemeClr val="lt1"/>
                </a:solidFill>
                <a:latin typeface="Cabin"/>
                <a:ea typeface="Cabin"/>
                <a:cs typeface="Cabin"/>
                <a:sym typeface="Cabin"/>
              </a:defRPr>
            </a:lvl7pPr>
            <a:lvl8pPr lvl="7" algn="ctr" rtl="0">
              <a:spcBef>
                <a:spcPts val="0"/>
              </a:spcBef>
              <a:spcAft>
                <a:spcPts val="0"/>
              </a:spcAft>
              <a:buNone/>
              <a:defRPr sz="2500" b="1">
                <a:solidFill>
                  <a:schemeClr val="lt1"/>
                </a:solidFill>
                <a:latin typeface="Cabin"/>
                <a:ea typeface="Cabin"/>
                <a:cs typeface="Cabin"/>
                <a:sym typeface="Cabin"/>
              </a:defRPr>
            </a:lvl8pPr>
            <a:lvl9pPr lvl="8" algn="ctr" rtl="0">
              <a:spcBef>
                <a:spcPts val="0"/>
              </a:spcBef>
              <a:spcAft>
                <a:spcPts val="0"/>
              </a:spcAft>
              <a:buNone/>
              <a:defRPr sz="2500" b="1">
                <a:solidFill>
                  <a:schemeClr val="lt1"/>
                </a:solidFill>
                <a:latin typeface="Cabin"/>
                <a:ea typeface="Cabin"/>
                <a:cs typeface="Cabin"/>
                <a:sym typeface="Cabin"/>
              </a:defRPr>
            </a:lvl9pPr>
          </a:lstStyle>
          <a:p>
            <a:endParaRPr/>
          </a:p>
        </p:txBody>
      </p:sp>
      <p:sp>
        <p:nvSpPr>
          <p:cNvPr id="60" name="Google Shape;60;p5"/>
          <p:cNvSpPr txBox="1">
            <a:spLocks noGrp="1"/>
          </p:cNvSpPr>
          <p:nvPr>
            <p:ph type="subTitle" idx="4"/>
          </p:nvPr>
        </p:nvSpPr>
        <p:spPr>
          <a:xfrm>
            <a:off x="5968325" y="2336433"/>
            <a:ext cx="2342700" cy="1214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61" name="Google Shape;61;p5"/>
          <p:cNvSpPr txBox="1">
            <a:spLocks noGrp="1"/>
          </p:cNvSpPr>
          <p:nvPr>
            <p:ph type="title"/>
          </p:nvPr>
        </p:nvSpPr>
        <p:spPr>
          <a:xfrm>
            <a:off x="726300" y="713225"/>
            <a:ext cx="7691400" cy="48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400"/>
              <a:buNone/>
              <a:defRPr sz="3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62" name="Google Shape;62;p5"/>
          <p:cNvSpPr/>
          <p:nvPr/>
        </p:nvSpPr>
        <p:spPr>
          <a:xfrm>
            <a:off x="8355750" y="763150"/>
            <a:ext cx="167650" cy="261875"/>
          </a:xfrm>
          <a:custGeom>
            <a:avLst/>
            <a:gdLst/>
            <a:ahLst/>
            <a:cxnLst/>
            <a:rect l="l" t="t" r="r" b="b"/>
            <a:pathLst>
              <a:path w="6706" h="10475" extrusionOk="0">
                <a:moveTo>
                  <a:pt x="3337" y="0"/>
                </a:moveTo>
                <a:lnTo>
                  <a:pt x="2836" y="1668"/>
                </a:lnTo>
                <a:cubicBezTo>
                  <a:pt x="2403" y="3203"/>
                  <a:pt x="1369" y="4470"/>
                  <a:pt x="1" y="5237"/>
                </a:cubicBezTo>
                <a:cubicBezTo>
                  <a:pt x="1369" y="6005"/>
                  <a:pt x="2403" y="7272"/>
                  <a:pt x="2836" y="8807"/>
                </a:cubicBezTo>
                <a:lnTo>
                  <a:pt x="3337" y="10475"/>
                </a:lnTo>
                <a:lnTo>
                  <a:pt x="3837" y="8807"/>
                </a:lnTo>
                <a:cubicBezTo>
                  <a:pt x="4271" y="7272"/>
                  <a:pt x="5305" y="6005"/>
                  <a:pt x="6706" y="5237"/>
                </a:cubicBezTo>
                <a:cubicBezTo>
                  <a:pt x="5305" y="4470"/>
                  <a:pt x="4271" y="3203"/>
                  <a:pt x="3837" y="1668"/>
                </a:cubicBezTo>
                <a:lnTo>
                  <a:pt x="3337"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8778000" y="1379563"/>
            <a:ext cx="88400" cy="136775"/>
          </a:xfrm>
          <a:custGeom>
            <a:avLst/>
            <a:gdLst/>
            <a:ahLst/>
            <a:cxnLst/>
            <a:rect l="l" t="t" r="r" b="b"/>
            <a:pathLst>
              <a:path w="3536" h="5471" extrusionOk="0">
                <a:moveTo>
                  <a:pt x="2068" y="0"/>
                </a:moveTo>
                <a:lnTo>
                  <a:pt x="1701" y="834"/>
                </a:lnTo>
                <a:cubicBezTo>
                  <a:pt x="1401" y="1601"/>
                  <a:pt x="767" y="2235"/>
                  <a:pt x="0" y="2535"/>
                </a:cubicBezTo>
                <a:cubicBezTo>
                  <a:pt x="701" y="3002"/>
                  <a:pt x="1168" y="3736"/>
                  <a:pt x="1301" y="4570"/>
                </a:cubicBezTo>
                <a:lnTo>
                  <a:pt x="1468" y="5471"/>
                </a:lnTo>
                <a:lnTo>
                  <a:pt x="1801" y="4637"/>
                </a:lnTo>
                <a:cubicBezTo>
                  <a:pt x="2135" y="3869"/>
                  <a:pt x="2735" y="3236"/>
                  <a:pt x="3536" y="2935"/>
                </a:cubicBezTo>
                <a:cubicBezTo>
                  <a:pt x="2835" y="2468"/>
                  <a:pt x="2368" y="1735"/>
                  <a:pt x="2235" y="901"/>
                </a:cubicBezTo>
                <a:lnTo>
                  <a:pt x="2068"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8689575" y="322738"/>
            <a:ext cx="88425" cy="137600"/>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8076575" y="322738"/>
            <a:ext cx="122625" cy="192650"/>
          </a:xfrm>
          <a:custGeom>
            <a:avLst/>
            <a:gdLst/>
            <a:ahLst/>
            <a:cxnLst/>
            <a:rect l="l" t="t" r="r" b="b"/>
            <a:pathLst>
              <a:path w="4905" h="7706" extrusionOk="0">
                <a:moveTo>
                  <a:pt x="2870" y="0"/>
                </a:moveTo>
                <a:lnTo>
                  <a:pt x="2403" y="1201"/>
                </a:lnTo>
                <a:cubicBezTo>
                  <a:pt x="1936" y="2269"/>
                  <a:pt x="1068" y="3136"/>
                  <a:pt x="1" y="3569"/>
                </a:cubicBezTo>
                <a:cubicBezTo>
                  <a:pt x="968" y="4237"/>
                  <a:pt x="1602" y="5271"/>
                  <a:pt x="1802" y="6405"/>
                </a:cubicBezTo>
                <a:lnTo>
                  <a:pt x="2036" y="7706"/>
                </a:lnTo>
                <a:lnTo>
                  <a:pt x="2536" y="6505"/>
                </a:lnTo>
                <a:cubicBezTo>
                  <a:pt x="2970" y="5437"/>
                  <a:pt x="3837" y="4570"/>
                  <a:pt x="4904" y="4137"/>
                </a:cubicBezTo>
                <a:cubicBezTo>
                  <a:pt x="3970" y="3469"/>
                  <a:pt x="3303" y="2435"/>
                  <a:pt x="3103" y="1268"/>
                </a:cubicBezTo>
                <a:lnTo>
                  <a:pt x="2870"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7782775" y="763150"/>
            <a:ext cx="122600" cy="191825"/>
          </a:xfrm>
          <a:custGeom>
            <a:avLst/>
            <a:gdLst/>
            <a:ahLst/>
            <a:cxnLst/>
            <a:rect l="l" t="t" r="r" b="b"/>
            <a:pathLst>
              <a:path w="4904" h="7673" extrusionOk="0">
                <a:moveTo>
                  <a:pt x="2869" y="1"/>
                </a:moveTo>
                <a:lnTo>
                  <a:pt x="2369" y="1202"/>
                </a:lnTo>
                <a:cubicBezTo>
                  <a:pt x="1935" y="2269"/>
                  <a:pt x="1068" y="3136"/>
                  <a:pt x="0" y="3570"/>
                </a:cubicBezTo>
                <a:cubicBezTo>
                  <a:pt x="968" y="4237"/>
                  <a:pt x="1601" y="5271"/>
                  <a:pt x="1802" y="6405"/>
                </a:cubicBezTo>
                <a:lnTo>
                  <a:pt x="2035" y="7673"/>
                </a:lnTo>
                <a:lnTo>
                  <a:pt x="2535" y="6505"/>
                </a:lnTo>
                <a:cubicBezTo>
                  <a:pt x="2969" y="5405"/>
                  <a:pt x="3836" y="4537"/>
                  <a:pt x="4904" y="4104"/>
                </a:cubicBezTo>
                <a:cubicBezTo>
                  <a:pt x="3970" y="3437"/>
                  <a:pt x="3303" y="2402"/>
                  <a:pt x="3102" y="1268"/>
                </a:cubicBezTo>
                <a:lnTo>
                  <a:pt x="2869" y="1"/>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ackground 1">
  <p:cSld name="CUSTOM_10_1_1_1_1_1">
    <p:spTree>
      <p:nvGrpSpPr>
        <p:cNvPr id="1" name="Shape 656"/>
        <p:cNvGrpSpPr/>
        <p:nvPr/>
      </p:nvGrpSpPr>
      <p:grpSpPr>
        <a:xfrm>
          <a:off x="0" y="0"/>
          <a:ext cx="0" cy="0"/>
          <a:chOff x="0" y="0"/>
          <a:chExt cx="0" cy="0"/>
        </a:xfrm>
      </p:grpSpPr>
      <p:grpSp>
        <p:nvGrpSpPr>
          <p:cNvPr id="657" name="Google Shape;657;p41"/>
          <p:cNvGrpSpPr/>
          <p:nvPr/>
        </p:nvGrpSpPr>
        <p:grpSpPr>
          <a:xfrm>
            <a:off x="-76200" y="0"/>
            <a:ext cx="2245775" cy="1024075"/>
            <a:chOff x="-76200" y="0"/>
            <a:chExt cx="2245775" cy="1024075"/>
          </a:xfrm>
        </p:grpSpPr>
        <p:sp>
          <p:nvSpPr>
            <p:cNvPr id="658" name="Google Shape;658;p41"/>
            <p:cNvSpPr/>
            <p:nvPr/>
          </p:nvSpPr>
          <p:spPr>
            <a:xfrm>
              <a:off x="-76200" y="697150"/>
              <a:ext cx="301900" cy="296900"/>
            </a:xfrm>
            <a:custGeom>
              <a:avLst/>
              <a:gdLst/>
              <a:ahLst/>
              <a:cxnLst/>
              <a:rect l="l" t="t" r="r" b="b"/>
              <a:pathLst>
                <a:path w="12076" h="11876" extrusionOk="0">
                  <a:moveTo>
                    <a:pt x="12075" y="1"/>
                  </a:moveTo>
                  <a:lnTo>
                    <a:pt x="12075" y="1"/>
                  </a:lnTo>
                  <a:cubicBezTo>
                    <a:pt x="8106" y="935"/>
                    <a:pt x="4103" y="1635"/>
                    <a:pt x="0" y="2135"/>
                  </a:cubicBezTo>
                  <a:cubicBezTo>
                    <a:pt x="2468" y="5471"/>
                    <a:pt x="5137" y="8707"/>
                    <a:pt x="7972" y="11876"/>
                  </a:cubicBezTo>
                  <a:cubicBezTo>
                    <a:pt x="9540" y="7940"/>
                    <a:pt x="10908" y="3970"/>
                    <a:pt x="120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1"/>
            <p:cNvSpPr/>
            <p:nvPr/>
          </p:nvSpPr>
          <p:spPr>
            <a:xfrm>
              <a:off x="225675" y="613750"/>
              <a:ext cx="291900" cy="306100"/>
            </a:xfrm>
            <a:custGeom>
              <a:avLst/>
              <a:gdLst/>
              <a:ahLst/>
              <a:cxnLst/>
              <a:rect l="l" t="t" r="r" b="b"/>
              <a:pathLst>
                <a:path w="11676" h="12244" extrusionOk="0">
                  <a:moveTo>
                    <a:pt x="11675" y="1"/>
                  </a:moveTo>
                  <a:lnTo>
                    <a:pt x="11675" y="1"/>
                  </a:lnTo>
                  <a:cubicBezTo>
                    <a:pt x="7873" y="1302"/>
                    <a:pt x="3970" y="2436"/>
                    <a:pt x="0" y="3337"/>
                  </a:cubicBezTo>
                  <a:cubicBezTo>
                    <a:pt x="2802" y="6405"/>
                    <a:pt x="5771" y="9374"/>
                    <a:pt x="8873" y="12243"/>
                  </a:cubicBezTo>
                  <a:cubicBezTo>
                    <a:pt x="10007" y="8140"/>
                    <a:pt x="10941" y="4070"/>
                    <a:pt x="11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1"/>
            <p:cNvSpPr/>
            <p:nvPr/>
          </p:nvSpPr>
          <p:spPr>
            <a:xfrm>
              <a:off x="517550" y="501175"/>
              <a:ext cx="280225" cy="311075"/>
            </a:xfrm>
            <a:custGeom>
              <a:avLst/>
              <a:gdLst/>
              <a:ahLst/>
              <a:cxnLst/>
              <a:rect l="l" t="t" r="r" b="b"/>
              <a:pathLst>
                <a:path w="11209" h="12443" extrusionOk="0">
                  <a:moveTo>
                    <a:pt x="11208" y="1"/>
                  </a:moveTo>
                  <a:cubicBezTo>
                    <a:pt x="7572" y="1669"/>
                    <a:pt x="3836" y="3203"/>
                    <a:pt x="0" y="4504"/>
                  </a:cubicBezTo>
                  <a:cubicBezTo>
                    <a:pt x="3103" y="7273"/>
                    <a:pt x="6338" y="9908"/>
                    <a:pt x="9741" y="12443"/>
                  </a:cubicBezTo>
                  <a:cubicBezTo>
                    <a:pt x="10408" y="8273"/>
                    <a:pt x="10908" y="4104"/>
                    <a:pt x="112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1"/>
            <p:cNvSpPr/>
            <p:nvPr/>
          </p:nvSpPr>
          <p:spPr>
            <a:xfrm>
              <a:off x="797750" y="360250"/>
              <a:ext cx="268550" cy="312750"/>
            </a:xfrm>
            <a:custGeom>
              <a:avLst/>
              <a:gdLst/>
              <a:ahLst/>
              <a:cxnLst/>
              <a:rect l="l" t="t" r="r" b="b"/>
              <a:pathLst>
                <a:path w="10742" h="12510" extrusionOk="0">
                  <a:moveTo>
                    <a:pt x="10608" y="0"/>
                  </a:moveTo>
                  <a:lnTo>
                    <a:pt x="10608" y="0"/>
                  </a:lnTo>
                  <a:cubicBezTo>
                    <a:pt x="7172" y="2035"/>
                    <a:pt x="3636" y="3936"/>
                    <a:pt x="0" y="5638"/>
                  </a:cubicBezTo>
                  <a:cubicBezTo>
                    <a:pt x="3336" y="8039"/>
                    <a:pt x="6839" y="10341"/>
                    <a:pt x="10474" y="12509"/>
                  </a:cubicBezTo>
                  <a:cubicBezTo>
                    <a:pt x="10708" y="8306"/>
                    <a:pt x="10741" y="4103"/>
                    <a:pt x="106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1"/>
            <p:cNvSpPr/>
            <p:nvPr/>
          </p:nvSpPr>
          <p:spPr>
            <a:xfrm>
              <a:off x="1062925" y="192625"/>
              <a:ext cx="277725" cy="311925"/>
            </a:xfrm>
            <a:custGeom>
              <a:avLst/>
              <a:gdLst/>
              <a:ahLst/>
              <a:cxnLst/>
              <a:rect l="l" t="t" r="r" b="b"/>
              <a:pathLst>
                <a:path w="11109" h="12477" extrusionOk="0">
                  <a:moveTo>
                    <a:pt x="9975" y="1"/>
                  </a:moveTo>
                  <a:cubicBezTo>
                    <a:pt x="6772" y="2402"/>
                    <a:pt x="3437" y="4637"/>
                    <a:pt x="1" y="6705"/>
                  </a:cubicBezTo>
                  <a:cubicBezTo>
                    <a:pt x="3603" y="8773"/>
                    <a:pt x="7306" y="10675"/>
                    <a:pt x="11109" y="12476"/>
                  </a:cubicBezTo>
                  <a:cubicBezTo>
                    <a:pt x="10942" y="8240"/>
                    <a:pt x="10542" y="4103"/>
                    <a:pt x="9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1"/>
            <p:cNvSpPr/>
            <p:nvPr/>
          </p:nvSpPr>
          <p:spPr>
            <a:xfrm>
              <a:off x="1312275" y="0"/>
              <a:ext cx="291900" cy="306900"/>
            </a:xfrm>
            <a:custGeom>
              <a:avLst/>
              <a:gdLst/>
              <a:ahLst/>
              <a:cxnLst/>
              <a:rect l="l" t="t" r="r" b="b"/>
              <a:pathLst>
                <a:path w="11676" h="12276" extrusionOk="0">
                  <a:moveTo>
                    <a:pt x="9241" y="0"/>
                  </a:moveTo>
                  <a:cubicBezTo>
                    <a:pt x="6305" y="2735"/>
                    <a:pt x="3203" y="5304"/>
                    <a:pt x="1" y="7706"/>
                  </a:cubicBezTo>
                  <a:cubicBezTo>
                    <a:pt x="3770" y="9373"/>
                    <a:pt x="7673" y="10908"/>
                    <a:pt x="11676" y="12275"/>
                  </a:cubicBezTo>
                  <a:cubicBezTo>
                    <a:pt x="11042" y="8106"/>
                    <a:pt x="10208" y="4003"/>
                    <a:pt x="92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1"/>
            <p:cNvSpPr/>
            <p:nvPr/>
          </p:nvSpPr>
          <p:spPr>
            <a:xfrm>
              <a:off x="-76200" y="659625"/>
              <a:ext cx="398625" cy="364450"/>
            </a:xfrm>
            <a:custGeom>
              <a:avLst/>
              <a:gdLst/>
              <a:ahLst/>
              <a:cxnLst/>
              <a:rect l="l" t="t" r="r" b="b"/>
              <a:pathLst>
                <a:path w="15945" h="14578" extrusionOk="0">
                  <a:moveTo>
                    <a:pt x="15945" y="1"/>
                  </a:moveTo>
                  <a:lnTo>
                    <a:pt x="15945" y="1"/>
                  </a:lnTo>
                  <a:cubicBezTo>
                    <a:pt x="11651" y="381"/>
                    <a:pt x="7336" y="562"/>
                    <a:pt x="2980" y="562"/>
                  </a:cubicBezTo>
                  <a:cubicBezTo>
                    <a:pt x="1989" y="562"/>
                    <a:pt x="995" y="553"/>
                    <a:pt x="0" y="534"/>
                  </a:cubicBezTo>
                  <a:lnTo>
                    <a:pt x="0" y="534"/>
                  </a:lnTo>
                  <a:cubicBezTo>
                    <a:pt x="2602" y="5271"/>
                    <a:pt x="5404" y="9974"/>
                    <a:pt x="8473" y="14578"/>
                  </a:cubicBezTo>
                  <a:cubicBezTo>
                    <a:pt x="11241" y="9774"/>
                    <a:pt x="13743" y="4904"/>
                    <a:pt x="15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1"/>
            <p:cNvSpPr/>
            <p:nvPr/>
          </p:nvSpPr>
          <p:spPr>
            <a:xfrm>
              <a:off x="322400" y="604575"/>
              <a:ext cx="391975" cy="381975"/>
            </a:xfrm>
            <a:custGeom>
              <a:avLst/>
              <a:gdLst/>
              <a:ahLst/>
              <a:cxnLst/>
              <a:rect l="l" t="t" r="r" b="b"/>
              <a:pathLst>
                <a:path w="15679" h="15279" extrusionOk="0">
                  <a:moveTo>
                    <a:pt x="15679" y="1"/>
                  </a:moveTo>
                  <a:lnTo>
                    <a:pt x="15679" y="1"/>
                  </a:lnTo>
                  <a:cubicBezTo>
                    <a:pt x="10508" y="1002"/>
                    <a:pt x="5305" y="1736"/>
                    <a:pt x="1" y="2203"/>
                  </a:cubicBezTo>
                  <a:cubicBezTo>
                    <a:pt x="3070" y="6639"/>
                    <a:pt x="6339" y="11009"/>
                    <a:pt x="9841" y="15279"/>
                  </a:cubicBezTo>
                  <a:cubicBezTo>
                    <a:pt x="12043" y="10208"/>
                    <a:pt x="13977" y="5138"/>
                    <a:pt x="15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1"/>
            <p:cNvSpPr/>
            <p:nvPr/>
          </p:nvSpPr>
          <p:spPr>
            <a:xfrm>
              <a:off x="714350" y="510350"/>
              <a:ext cx="381125" cy="394475"/>
            </a:xfrm>
            <a:custGeom>
              <a:avLst/>
              <a:gdLst/>
              <a:ahLst/>
              <a:cxnLst/>
              <a:rect l="l" t="t" r="r" b="b"/>
              <a:pathLst>
                <a:path w="15245" h="15779" extrusionOk="0">
                  <a:moveTo>
                    <a:pt x="15245" y="1"/>
                  </a:moveTo>
                  <a:cubicBezTo>
                    <a:pt x="10241" y="1502"/>
                    <a:pt x="5171" y="2769"/>
                    <a:pt x="1" y="3770"/>
                  </a:cubicBezTo>
                  <a:cubicBezTo>
                    <a:pt x="3470" y="7906"/>
                    <a:pt x="7172" y="11909"/>
                    <a:pt x="11075" y="15779"/>
                  </a:cubicBezTo>
                  <a:cubicBezTo>
                    <a:pt x="12743" y="10508"/>
                    <a:pt x="14111" y="5238"/>
                    <a:pt x="15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1"/>
            <p:cNvSpPr/>
            <p:nvPr/>
          </p:nvSpPr>
          <p:spPr>
            <a:xfrm>
              <a:off x="1095450" y="376925"/>
              <a:ext cx="367800" cy="402800"/>
            </a:xfrm>
            <a:custGeom>
              <a:avLst/>
              <a:gdLst/>
              <a:ahLst/>
              <a:cxnLst/>
              <a:rect l="l" t="t" r="r" b="b"/>
              <a:pathLst>
                <a:path w="14712" h="16112" extrusionOk="0">
                  <a:moveTo>
                    <a:pt x="14711" y="0"/>
                  </a:moveTo>
                  <a:lnTo>
                    <a:pt x="14711" y="0"/>
                  </a:lnTo>
                  <a:cubicBezTo>
                    <a:pt x="9908" y="2035"/>
                    <a:pt x="5004" y="3803"/>
                    <a:pt x="1" y="5338"/>
                  </a:cubicBezTo>
                  <a:cubicBezTo>
                    <a:pt x="3870" y="9074"/>
                    <a:pt x="7940" y="12676"/>
                    <a:pt x="12243" y="16112"/>
                  </a:cubicBezTo>
                  <a:cubicBezTo>
                    <a:pt x="13310" y="10708"/>
                    <a:pt x="14144" y="5338"/>
                    <a:pt x="14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1"/>
            <p:cNvSpPr/>
            <p:nvPr/>
          </p:nvSpPr>
          <p:spPr>
            <a:xfrm>
              <a:off x="1463225" y="205975"/>
              <a:ext cx="351950" cy="406975"/>
            </a:xfrm>
            <a:custGeom>
              <a:avLst/>
              <a:gdLst/>
              <a:ahLst/>
              <a:cxnLst/>
              <a:rect l="l" t="t" r="r" b="b"/>
              <a:pathLst>
                <a:path w="14078" h="16279" extrusionOk="0">
                  <a:moveTo>
                    <a:pt x="14077" y="0"/>
                  </a:moveTo>
                  <a:lnTo>
                    <a:pt x="14077" y="0"/>
                  </a:lnTo>
                  <a:cubicBezTo>
                    <a:pt x="9507" y="2535"/>
                    <a:pt x="4804" y="4804"/>
                    <a:pt x="0" y="6838"/>
                  </a:cubicBezTo>
                  <a:cubicBezTo>
                    <a:pt x="4237" y="10141"/>
                    <a:pt x="8673" y="13310"/>
                    <a:pt x="13276" y="16279"/>
                  </a:cubicBezTo>
                  <a:cubicBezTo>
                    <a:pt x="13777" y="10808"/>
                    <a:pt x="14044" y="5371"/>
                    <a:pt x="14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1"/>
            <p:cNvSpPr/>
            <p:nvPr/>
          </p:nvSpPr>
          <p:spPr>
            <a:xfrm>
              <a:off x="1815150" y="0"/>
              <a:ext cx="354425" cy="406975"/>
            </a:xfrm>
            <a:custGeom>
              <a:avLst/>
              <a:gdLst/>
              <a:ahLst/>
              <a:cxnLst/>
              <a:rect l="l" t="t" r="r" b="b"/>
              <a:pathLst>
                <a:path w="14177" h="16279" extrusionOk="0">
                  <a:moveTo>
                    <a:pt x="13276" y="0"/>
                  </a:moveTo>
                  <a:cubicBezTo>
                    <a:pt x="9006" y="2969"/>
                    <a:pt x="4570" y="5737"/>
                    <a:pt x="0" y="8239"/>
                  </a:cubicBezTo>
                  <a:cubicBezTo>
                    <a:pt x="4537" y="11108"/>
                    <a:pt x="9273" y="13777"/>
                    <a:pt x="14177" y="16278"/>
                  </a:cubicBezTo>
                  <a:cubicBezTo>
                    <a:pt x="14110" y="10774"/>
                    <a:pt x="13810" y="5337"/>
                    <a:pt x="132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41"/>
          <p:cNvSpPr/>
          <p:nvPr/>
        </p:nvSpPr>
        <p:spPr>
          <a:xfrm>
            <a:off x="8481325" y="440538"/>
            <a:ext cx="167650" cy="261875"/>
          </a:xfrm>
          <a:custGeom>
            <a:avLst/>
            <a:gdLst/>
            <a:ahLst/>
            <a:cxnLst/>
            <a:rect l="l" t="t" r="r" b="b"/>
            <a:pathLst>
              <a:path w="6706" h="10475" extrusionOk="0">
                <a:moveTo>
                  <a:pt x="3337" y="0"/>
                </a:moveTo>
                <a:lnTo>
                  <a:pt x="2836" y="1668"/>
                </a:lnTo>
                <a:cubicBezTo>
                  <a:pt x="2403" y="3203"/>
                  <a:pt x="1369" y="4470"/>
                  <a:pt x="1" y="5237"/>
                </a:cubicBezTo>
                <a:cubicBezTo>
                  <a:pt x="1369" y="6005"/>
                  <a:pt x="2403" y="7272"/>
                  <a:pt x="2836" y="8807"/>
                </a:cubicBezTo>
                <a:lnTo>
                  <a:pt x="3337" y="10475"/>
                </a:lnTo>
                <a:lnTo>
                  <a:pt x="3837" y="8807"/>
                </a:lnTo>
                <a:cubicBezTo>
                  <a:pt x="4271" y="7272"/>
                  <a:pt x="5305" y="6005"/>
                  <a:pt x="6706" y="5237"/>
                </a:cubicBezTo>
                <a:cubicBezTo>
                  <a:pt x="5305" y="4470"/>
                  <a:pt x="4271" y="3203"/>
                  <a:pt x="3837" y="1668"/>
                </a:cubicBezTo>
                <a:lnTo>
                  <a:pt x="3337"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1"/>
          <p:cNvSpPr/>
          <p:nvPr/>
        </p:nvSpPr>
        <p:spPr>
          <a:xfrm>
            <a:off x="8108250" y="297125"/>
            <a:ext cx="88400" cy="136775"/>
          </a:xfrm>
          <a:custGeom>
            <a:avLst/>
            <a:gdLst/>
            <a:ahLst/>
            <a:cxnLst/>
            <a:rect l="l" t="t" r="r" b="b"/>
            <a:pathLst>
              <a:path w="3536" h="5471" extrusionOk="0">
                <a:moveTo>
                  <a:pt x="2068" y="0"/>
                </a:moveTo>
                <a:lnTo>
                  <a:pt x="1701" y="834"/>
                </a:lnTo>
                <a:cubicBezTo>
                  <a:pt x="1401" y="1601"/>
                  <a:pt x="767" y="2235"/>
                  <a:pt x="0" y="2535"/>
                </a:cubicBezTo>
                <a:cubicBezTo>
                  <a:pt x="701" y="3002"/>
                  <a:pt x="1168" y="3736"/>
                  <a:pt x="1301" y="4570"/>
                </a:cubicBezTo>
                <a:lnTo>
                  <a:pt x="1468" y="5471"/>
                </a:lnTo>
                <a:lnTo>
                  <a:pt x="1801" y="4637"/>
                </a:lnTo>
                <a:cubicBezTo>
                  <a:pt x="2135" y="3869"/>
                  <a:pt x="2735" y="3236"/>
                  <a:pt x="3536" y="2935"/>
                </a:cubicBezTo>
                <a:cubicBezTo>
                  <a:pt x="2835" y="2468"/>
                  <a:pt x="2368" y="1735"/>
                  <a:pt x="2235" y="901"/>
                </a:cubicBezTo>
                <a:lnTo>
                  <a:pt x="2068"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1"/>
          <p:cNvSpPr/>
          <p:nvPr/>
        </p:nvSpPr>
        <p:spPr>
          <a:xfrm>
            <a:off x="8816475" y="940813"/>
            <a:ext cx="88425" cy="137600"/>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1"/>
          <p:cNvSpPr/>
          <p:nvPr/>
        </p:nvSpPr>
        <p:spPr>
          <a:xfrm>
            <a:off x="7985625" y="773288"/>
            <a:ext cx="122625" cy="192650"/>
          </a:xfrm>
          <a:custGeom>
            <a:avLst/>
            <a:gdLst/>
            <a:ahLst/>
            <a:cxnLst/>
            <a:rect l="l" t="t" r="r" b="b"/>
            <a:pathLst>
              <a:path w="4905" h="7706" extrusionOk="0">
                <a:moveTo>
                  <a:pt x="2870" y="0"/>
                </a:moveTo>
                <a:lnTo>
                  <a:pt x="2403" y="1201"/>
                </a:lnTo>
                <a:cubicBezTo>
                  <a:pt x="1936" y="2269"/>
                  <a:pt x="1068" y="3136"/>
                  <a:pt x="1" y="3569"/>
                </a:cubicBezTo>
                <a:cubicBezTo>
                  <a:pt x="968" y="4237"/>
                  <a:pt x="1602" y="5271"/>
                  <a:pt x="1802" y="6405"/>
                </a:cubicBezTo>
                <a:lnTo>
                  <a:pt x="2036" y="7706"/>
                </a:lnTo>
                <a:lnTo>
                  <a:pt x="2536" y="6505"/>
                </a:lnTo>
                <a:cubicBezTo>
                  <a:pt x="2970" y="5437"/>
                  <a:pt x="3837" y="4570"/>
                  <a:pt x="4904" y="4137"/>
                </a:cubicBezTo>
                <a:cubicBezTo>
                  <a:pt x="3970" y="3469"/>
                  <a:pt x="3303" y="2435"/>
                  <a:pt x="3103" y="1268"/>
                </a:cubicBezTo>
                <a:lnTo>
                  <a:pt x="2870"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1"/>
          <p:cNvSpPr/>
          <p:nvPr/>
        </p:nvSpPr>
        <p:spPr>
          <a:xfrm>
            <a:off x="8108250" y="1165813"/>
            <a:ext cx="122600" cy="191825"/>
          </a:xfrm>
          <a:custGeom>
            <a:avLst/>
            <a:gdLst/>
            <a:ahLst/>
            <a:cxnLst/>
            <a:rect l="l" t="t" r="r" b="b"/>
            <a:pathLst>
              <a:path w="4904" h="7673" extrusionOk="0">
                <a:moveTo>
                  <a:pt x="2869" y="1"/>
                </a:moveTo>
                <a:lnTo>
                  <a:pt x="2369" y="1202"/>
                </a:lnTo>
                <a:cubicBezTo>
                  <a:pt x="1935" y="2269"/>
                  <a:pt x="1068" y="3136"/>
                  <a:pt x="0" y="3570"/>
                </a:cubicBezTo>
                <a:cubicBezTo>
                  <a:pt x="968" y="4237"/>
                  <a:pt x="1601" y="5271"/>
                  <a:pt x="1802" y="6405"/>
                </a:cubicBezTo>
                <a:lnTo>
                  <a:pt x="2035" y="7673"/>
                </a:lnTo>
                <a:lnTo>
                  <a:pt x="2535" y="6505"/>
                </a:lnTo>
                <a:cubicBezTo>
                  <a:pt x="2969" y="5405"/>
                  <a:pt x="3836" y="4537"/>
                  <a:pt x="4904" y="4104"/>
                </a:cubicBezTo>
                <a:cubicBezTo>
                  <a:pt x="3970" y="3437"/>
                  <a:pt x="3303" y="2402"/>
                  <a:pt x="3102" y="1268"/>
                </a:cubicBezTo>
                <a:lnTo>
                  <a:pt x="2869" y="1"/>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1"/>
          <p:cNvSpPr/>
          <p:nvPr/>
        </p:nvSpPr>
        <p:spPr>
          <a:xfrm>
            <a:off x="-1909549" y="174350"/>
            <a:ext cx="10571694" cy="4988107"/>
          </a:xfrm>
          <a:custGeom>
            <a:avLst/>
            <a:gdLst/>
            <a:ahLst/>
            <a:cxnLst/>
            <a:rect l="l" t="t" r="r" b="b"/>
            <a:pathLst>
              <a:path w="91627" h="57631" extrusionOk="0">
                <a:moveTo>
                  <a:pt x="46144" y="0"/>
                </a:moveTo>
                <a:cubicBezTo>
                  <a:pt x="39222" y="0"/>
                  <a:pt x="32539" y="4362"/>
                  <a:pt x="26383" y="7694"/>
                </a:cubicBezTo>
                <a:cubicBezTo>
                  <a:pt x="23679" y="8997"/>
                  <a:pt x="20096" y="10968"/>
                  <a:pt x="16918" y="10968"/>
                </a:cubicBezTo>
                <a:cubicBezTo>
                  <a:pt x="16090" y="10968"/>
                  <a:pt x="15290" y="10835"/>
                  <a:pt x="14540" y="10521"/>
                </a:cubicBezTo>
                <a:cubicBezTo>
                  <a:pt x="13587" y="10238"/>
                  <a:pt x="12672" y="10107"/>
                  <a:pt x="11801" y="10107"/>
                </a:cubicBezTo>
                <a:cubicBezTo>
                  <a:pt x="4269" y="10107"/>
                  <a:pt x="1" y="19897"/>
                  <a:pt x="3165" y="26096"/>
                </a:cubicBezTo>
                <a:cubicBezTo>
                  <a:pt x="4562" y="29448"/>
                  <a:pt x="7076" y="32654"/>
                  <a:pt x="9445" y="35917"/>
                </a:cubicBezTo>
                <a:cubicBezTo>
                  <a:pt x="15188" y="43593"/>
                  <a:pt x="19232" y="53202"/>
                  <a:pt x="28763" y="55146"/>
                </a:cubicBezTo>
                <a:cubicBezTo>
                  <a:pt x="35179" y="56876"/>
                  <a:pt x="41091" y="57631"/>
                  <a:pt x="46464" y="57631"/>
                </a:cubicBezTo>
                <a:cubicBezTo>
                  <a:pt x="78831" y="57631"/>
                  <a:pt x="91627" y="30253"/>
                  <a:pt x="77253" y="23995"/>
                </a:cubicBezTo>
                <a:cubicBezTo>
                  <a:pt x="62773" y="17403"/>
                  <a:pt x="63879" y="12521"/>
                  <a:pt x="58002" y="5102"/>
                </a:cubicBezTo>
                <a:cubicBezTo>
                  <a:pt x="54008" y="1381"/>
                  <a:pt x="50038" y="0"/>
                  <a:pt x="46144" y="0"/>
                </a:cubicBezTo>
                <a:close/>
              </a:path>
            </a:pathLst>
          </a:custGeom>
          <a:solidFill>
            <a:srgbClr val="A4BDDA">
              <a:alpha val="12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6"/>
          <p:cNvSpPr/>
          <p:nvPr/>
        </p:nvSpPr>
        <p:spPr>
          <a:xfrm rot="5400000">
            <a:off x="2611633" y="-962244"/>
            <a:ext cx="5251823" cy="7812911"/>
          </a:xfrm>
          <a:custGeom>
            <a:avLst/>
            <a:gdLst/>
            <a:ahLst/>
            <a:cxnLst/>
            <a:rect l="l" t="t" r="r" b="b"/>
            <a:pathLst>
              <a:path w="72190" h="65954" extrusionOk="0">
                <a:moveTo>
                  <a:pt x="34880" y="0"/>
                </a:moveTo>
                <a:cubicBezTo>
                  <a:pt x="25087" y="0"/>
                  <a:pt x="13290" y="529"/>
                  <a:pt x="5364" y="6697"/>
                </a:cubicBezTo>
                <a:cubicBezTo>
                  <a:pt x="0" y="16540"/>
                  <a:pt x="10470" y="23490"/>
                  <a:pt x="9587" y="38473"/>
                </a:cubicBezTo>
                <a:cubicBezTo>
                  <a:pt x="9352" y="46819"/>
                  <a:pt x="7654" y="55210"/>
                  <a:pt x="16291" y="61333"/>
                </a:cubicBezTo>
                <a:cubicBezTo>
                  <a:pt x="21199" y="64725"/>
                  <a:pt x="27543" y="65954"/>
                  <a:pt x="33600" y="65954"/>
                </a:cubicBezTo>
                <a:cubicBezTo>
                  <a:pt x="35803" y="65954"/>
                  <a:pt x="37967" y="65791"/>
                  <a:pt x="40011" y="65511"/>
                </a:cubicBezTo>
                <a:cubicBezTo>
                  <a:pt x="46000" y="64796"/>
                  <a:pt x="51597" y="64461"/>
                  <a:pt x="54860" y="59791"/>
                </a:cubicBezTo>
                <a:cubicBezTo>
                  <a:pt x="60748" y="48651"/>
                  <a:pt x="55318" y="49702"/>
                  <a:pt x="69876" y="36640"/>
                </a:cubicBezTo>
                <a:cubicBezTo>
                  <a:pt x="72189" y="33691"/>
                  <a:pt x="71619" y="29423"/>
                  <a:pt x="70938" y="25668"/>
                </a:cubicBezTo>
                <a:cubicBezTo>
                  <a:pt x="69787" y="16976"/>
                  <a:pt x="63754" y="9959"/>
                  <a:pt x="55899" y="5557"/>
                </a:cubicBezTo>
                <a:cubicBezTo>
                  <a:pt x="49798" y="2127"/>
                  <a:pt x="42905" y="194"/>
                  <a:pt x="36458" y="4"/>
                </a:cubicBezTo>
                <a:cubicBezTo>
                  <a:pt x="35939" y="2"/>
                  <a:pt x="35412" y="0"/>
                  <a:pt x="34880" y="0"/>
                </a:cubicBezTo>
                <a:close/>
              </a:path>
            </a:pathLst>
          </a:custGeom>
          <a:solidFill>
            <a:srgbClr val="A4BDDA">
              <a:alpha val="1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txBox="1">
            <a:spLocks noGrp="1"/>
          </p:cNvSpPr>
          <p:nvPr>
            <p:ph type="title"/>
          </p:nvPr>
        </p:nvSpPr>
        <p:spPr>
          <a:xfrm>
            <a:off x="726300" y="713225"/>
            <a:ext cx="7691400" cy="48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400"/>
              <a:buNone/>
              <a:defRPr sz="30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grpSp>
        <p:nvGrpSpPr>
          <p:cNvPr id="70" name="Google Shape;70;p6"/>
          <p:cNvGrpSpPr/>
          <p:nvPr/>
        </p:nvGrpSpPr>
        <p:grpSpPr>
          <a:xfrm>
            <a:off x="-76200" y="-71612"/>
            <a:ext cx="2245775" cy="1024075"/>
            <a:chOff x="1190200" y="238125"/>
            <a:chExt cx="2245775" cy="1024075"/>
          </a:xfrm>
        </p:grpSpPr>
        <p:sp>
          <p:nvSpPr>
            <p:cNvPr id="71" name="Google Shape;71;p6"/>
            <p:cNvSpPr/>
            <p:nvPr/>
          </p:nvSpPr>
          <p:spPr>
            <a:xfrm>
              <a:off x="1190200" y="935275"/>
              <a:ext cx="301900" cy="296900"/>
            </a:xfrm>
            <a:custGeom>
              <a:avLst/>
              <a:gdLst/>
              <a:ahLst/>
              <a:cxnLst/>
              <a:rect l="l" t="t" r="r" b="b"/>
              <a:pathLst>
                <a:path w="12076" h="11876" extrusionOk="0">
                  <a:moveTo>
                    <a:pt x="12075" y="1"/>
                  </a:moveTo>
                  <a:lnTo>
                    <a:pt x="12075" y="1"/>
                  </a:lnTo>
                  <a:cubicBezTo>
                    <a:pt x="8106" y="935"/>
                    <a:pt x="4103" y="1635"/>
                    <a:pt x="0" y="2135"/>
                  </a:cubicBezTo>
                  <a:cubicBezTo>
                    <a:pt x="2468" y="5471"/>
                    <a:pt x="5137" y="8707"/>
                    <a:pt x="7972" y="11876"/>
                  </a:cubicBezTo>
                  <a:cubicBezTo>
                    <a:pt x="9540" y="7940"/>
                    <a:pt x="10908" y="3970"/>
                    <a:pt x="120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1492075" y="851875"/>
              <a:ext cx="291900" cy="306100"/>
            </a:xfrm>
            <a:custGeom>
              <a:avLst/>
              <a:gdLst/>
              <a:ahLst/>
              <a:cxnLst/>
              <a:rect l="l" t="t" r="r" b="b"/>
              <a:pathLst>
                <a:path w="11676" h="12244" extrusionOk="0">
                  <a:moveTo>
                    <a:pt x="11675" y="1"/>
                  </a:moveTo>
                  <a:lnTo>
                    <a:pt x="11675" y="1"/>
                  </a:lnTo>
                  <a:cubicBezTo>
                    <a:pt x="7873" y="1302"/>
                    <a:pt x="3970" y="2436"/>
                    <a:pt x="0" y="3337"/>
                  </a:cubicBezTo>
                  <a:cubicBezTo>
                    <a:pt x="2802" y="6405"/>
                    <a:pt x="5771" y="9374"/>
                    <a:pt x="8873" y="12243"/>
                  </a:cubicBezTo>
                  <a:cubicBezTo>
                    <a:pt x="10007" y="8140"/>
                    <a:pt x="10941" y="4070"/>
                    <a:pt x="11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1783950" y="739300"/>
              <a:ext cx="280225" cy="311075"/>
            </a:xfrm>
            <a:custGeom>
              <a:avLst/>
              <a:gdLst/>
              <a:ahLst/>
              <a:cxnLst/>
              <a:rect l="l" t="t" r="r" b="b"/>
              <a:pathLst>
                <a:path w="11209" h="12443" extrusionOk="0">
                  <a:moveTo>
                    <a:pt x="11208" y="1"/>
                  </a:moveTo>
                  <a:cubicBezTo>
                    <a:pt x="7572" y="1669"/>
                    <a:pt x="3836" y="3203"/>
                    <a:pt x="0" y="4504"/>
                  </a:cubicBezTo>
                  <a:cubicBezTo>
                    <a:pt x="3103" y="7273"/>
                    <a:pt x="6338" y="9908"/>
                    <a:pt x="9741" y="12443"/>
                  </a:cubicBezTo>
                  <a:cubicBezTo>
                    <a:pt x="10408" y="8273"/>
                    <a:pt x="10908" y="4104"/>
                    <a:pt x="112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2064150" y="598375"/>
              <a:ext cx="268550" cy="312750"/>
            </a:xfrm>
            <a:custGeom>
              <a:avLst/>
              <a:gdLst/>
              <a:ahLst/>
              <a:cxnLst/>
              <a:rect l="l" t="t" r="r" b="b"/>
              <a:pathLst>
                <a:path w="10742" h="12510" extrusionOk="0">
                  <a:moveTo>
                    <a:pt x="10608" y="0"/>
                  </a:moveTo>
                  <a:lnTo>
                    <a:pt x="10608" y="0"/>
                  </a:lnTo>
                  <a:cubicBezTo>
                    <a:pt x="7172" y="2035"/>
                    <a:pt x="3636" y="3936"/>
                    <a:pt x="0" y="5638"/>
                  </a:cubicBezTo>
                  <a:cubicBezTo>
                    <a:pt x="3336" y="8039"/>
                    <a:pt x="6839" y="10341"/>
                    <a:pt x="10474" y="12509"/>
                  </a:cubicBezTo>
                  <a:cubicBezTo>
                    <a:pt x="10708" y="8306"/>
                    <a:pt x="10741" y="4103"/>
                    <a:pt x="106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a:off x="2329325" y="430750"/>
              <a:ext cx="277725" cy="311925"/>
            </a:xfrm>
            <a:custGeom>
              <a:avLst/>
              <a:gdLst/>
              <a:ahLst/>
              <a:cxnLst/>
              <a:rect l="l" t="t" r="r" b="b"/>
              <a:pathLst>
                <a:path w="11109" h="12477" extrusionOk="0">
                  <a:moveTo>
                    <a:pt x="9975" y="1"/>
                  </a:moveTo>
                  <a:cubicBezTo>
                    <a:pt x="6772" y="2402"/>
                    <a:pt x="3437" y="4637"/>
                    <a:pt x="1" y="6705"/>
                  </a:cubicBezTo>
                  <a:cubicBezTo>
                    <a:pt x="3603" y="8773"/>
                    <a:pt x="7306" y="10675"/>
                    <a:pt x="11109" y="12476"/>
                  </a:cubicBezTo>
                  <a:cubicBezTo>
                    <a:pt x="10942" y="8240"/>
                    <a:pt x="10542" y="4103"/>
                    <a:pt x="9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2578675" y="238125"/>
              <a:ext cx="291900" cy="306900"/>
            </a:xfrm>
            <a:custGeom>
              <a:avLst/>
              <a:gdLst/>
              <a:ahLst/>
              <a:cxnLst/>
              <a:rect l="l" t="t" r="r" b="b"/>
              <a:pathLst>
                <a:path w="11676" h="12276" extrusionOk="0">
                  <a:moveTo>
                    <a:pt x="9241" y="0"/>
                  </a:moveTo>
                  <a:cubicBezTo>
                    <a:pt x="6305" y="2735"/>
                    <a:pt x="3203" y="5304"/>
                    <a:pt x="1" y="7706"/>
                  </a:cubicBezTo>
                  <a:cubicBezTo>
                    <a:pt x="3770" y="9373"/>
                    <a:pt x="7673" y="10908"/>
                    <a:pt x="11676" y="12275"/>
                  </a:cubicBezTo>
                  <a:cubicBezTo>
                    <a:pt x="11042" y="8106"/>
                    <a:pt x="10208" y="4003"/>
                    <a:pt x="92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a:off x="1190200" y="897750"/>
              <a:ext cx="398625" cy="364450"/>
            </a:xfrm>
            <a:custGeom>
              <a:avLst/>
              <a:gdLst/>
              <a:ahLst/>
              <a:cxnLst/>
              <a:rect l="l" t="t" r="r" b="b"/>
              <a:pathLst>
                <a:path w="15945" h="14578" extrusionOk="0">
                  <a:moveTo>
                    <a:pt x="15945" y="1"/>
                  </a:moveTo>
                  <a:lnTo>
                    <a:pt x="15945" y="1"/>
                  </a:lnTo>
                  <a:cubicBezTo>
                    <a:pt x="11651" y="381"/>
                    <a:pt x="7336" y="562"/>
                    <a:pt x="2980" y="562"/>
                  </a:cubicBezTo>
                  <a:cubicBezTo>
                    <a:pt x="1989" y="562"/>
                    <a:pt x="995" y="553"/>
                    <a:pt x="0" y="534"/>
                  </a:cubicBezTo>
                  <a:lnTo>
                    <a:pt x="0" y="534"/>
                  </a:lnTo>
                  <a:cubicBezTo>
                    <a:pt x="2602" y="5271"/>
                    <a:pt x="5404" y="9974"/>
                    <a:pt x="8473" y="14578"/>
                  </a:cubicBezTo>
                  <a:cubicBezTo>
                    <a:pt x="11241" y="9774"/>
                    <a:pt x="13743" y="4904"/>
                    <a:pt x="15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a:off x="1588800" y="842700"/>
              <a:ext cx="391975" cy="381975"/>
            </a:xfrm>
            <a:custGeom>
              <a:avLst/>
              <a:gdLst/>
              <a:ahLst/>
              <a:cxnLst/>
              <a:rect l="l" t="t" r="r" b="b"/>
              <a:pathLst>
                <a:path w="15679" h="15279" extrusionOk="0">
                  <a:moveTo>
                    <a:pt x="15679" y="1"/>
                  </a:moveTo>
                  <a:lnTo>
                    <a:pt x="15679" y="1"/>
                  </a:lnTo>
                  <a:cubicBezTo>
                    <a:pt x="10508" y="1002"/>
                    <a:pt x="5305" y="1736"/>
                    <a:pt x="1" y="2203"/>
                  </a:cubicBezTo>
                  <a:cubicBezTo>
                    <a:pt x="3070" y="6639"/>
                    <a:pt x="6339" y="11009"/>
                    <a:pt x="9841" y="15279"/>
                  </a:cubicBezTo>
                  <a:cubicBezTo>
                    <a:pt x="12043" y="10208"/>
                    <a:pt x="13977" y="5138"/>
                    <a:pt x="15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a:off x="1980750" y="748475"/>
              <a:ext cx="381125" cy="394475"/>
            </a:xfrm>
            <a:custGeom>
              <a:avLst/>
              <a:gdLst/>
              <a:ahLst/>
              <a:cxnLst/>
              <a:rect l="l" t="t" r="r" b="b"/>
              <a:pathLst>
                <a:path w="15245" h="15779" extrusionOk="0">
                  <a:moveTo>
                    <a:pt x="15245" y="1"/>
                  </a:moveTo>
                  <a:cubicBezTo>
                    <a:pt x="10241" y="1502"/>
                    <a:pt x="5171" y="2769"/>
                    <a:pt x="1" y="3770"/>
                  </a:cubicBezTo>
                  <a:cubicBezTo>
                    <a:pt x="3470" y="7906"/>
                    <a:pt x="7172" y="11909"/>
                    <a:pt x="11075" y="15779"/>
                  </a:cubicBezTo>
                  <a:cubicBezTo>
                    <a:pt x="12743" y="10508"/>
                    <a:pt x="14111" y="5238"/>
                    <a:pt x="15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a:off x="2361850" y="615050"/>
              <a:ext cx="367800" cy="402800"/>
            </a:xfrm>
            <a:custGeom>
              <a:avLst/>
              <a:gdLst/>
              <a:ahLst/>
              <a:cxnLst/>
              <a:rect l="l" t="t" r="r" b="b"/>
              <a:pathLst>
                <a:path w="14712" h="16112" extrusionOk="0">
                  <a:moveTo>
                    <a:pt x="14711" y="0"/>
                  </a:moveTo>
                  <a:lnTo>
                    <a:pt x="14711" y="0"/>
                  </a:lnTo>
                  <a:cubicBezTo>
                    <a:pt x="9908" y="2035"/>
                    <a:pt x="5004" y="3803"/>
                    <a:pt x="1" y="5338"/>
                  </a:cubicBezTo>
                  <a:cubicBezTo>
                    <a:pt x="3870" y="9074"/>
                    <a:pt x="7940" y="12676"/>
                    <a:pt x="12243" y="16112"/>
                  </a:cubicBezTo>
                  <a:cubicBezTo>
                    <a:pt x="13310" y="10708"/>
                    <a:pt x="14144" y="5338"/>
                    <a:pt x="14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a:off x="2729625" y="444100"/>
              <a:ext cx="351950" cy="406975"/>
            </a:xfrm>
            <a:custGeom>
              <a:avLst/>
              <a:gdLst/>
              <a:ahLst/>
              <a:cxnLst/>
              <a:rect l="l" t="t" r="r" b="b"/>
              <a:pathLst>
                <a:path w="14078" h="16279" extrusionOk="0">
                  <a:moveTo>
                    <a:pt x="14077" y="0"/>
                  </a:moveTo>
                  <a:lnTo>
                    <a:pt x="14077" y="0"/>
                  </a:lnTo>
                  <a:cubicBezTo>
                    <a:pt x="9507" y="2535"/>
                    <a:pt x="4804" y="4804"/>
                    <a:pt x="0" y="6838"/>
                  </a:cubicBezTo>
                  <a:cubicBezTo>
                    <a:pt x="4237" y="10141"/>
                    <a:pt x="8673" y="13310"/>
                    <a:pt x="13276" y="16279"/>
                  </a:cubicBezTo>
                  <a:cubicBezTo>
                    <a:pt x="13777" y="10808"/>
                    <a:pt x="14044" y="5371"/>
                    <a:pt x="14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a:off x="3081550" y="238125"/>
              <a:ext cx="354425" cy="406975"/>
            </a:xfrm>
            <a:custGeom>
              <a:avLst/>
              <a:gdLst/>
              <a:ahLst/>
              <a:cxnLst/>
              <a:rect l="l" t="t" r="r" b="b"/>
              <a:pathLst>
                <a:path w="14177" h="16279" extrusionOk="0">
                  <a:moveTo>
                    <a:pt x="13276" y="0"/>
                  </a:moveTo>
                  <a:cubicBezTo>
                    <a:pt x="9006" y="2969"/>
                    <a:pt x="4570" y="5737"/>
                    <a:pt x="0" y="8239"/>
                  </a:cubicBezTo>
                  <a:cubicBezTo>
                    <a:pt x="4537" y="11108"/>
                    <a:pt x="9273" y="13777"/>
                    <a:pt x="14177" y="16278"/>
                  </a:cubicBezTo>
                  <a:cubicBezTo>
                    <a:pt x="14110" y="10774"/>
                    <a:pt x="13810" y="5337"/>
                    <a:pt x="132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83;p6"/>
          <p:cNvSpPr/>
          <p:nvPr/>
        </p:nvSpPr>
        <p:spPr>
          <a:xfrm>
            <a:off x="8599100" y="974275"/>
            <a:ext cx="167650" cy="261875"/>
          </a:xfrm>
          <a:custGeom>
            <a:avLst/>
            <a:gdLst/>
            <a:ahLst/>
            <a:cxnLst/>
            <a:rect l="l" t="t" r="r" b="b"/>
            <a:pathLst>
              <a:path w="6706" h="10475" extrusionOk="0">
                <a:moveTo>
                  <a:pt x="3337" y="0"/>
                </a:moveTo>
                <a:lnTo>
                  <a:pt x="2836" y="1668"/>
                </a:lnTo>
                <a:cubicBezTo>
                  <a:pt x="2403" y="3203"/>
                  <a:pt x="1369" y="4470"/>
                  <a:pt x="1" y="5237"/>
                </a:cubicBezTo>
                <a:cubicBezTo>
                  <a:pt x="1369" y="6005"/>
                  <a:pt x="2403" y="7272"/>
                  <a:pt x="2836" y="8807"/>
                </a:cubicBezTo>
                <a:lnTo>
                  <a:pt x="3337" y="10475"/>
                </a:lnTo>
                <a:lnTo>
                  <a:pt x="3837" y="8807"/>
                </a:lnTo>
                <a:cubicBezTo>
                  <a:pt x="4271" y="7272"/>
                  <a:pt x="5305" y="6005"/>
                  <a:pt x="6706" y="5237"/>
                </a:cubicBezTo>
                <a:cubicBezTo>
                  <a:pt x="5305" y="4470"/>
                  <a:pt x="4271" y="3203"/>
                  <a:pt x="3837" y="1668"/>
                </a:cubicBezTo>
                <a:lnTo>
                  <a:pt x="3337"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6"/>
          <p:cNvSpPr/>
          <p:nvPr/>
        </p:nvSpPr>
        <p:spPr>
          <a:xfrm>
            <a:off x="8766750" y="260275"/>
            <a:ext cx="88425" cy="137600"/>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6"/>
          <p:cNvSpPr/>
          <p:nvPr/>
        </p:nvSpPr>
        <p:spPr>
          <a:xfrm>
            <a:off x="8023900" y="470138"/>
            <a:ext cx="122600" cy="191825"/>
          </a:xfrm>
          <a:custGeom>
            <a:avLst/>
            <a:gdLst/>
            <a:ahLst/>
            <a:cxnLst/>
            <a:rect l="l" t="t" r="r" b="b"/>
            <a:pathLst>
              <a:path w="4904" h="7673" extrusionOk="0">
                <a:moveTo>
                  <a:pt x="2869" y="1"/>
                </a:moveTo>
                <a:lnTo>
                  <a:pt x="2369" y="1202"/>
                </a:lnTo>
                <a:cubicBezTo>
                  <a:pt x="1935" y="2269"/>
                  <a:pt x="1068" y="3136"/>
                  <a:pt x="0" y="3570"/>
                </a:cubicBezTo>
                <a:cubicBezTo>
                  <a:pt x="968" y="4237"/>
                  <a:pt x="1601" y="5271"/>
                  <a:pt x="1802" y="6405"/>
                </a:cubicBezTo>
                <a:lnTo>
                  <a:pt x="2035" y="7673"/>
                </a:lnTo>
                <a:lnTo>
                  <a:pt x="2535" y="6505"/>
                </a:lnTo>
                <a:cubicBezTo>
                  <a:pt x="2969" y="5405"/>
                  <a:pt x="3836" y="4537"/>
                  <a:pt x="4904" y="4104"/>
                </a:cubicBezTo>
                <a:cubicBezTo>
                  <a:pt x="3970" y="3437"/>
                  <a:pt x="3303" y="2402"/>
                  <a:pt x="3102" y="1268"/>
                </a:cubicBezTo>
                <a:lnTo>
                  <a:pt x="2869" y="1"/>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6"/>
        <p:cNvGrpSpPr/>
        <p:nvPr/>
      </p:nvGrpSpPr>
      <p:grpSpPr>
        <a:xfrm>
          <a:off x="0" y="0"/>
          <a:ext cx="0" cy="0"/>
          <a:chOff x="0" y="0"/>
          <a:chExt cx="0" cy="0"/>
        </a:xfrm>
      </p:grpSpPr>
      <p:sp>
        <p:nvSpPr>
          <p:cNvPr id="87" name="Google Shape;87;p7"/>
          <p:cNvSpPr/>
          <p:nvPr/>
        </p:nvSpPr>
        <p:spPr>
          <a:xfrm>
            <a:off x="1726920" y="63900"/>
            <a:ext cx="7851405" cy="5015693"/>
          </a:xfrm>
          <a:custGeom>
            <a:avLst/>
            <a:gdLst/>
            <a:ahLst/>
            <a:cxnLst/>
            <a:rect l="l" t="t" r="r" b="b"/>
            <a:pathLst>
              <a:path w="109161" h="58792" extrusionOk="0">
                <a:moveTo>
                  <a:pt x="60518" y="0"/>
                </a:moveTo>
                <a:cubicBezTo>
                  <a:pt x="54721" y="0"/>
                  <a:pt x="47321" y="5906"/>
                  <a:pt x="31455" y="5906"/>
                </a:cubicBezTo>
                <a:cubicBezTo>
                  <a:pt x="30646" y="5906"/>
                  <a:pt x="29815" y="5891"/>
                  <a:pt x="28961" y="5858"/>
                </a:cubicBezTo>
                <a:cubicBezTo>
                  <a:pt x="8793" y="6294"/>
                  <a:pt x="0" y="30863"/>
                  <a:pt x="22514" y="40763"/>
                </a:cubicBezTo>
                <a:cubicBezTo>
                  <a:pt x="30078" y="44048"/>
                  <a:pt x="39262" y="44841"/>
                  <a:pt x="46781" y="46863"/>
                </a:cubicBezTo>
                <a:cubicBezTo>
                  <a:pt x="55228" y="49154"/>
                  <a:pt x="60647" y="56595"/>
                  <a:pt x="68826" y="58427"/>
                </a:cubicBezTo>
                <a:cubicBezTo>
                  <a:pt x="70056" y="58682"/>
                  <a:pt x="71404" y="58792"/>
                  <a:pt x="72861" y="58792"/>
                </a:cubicBezTo>
                <a:cubicBezTo>
                  <a:pt x="78563" y="58792"/>
                  <a:pt x="85931" y="57110"/>
                  <a:pt x="94412" y="55846"/>
                </a:cubicBezTo>
                <a:cubicBezTo>
                  <a:pt x="101607" y="54852"/>
                  <a:pt x="106713" y="53992"/>
                  <a:pt x="108211" y="45847"/>
                </a:cubicBezTo>
                <a:cubicBezTo>
                  <a:pt x="109160" y="40562"/>
                  <a:pt x="108166" y="33802"/>
                  <a:pt x="105898" y="28584"/>
                </a:cubicBezTo>
                <a:cubicBezTo>
                  <a:pt x="101753" y="18372"/>
                  <a:pt x="91283" y="16484"/>
                  <a:pt x="80513" y="13121"/>
                </a:cubicBezTo>
                <a:cubicBezTo>
                  <a:pt x="71977" y="10339"/>
                  <a:pt x="71675" y="8998"/>
                  <a:pt x="64748" y="1344"/>
                </a:cubicBezTo>
                <a:cubicBezTo>
                  <a:pt x="63366" y="383"/>
                  <a:pt x="61994" y="0"/>
                  <a:pt x="60518" y="0"/>
                </a:cubicBezTo>
                <a:close/>
              </a:path>
            </a:pathLst>
          </a:custGeom>
          <a:solidFill>
            <a:srgbClr val="A4BDDA">
              <a:alpha val="1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txBox="1">
            <a:spLocks noGrp="1"/>
          </p:cNvSpPr>
          <p:nvPr>
            <p:ph type="title"/>
          </p:nvPr>
        </p:nvSpPr>
        <p:spPr>
          <a:xfrm>
            <a:off x="944350" y="974263"/>
            <a:ext cx="4121700" cy="1022400"/>
          </a:xfrm>
          <a:prstGeom prst="rect">
            <a:avLst/>
          </a:prstGeom>
        </p:spPr>
        <p:txBody>
          <a:bodyPr spcFirstLastPara="1" wrap="square" lIns="91425" tIns="91425" rIns="91425" bIns="91425" anchor="t" anchorCtr="0">
            <a:noAutofit/>
          </a:bodyPr>
          <a:lstStyle>
            <a:lvl1pPr lvl="0" algn="l" rtl="0">
              <a:lnSpc>
                <a:spcPct val="100000"/>
              </a:lnSpc>
              <a:spcBef>
                <a:spcPts val="0"/>
              </a:spcBef>
              <a:spcAft>
                <a:spcPts val="0"/>
              </a:spcAft>
              <a:buSzPts val="3400"/>
              <a:buNone/>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
        <p:nvSpPr>
          <p:cNvPr id="89" name="Google Shape;89;p7"/>
          <p:cNvSpPr txBox="1">
            <a:spLocks noGrp="1"/>
          </p:cNvSpPr>
          <p:nvPr>
            <p:ph type="subTitle" idx="1"/>
          </p:nvPr>
        </p:nvSpPr>
        <p:spPr>
          <a:xfrm>
            <a:off x="944350" y="2130138"/>
            <a:ext cx="4496400" cy="2039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90" name="Google Shape;90;p7"/>
          <p:cNvSpPr/>
          <p:nvPr/>
        </p:nvSpPr>
        <p:spPr>
          <a:xfrm>
            <a:off x="8599100" y="974275"/>
            <a:ext cx="167650" cy="261875"/>
          </a:xfrm>
          <a:custGeom>
            <a:avLst/>
            <a:gdLst/>
            <a:ahLst/>
            <a:cxnLst/>
            <a:rect l="l" t="t" r="r" b="b"/>
            <a:pathLst>
              <a:path w="6706" h="10475" extrusionOk="0">
                <a:moveTo>
                  <a:pt x="3337" y="0"/>
                </a:moveTo>
                <a:lnTo>
                  <a:pt x="2836" y="1668"/>
                </a:lnTo>
                <a:cubicBezTo>
                  <a:pt x="2403" y="3203"/>
                  <a:pt x="1369" y="4470"/>
                  <a:pt x="1" y="5237"/>
                </a:cubicBezTo>
                <a:cubicBezTo>
                  <a:pt x="1369" y="6005"/>
                  <a:pt x="2403" y="7272"/>
                  <a:pt x="2836" y="8807"/>
                </a:cubicBezTo>
                <a:lnTo>
                  <a:pt x="3337" y="10475"/>
                </a:lnTo>
                <a:lnTo>
                  <a:pt x="3837" y="8807"/>
                </a:lnTo>
                <a:cubicBezTo>
                  <a:pt x="4271" y="7272"/>
                  <a:pt x="5305" y="6005"/>
                  <a:pt x="6706" y="5237"/>
                </a:cubicBezTo>
                <a:cubicBezTo>
                  <a:pt x="5305" y="4470"/>
                  <a:pt x="4271" y="3203"/>
                  <a:pt x="3837" y="1668"/>
                </a:cubicBezTo>
                <a:lnTo>
                  <a:pt x="3337"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a:off x="7203325" y="333363"/>
            <a:ext cx="88400" cy="136775"/>
          </a:xfrm>
          <a:custGeom>
            <a:avLst/>
            <a:gdLst/>
            <a:ahLst/>
            <a:cxnLst/>
            <a:rect l="l" t="t" r="r" b="b"/>
            <a:pathLst>
              <a:path w="3536" h="5471" extrusionOk="0">
                <a:moveTo>
                  <a:pt x="2068" y="0"/>
                </a:moveTo>
                <a:lnTo>
                  <a:pt x="1701" y="834"/>
                </a:lnTo>
                <a:cubicBezTo>
                  <a:pt x="1401" y="1601"/>
                  <a:pt x="767" y="2235"/>
                  <a:pt x="0" y="2535"/>
                </a:cubicBezTo>
                <a:cubicBezTo>
                  <a:pt x="701" y="3002"/>
                  <a:pt x="1168" y="3736"/>
                  <a:pt x="1301" y="4570"/>
                </a:cubicBezTo>
                <a:lnTo>
                  <a:pt x="1468" y="5471"/>
                </a:lnTo>
                <a:lnTo>
                  <a:pt x="1801" y="4637"/>
                </a:lnTo>
                <a:cubicBezTo>
                  <a:pt x="2135" y="3869"/>
                  <a:pt x="2735" y="3236"/>
                  <a:pt x="3536" y="2935"/>
                </a:cubicBezTo>
                <a:cubicBezTo>
                  <a:pt x="2835" y="2468"/>
                  <a:pt x="2368" y="1735"/>
                  <a:pt x="2235" y="901"/>
                </a:cubicBezTo>
                <a:lnTo>
                  <a:pt x="2068"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a:off x="8766750" y="260275"/>
            <a:ext cx="88425" cy="137600"/>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7555725" y="730138"/>
            <a:ext cx="122625" cy="192650"/>
          </a:xfrm>
          <a:custGeom>
            <a:avLst/>
            <a:gdLst/>
            <a:ahLst/>
            <a:cxnLst/>
            <a:rect l="l" t="t" r="r" b="b"/>
            <a:pathLst>
              <a:path w="4905" h="7706" extrusionOk="0">
                <a:moveTo>
                  <a:pt x="2870" y="0"/>
                </a:moveTo>
                <a:lnTo>
                  <a:pt x="2403" y="1201"/>
                </a:lnTo>
                <a:cubicBezTo>
                  <a:pt x="1936" y="2269"/>
                  <a:pt x="1068" y="3136"/>
                  <a:pt x="1" y="3569"/>
                </a:cubicBezTo>
                <a:cubicBezTo>
                  <a:pt x="968" y="4237"/>
                  <a:pt x="1602" y="5271"/>
                  <a:pt x="1802" y="6405"/>
                </a:cubicBezTo>
                <a:lnTo>
                  <a:pt x="2036" y="7706"/>
                </a:lnTo>
                <a:lnTo>
                  <a:pt x="2536" y="6505"/>
                </a:lnTo>
                <a:cubicBezTo>
                  <a:pt x="2970" y="5437"/>
                  <a:pt x="3837" y="4570"/>
                  <a:pt x="4904" y="4137"/>
                </a:cubicBezTo>
                <a:cubicBezTo>
                  <a:pt x="3970" y="3469"/>
                  <a:pt x="3303" y="2435"/>
                  <a:pt x="3103" y="1268"/>
                </a:cubicBezTo>
                <a:lnTo>
                  <a:pt x="2870"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p:nvPr/>
        </p:nvSpPr>
        <p:spPr>
          <a:xfrm>
            <a:off x="8023900" y="470138"/>
            <a:ext cx="122600" cy="191825"/>
          </a:xfrm>
          <a:custGeom>
            <a:avLst/>
            <a:gdLst/>
            <a:ahLst/>
            <a:cxnLst/>
            <a:rect l="l" t="t" r="r" b="b"/>
            <a:pathLst>
              <a:path w="4904" h="7673" extrusionOk="0">
                <a:moveTo>
                  <a:pt x="2869" y="1"/>
                </a:moveTo>
                <a:lnTo>
                  <a:pt x="2369" y="1202"/>
                </a:lnTo>
                <a:cubicBezTo>
                  <a:pt x="1935" y="2269"/>
                  <a:pt x="1068" y="3136"/>
                  <a:pt x="0" y="3570"/>
                </a:cubicBezTo>
                <a:cubicBezTo>
                  <a:pt x="968" y="4237"/>
                  <a:pt x="1601" y="5271"/>
                  <a:pt x="1802" y="6405"/>
                </a:cubicBezTo>
                <a:lnTo>
                  <a:pt x="2035" y="7673"/>
                </a:lnTo>
                <a:lnTo>
                  <a:pt x="2535" y="6505"/>
                </a:lnTo>
                <a:cubicBezTo>
                  <a:pt x="2969" y="5405"/>
                  <a:pt x="3836" y="4537"/>
                  <a:pt x="4904" y="4104"/>
                </a:cubicBezTo>
                <a:cubicBezTo>
                  <a:pt x="3970" y="3437"/>
                  <a:pt x="3303" y="2402"/>
                  <a:pt x="3102" y="1268"/>
                </a:cubicBezTo>
                <a:lnTo>
                  <a:pt x="2869" y="1"/>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5"/>
        <p:cNvGrpSpPr/>
        <p:nvPr/>
      </p:nvGrpSpPr>
      <p:grpSpPr>
        <a:xfrm>
          <a:off x="0" y="0"/>
          <a:ext cx="0" cy="0"/>
          <a:chOff x="0" y="0"/>
          <a:chExt cx="0" cy="0"/>
        </a:xfrm>
      </p:grpSpPr>
      <p:sp>
        <p:nvSpPr>
          <p:cNvPr id="96" name="Google Shape;96;p8"/>
          <p:cNvSpPr/>
          <p:nvPr/>
        </p:nvSpPr>
        <p:spPr>
          <a:xfrm flipH="1">
            <a:off x="-707751" y="318851"/>
            <a:ext cx="10308350" cy="4824656"/>
          </a:xfrm>
          <a:custGeom>
            <a:avLst/>
            <a:gdLst/>
            <a:ahLst/>
            <a:cxnLst/>
            <a:rect l="l" t="t" r="r" b="b"/>
            <a:pathLst>
              <a:path w="117327" h="54913" extrusionOk="0">
                <a:moveTo>
                  <a:pt x="93356" y="0"/>
                </a:moveTo>
                <a:cubicBezTo>
                  <a:pt x="88268" y="0"/>
                  <a:pt x="83308" y="1414"/>
                  <a:pt x="77942" y="1787"/>
                </a:cubicBezTo>
                <a:cubicBezTo>
                  <a:pt x="56780" y="2759"/>
                  <a:pt x="55697" y="6502"/>
                  <a:pt x="51708" y="9508"/>
                </a:cubicBezTo>
                <a:cubicBezTo>
                  <a:pt x="50260" y="10596"/>
                  <a:pt x="48530" y="11140"/>
                  <a:pt x="46794" y="11140"/>
                </a:cubicBezTo>
                <a:cubicBezTo>
                  <a:pt x="45303" y="11140"/>
                  <a:pt x="43806" y="10738"/>
                  <a:pt x="42479" y="9932"/>
                </a:cubicBezTo>
                <a:cubicBezTo>
                  <a:pt x="35972" y="5988"/>
                  <a:pt x="27164" y="1899"/>
                  <a:pt x="20478" y="1899"/>
                </a:cubicBezTo>
                <a:cubicBezTo>
                  <a:pt x="20460" y="1899"/>
                  <a:pt x="20442" y="1899"/>
                  <a:pt x="20423" y="1899"/>
                </a:cubicBezTo>
                <a:cubicBezTo>
                  <a:pt x="7642" y="2111"/>
                  <a:pt x="4346" y="9832"/>
                  <a:pt x="2915" y="21217"/>
                </a:cubicBezTo>
                <a:cubicBezTo>
                  <a:pt x="0" y="47094"/>
                  <a:pt x="18455" y="54913"/>
                  <a:pt x="40084" y="54913"/>
                </a:cubicBezTo>
                <a:cubicBezTo>
                  <a:pt x="41419" y="54913"/>
                  <a:pt x="42766" y="54883"/>
                  <a:pt x="44121" y="54826"/>
                </a:cubicBezTo>
                <a:cubicBezTo>
                  <a:pt x="50523" y="54289"/>
                  <a:pt x="56333" y="51787"/>
                  <a:pt x="62691" y="51351"/>
                </a:cubicBezTo>
                <a:cubicBezTo>
                  <a:pt x="63252" y="51299"/>
                  <a:pt x="63806" y="51275"/>
                  <a:pt x="64353" y="51275"/>
                </a:cubicBezTo>
                <a:cubicBezTo>
                  <a:pt x="69792" y="51275"/>
                  <a:pt x="74570" y="53648"/>
                  <a:pt x="79819" y="54379"/>
                </a:cubicBezTo>
                <a:cubicBezTo>
                  <a:pt x="81641" y="54648"/>
                  <a:pt x="83517" y="54789"/>
                  <a:pt x="85406" y="54789"/>
                </a:cubicBezTo>
                <a:cubicBezTo>
                  <a:pt x="92841" y="54789"/>
                  <a:pt x="100466" y="52611"/>
                  <a:pt x="105696" y="47541"/>
                </a:cubicBezTo>
                <a:cubicBezTo>
                  <a:pt x="113796" y="39697"/>
                  <a:pt x="117327" y="27195"/>
                  <a:pt x="116075" y="16033"/>
                </a:cubicBezTo>
                <a:cubicBezTo>
                  <a:pt x="115662" y="6201"/>
                  <a:pt x="106768" y="3173"/>
                  <a:pt x="98724" y="614"/>
                </a:cubicBezTo>
                <a:cubicBezTo>
                  <a:pt x="96904" y="171"/>
                  <a:pt x="95122" y="0"/>
                  <a:pt x="93356" y="0"/>
                </a:cubicBezTo>
                <a:close/>
              </a:path>
            </a:pathLst>
          </a:custGeom>
          <a:solidFill>
            <a:srgbClr val="A4BDDA">
              <a:alpha val="1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txBox="1">
            <a:spLocks noGrp="1"/>
          </p:cNvSpPr>
          <p:nvPr>
            <p:ph type="title"/>
          </p:nvPr>
        </p:nvSpPr>
        <p:spPr>
          <a:xfrm>
            <a:off x="2408763" y="1371750"/>
            <a:ext cx="5669100" cy="240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400"/>
              <a:buNone/>
              <a:defRPr sz="9100"/>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
        <p:nvSpPr>
          <p:cNvPr id="98" name="Google Shape;98;p8"/>
          <p:cNvSpPr/>
          <p:nvPr/>
        </p:nvSpPr>
        <p:spPr>
          <a:xfrm>
            <a:off x="8898550" y="697150"/>
            <a:ext cx="301925" cy="296900"/>
          </a:xfrm>
          <a:custGeom>
            <a:avLst/>
            <a:gdLst/>
            <a:ahLst/>
            <a:cxnLst/>
            <a:rect l="l" t="t" r="r" b="b"/>
            <a:pathLst>
              <a:path w="12077" h="11876" extrusionOk="0">
                <a:moveTo>
                  <a:pt x="1" y="1"/>
                </a:moveTo>
                <a:cubicBezTo>
                  <a:pt x="1168" y="3970"/>
                  <a:pt x="2536" y="7940"/>
                  <a:pt x="4104" y="11876"/>
                </a:cubicBezTo>
                <a:cubicBezTo>
                  <a:pt x="6939" y="8707"/>
                  <a:pt x="9608" y="5471"/>
                  <a:pt x="12076" y="2135"/>
                </a:cubicBezTo>
                <a:cubicBezTo>
                  <a:pt x="7973" y="1635"/>
                  <a:pt x="3970" y="935"/>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8"/>
          <p:cNvSpPr/>
          <p:nvPr/>
        </p:nvSpPr>
        <p:spPr>
          <a:xfrm>
            <a:off x="8606675" y="613750"/>
            <a:ext cx="291900" cy="306100"/>
          </a:xfrm>
          <a:custGeom>
            <a:avLst/>
            <a:gdLst/>
            <a:ahLst/>
            <a:cxnLst/>
            <a:rect l="l" t="t" r="r" b="b"/>
            <a:pathLst>
              <a:path w="11676" h="12244" extrusionOk="0">
                <a:moveTo>
                  <a:pt x="1" y="1"/>
                </a:moveTo>
                <a:lnTo>
                  <a:pt x="1" y="1"/>
                </a:lnTo>
                <a:cubicBezTo>
                  <a:pt x="735" y="4070"/>
                  <a:pt x="1669" y="8140"/>
                  <a:pt x="2803" y="12243"/>
                </a:cubicBezTo>
                <a:cubicBezTo>
                  <a:pt x="5905" y="9374"/>
                  <a:pt x="8874" y="6405"/>
                  <a:pt x="11676" y="3337"/>
                </a:cubicBezTo>
                <a:cubicBezTo>
                  <a:pt x="7706" y="2436"/>
                  <a:pt x="3804" y="1302"/>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a:off x="8326475" y="501175"/>
            <a:ext cx="280225" cy="311075"/>
          </a:xfrm>
          <a:custGeom>
            <a:avLst/>
            <a:gdLst/>
            <a:ahLst/>
            <a:cxnLst/>
            <a:rect l="l" t="t" r="r" b="b"/>
            <a:pathLst>
              <a:path w="11209" h="12443" extrusionOk="0">
                <a:moveTo>
                  <a:pt x="1" y="1"/>
                </a:moveTo>
                <a:cubicBezTo>
                  <a:pt x="301" y="4104"/>
                  <a:pt x="801" y="8273"/>
                  <a:pt x="1469" y="12443"/>
                </a:cubicBezTo>
                <a:cubicBezTo>
                  <a:pt x="4871" y="9908"/>
                  <a:pt x="8107" y="7273"/>
                  <a:pt x="11209" y="4504"/>
                </a:cubicBezTo>
                <a:cubicBezTo>
                  <a:pt x="7373" y="3203"/>
                  <a:pt x="3637" y="166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a:off x="8057950" y="360250"/>
            <a:ext cx="268550" cy="312750"/>
          </a:xfrm>
          <a:custGeom>
            <a:avLst/>
            <a:gdLst/>
            <a:ahLst/>
            <a:cxnLst/>
            <a:rect l="l" t="t" r="r" b="b"/>
            <a:pathLst>
              <a:path w="10742" h="12510" extrusionOk="0">
                <a:moveTo>
                  <a:pt x="134" y="0"/>
                </a:moveTo>
                <a:cubicBezTo>
                  <a:pt x="1" y="4103"/>
                  <a:pt x="34" y="8306"/>
                  <a:pt x="268" y="12509"/>
                </a:cubicBezTo>
                <a:cubicBezTo>
                  <a:pt x="3904" y="10341"/>
                  <a:pt x="7406" y="8039"/>
                  <a:pt x="10742" y="5638"/>
                </a:cubicBezTo>
                <a:cubicBezTo>
                  <a:pt x="7106" y="3936"/>
                  <a:pt x="3570" y="2035"/>
                  <a:pt x="1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a:off x="7783600" y="192625"/>
            <a:ext cx="277725" cy="311925"/>
          </a:xfrm>
          <a:custGeom>
            <a:avLst/>
            <a:gdLst/>
            <a:ahLst/>
            <a:cxnLst/>
            <a:rect l="l" t="t" r="r" b="b"/>
            <a:pathLst>
              <a:path w="11109" h="12477" extrusionOk="0">
                <a:moveTo>
                  <a:pt x="1135" y="1"/>
                </a:moveTo>
                <a:cubicBezTo>
                  <a:pt x="567" y="4103"/>
                  <a:pt x="167" y="8240"/>
                  <a:pt x="0" y="12476"/>
                </a:cubicBezTo>
                <a:cubicBezTo>
                  <a:pt x="3803" y="10675"/>
                  <a:pt x="7539" y="8773"/>
                  <a:pt x="11108" y="6705"/>
                </a:cubicBezTo>
                <a:cubicBezTo>
                  <a:pt x="7673" y="4637"/>
                  <a:pt x="4337" y="2402"/>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a:off x="7520075" y="0"/>
            <a:ext cx="291900" cy="306900"/>
          </a:xfrm>
          <a:custGeom>
            <a:avLst/>
            <a:gdLst/>
            <a:ahLst/>
            <a:cxnLst/>
            <a:rect l="l" t="t" r="r" b="b"/>
            <a:pathLst>
              <a:path w="11676" h="12276" extrusionOk="0">
                <a:moveTo>
                  <a:pt x="2436" y="0"/>
                </a:moveTo>
                <a:cubicBezTo>
                  <a:pt x="1468" y="4003"/>
                  <a:pt x="634" y="8106"/>
                  <a:pt x="1" y="12275"/>
                </a:cubicBezTo>
                <a:cubicBezTo>
                  <a:pt x="4003" y="10908"/>
                  <a:pt x="7906" y="9373"/>
                  <a:pt x="11676" y="7706"/>
                </a:cubicBezTo>
                <a:cubicBezTo>
                  <a:pt x="8473" y="5304"/>
                  <a:pt x="5371" y="2735"/>
                  <a:pt x="24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p:cNvSpPr/>
          <p:nvPr/>
        </p:nvSpPr>
        <p:spPr>
          <a:xfrm>
            <a:off x="8801825" y="659625"/>
            <a:ext cx="398650" cy="364450"/>
          </a:xfrm>
          <a:custGeom>
            <a:avLst/>
            <a:gdLst/>
            <a:ahLst/>
            <a:cxnLst/>
            <a:rect l="l" t="t" r="r" b="b"/>
            <a:pathLst>
              <a:path w="15946" h="14578" extrusionOk="0">
                <a:moveTo>
                  <a:pt x="1" y="1"/>
                </a:moveTo>
                <a:lnTo>
                  <a:pt x="1" y="1"/>
                </a:lnTo>
                <a:cubicBezTo>
                  <a:pt x="2202" y="4904"/>
                  <a:pt x="4704" y="9774"/>
                  <a:pt x="7473" y="14578"/>
                </a:cubicBezTo>
                <a:cubicBezTo>
                  <a:pt x="10541" y="9974"/>
                  <a:pt x="13343" y="5271"/>
                  <a:pt x="15945" y="534"/>
                </a:cubicBezTo>
                <a:lnTo>
                  <a:pt x="15945" y="534"/>
                </a:lnTo>
                <a:cubicBezTo>
                  <a:pt x="14950" y="553"/>
                  <a:pt x="13957" y="562"/>
                  <a:pt x="12966" y="562"/>
                </a:cubicBezTo>
                <a:cubicBezTo>
                  <a:pt x="8610" y="562"/>
                  <a:pt x="4294" y="38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8409875" y="604575"/>
            <a:ext cx="391975" cy="381975"/>
          </a:xfrm>
          <a:custGeom>
            <a:avLst/>
            <a:gdLst/>
            <a:ahLst/>
            <a:cxnLst/>
            <a:rect l="l" t="t" r="r" b="b"/>
            <a:pathLst>
              <a:path w="15679" h="15279" extrusionOk="0">
                <a:moveTo>
                  <a:pt x="1" y="1"/>
                </a:moveTo>
                <a:lnTo>
                  <a:pt x="1" y="1"/>
                </a:lnTo>
                <a:cubicBezTo>
                  <a:pt x="1702" y="5138"/>
                  <a:pt x="3637" y="10208"/>
                  <a:pt x="5838" y="15279"/>
                </a:cubicBezTo>
                <a:cubicBezTo>
                  <a:pt x="9341" y="11009"/>
                  <a:pt x="12610" y="6639"/>
                  <a:pt x="15679" y="2203"/>
                </a:cubicBezTo>
                <a:cubicBezTo>
                  <a:pt x="10375" y="1736"/>
                  <a:pt x="5171" y="1002"/>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a:off x="8028775" y="510350"/>
            <a:ext cx="381125" cy="394475"/>
          </a:xfrm>
          <a:custGeom>
            <a:avLst/>
            <a:gdLst/>
            <a:ahLst/>
            <a:cxnLst/>
            <a:rect l="l" t="t" r="r" b="b"/>
            <a:pathLst>
              <a:path w="15245" h="15779" extrusionOk="0">
                <a:moveTo>
                  <a:pt x="0" y="1"/>
                </a:moveTo>
                <a:cubicBezTo>
                  <a:pt x="1135" y="5238"/>
                  <a:pt x="2502" y="10508"/>
                  <a:pt x="4170" y="15779"/>
                </a:cubicBezTo>
                <a:cubicBezTo>
                  <a:pt x="8073" y="11909"/>
                  <a:pt x="11775" y="7906"/>
                  <a:pt x="15245" y="3770"/>
                </a:cubicBezTo>
                <a:cubicBezTo>
                  <a:pt x="10074" y="2769"/>
                  <a:pt x="5004" y="1502"/>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8"/>
          <p:cNvSpPr/>
          <p:nvPr/>
        </p:nvSpPr>
        <p:spPr>
          <a:xfrm>
            <a:off x="7661000" y="376925"/>
            <a:ext cx="367800" cy="402800"/>
          </a:xfrm>
          <a:custGeom>
            <a:avLst/>
            <a:gdLst/>
            <a:ahLst/>
            <a:cxnLst/>
            <a:rect l="l" t="t" r="r" b="b"/>
            <a:pathLst>
              <a:path w="14712" h="16112" extrusionOk="0">
                <a:moveTo>
                  <a:pt x="1" y="0"/>
                </a:moveTo>
                <a:lnTo>
                  <a:pt x="1" y="0"/>
                </a:lnTo>
                <a:cubicBezTo>
                  <a:pt x="568" y="5338"/>
                  <a:pt x="1402" y="10708"/>
                  <a:pt x="2469" y="16112"/>
                </a:cubicBezTo>
                <a:cubicBezTo>
                  <a:pt x="6772" y="12676"/>
                  <a:pt x="10842" y="9074"/>
                  <a:pt x="14711" y="5338"/>
                </a:cubicBezTo>
                <a:cubicBezTo>
                  <a:pt x="9708" y="3803"/>
                  <a:pt x="4804" y="2035"/>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8"/>
          <p:cNvSpPr/>
          <p:nvPr/>
        </p:nvSpPr>
        <p:spPr>
          <a:xfrm>
            <a:off x="7309100" y="205975"/>
            <a:ext cx="351925" cy="406975"/>
          </a:xfrm>
          <a:custGeom>
            <a:avLst/>
            <a:gdLst/>
            <a:ahLst/>
            <a:cxnLst/>
            <a:rect l="l" t="t" r="r" b="b"/>
            <a:pathLst>
              <a:path w="14077" h="16279" extrusionOk="0">
                <a:moveTo>
                  <a:pt x="0" y="0"/>
                </a:moveTo>
                <a:lnTo>
                  <a:pt x="0" y="0"/>
                </a:lnTo>
                <a:cubicBezTo>
                  <a:pt x="34" y="5371"/>
                  <a:pt x="300" y="10808"/>
                  <a:pt x="801" y="16279"/>
                </a:cubicBezTo>
                <a:cubicBezTo>
                  <a:pt x="5404" y="13310"/>
                  <a:pt x="9841" y="10141"/>
                  <a:pt x="14077" y="6838"/>
                </a:cubicBezTo>
                <a:cubicBezTo>
                  <a:pt x="9273" y="4804"/>
                  <a:pt x="4570" y="2535"/>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8"/>
          <p:cNvSpPr/>
          <p:nvPr/>
        </p:nvSpPr>
        <p:spPr>
          <a:xfrm>
            <a:off x="6954675" y="0"/>
            <a:ext cx="354450" cy="406975"/>
          </a:xfrm>
          <a:custGeom>
            <a:avLst/>
            <a:gdLst/>
            <a:ahLst/>
            <a:cxnLst/>
            <a:rect l="l" t="t" r="r" b="b"/>
            <a:pathLst>
              <a:path w="14178" h="16279" extrusionOk="0">
                <a:moveTo>
                  <a:pt x="901" y="0"/>
                </a:moveTo>
                <a:cubicBezTo>
                  <a:pt x="367" y="5337"/>
                  <a:pt x="67" y="10774"/>
                  <a:pt x="0" y="16278"/>
                </a:cubicBezTo>
                <a:cubicBezTo>
                  <a:pt x="4904" y="13777"/>
                  <a:pt x="9641" y="11108"/>
                  <a:pt x="14177" y="8239"/>
                </a:cubicBezTo>
                <a:cubicBezTo>
                  <a:pt x="9607" y="5737"/>
                  <a:pt x="5171" y="2969"/>
                  <a:pt x="9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8"/>
          <p:cNvGrpSpPr/>
          <p:nvPr/>
        </p:nvGrpSpPr>
        <p:grpSpPr>
          <a:xfrm>
            <a:off x="-76200" y="-71612"/>
            <a:ext cx="2245775" cy="1024075"/>
            <a:chOff x="1190200" y="238125"/>
            <a:chExt cx="2245775" cy="1024075"/>
          </a:xfrm>
        </p:grpSpPr>
        <p:sp>
          <p:nvSpPr>
            <p:cNvPr id="111" name="Google Shape;111;p8"/>
            <p:cNvSpPr/>
            <p:nvPr/>
          </p:nvSpPr>
          <p:spPr>
            <a:xfrm>
              <a:off x="1190200" y="935275"/>
              <a:ext cx="301900" cy="296900"/>
            </a:xfrm>
            <a:custGeom>
              <a:avLst/>
              <a:gdLst/>
              <a:ahLst/>
              <a:cxnLst/>
              <a:rect l="l" t="t" r="r" b="b"/>
              <a:pathLst>
                <a:path w="12076" h="11876" extrusionOk="0">
                  <a:moveTo>
                    <a:pt x="12075" y="1"/>
                  </a:moveTo>
                  <a:lnTo>
                    <a:pt x="12075" y="1"/>
                  </a:lnTo>
                  <a:cubicBezTo>
                    <a:pt x="8106" y="935"/>
                    <a:pt x="4103" y="1635"/>
                    <a:pt x="0" y="2135"/>
                  </a:cubicBezTo>
                  <a:cubicBezTo>
                    <a:pt x="2468" y="5471"/>
                    <a:pt x="5137" y="8707"/>
                    <a:pt x="7972" y="11876"/>
                  </a:cubicBezTo>
                  <a:cubicBezTo>
                    <a:pt x="9540" y="7940"/>
                    <a:pt x="10908" y="3970"/>
                    <a:pt x="120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8"/>
            <p:cNvSpPr/>
            <p:nvPr/>
          </p:nvSpPr>
          <p:spPr>
            <a:xfrm>
              <a:off x="1492075" y="851875"/>
              <a:ext cx="291900" cy="306100"/>
            </a:xfrm>
            <a:custGeom>
              <a:avLst/>
              <a:gdLst/>
              <a:ahLst/>
              <a:cxnLst/>
              <a:rect l="l" t="t" r="r" b="b"/>
              <a:pathLst>
                <a:path w="11676" h="12244" extrusionOk="0">
                  <a:moveTo>
                    <a:pt x="11675" y="1"/>
                  </a:moveTo>
                  <a:lnTo>
                    <a:pt x="11675" y="1"/>
                  </a:lnTo>
                  <a:cubicBezTo>
                    <a:pt x="7873" y="1302"/>
                    <a:pt x="3970" y="2436"/>
                    <a:pt x="0" y="3337"/>
                  </a:cubicBezTo>
                  <a:cubicBezTo>
                    <a:pt x="2802" y="6405"/>
                    <a:pt x="5771" y="9374"/>
                    <a:pt x="8873" y="12243"/>
                  </a:cubicBezTo>
                  <a:cubicBezTo>
                    <a:pt x="10007" y="8140"/>
                    <a:pt x="10941" y="4070"/>
                    <a:pt x="11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8"/>
            <p:cNvSpPr/>
            <p:nvPr/>
          </p:nvSpPr>
          <p:spPr>
            <a:xfrm>
              <a:off x="1783950" y="739300"/>
              <a:ext cx="280225" cy="311075"/>
            </a:xfrm>
            <a:custGeom>
              <a:avLst/>
              <a:gdLst/>
              <a:ahLst/>
              <a:cxnLst/>
              <a:rect l="l" t="t" r="r" b="b"/>
              <a:pathLst>
                <a:path w="11209" h="12443" extrusionOk="0">
                  <a:moveTo>
                    <a:pt x="11208" y="1"/>
                  </a:moveTo>
                  <a:cubicBezTo>
                    <a:pt x="7572" y="1669"/>
                    <a:pt x="3836" y="3203"/>
                    <a:pt x="0" y="4504"/>
                  </a:cubicBezTo>
                  <a:cubicBezTo>
                    <a:pt x="3103" y="7273"/>
                    <a:pt x="6338" y="9908"/>
                    <a:pt x="9741" y="12443"/>
                  </a:cubicBezTo>
                  <a:cubicBezTo>
                    <a:pt x="10408" y="8273"/>
                    <a:pt x="10908" y="4104"/>
                    <a:pt x="112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8"/>
            <p:cNvSpPr/>
            <p:nvPr/>
          </p:nvSpPr>
          <p:spPr>
            <a:xfrm>
              <a:off x="2064150" y="598375"/>
              <a:ext cx="268550" cy="312750"/>
            </a:xfrm>
            <a:custGeom>
              <a:avLst/>
              <a:gdLst/>
              <a:ahLst/>
              <a:cxnLst/>
              <a:rect l="l" t="t" r="r" b="b"/>
              <a:pathLst>
                <a:path w="10742" h="12510" extrusionOk="0">
                  <a:moveTo>
                    <a:pt x="10608" y="0"/>
                  </a:moveTo>
                  <a:lnTo>
                    <a:pt x="10608" y="0"/>
                  </a:lnTo>
                  <a:cubicBezTo>
                    <a:pt x="7172" y="2035"/>
                    <a:pt x="3636" y="3936"/>
                    <a:pt x="0" y="5638"/>
                  </a:cubicBezTo>
                  <a:cubicBezTo>
                    <a:pt x="3336" y="8039"/>
                    <a:pt x="6839" y="10341"/>
                    <a:pt x="10474" y="12509"/>
                  </a:cubicBezTo>
                  <a:cubicBezTo>
                    <a:pt x="10708" y="8306"/>
                    <a:pt x="10741" y="4103"/>
                    <a:pt x="106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8"/>
            <p:cNvSpPr/>
            <p:nvPr/>
          </p:nvSpPr>
          <p:spPr>
            <a:xfrm>
              <a:off x="2329325" y="430750"/>
              <a:ext cx="277725" cy="311925"/>
            </a:xfrm>
            <a:custGeom>
              <a:avLst/>
              <a:gdLst/>
              <a:ahLst/>
              <a:cxnLst/>
              <a:rect l="l" t="t" r="r" b="b"/>
              <a:pathLst>
                <a:path w="11109" h="12477" extrusionOk="0">
                  <a:moveTo>
                    <a:pt x="9975" y="1"/>
                  </a:moveTo>
                  <a:cubicBezTo>
                    <a:pt x="6772" y="2402"/>
                    <a:pt x="3437" y="4637"/>
                    <a:pt x="1" y="6705"/>
                  </a:cubicBezTo>
                  <a:cubicBezTo>
                    <a:pt x="3603" y="8773"/>
                    <a:pt x="7306" y="10675"/>
                    <a:pt x="11109" y="12476"/>
                  </a:cubicBezTo>
                  <a:cubicBezTo>
                    <a:pt x="10942" y="8240"/>
                    <a:pt x="10542" y="4103"/>
                    <a:pt x="9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a:off x="2578675" y="238125"/>
              <a:ext cx="291900" cy="306900"/>
            </a:xfrm>
            <a:custGeom>
              <a:avLst/>
              <a:gdLst/>
              <a:ahLst/>
              <a:cxnLst/>
              <a:rect l="l" t="t" r="r" b="b"/>
              <a:pathLst>
                <a:path w="11676" h="12276" extrusionOk="0">
                  <a:moveTo>
                    <a:pt x="9241" y="0"/>
                  </a:moveTo>
                  <a:cubicBezTo>
                    <a:pt x="6305" y="2735"/>
                    <a:pt x="3203" y="5304"/>
                    <a:pt x="1" y="7706"/>
                  </a:cubicBezTo>
                  <a:cubicBezTo>
                    <a:pt x="3770" y="9373"/>
                    <a:pt x="7673" y="10908"/>
                    <a:pt x="11676" y="12275"/>
                  </a:cubicBezTo>
                  <a:cubicBezTo>
                    <a:pt x="11042" y="8106"/>
                    <a:pt x="10208" y="4003"/>
                    <a:pt x="92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a:off x="1190200" y="897750"/>
              <a:ext cx="398625" cy="364450"/>
            </a:xfrm>
            <a:custGeom>
              <a:avLst/>
              <a:gdLst/>
              <a:ahLst/>
              <a:cxnLst/>
              <a:rect l="l" t="t" r="r" b="b"/>
              <a:pathLst>
                <a:path w="15945" h="14578" extrusionOk="0">
                  <a:moveTo>
                    <a:pt x="15945" y="1"/>
                  </a:moveTo>
                  <a:lnTo>
                    <a:pt x="15945" y="1"/>
                  </a:lnTo>
                  <a:cubicBezTo>
                    <a:pt x="11651" y="381"/>
                    <a:pt x="7336" y="562"/>
                    <a:pt x="2980" y="562"/>
                  </a:cubicBezTo>
                  <a:cubicBezTo>
                    <a:pt x="1989" y="562"/>
                    <a:pt x="995" y="553"/>
                    <a:pt x="0" y="534"/>
                  </a:cubicBezTo>
                  <a:lnTo>
                    <a:pt x="0" y="534"/>
                  </a:lnTo>
                  <a:cubicBezTo>
                    <a:pt x="2602" y="5271"/>
                    <a:pt x="5404" y="9974"/>
                    <a:pt x="8473" y="14578"/>
                  </a:cubicBezTo>
                  <a:cubicBezTo>
                    <a:pt x="11241" y="9774"/>
                    <a:pt x="13743" y="4904"/>
                    <a:pt x="15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8"/>
            <p:cNvSpPr/>
            <p:nvPr/>
          </p:nvSpPr>
          <p:spPr>
            <a:xfrm>
              <a:off x="1588800" y="842700"/>
              <a:ext cx="391975" cy="381975"/>
            </a:xfrm>
            <a:custGeom>
              <a:avLst/>
              <a:gdLst/>
              <a:ahLst/>
              <a:cxnLst/>
              <a:rect l="l" t="t" r="r" b="b"/>
              <a:pathLst>
                <a:path w="15679" h="15279" extrusionOk="0">
                  <a:moveTo>
                    <a:pt x="15679" y="1"/>
                  </a:moveTo>
                  <a:lnTo>
                    <a:pt x="15679" y="1"/>
                  </a:lnTo>
                  <a:cubicBezTo>
                    <a:pt x="10508" y="1002"/>
                    <a:pt x="5305" y="1736"/>
                    <a:pt x="1" y="2203"/>
                  </a:cubicBezTo>
                  <a:cubicBezTo>
                    <a:pt x="3070" y="6639"/>
                    <a:pt x="6339" y="11009"/>
                    <a:pt x="9841" y="15279"/>
                  </a:cubicBezTo>
                  <a:cubicBezTo>
                    <a:pt x="12043" y="10208"/>
                    <a:pt x="13977" y="5138"/>
                    <a:pt x="15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8"/>
            <p:cNvSpPr/>
            <p:nvPr/>
          </p:nvSpPr>
          <p:spPr>
            <a:xfrm>
              <a:off x="1980750" y="748475"/>
              <a:ext cx="381125" cy="394475"/>
            </a:xfrm>
            <a:custGeom>
              <a:avLst/>
              <a:gdLst/>
              <a:ahLst/>
              <a:cxnLst/>
              <a:rect l="l" t="t" r="r" b="b"/>
              <a:pathLst>
                <a:path w="15245" h="15779" extrusionOk="0">
                  <a:moveTo>
                    <a:pt x="15245" y="1"/>
                  </a:moveTo>
                  <a:cubicBezTo>
                    <a:pt x="10241" y="1502"/>
                    <a:pt x="5171" y="2769"/>
                    <a:pt x="1" y="3770"/>
                  </a:cubicBezTo>
                  <a:cubicBezTo>
                    <a:pt x="3470" y="7906"/>
                    <a:pt x="7172" y="11909"/>
                    <a:pt x="11075" y="15779"/>
                  </a:cubicBezTo>
                  <a:cubicBezTo>
                    <a:pt x="12743" y="10508"/>
                    <a:pt x="14111" y="5238"/>
                    <a:pt x="15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2361850" y="615050"/>
              <a:ext cx="367800" cy="402800"/>
            </a:xfrm>
            <a:custGeom>
              <a:avLst/>
              <a:gdLst/>
              <a:ahLst/>
              <a:cxnLst/>
              <a:rect l="l" t="t" r="r" b="b"/>
              <a:pathLst>
                <a:path w="14712" h="16112" extrusionOk="0">
                  <a:moveTo>
                    <a:pt x="14711" y="0"/>
                  </a:moveTo>
                  <a:lnTo>
                    <a:pt x="14711" y="0"/>
                  </a:lnTo>
                  <a:cubicBezTo>
                    <a:pt x="9908" y="2035"/>
                    <a:pt x="5004" y="3803"/>
                    <a:pt x="1" y="5338"/>
                  </a:cubicBezTo>
                  <a:cubicBezTo>
                    <a:pt x="3870" y="9074"/>
                    <a:pt x="7940" y="12676"/>
                    <a:pt x="12243" y="16112"/>
                  </a:cubicBezTo>
                  <a:cubicBezTo>
                    <a:pt x="13310" y="10708"/>
                    <a:pt x="14144" y="5338"/>
                    <a:pt x="14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2729625" y="444100"/>
              <a:ext cx="351950" cy="406975"/>
            </a:xfrm>
            <a:custGeom>
              <a:avLst/>
              <a:gdLst/>
              <a:ahLst/>
              <a:cxnLst/>
              <a:rect l="l" t="t" r="r" b="b"/>
              <a:pathLst>
                <a:path w="14078" h="16279" extrusionOk="0">
                  <a:moveTo>
                    <a:pt x="14077" y="0"/>
                  </a:moveTo>
                  <a:lnTo>
                    <a:pt x="14077" y="0"/>
                  </a:lnTo>
                  <a:cubicBezTo>
                    <a:pt x="9507" y="2535"/>
                    <a:pt x="4804" y="4804"/>
                    <a:pt x="0" y="6838"/>
                  </a:cubicBezTo>
                  <a:cubicBezTo>
                    <a:pt x="4237" y="10141"/>
                    <a:pt x="8673" y="13310"/>
                    <a:pt x="13276" y="16279"/>
                  </a:cubicBezTo>
                  <a:cubicBezTo>
                    <a:pt x="13777" y="10808"/>
                    <a:pt x="14044" y="5371"/>
                    <a:pt x="14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3081550" y="238125"/>
              <a:ext cx="354425" cy="406975"/>
            </a:xfrm>
            <a:custGeom>
              <a:avLst/>
              <a:gdLst/>
              <a:ahLst/>
              <a:cxnLst/>
              <a:rect l="l" t="t" r="r" b="b"/>
              <a:pathLst>
                <a:path w="14177" h="16279" extrusionOk="0">
                  <a:moveTo>
                    <a:pt x="13276" y="0"/>
                  </a:moveTo>
                  <a:cubicBezTo>
                    <a:pt x="9006" y="2969"/>
                    <a:pt x="4570" y="5737"/>
                    <a:pt x="0" y="8239"/>
                  </a:cubicBezTo>
                  <a:cubicBezTo>
                    <a:pt x="4537" y="11108"/>
                    <a:pt x="9273" y="13777"/>
                    <a:pt x="14177" y="16278"/>
                  </a:cubicBezTo>
                  <a:cubicBezTo>
                    <a:pt x="14110" y="10774"/>
                    <a:pt x="13810" y="5337"/>
                    <a:pt x="132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8"/>
          <p:cNvGrpSpPr/>
          <p:nvPr/>
        </p:nvGrpSpPr>
        <p:grpSpPr>
          <a:xfrm>
            <a:off x="3492563" y="181538"/>
            <a:ext cx="1498975" cy="4906438"/>
            <a:chOff x="6827350" y="4382713"/>
            <a:chExt cx="1498975" cy="4906438"/>
          </a:xfrm>
        </p:grpSpPr>
        <p:sp>
          <p:nvSpPr>
            <p:cNvPr id="124" name="Google Shape;124;p8"/>
            <p:cNvSpPr/>
            <p:nvPr/>
          </p:nvSpPr>
          <p:spPr>
            <a:xfrm>
              <a:off x="8207050" y="8654613"/>
              <a:ext cx="119275" cy="187650"/>
            </a:xfrm>
            <a:custGeom>
              <a:avLst/>
              <a:gdLst/>
              <a:ahLst/>
              <a:cxnLst/>
              <a:rect l="l" t="t" r="r" b="b"/>
              <a:pathLst>
                <a:path w="4771" h="7506" extrusionOk="0">
                  <a:moveTo>
                    <a:pt x="2402" y="0"/>
                  </a:moveTo>
                  <a:lnTo>
                    <a:pt x="2035" y="1201"/>
                  </a:lnTo>
                  <a:cubicBezTo>
                    <a:pt x="1702" y="2302"/>
                    <a:pt x="968" y="3202"/>
                    <a:pt x="0" y="3736"/>
                  </a:cubicBezTo>
                  <a:cubicBezTo>
                    <a:pt x="968" y="4303"/>
                    <a:pt x="1702" y="5204"/>
                    <a:pt x="2035" y="6305"/>
                  </a:cubicBezTo>
                  <a:lnTo>
                    <a:pt x="2402" y="7505"/>
                  </a:lnTo>
                  <a:lnTo>
                    <a:pt x="2736" y="6305"/>
                  </a:lnTo>
                  <a:cubicBezTo>
                    <a:pt x="3069" y="5204"/>
                    <a:pt x="3803" y="4303"/>
                    <a:pt x="4771" y="3736"/>
                  </a:cubicBezTo>
                  <a:cubicBezTo>
                    <a:pt x="3803" y="3202"/>
                    <a:pt x="3069" y="2302"/>
                    <a:pt x="2736" y="1201"/>
                  </a:cubicBezTo>
                  <a:lnTo>
                    <a:pt x="24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8"/>
            <p:cNvSpPr/>
            <p:nvPr/>
          </p:nvSpPr>
          <p:spPr>
            <a:xfrm>
              <a:off x="7487225" y="9102325"/>
              <a:ext cx="120100" cy="186825"/>
            </a:xfrm>
            <a:custGeom>
              <a:avLst/>
              <a:gdLst/>
              <a:ahLst/>
              <a:cxnLst/>
              <a:rect l="l" t="t" r="r" b="b"/>
              <a:pathLst>
                <a:path w="4804" h="7473" extrusionOk="0">
                  <a:moveTo>
                    <a:pt x="2402" y="0"/>
                  </a:moveTo>
                  <a:lnTo>
                    <a:pt x="2035" y="1201"/>
                  </a:lnTo>
                  <a:cubicBezTo>
                    <a:pt x="1735" y="2269"/>
                    <a:pt x="1001" y="3203"/>
                    <a:pt x="0" y="3736"/>
                  </a:cubicBezTo>
                  <a:cubicBezTo>
                    <a:pt x="1001" y="4270"/>
                    <a:pt x="1735" y="5204"/>
                    <a:pt x="2035" y="6271"/>
                  </a:cubicBezTo>
                  <a:lnTo>
                    <a:pt x="2402" y="7472"/>
                  </a:lnTo>
                  <a:lnTo>
                    <a:pt x="2769" y="6271"/>
                  </a:lnTo>
                  <a:cubicBezTo>
                    <a:pt x="3069" y="5204"/>
                    <a:pt x="3803" y="4270"/>
                    <a:pt x="4804" y="3736"/>
                  </a:cubicBezTo>
                  <a:cubicBezTo>
                    <a:pt x="3803" y="3203"/>
                    <a:pt x="3069" y="2269"/>
                    <a:pt x="2769" y="1201"/>
                  </a:cubicBezTo>
                  <a:lnTo>
                    <a:pt x="24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8"/>
            <p:cNvSpPr/>
            <p:nvPr/>
          </p:nvSpPr>
          <p:spPr>
            <a:xfrm>
              <a:off x="7893500" y="8673788"/>
              <a:ext cx="167625" cy="262700"/>
            </a:xfrm>
            <a:custGeom>
              <a:avLst/>
              <a:gdLst/>
              <a:ahLst/>
              <a:cxnLst/>
              <a:rect l="l" t="t" r="r" b="b"/>
              <a:pathLst>
                <a:path w="6705" h="10508" extrusionOk="0">
                  <a:moveTo>
                    <a:pt x="3369" y="0"/>
                  </a:moveTo>
                  <a:lnTo>
                    <a:pt x="2869" y="1701"/>
                  </a:lnTo>
                  <a:cubicBezTo>
                    <a:pt x="2435" y="3236"/>
                    <a:pt x="1401" y="4503"/>
                    <a:pt x="0" y="5271"/>
                  </a:cubicBezTo>
                  <a:cubicBezTo>
                    <a:pt x="1401" y="6038"/>
                    <a:pt x="2435" y="7306"/>
                    <a:pt x="2869" y="8840"/>
                  </a:cubicBezTo>
                  <a:lnTo>
                    <a:pt x="3369" y="10508"/>
                  </a:lnTo>
                  <a:lnTo>
                    <a:pt x="3836" y="8840"/>
                  </a:lnTo>
                  <a:cubicBezTo>
                    <a:pt x="4303" y="7306"/>
                    <a:pt x="5337" y="6038"/>
                    <a:pt x="6705" y="5271"/>
                  </a:cubicBezTo>
                  <a:cubicBezTo>
                    <a:pt x="5337" y="4503"/>
                    <a:pt x="4303" y="3236"/>
                    <a:pt x="3836" y="1701"/>
                  </a:cubicBezTo>
                  <a:lnTo>
                    <a:pt x="33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7400325" y="4629350"/>
              <a:ext cx="167650" cy="261875"/>
            </a:xfrm>
            <a:custGeom>
              <a:avLst/>
              <a:gdLst/>
              <a:ahLst/>
              <a:cxnLst/>
              <a:rect l="l" t="t" r="r" b="b"/>
              <a:pathLst>
                <a:path w="6706" h="10475" extrusionOk="0">
                  <a:moveTo>
                    <a:pt x="3337" y="0"/>
                  </a:moveTo>
                  <a:lnTo>
                    <a:pt x="2836" y="1668"/>
                  </a:lnTo>
                  <a:cubicBezTo>
                    <a:pt x="2403" y="3203"/>
                    <a:pt x="1369" y="4470"/>
                    <a:pt x="1" y="5237"/>
                  </a:cubicBezTo>
                  <a:cubicBezTo>
                    <a:pt x="1369" y="6005"/>
                    <a:pt x="2403" y="7272"/>
                    <a:pt x="2836" y="8807"/>
                  </a:cubicBezTo>
                  <a:lnTo>
                    <a:pt x="3337" y="10475"/>
                  </a:lnTo>
                  <a:lnTo>
                    <a:pt x="3837" y="8807"/>
                  </a:lnTo>
                  <a:cubicBezTo>
                    <a:pt x="4271" y="7272"/>
                    <a:pt x="5305" y="6005"/>
                    <a:pt x="6706" y="5237"/>
                  </a:cubicBezTo>
                  <a:cubicBezTo>
                    <a:pt x="5305" y="4470"/>
                    <a:pt x="4271" y="3203"/>
                    <a:pt x="3837" y="1668"/>
                  </a:cubicBezTo>
                  <a:lnTo>
                    <a:pt x="33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7695550" y="4382713"/>
              <a:ext cx="88425" cy="137600"/>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8"/>
            <p:cNvSpPr/>
            <p:nvPr/>
          </p:nvSpPr>
          <p:spPr>
            <a:xfrm>
              <a:off x="6827350" y="4629350"/>
              <a:ext cx="122600" cy="191825"/>
            </a:xfrm>
            <a:custGeom>
              <a:avLst/>
              <a:gdLst/>
              <a:ahLst/>
              <a:cxnLst/>
              <a:rect l="l" t="t" r="r" b="b"/>
              <a:pathLst>
                <a:path w="4904" h="7673" extrusionOk="0">
                  <a:moveTo>
                    <a:pt x="2869" y="1"/>
                  </a:moveTo>
                  <a:lnTo>
                    <a:pt x="2369" y="1202"/>
                  </a:lnTo>
                  <a:cubicBezTo>
                    <a:pt x="1935" y="2269"/>
                    <a:pt x="1068" y="3136"/>
                    <a:pt x="0" y="3570"/>
                  </a:cubicBezTo>
                  <a:cubicBezTo>
                    <a:pt x="968" y="4237"/>
                    <a:pt x="1601" y="5271"/>
                    <a:pt x="1802" y="6405"/>
                  </a:cubicBezTo>
                  <a:lnTo>
                    <a:pt x="2035" y="7673"/>
                  </a:lnTo>
                  <a:lnTo>
                    <a:pt x="2535" y="6505"/>
                  </a:lnTo>
                  <a:cubicBezTo>
                    <a:pt x="2969" y="5405"/>
                    <a:pt x="3836" y="4537"/>
                    <a:pt x="4904" y="4104"/>
                  </a:cubicBezTo>
                  <a:cubicBezTo>
                    <a:pt x="3970" y="3437"/>
                    <a:pt x="3303" y="2402"/>
                    <a:pt x="3102" y="1268"/>
                  </a:cubicBezTo>
                  <a:lnTo>
                    <a:pt x="28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0"/>
        <p:cNvGrpSpPr/>
        <p:nvPr/>
      </p:nvGrpSpPr>
      <p:grpSpPr>
        <a:xfrm>
          <a:off x="0" y="0"/>
          <a:ext cx="0" cy="0"/>
          <a:chOff x="0" y="0"/>
          <a:chExt cx="0" cy="0"/>
        </a:xfrm>
      </p:grpSpPr>
      <p:sp>
        <p:nvSpPr>
          <p:cNvPr id="131" name="Google Shape;131;p9"/>
          <p:cNvSpPr/>
          <p:nvPr/>
        </p:nvSpPr>
        <p:spPr>
          <a:xfrm>
            <a:off x="255575" y="607575"/>
            <a:ext cx="7719710" cy="4115180"/>
          </a:xfrm>
          <a:custGeom>
            <a:avLst/>
            <a:gdLst/>
            <a:ahLst/>
            <a:cxnLst/>
            <a:rect l="l" t="t" r="r" b="b"/>
            <a:pathLst>
              <a:path w="84189" h="44879" extrusionOk="0">
                <a:moveTo>
                  <a:pt x="23083" y="1"/>
                </a:moveTo>
                <a:cubicBezTo>
                  <a:pt x="15571" y="1"/>
                  <a:pt x="8463" y="3309"/>
                  <a:pt x="4559" y="8888"/>
                </a:cubicBezTo>
                <a:cubicBezTo>
                  <a:pt x="1" y="15413"/>
                  <a:pt x="23" y="24765"/>
                  <a:pt x="4693" y="32195"/>
                </a:cubicBezTo>
                <a:cubicBezTo>
                  <a:pt x="9352" y="39625"/>
                  <a:pt x="18458" y="44764"/>
                  <a:pt x="27274" y="44876"/>
                </a:cubicBezTo>
                <a:cubicBezTo>
                  <a:pt x="27388" y="44878"/>
                  <a:pt x="27502" y="44878"/>
                  <a:pt x="27615" y="44878"/>
                </a:cubicBezTo>
                <a:cubicBezTo>
                  <a:pt x="33338" y="44878"/>
                  <a:pt x="38621" y="42974"/>
                  <a:pt x="44033" y="41692"/>
                </a:cubicBezTo>
                <a:cubicBezTo>
                  <a:pt x="46761" y="41051"/>
                  <a:pt x="49661" y="40580"/>
                  <a:pt x="52557" y="40580"/>
                </a:cubicBezTo>
                <a:cubicBezTo>
                  <a:pt x="55521" y="40580"/>
                  <a:pt x="58482" y="41073"/>
                  <a:pt x="61251" y="42384"/>
                </a:cubicBezTo>
                <a:cubicBezTo>
                  <a:pt x="63177" y="42934"/>
                  <a:pt x="65151" y="43199"/>
                  <a:pt x="67096" y="43199"/>
                </a:cubicBezTo>
                <a:cubicBezTo>
                  <a:pt x="72586" y="43199"/>
                  <a:pt x="77841" y="41087"/>
                  <a:pt x="81116" y="37301"/>
                </a:cubicBezTo>
                <a:cubicBezTo>
                  <a:pt x="82938" y="35200"/>
                  <a:pt x="84189" y="32541"/>
                  <a:pt x="83999" y="29681"/>
                </a:cubicBezTo>
                <a:cubicBezTo>
                  <a:pt x="83787" y="26239"/>
                  <a:pt x="81519" y="22921"/>
                  <a:pt x="78692" y="20407"/>
                </a:cubicBezTo>
                <a:cubicBezTo>
                  <a:pt x="70502" y="13133"/>
                  <a:pt x="58692" y="11949"/>
                  <a:pt x="48368" y="8139"/>
                </a:cubicBezTo>
                <a:cubicBezTo>
                  <a:pt x="41184" y="5491"/>
                  <a:pt x="34346" y="1402"/>
                  <a:pt x="26883" y="285"/>
                </a:cubicBezTo>
                <a:cubicBezTo>
                  <a:pt x="25614" y="94"/>
                  <a:pt x="24343" y="1"/>
                  <a:pt x="23083" y="1"/>
                </a:cubicBezTo>
                <a:close/>
              </a:path>
            </a:pathLst>
          </a:custGeom>
          <a:solidFill>
            <a:srgbClr val="A4BDDA">
              <a:alpha val="12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title"/>
          </p:nvPr>
        </p:nvSpPr>
        <p:spPr>
          <a:xfrm>
            <a:off x="4572000" y="1687788"/>
            <a:ext cx="3636000" cy="644100"/>
          </a:xfrm>
          <a:prstGeom prst="rect">
            <a:avLst/>
          </a:prstGeom>
        </p:spPr>
        <p:txBody>
          <a:bodyPr spcFirstLastPara="1" wrap="square" lIns="91425" tIns="91425" rIns="91425" bIns="91425" anchor="t" anchorCtr="0">
            <a:noAutofit/>
          </a:bodyPr>
          <a:lstStyle>
            <a:lvl1pPr lvl="0" algn="l" rtl="0">
              <a:lnSpc>
                <a:spcPct val="100000"/>
              </a:lnSpc>
              <a:spcBef>
                <a:spcPts val="0"/>
              </a:spcBef>
              <a:spcAft>
                <a:spcPts val="0"/>
              </a:spcAft>
              <a:buSzPts val="3400"/>
              <a:buNone/>
              <a:defRPr sz="4800"/>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
        <p:nvSpPr>
          <p:cNvPr id="133" name="Google Shape;133;p9"/>
          <p:cNvSpPr txBox="1">
            <a:spLocks noGrp="1"/>
          </p:cNvSpPr>
          <p:nvPr>
            <p:ph type="subTitle" idx="1"/>
          </p:nvPr>
        </p:nvSpPr>
        <p:spPr>
          <a:xfrm>
            <a:off x="4572000" y="2461535"/>
            <a:ext cx="3636000" cy="994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a:endParaRPr/>
          </a:p>
        </p:txBody>
      </p:sp>
      <p:grpSp>
        <p:nvGrpSpPr>
          <p:cNvPr id="134" name="Google Shape;134;p9"/>
          <p:cNvGrpSpPr/>
          <p:nvPr/>
        </p:nvGrpSpPr>
        <p:grpSpPr>
          <a:xfrm>
            <a:off x="255575" y="238113"/>
            <a:ext cx="8314050" cy="4688188"/>
            <a:chOff x="1131250" y="4450613"/>
            <a:chExt cx="8314050" cy="4688188"/>
          </a:xfrm>
        </p:grpSpPr>
        <p:sp>
          <p:nvSpPr>
            <p:cNvPr id="135" name="Google Shape;135;p9"/>
            <p:cNvSpPr/>
            <p:nvPr/>
          </p:nvSpPr>
          <p:spPr>
            <a:xfrm>
              <a:off x="8871400" y="8951975"/>
              <a:ext cx="120100" cy="186825"/>
            </a:xfrm>
            <a:custGeom>
              <a:avLst/>
              <a:gdLst/>
              <a:ahLst/>
              <a:cxnLst/>
              <a:rect l="l" t="t" r="r" b="b"/>
              <a:pathLst>
                <a:path w="4804" h="7473" extrusionOk="0">
                  <a:moveTo>
                    <a:pt x="2402" y="0"/>
                  </a:moveTo>
                  <a:lnTo>
                    <a:pt x="2035" y="1201"/>
                  </a:lnTo>
                  <a:cubicBezTo>
                    <a:pt x="1735" y="2269"/>
                    <a:pt x="1001" y="3203"/>
                    <a:pt x="0" y="3736"/>
                  </a:cubicBezTo>
                  <a:cubicBezTo>
                    <a:pt x="1001" y="4270"/>
                    <a:pt x="1735" y="5204"/>
                    <a:pt x="2035" y="6271"/>
                  </a:cubicBezTo>
                  <a:lnTo>
                    <a:pt x="2402" y="7472"/>
                  </a:lnTo>
                  <a:lnTo>
                    <a:pt x="2769" y="6271"/>
                  </a:lnTo>
                  <a:cubicBezTo>
                    <a:pt x="3069" y="5204"/>
                    <a:pt x="3803" y="4270"/>
                    <a:pt x="4804" y="3736"/>
                  </a:cubicBezTo>
                  <a:cubicBezTo>
                    <a:pt x="3803" y="3203"/>
                    <a:pt x="3069" y="2269"/>
                    <a:pt x="2769" y="1201"/>
                  </a:cubicBezTo>
                  <a:lnTo>
                    <a:pt x="24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9"/>
            <p:cNvSpPr/>
            <p:nvPr/>
          </p:nvSpPr>
          <p:spPr>
            <a:xfrm>
              <a:off x="9277675" y="8523438"/>
              <a:ext cx="167625" cy="262700"/>
            </a:xfrm>
            <a:custGeom>
              <a:avLst/>
              <a:gdLst/>
              <a:ahLst/>
              <a:cxnLst/>
              <a:rect l="l" t="t" r="r" b="b"/>
              <a:pathLst>
                <a:path w="6705" h="10508" extrusionOk="0">
                  <a:moveTo>
                    <a:pt x="3369" y="0"/>
                  </a:moveTo>
                  <a:lnTo>
                    <a:pt x="2869" y="1701"/>
                  </a:lnTo>
                  <a:cubicBezTo>
                    <a:pt x="2435" y="3236"/>
                    <a:pt x="1401" y="4503"/>
                    <a:pt x="0" y="5271"/>
                  </a:cubicBezTo>
                  <a:cubicBezTo>
                    <a:pt x="1401" y="6038"/>
                    <a:pt x="2435" y="7306"/>
                    <a:pt x="2869" y="8840"/>
                  </a:cubicBezTo>
                  <a:lnTo>
                    <a:pt x="3369" y="10508"/>
                  </a:lnTo>
                  <a:lnTo>
                    <a:pt x="3836" y="8840"/>
                  </a:lnTo>
                  <a:cubicBezTo>
                    <a:pt x="4303" y="7306"/>
                    <a:pt x="5337" y="6038"/>
                    <a:pt x="6705" y="5271"/>
                  </a:cubicBezTo>
                  <a:cubicBezTo>
                    <a:pt x="5337" y="4503"/>
                    <a:pt x="4303" y="3236"/>
                    <a:pt x="3836" y="1701"/>
                  </a:cubicBezTo>
                  <a:lnTo>
                    <a:pt x="33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9"/>
            <p:cNvSpPr/>
            <p:nvPr/>
          </p:nvSpPr>
          <p:spPr>
            <a:xfrm>
              <a:off x="2133850" y="4614075"/>
              <a:ext cx="167650" cy="261875"/>
            </a:xfrm>
            <a:custGeom>
              <a:avLst/>
              <a:gdLst/>
              <a:ahLst/>
              <a:cxnLst/>
              <a:rect l="l" t="t" r="r" b="b"/>
              <a:pathLst>
                <a:path w="6706" h="10475" extrusionOk="0">
                  <a:moveTo>
                    <a:pt x="3337" y="0"/>
                  </a:moveTo>
                  <a:lnTo>
                    <a:pt x="2836" y="1668"/>
                  </a:lnTo>
                  <a:cubicBezTo>
                    <a:pt x="2403" y="3203"/>
                    <a:pt x="1369" y="4470"/>
                    <a:pt x="1" y="5237"/>
                  </a:cubicBezTo>
                  <a:cubicBezTo>
                    <a:pt x="1369" y="6005"/>
                    <a:pt x="2403" y="7272"/>
                    <a:pt x="2836" y="8807"/>
                  </a:cubicBezTo>
                  <a:lnTo>
                    <a:pt x="3337" y="10475"/>
                  </a:lnTo>
                  <a:lnTo>
                    <a:pt x="3837" y="8807"/>
                  </a:lnTo>
                  <a:cubicBezTo>
                    <a:pt x="4271" y="7272"/>
                    <a:pt x="5305" y="6005"/>
                    <a:pt x="6706" y="5237"/>
                  </a:cubicBezTo>
                  <a:cubicBezTo>
                    <a:pt x="5305" y="4470"/>
                    <a:pt x="4271" y="3203"/>
                    <a:pt x="3837" y="1668"/>
                  </a:cubicBezTo>
                  <a:lnTo>
                    <a:pt x="33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9"/>
            <p:cNvSpPr/>
            <p:nvPr/>
          </p:nvSpPr>
          <p:spPr>
            <a:xfrm>
              <a:off x="8248700" y="8727350"/>
              <a:ext cx="88425" cy="137600"/>
            </a:xfrm>
            <a:custGeom>
              <a:avLst/>
              <a:gdLst/>
              <a:ahLst/>
              <a:cxnLst/>
              <a:rect l="l" t="t" r="r" b="b"/>
              <a:pathLst>
                <a:path w="3537" h="5504" extrusionOk="0">
                  <a:moveTo>
                    <a:pt x="1935" y="0"/>
                  </a:moveTo>
                  <a:lnTo>
                    <a:pt x="1635" y="867"/>
                  </a:lnTo>
                  <a:cubicBezTo>
                    <a:pt x="1335" y="1668"/>
                    <a:pt x="767" y="2302"/>
                    <a:pt x="0" y="2669"/>
                  </a:cubicBezTo>
                  <a:cubicBezTo>
                    <a:pt x="734" y="3102"/>
                    <a:pt x="1234" y="3803"/>
                    <a:pt x="1435" y="4603"/>
                  </a:cubicBezTo>
                  <a:lnTo>
                    <a:pt x="1635" y="5504"/>
                  </a:lnTo>
                  <a:lnTo>
                    <a:pt x="1935" y="4637"/>
                  </a:lnTo>
                  <a:cubicBezTo>
                    <a:pt x="2202" y="3870"/>
                    <a:pt x="2802" y="3202"/>
                    <a:pt x="3536" y="2869"/>
                  </a:cubicBezTo>
                  <a:cubicBezTo>
                    <a:pt x="2836" y="2402"/>
                    <a:pt x="2335" y="1701"/>
                    <a:pt x="2135" y="901"/>
                  </a:cubicBezTo>
                  <a:lnTo>
                    <a:pt x="19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a:off x="1131250" y="4450613"/>
              <a:ext cx="122625" cy="192650"/>
            </a:xfrm>
            <a:custGeom>
              <a:avLst/>
              <a:gdLst/>
              <a:ahLst/>
              <a:cxnLst/>
              <a:rect l="l" t="t" r="r" b="b"/>
              <a:pathLst>
                <a:path w="4905" h="7706" extrusionOk="0">
                  <a:moveTo>
                    <a:pt x="2870" y="0"/>
                  </a:moveTo>
                  <a:lnTo>
                    <a:pt x="2403" y="1201"/>
                  </a:lnTo>
                  <a:cubicBezTo>
                    <a:pt x="1936" y="2269"/>
                    <a:pt x="1068" y="3136"/>
                    <a:pt x="1" y="3569"/>
                  </a:cubicBezTo>
                  <a:cubicBezTo>
                    <a:pt x="968" y="4237"/>
                    <a:pt x="1602" y="5271"/>
                    <a:pt x="1802" y="6405"/>
                  </a:cubicBezTo>
                  <a:lnTo>
                    <a:pt x="2036" y="7706"/>
                  </a:lnTo>
                  <a:lnTo>
                    <a:pt x="2536" y="6505"/>
                  </a:lnTo>
                  <a:cubicBezTo>
                    <a:pt x="2970" y="5437"/>
                    <a:pt x="3837" y="4570"/>
                    <a:pt x="4904" y="4137"/>
                  </a:cubicBezTo>
                  <a:cubicBezTo>
                    <a:pt x="3970" y="3469"/>
                    <a:pt x="3303" y="2435"/>
                    <a:pt x="3103" y="1268"/>
                  </a:cubicBezTo>
                  <a:lnTo>
                    <a:pt x="28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9"/>
            <p:cNvSpPr/>
            <p:nvPr/>
          </p:nvSpPr>
          <p:spPr>
            <a:xfrm>
              <a:off x="1570525" y="4649100"/>
              <a:ext cx="122600" cy="191825"/>
            </a:xfrm>
            <a:custGeom>
              <a:avLst/>
              <a:gdLst/>
              <a:ahLst/>
              <a:cxnLst/>
              <a:rect l="l" t="t" r="r" b="b"/>
              <a:pathLst>
                <a:path w="4904" h="7673" extrusionOk="0">
                  <a:moveTo>
                    <a:pt x="2869" y="1"/>
                  </a:moveTo>
                  <a:lnTo>
                    <a:pt x="2369" y="1202"/>
                  </a:lnTo>
                  <a:cubicBezTo>
                    <a:pt x="1935" y="2269"/>
                    <a:pt x="1068" y="3136"/>
                    <a:pt x="0" y="3570"/>
                  </a:cubicBezTo>
                  <a:cubicBezTo>
                    <a:pt x="968" y="4237"/>
                    <a:pt x="1601" y="5271"/>
                    <a:pt x="1802" y="6405"/>
                  </a:cubicBezTo>
                  <a:lnTo>
                    <a:pt x="2035" y="7673"/>
                  </a:lnTo>
                  <a:lnTo>
                    <a:pt x="2535" y="6505"/>
                  </a:lnTo>
                  <a:cubicBezTo>
                    <a:pt x="2969" y="5405"/>
                    <a:pt x="3836" y="4537"/>
                    <a:pt x="4904" y="4104"/>
                  </a:cubicBezTo>
                  <a:cubicBezTo>
                    <a:pt x="3970" y="3437"/>
                    <a:pt x="3303" y="2402"/>
                    <a:pt x="3102" y="1268"/>
                  </a:cubicBezTo>
                  <a:lnTo>
                    <a:pt x="28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9"/>
          <p:cNvGrpSpPr/>
          <p:nvPr/>
        </p:nvGrpSpPr>
        <p:grpSpPr>
          <a:xfrm>
            <a:off x="7373025" y="-76200"/>
            <a:ext cx="1847175" cy="986550"/>
            <a:chOff x="4156475" y="238125"/>
            <a:chExt cx="1847175" cy="986550"/>
          </a:xfrm>
        </p:grpSpPr>
        <p:sp>
          <p:nvSpPr>
            <p:cNvPr id="142" name="Google Shape;142;p9"/>
            <p:cNvSpPr/>
            <p:nvPr/>
          </p:nvSpPr>
          <p:spPr>
            <a:xfrm>
              <a:off x="5611675" y="842700"/>
              <a:ext cx="391975" cy="381975"/>
            </a:xfrm>
            <a:custGeom>
              <a:avLst/>
              <a:gdLst/>
              <a:ahLst/>
              <a:cxnLst/>
              <a:rect l="l" t="t" r="r" b="b"/>
              <a:pathLst>
                <a:path w="15679" h="15279" extrusionOk="0">
                  <a:moveTo>
                    <a:pt x="1" y="1"/>
                  </a:moveTo>
                  <a:lnTo>
                    <a:pt x="1" y="1"/>
                  </a:lnTo>
                  <a:cubicBezTo>
                    <a:pt x="1702" y="5138"/>
                    <a:pt x="3637" y="10208"/>
                    <a:pt x="5838" y="15279"/>
                  </a:cubicBezTo>
                  <a:cubicBezTo>
                    <a:pt x="9341" y="11009"/>
                    <a:pt x="12610" y="6639"/>
                    <a:pt x="15679" y="2203"/>
                  </a:cubicBezTo>
                  <a:cubicBezTo>
                    <a:pt x="10375" y="1736"/>
                    <a:pt x="5171" y="1002"/>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a:off x="5230575" y="748475"/>
              <a:ext cx="381125" cy="394475"/>
            </a:xfrm>
            <a:custGeom>
              <a:avLst/>
              <a:gdLst/>
              <a:ahLst/>
              <a:cxnLst/>
              <a:rect l="l" t="t" r="r" b="b"/>
              <a:pathLst>
                <a:path w="15245" h="15779" extrusionOk="0">
                  <a:moveTo>
                    <a:pt x="0" y="1"/>
                  </a:moveTo>
                  <a:cubicBezTo>
                    <a:pt x="1135" y="5238"/>
                    <a:pt x="2502" y="10508"/>
                    <a:pt x="4170" y="15779"/>
                  </a:cubicBezTo>
                  <a:cubicBezTo>
                    <a:pt x="8073" y="11909"/>
                    <a:pt x="11775" y="7906"/>
                    <a:pt x="15245" y="3770"/>
                  </a:cubicBezTo>
                  <a:cubicBezTo>
                    <a:pt x="10074" y="2769"/>
                    <a:pt x="5004" y="1502"/>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a:off x="4862800" y="615050"/>
              <a:ext cx="367800" cy="402800"/>
            </a:xfrm>
            <a:custGeom>
              <a:avLst/>
              <a:gdLst/>
              <a:ahLst/>
              <a:cxnLst/>
              <a:rect l="l" t="t" r="r" b="b"/>
              <a:pathLst>
                <a:path w="14712" h="16112" extrusionOk="0">
                  <a:moveTo>
                    <a:pt x="1" y="0"/>
                  </a:moveTo>
                  <a:lnTo>
                    <a:pt x="1" y="0"/>
                  </a:lnTo>
                  <a:cubicBezTo>
                    <a:pt x="568" y="5338"/>
                    <a:pt x="1402" y="10708"/>
                    <a:pt x="2469" y="16112"/>
                  </a:cubicBezTo>
                  <a:cubicBezTo>
                    <a:pt x="6772" y="12676"/>
                    <a:pt x="10842" y="9074"/>
                    <a:pt x="14711" y="5338"/>
                  </a:cubicBezTo>
                  <a:cubicBezTo>
                    <a:pt x="9708" y="3803"/>
                    <a:pt x="4804" y="2035"/>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4510900" y="444100"/>
              <a:ext cx="351925" cy="406975"/>
            </a:xfrm>
            <a:custGeom>
              <a:avLst/>
              <a:gdLst/>
              <a:ahLst/>
              <a:cxnLst/>
              <a:rect l="l" t="t" r="r" b="b"/>
              <a:pathLst>
                <a:path w="14077" h="16279" extrusionOk="0">
                  <a:moveTo>
                    <a:pt x="0" y="0"/>
                  </a:moveTo>
                  <a:lnTo>
                    <a:pt x="0" y="0"/>
                  </a:lnTo>
                  <a:cubicBezTo>
                    <a:pt x="34" y="5371"/>
                    <a:pt x="300" y="10808"/>
                    <a:pt x="801" y="16279"/>
                  </a:cubicBezTo>
                  <a:cubicBezTo>
                    <a:pt x="5404" y="13310"/>
                    <a:pt x="9841" y="10141"/>
                    <a:pt x="14077" y="6838"/>
                  </a:cubicBezTo>
                  <a:cubicBezTo>
                    <a:pt x="9273" y="4804"/>
                    <a:pt x="4570" y="2535"/>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a:off x="4156475" y="238125"/>
              <a:ext cx="354450" cy="406975"/>
            </a:xfrm>
            <a:custGeom>
              <a:avLst/>
              <a:gdLst/>
              <a:ahLst/>
              <a:cxnLst/>
              <a:rect l="l" t="t" r="r" b="b"/>
              <a:pathLst>
                <a:path w="14178" h="16279" extrusionOk="0">
                  <a:moveTo>
                    <a:pt x="901" y="0"/>
                  </a:moveTo>
                  <a:cubicBezTo>
                    <a:pt x="367" y="5337"/>
                    <a:pt x="67" y="10774"/>
                    <a:pt x="0" y="16278"/>
                  </a:cubicBezTo>
                  <a:cubicBezTo>
                    <a:pt x="4904" y="13777"/>
                    <a:pt x="9641" y="11108"/>
                    <a:pt x="14177" y="8239"/>
                  </a:cubicBezTo>
                  <a:cubicBezTo>
                    <a:pt x="9607" y="5737"/>
                    <a:pt x="5171" y="2969"/>
                    <a:pt x="9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7"/>
        <p:cNvGrpSpPr/>
        <p:nvPr/>
      </p:nvGrpSpPr>
      <p:grpSpPr>
        <a:xfrm>
          <a:off x="0" y="0"/>
          <a:ext cx="0" cy="0"/>
          <a:chOff x="0" y="0"/>
          <a:chExt cx="0" cy="0"/>
        </a:xfrm>
      </p:grpSpPr>
      <p:sp>
        <p:nvSpPr>
          <p:cNvPr id="148" name="Google Shape;148;p10"/>
          <p:cNvSpPr/>
          <p:nvPr/>
        </p:nvSpPr>
        <p:spPr>
          <a:xfrm>
            <a:off x="-29850" y="-33550"/>
            <a:ext cx="9279000" cy="5276100"/>
          </a:xfrm>
          <a:prstGeom prst="rect">
            <a:avLst/>
          </a:prstGeom>
          <a:solidFill>
            <a:srgbClr val="F3766F">
              <a:alpha val="13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0"/>
          <p:cNvSpPr txBox="1">
            <a:spLocks noGrp="1"/>
          </p:cNvSpPr>
          <p:nvPr>
            <p:ph type="title"/>
          </p:nvPr>
        </p:nvSpPr>
        <p:spPr>
          <a:xfrm>
            <a:off x="539500" y="713225"/>
            <a:ext cx="3447000" cy="1047600"/>
          </a:xfrm>
          <a:prstGeom prst="rect">
            <a:avLst/>
          </a:prstGeom>
        </p:spPr>
        <p:txBody>
          <a:bodyPr spcFirstLastPara="1" wrap="square" lIns="91425" tIns="91425" rIns="91425" bIns="91425" anchor="t" anchorCtr="0">
            <a:noAutofit/>
          </a:bodyPr>
          <a:lstStyle>
            <a:lvl1pPr lvl="0" algn="l" rtl="0">
              <a:lnSpc>
                <a:spcPct val="100000"/>
              </a:lnSpc>
              <a:spcBef>
                <a:spcPts val="0"/>
              </a:spcBef>
              <a:spcAft>
                <a:spcPts val="0"/>
              </a:spcAft>
              <a:buSzPts val="3400"/>
              <a:buNone/>
              <a:defRPr sz="3000"/>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A4BDDA">
            <a:alpha val="446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6225" y="441350"/>
            <a:ext cx="7691400" cy="5727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lt1"/>
              </a:buClr>
              <a:buSzPts val="3400"/>
              <a:buFont typeface="Cabin"/>
              <a:buNone/>
              <a:defRPr sz="3400" b="1">
                <a:solidFill>
                  <a:schemeClr val="lt1"/>
                </a:solidFill>
                <a:latin typeface="Cabin"/>
                <a:ea typeface="Cabin"/>
                <a:cs typeface="Cabin"/>
                <a:sym typeface="Cabin"/>
              </a:defRPr>
            </a:lvl1pPr>
            <a:lvl2pPr lvl="1" algn="ctr">
              <a:lnSpc>
                <a:spcPct val="80000"/>
              </a:lnSpc>
              <a:spcBef>
                <a:spcPts val="0"/>
              </a:spcBef>
              <a:spcAft>
                <a:spcPts val="0"/>
              </a:spcAft>
              <a:buClr>
                <a:schemeClr val="lt1"/>
              </a:buClr>
              <a:buSzPts val="3400"/>
              <a:buFont typeface="Cabin"/>
              <a:buNone/>
              <a:defRPr sz="3400" b="1">
                <a:solidFill>
                  <a:schemeClr val="lt1"/>
                </a:solidFill>
                <a:latin typeface="Cabin"/>
                <a:ea typeface="Cabin"/>
                <a:cs typeface="Cabin"/>
                <a:sym typeface="Cabin"/>
              </a:defRPr>
            </a:lvl2pPr>
            <a:lvl3pPr lvl="2" algn="ctr">
              <a:lnSpc>
                <a:spcPct val="80000"/>
              </a:lnSpc>
              <a:spcBef>
                <a:spcPts val="0"/>
              </a:spcBef>
              <a:spcAft>
                <a:spcPts val="0"/>
              </a:spcAft>
              <a:buClr>
                <a:schemeClr val="lt1"/>
              </a:buClr>
              <a:buSzPts val="3400"/>
              <a:buFont typeface="Cabin"/>
              <a:buNone/>
              <a:defRPr sz="3400" b="1">
                <a:solidFill>
                  <a:schemeClr val="lt1"/>
                </a:solidFill>
                <a:latin typeface="Cabin"/>
                <a:ea typeface="Cabin"/>
                <a:cs typeface="Cabin"/>
                <a:sym typeface="Cabin"/>
              </a:defRPr>
            </a:lvl3pPr>
            <a:lvl4pPr lvl="3" algn="ctr">
              <a:lnSpc>
                <a:spcPct val="80000"/>
              </a:lnSpc>
              <a:spcBef>
                <a:spcPts val="0"/>
              </a:spcBef>
              <a:spcAft>
                <a:spcPts val="0"/>
              </a:spcAft>
              <a:buClr>
                <a:schemeClr val="lt1"/>
              </a:buClr>
              <a:buSzPts val="3400"/>
              <a:buFont typeface="Cabin"/>
              <a:buNone/>
              <a:defRPr sz="3400" b="1">
                <a:solidFill>
                  <a:schemeClr val="lt1"/>
                </a:solidFill>
                <a:latin typeface="Cabin"/>
                <a:ea typeface="Cabin"/>
                <a:cs typeface="Cabin"/>
                <a:sym typeface="Cabin"/>
              </a:defRPr>
            </a:lvl4pPr>
            <a:lvl5pPr lvl="4" algn="ctr">
              <a:lnSpc>
                <a:spcPct val="80000"/>
              </a:lnSpc>
              <a:spcBef>
                <a:spcPts val="0"/>
              </a:spcBef>
              <a:spcAft>
                <a:spcPts val="0"/>
              </a:spcAft>
              <a:buClr>
                <a:schemeClr val="lt1"/>
              </a:buClr>
              <a:buSzPts val="3400"/>
              <a:buFont typeface="Cabin"/>
              <a:buNone/>
              <a:defRPr sz="3400" b="1">
                <a:solidFill>
                  <a:schemeClr val="lt1"/>
                </a:solidFill>
                <a:latin typeface="Cabin"/>
                <a:ea typeface="Cabin"/>
                <a:cs typeface="Cabin"/>
                <a:sym typeface="Cabin"/>
              </a:defRPr>
            </a:lvl5pPr>
            <a:lvl6pPr lvl="5" algn="ctr">
              <a:lnSpc>
                <a:spcPct val="80000"/>
              </a:lnSpc>
              <a:spcBef>
                <a:spcPts val="0"/>
              </a:spcBef>
              <a:spcAft>
                <a:spcPts val="0"/>
              </a:spcAft>
              <a:buClr>
                <a:schemeClr val="lt1"/>
              </a:buClr>
              <a:buSzPts val="3400"/>
              <a:buFont typeface="Cabin"/>
              <a:buNone/>
              <a:defRPr sz="3400" b="1">
                <a:solidFill>
                  <a:schemeClr val="lt1"/>
                </a:solidFill>
                <a:latin typeface="Cabin"/>
                <a:ea typeface="Cabin"/>
                <a:cs typeface="Cabin"/>
                <a:sym typeface="Cabin"/>
              </a:defRPr>
            </a:lvl6pPr>
            <a:lvl7pPr lvl="6" algn="ctr">
              <a:lnSpc>
                <a:spcPct val="80000"/>
              </a:lnSpc>
              <a:spcBef>
                <a:spcPts val="0"/>
              </a:spcBef>
              <a:spcAft>
                <a:spcPts val="0"/>
              </a:spcAft>
              <a:buClr>
                <a:schemeClr val="lt1"/>
              </a:buClr>
              <a:buSzPts val="3400"/>
              <a:buFont typeface="Cabin"/>
              <a:buNone/>
              <a:defRPr sz="3400" b="1">
                <a:solidFill>
                  <a:schemeClr val="lt1"/>
                </a:solidFill>
                <a:latin typeface="Cabin"/>
                <a:ea typeface="Cabin"/>
                <a:cs typeface="Cabin"/>
                <a:sym typeface="Cabin"/>
              </a:defRPr>
            </a:lvl7pPr>
            <a:lvl8pPr lvl="7" algn="ctr">
              <a:lnSpc>
                <a:spcPct val="80000"/>
              </a:lnSpc>
              <a:spcBef>
                <a:spcPts val="0"/>
              </a:spcBef>
              <a:spcAft>
                <a:spcPts val="0"/>
              </a:spcAft>
              <a:buClr>
                <a:schemeClr val="lt1"/>
              </a:buClr>
              <a:buSzPts val="3400"/>
              <a:buFont typeface="Cabin"/>
              <a:buNone/>
              <a:defRPr sz="3400" b="1">
                <a:solidFill>
                  <a:schemeClr val="lt1"/>
                </a:solidFill>
                <a:latin typeface="Cabin"/>
                <a:ea typeface="Cabin"/>
                <a:cs typeface="Cabin"/>
                <a:sym typeface="Cabin"/>
              </a:defRPr>
            </a:lvl8pPr>
            <a:lvl9pPr lvl="8" algn="ctr">
              <a:lnSpc>
                <a:spcPct val="80000"/>
              </a:lnSpc>
              <a:spcBef>
                <a:spcPts val="0"/>
              </a:spcBef>
              <a:spcAft>
                <a:spcPts val="0"/>
              </a:spcAft>
              <a:buClr>
                <a:schemeClr val="lt1"/>
              </a:buClr>
              <a:buSzPts val="3400"/>
              <a:buFont typeface="Cabin"/>
              <a:buNone/>
              <a:defRPr sz="3400" b="1">
                <a:solidFill>
                  <a:schemeClr val="lt1"/>
                </a:solidFill>
                <a:latin typeface="Cabin"/>
                <a:ea typeface="Cabin"/>
                <a:cs typeface="Cabin"/>
                <a:sym typeface="Cabin"/>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chemeClr val="dk2"/>
              </a:buClr>
              <a:buSzPts val="1600"/>
              <a:buFont typeface="Livvic"/>
              <a:buChar char="●"/>
              <a:defRPr sz="1600">
                <a:solidFill>
                  <a:schemeClr val="dk2"/>
                </a:solidFill>
                <a:latin typeface="Livvic"/>
                <a:ea typeface="Livvic"/>
                <a:cs typeface="Livvic"/>
                <a:sym typeface="Livvic"/>
              </a:defRPr>
            </a:lvl1pPr>
            <a:lvl2pPr marL="914400" lvl="1" indent="-330200">
              <a:lnSpc>
                <a:spcPct val="100000"/>
              </a:lnSpc>
              <a:spcBef>
                <a:spcPts val="0"/>
              </a:spcBef>
              <a:spcAft>
                <a:spcPts val="0"/>
              </a:spcAft>
              <a:buClr>
                <a:schemeClr val="dk2"/>
              </a:buClr>
              <a:buSzPts val="1600"/>
              <a:buFont typeface="Livvic"/>
              <a:buChar char="○"/>
              <a:defRPr sz="1600">
                <a:solidFill>
                  <a:schemeClr val="dk2"/>
                </a:solidFill>
                <a:latin typeface="Livvic"/>
                <a:ea typeface="Livvic"/>
                <a:cs typeface="Livvic"/>
                <a:sym typeface="Livvic"/>
              </a:defRPr>
            </a:lvl2pPr>
            <a:lvl3pPr marL="1371600" lvl="2" indent="-330200">
              <a:lnSpc>
                <a:spcPct val="100000"/>
              </a:lnSpc>
              <a:spcBef>
                <a:spcPts val="0"/>
              </a:spcBef>
              <a:spcAft>
                <a:spcPts val="0"/>
              </a:spcAft>
              <a:buClr>
                <a:schemeClr val="dk2"/>
              </a:buClr>
              <a:buSzPts val="1600"/>
              <a:buFont typeface="Livvic"/>
              <a:buChar char="■"/>
              <a:defRPr sz="1600">
                <a:solidFill>
                  <a:schemeClr val="dk2"/>
                </a:solidFill>
                <a:latin typeface="Livvic"/>
                <a:ea typeface="Livvic"/>
                <a:cs typeface="Livvic"/>
                <a:sym typeface="Livvic"/>
              </a:defRPr>
            </a:lvl3pPr>
            <a:lvl4pPr marL="1828800" lvl="3" indent="-330200">
              <a:lnSpc>
                <a:spcPct val="100000"/>
              </a:lnSpc>
              <a:spcBef>
                <a:spcPts val="0"/>
              </a:spcBef>
              <a:spcAft>
                <a:spcPts val="0"/>
              </a:spcAft>
              <a:buClr>
                <a:schemeClr val="dk2"/>
              </a:buClr>
              <a:buSzPts val="1600"/>
              <a:buFont typeface="Livvic"/>
              <a:buChar char="●"/>
              <a:defRPr sz="1600">
                <a:solidFill>
                  <a:schemeClr val="dk2"/>
                </a:solidFill>
                <a:latin typeface="Livvic"/>
                <a:ea typeface="Livvic"/>
                <a:cs typeface="Livvic"/>
                <a:sym typeface="Livvic"/>
              </a:defRPr>
            </a:lvl4pPr>
            <a:lvl5pPr marL="2286000" lvl="4" indent="-330200">
              <a:lnSpc>
                <a:spcPct val="100000"/>
              </a:lnSpc>
              <a:spcBef>
                <a:spcPts val="0"/>
              </a:spcBef>
              <a:spcAft>
                <a:spcPts val="0"/>
              </a:spcAft>
              <a:buClr>
                <a:schemeClr val="dk2"/>
              </a:buClr>
              <a:buSzPts val="1600"/>
              <a:buFont typeface="Livvic"/>
              <a:buChar char="○"/>
              <a:defRPr sz="1600">
                <a:solidFill>
                  <a:schemeClr val="dk2"/>
                </a:solidFill>
                <a:latin typeface="Livvic"/>
                <a:ea typeface="Livvic"/>
                <a:cs typeface="Livvic"/>
                <a:sym typeface="Livvic"/>
              </a:defRPr>
            </a:lvl5pPr>
            <a:lvl6pPr marL="2743200" lvl="5" indent="-330200">
              <a:lnSpc>
                <a:spcPct val="100000"/>
              </a:lnSpc>
              <a:spcBef>
                <a:spcPts val="0"/>
              </a:spcBef>
              <a:spcAft>
                <a:spcPts val="0"/>
              </a:spcAft>
              <a:buClr>
                <a:schemeClr val="dk2"/>
              </a:buClr>
              <a:buSzPts val="1600"/>
              <a:buFont typeface="Livvic"/>
              <a:buChar char="■"/>
              <a:defRPr sz="1600">
                <a:solidFill>
                  <a:schemeClr val="dk2"/>
                </a:solidFill>
                <a:latin typeface="Livvic"/>
                <a:ea typeface="Livvic"/>
                <a:cs typeface="Livvic"/>
                <a:sym typeface="Livvic"/>
              </a:defRPr>
            </a:lvl6pPr>
            <a:lvl7pPr marL="3200400" lvl="6" indent="-330200">
              <a:lnSpc>
                <a:spcPct val="100000"/>
              </a:lnSpc>
              <a:spcBef>
                <a:spcPts val="0"/>
              </a:spcBef>
              <a:spcAft>
                <a:spcPts val="0"/>
              </a:spcAft>
              <a:buClr>
                <a:schemeClr val="dk2"/>
              </a:buClr>
              <a:buSzPts val="1600"/>
              <a:buFont typeface="Livvic"/>
              <a:buChar char="●"/>
              <a:defRPr sz="1600">
                <a:solidFill>
                  <a:schemeClr val="dk2"/>
                </a:solidFill>
                <a:latin typeface="Livvic"/>
                <a:ea typeface="Livvic"/>
                <a:cs typeface="Livvic"/>
                <a:sym typeface="Livvic"/>
              </a:defRPr>
            </a:lvl7pPr>
            <a:lvl8pPr marL="3657600" lvl="7" indent="-330200">
              <a:lnSpc>
                <a:spcPct val="100000"/>
              </a:lnSpc>
              <a:spcBef>
                <a:spcPts val="0"/>
              </a:spcBef>
              <a:spcAft>
                <a:spcPts val="0"/>
              </a:spcAft>
              <a:buClr>
                <a:schemeClr val="dk2"/>
              </a:buClr>
              <a:buSzPts val="1600"/>
              <a:buFont typeface="Livvic"/>
              <a:buChar char="○"/>
              <a:defRPr sz="1600">
                <a:solidFill>
                  <a:schemeClr val="dk2"/>
                </a:solidFill>
                <a:latin typeface="Livvic"/>
                <a:ea typeface="Livvic"/>
                <a:cs typeface="Livvic"/>
                <a:sym typeface="Livvic"/>
              </a:defRPr>
            </a:lvl8pPr>
            <a:lvl9pPr marL="4114800" lvl="8" indent="-330200">
              <a:lnSpc>
                <a:spcPct val="100000"/>
              </a:lnSpc>
              <a:spcBef>
                <a:spcPts val="0"/>
              </a:spcBef>
              <a:spcAft>
                <a:spcPts val="0"/>
              </a:spcAft>
              <a:buClr>
                <a:schemeClr val="dk2"/>
              </a:buClr>
              <a:buSzPts val="1600"/>
              <a:buFont typeface="Livvic"/>
              <a:buChar char="■"/>
              <a:defRPr sz="1600">
                <a:solidFill>
                  <a:schemeClr val="dk2"/>
                </a:solidFill>
                <a:latin typeface="Livvic"/>
                <a:ea typeface="Livvic"/>
                <a:cs typeface="Livvic"/>
                <a:sym typeface="Livv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3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42"/>
          <p:cNvSpPr txBox="1">
            <a:spLocks noGrp="1"/>
          </p:cNvSpPr>
          <p:nvPr>
            <p:ph type="title"/>
          </p:nvPr>
        </p:nvSpPr>
        <p:spPr>
          <a:xfrm>
            <a:off x="4572000" y="1687788"/>
            <a:ext cx="3636000" cy="64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JobGenie</a:t>
            </a:r>
            <a:endParaRPr/>
          </a:p>
        </p:txBody>
      </p:sp>
      <p:sp>
        <p:nvSpPr>
          <p:cNvPr id="681" name="Google Shape;681;p42"/>
          <p:cNvSpPr txBox="1">
            <a:spLocks noGrp="1"/>
          </p:cNvSpPr>
          <p:nvPr>
            <p:ph type="subTitle" idx="1"/>
          </p:nvPr>
        </p:nvSpPr>
        <p:spPr>
          <a:xfrm>
            <a:off x="4572000" y="2461535"/>
            <a:ext cx="3636000" cy="99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AI-Powered Job Recommender</a:t>
            </a:r>
            <a:endParaRPr/>
          </a:p>
        </p:txBody>
      </p:sp>
      <p:grpSp>
        <p:nvGrpSpPr>
          <p:cNvPr id="682" name="Google Shape;682;p42"/>
          <p:cNvGrpSpPr/>
          <p:nvPr/>
        </p:nvGrpSpPr>
        <p:grpSpPr>
          <a:xfrm>
            <a:off x="947583" y="1397673"/>
            <a:ext cx="3238614" cy="2348172"/>
            <a:chOff x="1391700" y="1727388"/>
            <a:chExt cx="2329100" cy="1688725"/>
          </a:xfrm>
        </p:grpSpPr>
        <p:sp>
          <p:nvSpPr>
            <p:cNvPr id="683" name="Google Shape;683;p42"/>
            <p:cNvSpPr/>
            <p:nvPr/>
          </p:nvSpPr>
          <p:spPr>
            <a:xfrm>
              <a:off x="2596125" y="1837788"/>
              <a:ext cx="1036525" cy="819200"/>
            </a:xfrm>
            <a:custGeom>
              <a:avLst/>
              <a:gdLst/>
              <a:ahLst/>
              <a:cxnLst/>
              <a:rect l="l" t="t" r="r" b="b"/>
              <a:pathLst>
                <a:path w="41461" h="32768" extrusionOk="0">
                  <a:moveTo>
                    <a:pt x="1" y="1"/>
                  </a:moveTo>
                  <a:lnTo>
                    <a:pt x="1" y="32767"/>
                  </a:lnTo>
                  <a:lnTo>
                    <a:pt x="41460" y="32767"/>
                  </a:lnTo>
                  <a:lnTo>
                    <a:pt x="41460" y="1"/>
                  </a:lnTo>
                  <a:close/>
                </a:path>
              </a:pathLst>
            </a:custGeom>
            <a:solidFill>
              <a:srgbClr val="A4B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2"/>
            <p:cNvSpPr/>
            <p:nvPr/>
          </p:nvSpPr>
          <p:spPr>
            <a:xfrm>
              <a:off x="2596125" y="1837788"/>
              <a:ext cx="77525" cy="819200"/>
            </a:xfrm>
            <a:custGeom>
              <a:avLst/>
              <a:gdLst/>
              <a:ahLst/>
              <a:cxnLst/>
              <a:rect l="l" t="t" r="r" b="b"/>
              <a:pathLst>
                <a:path w="3101" h="32768" extrusionOk="0">
                  <a:moveTo>
                    <a:pt x="1" y="1"/>
                  </a:moveTo>
                  <a:lnTo>
                    <a:pt x="1" y="32767"/>
                  </a:lnTo>
                  <a:lnTo>
                    <a:pt x="3101" y="32767"/>
                  </a:lnTo>
                  <a:lnTo>
                    <a:pt x="3101" y="1"/>
                  </a:lnTo>
                  <a:close/>
                </a:path>
              </a:pathLst>
            </a:custGeom>
            <a:solidFill>
              <a:srgbClr val="759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2"/>
            <p:cNvSpPr/>
            <p:nvPr/>
          </p:nvSpPr>
          <p:spPr>
            <a:xfrm>
              <a:off x="2878800" y="2030813"/>
              <a:ext cx="654300" cy="411875"/>
            </a:xfrm>
            <a:custGeom>
              <a:avLst/>
              <a:gdLst/>
              <a:ahLst/>
              <a:cxnLst/>
              <a:rect l="l" t="t" r="r" b="b"/>
              <a:pathLst>
                <a:path w="26172" h="16475" extrusionOk="0">
                  <a:moveTo>
                    <a:pt x="1" y="0"/>
                  </a:moveTo>
                  <a:lnTo>
                    <a:pt x="1" y="16475"/>
                  </a:lnTo>
                  <a:lnTo>
                    <a:pt x="26171" y="16475"/>
                  </a:lnTo>
                  <a:lnTo>
                    <a:pt x="26171" y="0"/>
                  </a:lnTo>
                  <a:close/>
                </a:path>
              </a:pathLst>
            </a:custGeom>
            <a:solidFill>
              <a:srgbClr val="759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2"/>
            <p:cNvSpPr/>
            <p:nvPr/>
          </p:nvSpPr>
          <p:spPr>
            <a:xfrm>
              <a:off x="2826375" y="2030813"/>
              <a:ext cx="52450" cy="411875"/>
            </a:xfrm>
            <a:custGeom>
              <a:avLst/>
              <a:gdLst/>
              <a:ahLst/>
              <a:cxnLst/>
              <a:rect l="l" t="t" r="r" b="b"/>
              <a:pathLst>
                <a:path w="2098" h="16475" extrusionOk="0">
                  <a:moveTo>
                    <a:pt x="0" y="0"/>
                  </a:moveTo>
                  <a:lnTo>
                    <a:pt x="0" y="16475"/>
                  </a:lnTo>
                  <a:lnTo>
                    <a:pt x="2098" y="16475"/>
                  </a:lnTo>
                  <a:lnTo>
                    <a:pt x="2098" y="0"/>
                  </a:lnTo>
                  <a:close/>
                </a:path>
              </a:pathLst>
            </a:custGeom>
            <a:solidFill>
              <a:srgbClr val="526E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2"/>
            <p:cNvSpPr/>
            <p:nvPr/>
          </p:nvSpPr>
          <p:spPr>
            <a:xfrm>
              <a:off x="3144000" y="2442663"/>
              <a:ext cx="209000" cy="849575"/>
            </a:xfrm>
            <a:custGeom>
              <a:avLst/>
              <a:gdLst/>
              <a:ahLst/>
              <a:cxnLst/>
              <a:rect l="l" t="t" r="r" b="b"/>
              <a:pathLst>
                <a:path w="8360" h="33983" extrusionOk="0">
                  <a:moveTo>
                    <a:pt x="1" y="1"/>
                  </a:moveTo>
                  <a:lnTo>
                    <a:pt x="1" y="33983"/>
                  </a:lnTo>
                  <a:lnTo>
                    <a:pt x="8360" y="33983"/>
                  </a:lnTo>
                  <a:lnTo>
                    <a:pt x="8360" y="1"/>
                  </a:lnTo>
                  <a:close/>
                </a:path>
              </a:pathLst>
            </a:custGeom>
            <a:solidFill>
              <a:srgbClr val="526E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2"/>
            <p:cNvSpPr/>
            <p:nvPr/>
          </p:nvSpPr>
          <p:spPr>
            <a:xfrm>
              <a:off x="3144000" y="2442663"/>
              <a:ext cx="209000" cy="56250"/>
            </a:xfrm>
            <a:custGeom>
              <a:avLst/>
              <a:gdLst/>
              <a:ahLst/>
              <a:cxnLst/>
              <a:rect l="l" t="t" r="r" b="b"/>
              <a:pathLst>
                <a:path w="8360" h="2250" extrusionOk="0">
                  <a:moveTo>
                    <a:pt x="1" y="1"/>
                  </a:moveTo>
                  <a:lnTo>
                    <a:pt x="1" y="2250"/>
                  </a:lnTo>
                  <a:lnTo>
                    <a:pt x="8360" y="2250"/>
                  </a:lnTo>
                  <a:lnTo>
                    <a:pt x="8360" y="1"/>
                  </a:lnTo>
                  <a:close/>
                </a:path>
              </a:pathLst>
            </a:custGeom>
            <a:solidFill>
              <a:srgbClr val="374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2"/>
            <p:cNvSpPr/>
            <p:nvPr/>
          </p:nvSpPr>
          <p:spPr>
            <a:xfrm>
              <a:off x="2916050" y="3200263"/>
              <a:ext cx="591225" cy="91975"/>
            </a:xfrm>
            <a:custGeom>
              <a:avLst/>
              <a:gdLst/>
              <a:ahLst/>
              <a:cxnLst/>
              <a:rect l="l" t="t" r="r" b="b"/>
              <a:pathLst>
                <a:path w="23649" h="3679" extrusionOk="0">
                  <a:moveTo>
                    <a:pt x="0" y="1"/>
                  </a:moveTo>
                  <a:lnTo>
                    <a:pt x="0" y="3679"/>
                  </a:lnTo>
                  <a:lnTo>
                    <a:pt x="23648" y="3679"/>
                  </a:lnTo>
                  <a:lnTo>
                    <a:pt x="23648" y="1"/>
                  </a:lnTo>
                  <a:close/>
                </a:path>
              </a:pathLst>
            </a:custGeom>
            <a:solidFill>
              <a:srgbClr val="374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2"/>
            <p:cNvSpPr/>
            <p:nvPr/>
          </p:nvSpPr>
          <p:spPr>
            <a:xfrm>
              <a:off x="3144000" y="2442663"/>
              <a:ext cx="29675" cy="757625"/>
            </a:xfrm>
            <a:custGeom>
              <a:avLst/>
              <a:gdLst/>
              <a:ahLst/>
              <a:cxnLst/>
              <a:rect l="l" t="t" r="r" b="b"/>
              <a:pathLst>
                <a:path w="1187" h="30305" extrusionOk="0">
                  <a:moveTo>
                    <a:pt x="1" y="1"/>
                  </a:moveTo>
                  <a:lnTo>
                    <a:pt x="1" y="30305"/>
                  </a:lnTo>
                  <a:lnTo>
                    <a:pt x="1186" y="30305"/>
                  </a:lnTo>
                  <a:lnTo>
                    <a:pt x="1186" y="1"/>
                  </a:lnTo>
                  <a:close/>
                </a:path>
              </a:pathLst>
            </a:custGeom>
            <a:solidFill>
              <a:srgbClr val="374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2"/>
            <p:cNvSpPr/>
            <p:nvPr/>
          </p:nvSpPr>
          <p:spPr>
            <a:xfrm>
              <a:off x="2673625" y="1837788"/>
              <a:ext cx="25" cy="819200"/>
            </a:xfrm>
            <a:custGeom>
              <a:avLst/>
              <a:gdLst/>
              <a:ahLst/>
              <a:cxnLst/>
              <a:rect l="l" t="t" r="r" b="b"/>
              <a:pathLst>
                <a:path w="1" h="32768" fill="none" extrusionOk="0">
                  <a:moveTo>
                    <a:pt x="1" y="1"/>
                  </a:moveTo>
                  <a:lnTo>
                    <a:pt x="1" y="32767"/>
                  </a:lnTo>
                </a:path>
              </a:pathLst>
            </a:custGeom>
            <a:noFill/>
            <a:ln w="9875" cap="flat" cmpd="sng">
              <a:solidFill>
                <a:srgbClr val="374B5B"/>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2"/>
            <p:cNvSpPr/>
            <p:nvPr/>
          </p:nvSpPr>
          <p:spPr>
            <a:xfrm>
              <a:off x="2978350" y="2270163"/>
              <a:ext cx="490150" cy="90450"/>
            </a:xfrm>
            <a:custGeom>
              <a:avLst/>
              <a:gdLst/>
              <a:ahLst/>
              <a:cxnLst/>
              <a:rect l="l" t="t" r="r" b="b"/>
              <a:pathLst>
                <a:path w="19606" h="3618" extrusionOk="0">
                  <a:moveTo>
                    <a:pt x="1" y="1"/>
                  </a:moveTo>
                  <a:lnTo>
                    <a:pt x="1" y="3618"/>
                  </a:lnTo>
                  <a:lnTo>
                    <a:pt x="19606" y="3618"/>
                  </a:lnTo>
                  <a:lnTo>
                    <a:pt x="19606" y="1"/>
                  </a:lnTo>
                  <a:close/>
                </a:path>
              </a:pathLst>
            </a:custGeom>
            <a:solidFill>
              <a:srgbClr val="A4B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2"/>
            <p:cNvSpPr/>
            <p:nvPr/>
          </p:nvSpPr>
          <p:spPr>
            <a:xfrm>
              <a:off x="2764075" y="1893263"/>
              <a:ext cx="822975" cy="42575"/>
            </a:xfrm>
            <a:custGeom>
              <a:avLst/>
              <a:gdLst/>
              <a:ahLst/>
              <a:cxnLst/>
              <a:rect l="l" t="t" r="r" b="b"/>
              <a:pathLst>
                <a:path w="32919" h="1703" extrusionOk="0">
                  <a:moveTo>
                    <a:pt x="0" y="1"/>
                  </a:moveTo>
                  <a:lnTo>
                    <a:pt x="0" y="1703"/>
                  </a:lnTo>
                  <a:lnTo>
                    <a:pt x="32919" y="1703"/>
                  </a:lnTo>
                  <a:lnTo>
                    <a:pt x="32919" y="1"/>
                  </a:lnTo>
                  <a:close/>
                </a:path>
              </a:pathLst>
            </a:custGeom>
            <a:solidFill>
              <a:srgbClr val="759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2"/>
            <p:cNvSpPr/>
            <p:nvPr/>
          </p:nvSpPr>
          <p:spPr>
            <a:xfrm>
              <a:off x="1465400" y="2021688"/>
              <a:ext cx="474200" cy="1270550"/>
            </a:xfrm>
            <a:custGeom>
              <a:avLst/>
              <a:gdLst/>
              <a:ahLst/>
              <a:cxnLst/>
              <a:rect l="l" t="t" r="r" b="b"/>
              <a:pathLst>
                <a:path w="18968" h="50822" extrusionOk="0">
                  <a:moveTo>
                    <a:pt x="3496" y="0"/>
                  </a:moveTo>
                  <a:cubicBezTo>
                    <a:pt x="1551" y="0"/>
                    <a:pt x="1" y="1581"/>
                    <a:pt x="1" y="3496"/>
                  </a:cubicBezTo>
                  <a:lnTo>
                    <a:pt x="1" y="50822"/>
                  </a:lnTo>
                  <a:lnTo>
                    <a:pt x="18968" y="50822"/>
                  </a:lnTo>
                  <a:lnTo>
                    <a:pt x="18968" y="0"/>
                  </a:lnTo>
                  <a:close/>
                </a:path>
              </a:pathLst>
            </a:custGeom>
            <a:solidFill>
              <a:srgbClr val="A4B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2"/>
            <p:cNvSpPr/>
            <p:nvPr/>
          </p:nvSpPr>
          <p:spPr>
            <a:xfrm>
              <a:off x="1598400" y="2021688"/>
              <a:ext cx="474175" cy="1270550"/>
            </a:xfrm>
            <a:custGeom>
              <a:avLst/>
              <a:gdLst/>
              <a:ahLst/>
              <a:cxnLst/>
              <a:rect l="l" t="t" r="r" b="b"/>
              <a:pathLst>
                <a:path w="18967" h="50822" extrusionOk="0">
                  <a:moveTo>
                    <a:pt x="3496" y="0"/>
                  </a:moveTo>
                  <a:cubicBezTo>
                    <a:pt x="1550" y="0"/>
                    <a:pt x="0" y="1581"/>
                    <a:pt x="0" y="3496"/>
                  </a:cubicBezTo>
                  <a:lnTo>
                    <a:pt x="0" y="50822"/>
                  </a:lnTo>
                  <a:lnTo>
                    <a:pt x="18967" y="50822"/>
                  </a:lnTo>
                  <a:lnTo>
                    <a:pt x="18967" y="0"/>
                  </a:lnTo>
                  <a:close/>
                </a:path>
              </a:pathLst>
            </a:custGeom>
            <a:solidFill>
              <a:srgbClr val="759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2"/>
            <p:cNvSpPr/>
            <p:nvPr/>
          </p:nvSpPr>
          <p:spPr>
            <a:xfrm>
              <a:off x="1554325" y="3292213"/>
              <a:ext cx="2166475" cy="123900"/>
            </a:xfrm>
            <a:custGeom>
              <a:avLst/>
              <a:gdLst/>
              <a:ahLst/>
              <a:cxnLst/>
              <a:rect l="l" t="t" r="r" b="b"/>
              <a:pathLst>
                <a:path w="86659" h="4956" extrusionOk="0">
                  <a:moveTo>
                    <a:pt x="2037" y="1"/>
                  </a:moveTo>
                  <a:cubicBezTo>
                    <a:pt x="912" y="1"/>
                    <a:pt x="0" y="913"/>
                    <a:pt x="0" y="2037"/>
                  </a:cubicBezTo>
                  <a:lnTo>
                    <a:pt x="0" y="2919"/>
                  </a:lnTo>
                  <a:cubicBezTo>
                    <a:pt x="0" y="4043"/>
                    <a:pt x="912" y="4955"/>
                    <a:pt x="2037" y="4955"/>
                  </a:cubicBezTo>
                  <a:lnTo>
                    <a:pt x="84591" y="4955"/>
                  </a:lnTo>
                  <a:cubicBezTo>
                    <a:pt x="85746" y="4955"/>
                    <a:pt x="86658" y="4043"/>
                    <a:pt x="86658" y="2919"/>
                  </a:cubicBezTo>
                  <a:lnTo>
                    <a:pt x="86658" y="2037"/>
                  </a:lnTo>
                  <a:cubicBezTo>
                    <a:pt x="86658" y="913"/>
                    <a:pt x="85746" y="1"/>
                    <a:pt x="84591" y="1"/>
                  </a:cubicBezTo>
                  <a:close/>
                </a:path>
              </a:pathLst>
            </a:custGeom>
            <a:solidFill>
              <a:srgbClr val="A4B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2"/>
            <p:cNvSpPr/>
            <p:nvPr/>
          </p:nvSpPr>
          <p:spPr>
            <a:xfrm>
              <a:off x="2079400" y="2270163"/>
              <a:ext cx="766750" cy="1026650"/>
            </a:xfrm>
            <a:custGeom>
              <a:avLst/>
              <a:gdLst/>
              <a:ahLst/>
              <a:cxnLst/>
              <a:rect l="l" t="t" r="r" b="b"/>
              <a:pathLst>
                <a:path w="30670" h="41066" extrusionOk="0">
                  <a:moveTo>
                    <a:pt x="1855" y="1"/>
                  </a:moveTo>
                  <a:lnTo>
                    <a:pt x="1" y="16840"/>
                  </a:lnTo>
                  <a:lnTo>
                    <a:pt x="4894" y="41065"/>
                  </a:lnTo>
                  <a:lnTo>
                    <a:pt x="30670" y="41065"/>
                  </a:lnTo>
                  <a:cubicBezTo>
                    <a:pt x="30670" y="40913"/>
                    <a:pt x="30670" y="40761"/>
                    <a:pt x="30670" y="40609"/>
                  </a:cubicBezTo>
                  <a:cubicBezTo>
                    <a:pt x="30487" y="37479"/>
                    <a:pt x="27782" y="35077"/>
                    <a:pt x="24621" y="35077"/>
                  </a:cubicBezTo>
                  <a:lnTo>
                    <a:pt x="12706" y="35077"/>
                  </a:lnTo>
                  <a:cubicBezTo>
                    <a:pt x="12706" y="35077"/>
                    <a:pt x="9788" y="18421"/>
                    <a:pt x="8451" y="10366"/>
                  </a:cubicBezTo>
                  <a:cubicBezTo>
                    <a:pt x="7143" y="2280"/>
                    <a:pt x="1855" y="1"/>
                    <a:pt x="1855" y="1"/>
                  </a:cubicBezTo>
                  <a:close/>
                </a:path>
              </a:pathLst>
            </a:custGeom>
            <a:solidFill>
              <a:srgbClr val="CC8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2"/>
            <p:cNvSpPr/>
            <p:nvPr/>
          </p:nvSpPr>
          <p:spPr>
            <a:xfrm>
              <a:off x="1706300" y="1727388"/>
              <a:ext cx="459750" cy="657550"/>
            </a:xfrm>
            <a:custGeom>
              <a:avLst/>
              <a:gdLst/>
              <a:ahLst/>
              <a:cxnLst/>
              <a:rect l="l" t="t" r="r" b="b"/>
              <a:pathLst>
                <a:path w="18390" h="26302" extrusionOk="0">
                  <a:moveTo>
                    <a:pt x="10682" y="0"/>
                  </a:moveTo>
                  <a:cubicBezTo>
                    <a:pt x="7792" y="0"/>
                    <a:pt x="4686" y="1341"/>
                    <a:pt x="2827" y="5177"/>
                  </a:cubicBezTo>
                  <a:cubicBezTo>
                    <a:pt x="0" y="11043"/>
                    <a:pt x="1520" y="26302"/>
                    <a:pt x="1520" y="26302"/>
                  </a:cubicBezTo>
                  <a:lnTo>
                    <a:pt x="17903" y="26302"/>
                  </a:lnTo>
                  <a:cubicBezTo>
                    <a:pt x="17903" y="26302"/>
                    <a:pt x="16292" y="15815"/>
                    <a:pt x="15897" y="14022"/>
                  </a:cubicBezTo>
                  <a:cubicBezTo>
                    <a:pt x="15502" y="12228"/>
                    <a:pt x="17873" y="9341"/>
                    <a:pt x="17873" y="9341"/>
                  </a:cubicBezTo>
                  <a:cubicBezTo>
                    <a:pt x="17873" y="9341"/>
                    <a:pt x="18390" y="2715"/>
                    <a:pt x="14925" y="982"/>
                  </a:cubicBezTo>
                  <a:cubicBezTo>
                    <a:pt x="13724" y="387"/>
                    <a:pt x="12234" y="0"/>
                    <a:pt x="10682" y="0"/>
                  </a:cubicBezTo>
                  <a:close/>
                </a:path>
              </a:pathLst>
            </a:custGeom>
            <a:solidFill>
              <a:srgbClr val="F376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2"/>
            <p:cNvSpPr/>
            <p:nvPr/>
          </p:nvSpPr>
          <p:spPr>
            <a:xfrm>
              <a:off x="2079400" y="2270163"/>
              <a:ext cx="246225" cy="600350"/>
            </a:xfrm>
            <a:custGeom>
              <a:avLst/>
              <a:gdLst/>
              <a:ahLst/>
              <a:cxnLst/>
              <a:rect l="l" t="t" r="r" b="b"/>
              <a:pathLst>
                <a:path w="9849" h="24014" extrusionOk="0">
                  <a:moveTo>
                    <a:pt x="1855" y="1"/>
                  </a:moveTo>
                  <a:lnTo>
                    <a:pt x="1" y="16840"/>
                  </a:lnTo>
                  <a:lnTo>
                    <a:pt x="1460" y="24013"/>
                  </a:lnTo>
                  <a:cubicBezTo>
                    <a:pt x="1794" y="23922"/>
                    <a:pt x="2128" y="23709"/>
                    <a:pt x="2371" y="23345"/>
                  </a:cubicBezTo>
                  <a:cubicBezTo>
                    <a:pt x="4013" y="21065"/>
                    <a:pt x="7539" y="19454"/>
                    <a:pt x="9849" y="18603"/>
                  </a:cubicBezTo>
                  <a:cubicBezTo>
                    <a:pt x="9332" y="15563"/>
                    <a:pt x="8846" y="12615"/>
                    <a:pt x="8451" y="10366"/>
                  </a:cubicBezTo>
                  <a:cubicBezTo>
                    <a:pt x="7143" y="2280"/>
                    <a:pt x="1855" y="1"/>
                    <a:pt x="1855" y="1"/>
                  </a:cubicBezTo>
                  <a:close/>
                </a:path>
              </a:pathLst>
            </a:custGeom>
            <a:solidFill>
              <a:srgbClr val="402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2"/>
            <p:cNvSpPr/>
            <p:nvPr/>
          </p:nvSpPr>
          <p:spPr>
            <a:xfrm>
              <a:off x="2277725" y="3266388"/>
              <a:ext cx="509150" cy="30425"/>
            </a:xfrm>
            <a:custGeom>
              <a:avLst/>
              <a:gdLst/>
              <a:ahLst/>
              <a:cxnLst/>
              <a:rect l="l" t="t" r="r" b="b"/>
              <a:pathLst>
                <a:path w="20366" h="1217" extrusionOk="0">
                  <a:moveTo>
                    <a:pt x="1" y="0"/>
                  </a:moveTo>
                  <a:lnTo>
                    <a:pt x="1703" y="1216"/>
                  </a:lnTo>
                  <a:lnTo>
                    <a:pt x="20366" y="1216"/>
                  </a:lnTo>
                  <a:lnTo>
                    <a:pt x="20366" y="0"/>
                  </a:ln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2"/>
            <p:cNvSpPr/>
            <p:nvPr/>
          </p:nvSpPr>
          <p:spPr>
            <a:xfrm>
              <a:off x="1672850" y="2214688"/>
              <a:ext cx="582875" cy="1082125"/>
            </a:xfrm>
            <a:custGeom>
              <a:avLst/>
              <a:gdLst/>
              <a:ahLst/>
              <a:cxnLst/>
              <a:rect l="l" t="t" r="r" b="b"/>
              <a:pathLst>
                <a:path w="23315" h="43285" extrusionOk="0">
                  <a:moveTo>
                    <a:pt x="9211" y="1"/>
                  </a:moveTo>
                  <a:lnTo>
                    <a:pt x="1" y="4317"/>
                  </a:lnTo>
                  <a:lnTo>
                    <a:pt x="1" y="11338"/>
                  </a:lnTo>
                  <a:lnTo>
                    <a:pt x="3861" y="43284"/>
                  </a:lnTo>
                  <a:lnTo>
                    <a:pt x="23314" y="43284"/>
                  </a:lnTo>
                  <a:lnTo>
                    <a:pt x="19849" y="23831"/>
                  </a:lnTo>
                  <a:cubicBezTo>
                    <a:pt x="19849" y="23831"/>
                    <a:pt x="22220" y="20579"/>
                    <a:pt x="21916" y="17600"/>
                  </a:cubicBezTo>
                  <a:cubicBezTo>
                    <a:pt x="21612" y="11734"/>
                    <a:pt x="18117" y="2220"/>
                    <a:pt x="18117" y="2220"/>
                  </a:cubicBezTo>
                  <a:lnTo>
                    <a:pt x="13071" y="153"/>
                  </a:lnTo>
                  <a:lnTo>
                    <a:pt x="9211" y="1"/>
                  </a:ln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2"/>
            <p:cNvSpPr/>
            <p:nvPr/>
          </p:nvSpPr>
          <p:spPr>
            <a:xfrm>
              <a:off x="2008725" y="2299813"/>
              <a:ext cx="122375" cy="483300"/>
            </a:xfrm>
            <a:custGeom>
              <a:avLst/>
              <a:gdLst/>
              <a:ahLst/>
              <a:cxnLst/>
              <a:rect l="l" t="t" r="r" b="b"/>
              <a:pathLst>
                <a:path w="4895" h="19332" fill="none" extrusionOk="0">
                  <a:moveTo>
                    <a:pt x="1" y="0"/>
                  </a:moveTo>
                  <a:cubicBezTo>
                    <a:pt x="1" y="0"/>
                    <a:pt x="4894" y="11976"/>
                    <a:pt x="2280" y="19332"/>
                  </a:cubicBezTo>
                </a:path>
              </a:pathLst>
            </a:custGeom>
            <a:noFill/>
            <a:ln w="9875" cap="flat" cmpd="sng">
              <a:solidFill>
                <a:srgbClr val="FEFEFE"/>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2"/>
            <p:cNvSpPr/>
            <p:nvPr/>
          </p:nvSpPr>
          <p:spPr>
            <a:xfrm>
              <a:off x="1892475" y="2030813"/>
              <a:ext cx="131250" cy="301275"/>
            </a:xfrm>
            <a:custGeom>
              <a:avLst/>
              <a:gdLst/>
              <a:ahLst/>
              <a:cxnLst/>
              <a:rect l="l" t="t" r="r" b="b"/>
              <a:pathLst>
                <a:path w="5250" h="12051" extrusionOk="0">
                  <a:moveTo>
                    <a:pt x="0" y="0"/>
                  </a:moveTo>
                  <a:lnTo>
                    <a:pt x="426" y="7356"/>
                  </a:lnTo>
                  <a:lnTo>
                    <a:pt x="4620" y="11946"/>
                  </a:lnTo>
                  <a:cubicBezTo>
                    <a:pt x="4693" y="12019"/>
                    <a:pt x="4780" y="12050"/>
                    <a:pt x="4864" y="12050"/>
                  </a:cubicBezTo>
                  <a:cubicBezTo>
                    <a:pt x="5062" y="12050"/>
                    <a:pt x="5250" y="11876"/>
                    <a:pt x="5228" y="11642"/>
                  </a:cubicBezTo>
                  <a:lnTo>
                    <a:pt x="4651" y="8085"/>
                  </a:lnTo>
                  <a:lnTo>
                    <a:pt x="4651" y="3009"/>
                  </a:lnTo>
                  <a:lnTo>
                    <a:pt x="0" y="0"/>
                  </a:ln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2"/>
            <p:cNvSpPr/>
            <p:nvPr/>
          </p:nvSpPr>
          <p:spPr>
            <a:xfrm>
              <a:off x="1892475" y="2030813"/>
              <a:ext cx="116275" cy="164925"/>
            </a:xfrm>
            <a:custGeom>
              <a:avLst/>
              <a:gdLst/>
              <a:ahLst/>
              <a:cxnLst/>
              <a:rect l="l" t="t" r="r" b="b"/>
              <a:pathLst>
                <a:path w="4651" h="6597" extrusionOk="0">
                  <a:moveTo>
                    <a:pt x="0" y="0"/>
                  </a:moveTo>
                  <a:cubicBezTo>
                    <a:pt x="0" y="1"/>
                    <a:pt x="1794" y="4924"/>
                    <a:pt x="4651" y="6596"/>
                  </a:cubicBezTo>
                  <a:lnTo>
                    <a:pt x="4651" y="3009"/>
                  </a:lnTo>
                  <a:lnTo>
                    <a:pt x="0" y="0"/>
                  </a:lnTo>
                  <a:close/>
                </a:path>
              </a:pathLst>
            </a:custGeom>
            <a:solidFill>
              <a:srgbClr val="3A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2"/>
            <p:cNvSpPr/>
            <p:nvPr/>
          </p:nvSpPr>
          <p:spPr>
            <a:xfrm>
              <a:off x="1878800" y="1789913"/>
              <a:ext cx="261425" cy="376975"/>
            </a:xfrm>
            <a:custGeom>
              <a:avLst/>
              <a:gdLst/>
              <a:ahLst/>
              <a:cxnLst/>
              <a:rect l="l" t="t" r="r" b="b"/>
              <a:pathLst>
                <a:path w="10457" h="15079" extrusionOk="0">
                  <a:moveTo>
                    <a:pt x="7994" y="1"/>
                  </a:moveTo>
                  <a:cubicBezTo>
                    <a:pt x="7994" y="1"/>
                    <a:pt x="6414" y="2676"/>
                    <a:pt x="5198" y="3436"/>
                  </a:cubicBezTo>
                  <a:cubicBezTo>
                    <a:pt x="4012" y="4226"/>
                    <a:pt x="1702" y="4834"/>
                    <a:pt x="0" y="6627"/>
                  </a:cubicBezTo>
                  <a:cubicBezTo>
                    <a:pt x="61" y="11885"/>
                    <a:pt x="4347" y="14955"/>
                    <a:pt x="6657" y="15077"/>
                  </a:cubicBezTo>
                  <a:cubicBezTo>
                    <a:pt x="6681" y="15078"/>
                    <a:pt x="6704" y="15078"/>
                    <a:pt x="6728" y="15078"/>
                  </a:cubicBezTo>
                  <a:cubicBezTo>
                    <a:pt x="8995" y="15078"/>
                    <a:pt x="10335" y="10776"/>
                    <a:pt x="10395" y="6414"/>
                  </a:cubicBezTo>
                  <a:cubicBezTo>
                    <a:pt x="10456" y="2007"/>
                    <a:pt x="7994" y="1"/>
                    <a:pt x="7994" y="1"/>
                  </a:cubicBez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2"/>
            <p:cNvSpPr/>
            <p:nvPr/>
          </p:nvSpPr>
          <p:spPr>
            <a:xfrm>
              <a:off x="1968450" y="1951788"/>
              <a:ext cx="67650" cy="16725"/>
            </a:xfrm>
            <a:custGeom>
              <a:avLst/>
              <a:gdLst/>
              <a:ahLst/>
              <a:cxnLst/>
              <a:rect l="l" t="t" r="r" b="b"/>
              <a:pathLst>
                <a:path w="2706" h="669" fill="none" extrusionOk="0">
                  <a:moveTo>
                    <a:pt x="2706" y="669"/>
                  </a:moveTo>
                  <a:cubicBezTo>
                    <a:pt x="2706" y="669"/>
                    <a:pt x="1703" y="0"/>
                    <a:pt x="1" y="669"/>
                  </a:cubicBezTo>
                </a:path>
              </a:pathLst>
            </a:custGeom>
            <a:noFill/>
            <a:ln w="9875" cap="flat" cmpd="sng">
              <a:solidFill>
                <a:srgbClr val="AF585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2"/>
            <p:cNvSpPr/>
            <p:nvPr/>
          </p:nvSpPr>
          <p:spPr>
            <a:xfrm>
              <a:off x="2112825" y="1960888"/>
              <a:ext cx="25875" cy="3825"/>
            </a:xfrm>
            <a:custGeom>
              <a:avLst/>
              <a:gdLst/>
              <a:ahLst/>
              <a:cxnLst/>
              <a:rect l="l" t="t" r="r" b="b"/>
              <a:pathLst>
                <a:path w="1035" h="153" fill="none" extrusionOk="0">
                  <a:moveTo>
                    <a:pt x="1" y="153"/>
                  </a:moveTo>
                  <a:cubicBezTo>
                    <a:pt x="1" y="153"/>
                    <a:pt x="426" y="1"/>
                    <a:pt x="1034" y="1"/>
                  </a:cubicBezTo>
                </a:path>
              </a:pathLst>
            </a:custGeom>
            <a:noFill/>
            <a:ln w="9875" cap="flat" cmpd="sng">
              <a:solidFill>
                <a:srgbClr val="AF585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2"/>
            <p:cNvSpPr/>
            <p:nvPr/>
          </p:nvSpPr>
          <p:spPr>
            <a:xfrm>
              <a:off x="1963125" y="1887188"/>
              <a:ext cx="72975" cy="22050"/>
            </a:xfrm>
            <a:custGeom>
              <a:avLst/>
              <a:gdLst/>
              <a:ahLst/>
              <a:cxnLst/>
              <a:rect l="l" t="t" r="r" b="b"/>
              <a:pathLst>
                <a:path w="2919" h="882" fill="none" extrusionOk="0">
                  <a:moveTo>
                    <a:pt x="2919" y="882"/>
                  </a:moveTo>
                  <a:cubicBezTo>
                    <a:pt x="2919" y="882"/>
                    <a:pt x="1551" y="0"/>
                    <a:pt x="1" y="882"/>
                  </a:cubicBezTo>
                </a:path>
              </a:pathLst>
            </a:custGeom>
            <a:noFill/>
            <a:ln w="9875" cap="flat" cmpd="sng">
              <a:solidFill>
                <a:srgbClr val="B5565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2"/>
            <p:cNvSpPr/>
            <p:nvPr/>
          </p:nvSpPr>
          <p:spPr>
            <a:xfrm>
              <a:off x="2100675" y="1891738"/>
              <a:ext cx="32700" cy="7625"/>
            </a:xfrm>
            <a:custGeom>
              <a:avLst/>
              <a:gdLst/>
              <a:ahLst/>
              <a:cxnLst/>
              <a:rect l="l" t="t" r="r" b="b"/>
              <a:pathLst>
                <a:path w="1308" h="305" fill="none" extrusionOk="0">
                  <a:moveTo>
                    <a:pt x="1" y="305"/>
                  </a:moveTo>
                  <a:cubicBezTo>
                    <a:pt x="1" y="305"/>
                    <a:pt x="609" y="1"/>
                    <a:pt x="1308" y="92"/>
                  </a:cubicBezTo>
                </a:path>
              </a:pathLst>
            </a:custGeom>
            <a:noFill/>
            <a:ln w="9875" cap="flat" cmpd="sng">
              <a:solidFill>
                <a:srgbClr val="B5565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2"/>
            <p:cNvSpPr/>
            <p:nvPr/>
          </p:nvSpPr>
          <p:spPr>
            <a:xfrm>
              <a:off x="2068750" y="2033088"/>
              <a:ext cx="25125" cy="6450"/>
            </a:xfrm>
            <a:custGeom>
              <a:avLst/>
              <a:gdLst/>
              <a:ahLst/>
              <a:cxnLst/>
              <a:rect l="l" t="t" r="r" b="b"/>
              <a:pathLst>
                <a:path w="1005" h="258" extrusionOk="0">
                  <a:moveTo>
                    <a:pt x="1" y="0"/>
                  </a:moveTo>
                  <a:cubicBezTo>
                    <a:pt x="214" y="193"/>
                    <a:pt x="396" y="257"/>
                    <a:pt x="545" y="257"/>
                  </a:cubicBezTo>
                  <a:cubicBezTo>
                    <a:pt x="842" y="257"/>
                    <a:pt x="1004" y="0"/>
                    <a:pt x="1004" y="0"/>
                  </a:cubicBezTo>
                  <a:close/>
                </a:path>
              </a:pathLst>
            </a:custGeom>
            <a:solidFill>
              <a:srgbClr val="AF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2"/>
            <p:cNvSpPr/>
            <p:nvPr/>
          </p:nvSpPr>
          <p:spPr>
            <a:xfrm>
              <a:off x="2002650" y="2065763"/>
              <a:ext cx="98050" cy="25350"/>
            </a:xfrm>
            <a:custGeom>
              <a:avLst/>
              <a:gdLst/>
              <a:ahLst/>
              <a:cxnLst/>
              <a:rect l="l" t="t" r="r" b="b"/>
              <a:pathLst>
                <a:path w="3922" h="1014" extrusionOk="0">
                  <a:moveTo>
                    <a:pt x="1" y="0"/>
                  </a:moveTo>
                  <a:cubicBezTo>
                    <a:pt x="1" y="0"/>
                    <a:pt x="1257" y="1014"/>
                    <a:pt x="2419" y="1014"/>
                  </a:cubicBezTo>
                  <a:cubicBezTo>
                    <a:pt x="3000" y="1014"/>
                    <a:pt x="3557" y="760"/>
                    <a:pt x="3922" y="0"/>
                  </a:cubicBezTo>
                  <a:close/>
                </a:path>
              </a:pathLst>
            </a:custGeom>
            <a:solidFill>
              <a:srgbClr val="FEFEFE"/>
            </a:solidFill>
            <a:ln w="9875" cap="flat" cmpd="sng">
              <a:solidFill>
                <a:srgbClr val="E6595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2"/>
            <p:cNvSpPr/>
            <p:nvPr/>
          </p:nvSpPr>
          <p:spPr>
            <a:xfrm>
              <a:off x="2093850" y="1919863"/>
              <a:ext cx="102600" cy="101850"/>
            </a:xfrm>
            <a:custGeom>
              <a:avLst/>
              <a:gdLst/>
              <a:ahLst/>
              <a:cxnLst/>
              <a:rect l="l" t="t" r="r" b="b"/>
              <a:pathLst>
                <a:path w="4104" h="4074" extrusionOk="0">
                  <a:moveTo>
                    <a:pt x="2067" y="0"/>
                  </a:moveTo>
                  <a:cubicBezTo>
                    <a:pt x="912" y="0"/>
                    <a:pt x="0" y="912"/>
                    <a:pt x="0" y="2037"/>
                  </a:cubicBezTo>
                  <a:cubicBezTo>
                    <a:pt x="0" y="3162"/>
                    <a:pt x="912" y="4073"/>
                    <a:pt x="2067" y="4073"/>
                  </a:cubicBezTo>
                  <a:cubicBezTo>
                    <a:pt x="3192" y="4073"/>
                    <a:pt x="4103" y="3162"/>
                    <a:pt x="4103" y="2037"/>
                  </a:cubicBezTo>
                  <a:cubicBezTo>
                    <a:pt x="4103" y="912"/>
                    <a:pt x="3192" y="0"/>
                    <a:pt x="2067"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2"/>
            <p:cNvSpPr/>
            <p:nvPr/>
          </p:nvSpPr>
          <p:spPr>
            <a:xfrm>
              <a:off x="1948700" y="1910738"/>
              <a:ext cx="120075" cy="120100"/>
            </a:xfrm>
            <a:custGeom>
              <a:avLst/>
              <a:gdLst/>
              <a:ahLst/>
              <a:cxnLst/>
              <a:rect l="l" t="t" r="r" b="b"/>
              <a:pathLst>
                <a:path w="4803" h="4804" extrusionOk="0">
                  <a:moveTo>
                    <a:pt x="2402" y="1"/>
                  </a:moveTo>
                  <a:cubicBezTo>
                    <a:pt x="1064" y="1"/>
                    <a:pt x="0" y="1065"/>
                    <a:pt x="0" y="2402"/>
                  </a:cubicBezTo>
                  <a:cubicBezTo>
                    <a:pt x="0" y="3709"/>
                    <a:pt x="1064" y="4803"/>
                    <a:pt x="2402" y="4803"/>
                  </a:cubicBezTo>
                  <a:cubicBezTo>
                    <a:pt x="3709" y="4803"/>
                    <a:pt x="4803" y="3709"/>
                    <a:pt x="4803" y="2402"/>
                  </a:cubicBezTo>
                  <a:cubicBezTo>
                    <a:pt x="4803" y="1065"/>
                    <a:pt x="3709" y="1"/>
                    <a:pt x="2402" y="1"/>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2"/>
            <p:cNvSpPr/>
            <p:nvPr/>
          </p:nvSpPr>
          <p:spPr>
            <a:xfrm>
              <a:off x="2093850" y="1919863"/>
              <a:ext cx="102600" cy="101850"/>
            </a:xfrm>
            <a:custGeom>
              <a:avLst/>
              <a:gdLst/>
              <a:ahLst/>
              <a:cxnLst/>
              <a:rect l="l" t="t" r="r" b="b"/>
              <a:pathLst>
                <a:path w="4104" h="4074" fill="none" extrusionOk="0">
                  <a:moveTo>
                    <a:pt x="4103" y="2037"/>
                  </a:moveTo>
                  <a:cubicBezTo>
                    <a:pt x="4103" y="3162"/>
                    <a:pt x="3192" y="4073"/>
                    <a:pt x="2067" y="4073"/>
                  </a:cubicBezTo>
                  <a:cubicBezTo>
                    <a:pt x="912" y="4073"/>
                    <a:pt x="0" y="3162"/>
                    <a:pt x="0" y="2037"/>
                  </a:cubicBezTo>
                  <a:cubicBezTo>
                    <a:pt x="0" y="912"/>
                    <a:pt x="912" y="0"/>
                    <a:pt x="2067" y="0"/>
                  </a:cubicBezTo>
                  <a:cubicBezTo>
                    <a:pt x="3192" y="0"/>
                    <a:pt x="4103" y="912"/>
                    <a:pt x="4103" y="2037"/>
                  </a:cubicBezTo>
                  <a:close/>
                </a:path>
              </a:pathLst>
            </a:custGeom>
            <a:noFill/>
            <a:ln w="9875" cap="flat" cmpd="sng">
              <a:solidFill>
                <a:srgbClr val="54476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2"/>
            <p:cNvSpPr/>
            <p:nvPr/>
          </p:nvSpPr>
          <p:spPr>
            <a:xfrm>
              <a:off x="1948700" y="1910738"/>
              <a:ext cx="120075" cy="120100"/>
            </a:xfrm>
            <a:custGeom>
              <a:avLst/>
              <a:gdLst/>
              <a:ahLst/>
              <a:cxnLst/>
              <a:rect l="l" t="t" r="r" b="b"/>
              <a:pathLst>
                <a:path w="4803" h="4804" fill="none" extrusionOk="0">
                  <a:moveTo>
                    <a:pt x="4803" y="2402"/>
                  </a:moveTo>
                  <a:cubicBezTo>
                    <a:pt x="4803" y="3709"/>
                    <a:pt x="3709" y="4803"/>
                    <a:pt x="2402" y="4803"/>
                  </a:cubicBezTo>
                  <a:cubicBezTo>
                    <a:pt x="1064" y="4803"/>
                    <a:pt x="0" y="3709"/>
                    <a:pt x="0" y="2402"/>
                  </a:cubicBezTo>
                  <a:cubicBezTo>
                    <a:pt x="0" y="1065"/>
                    <a:pt x="1064" y="1"/>
                    <a:pt x="2402" y="1"/>
                  </a:cubicBezTo>
                  <a:cubicBezTo>
                    <a:pt x="3709" y="1"/>
                    <a:pt x="4803" y="1065"/>
                    <a:pt x="4803" y="2402"/>
                  </a:cubicBezTo>
                  <a:close/>
                </a:path>
              </a:pathLst>
            </a:custGeom>
            <a:noFill/>
            <a:ln w="9875" cap="flat" cmpd="sng">
              <a:solidFill>
                <a:srgbClr val="54476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2"/>
            <p:cNvSpPr/>
            <p:nvPr/>
          </p:nvSpPr>
          <p:spPr>
            <a:xfrm>
              <a:off x="2068750" y="1970763"/>
              <a:ext cx="25125" cy="25"/>
            </a:xfrm>
            <a:custGeom>
              <a:avLst/>
              <a:gdLst/>
              <a:ahLst/>
              <a:cxnLst/>
              <a:rect l="l" t="t" r="r" b="b"/>
              <a:pathLst>
                <a:path w="1005" h="1" fill="none" extrusionOk="0">
                  <a:moveTo>
                    <a:pt x="1004" y="1"/>
                  </a:moveTo>
                  <a:lnTo>
                    <a:pt x="1" y="1"/>
                  </a:lnTo>
                </a:path>
              </a:pathLst>
            </a:custGeom>
            <a:noFill/>
            <a:ln w="9875" cap="flat" cmpd="sng">
              <a:solidFill>
                <a:srgbClr val="54476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2"/>
            <p:cNvSpPr/>
            <p:nvPr/>
          </p:nvSpPr>
          <p:spPr>
            <a:xfrm>
              <a:off x="1878800" y="1970763"/>
              <a:ext cx="69925" cy="25"/>
            </a:xfrm>
            <a:custGeom>
              <a:avLst/>
              <a:gdLst/>
              <a:ahLst/>
              <a:cxnLst/>
              <a:rect l="l" t="t" r="r" b="b"/>
              <a:pathLst>
                <a:path w="2797" h="1" fill="none" extrusionOk="0">
                  <a:moveTo>
                    <a:pt x="2796" y="1"/>
                  </a:moveTo>
                  <a:lnTo>
                    <a:pt x="0" y="1"/>
                  </a:lnTo>
                </a:path>
              </a:pathLst>
            </a:custGeom>
            <a:noFill/>
            <a:ln w="9875" cap="flat" cmpd="sng">
              <a:solidFill>
                <a:srgbClr val="54476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2"/>
            <p:cNvSpPr/>
            <p:nvPr/>
          </p:nvSpPr>
          <p:spPr>
            <a:xfrm>
              <a:off x="1801275" y="1964688"/>
              <a:ext cx="101850" cy="101850"/>
            </a:xfrm>
            <a:custGeom>
              <a:avLst/>
              <a:gdLst/>
              <a:ahLst/>
              <a:cxnLst/>
              <a:rect l="l" t="t" r="r" b="b"/>
              <a:pathLst>
                <a:path w="4074" h="4074" extrusionOk="0">
                  <a:moveTo>
                    <a:pt x="2037" y="1"/>
                  </a:moveTo>
                  <a:cubicBezTo>
                    <a:pt x="913" y="1"/>
                    <a:pt x="1" y="913"/>
                    <a:pt x="1" y="2037"/>
                  </a:cubicBezTo>
                  <a:cubicBezTo>
                    <a:pt x="1" y="3162"/>
                    <a:pt x="913" y="4074"/>
                    <a:pt x="2037" y="4074"/>
                  </a:cubicBezTo>
                  <a:cubicBezTo>
                    <a:pt x="3162" y="4074"/>
                    <a:pt x="4074" y="3162"/>
                    <a:pt x="4074" y="2037"/>
                  </a:cubicBezTo>
                  <a:cubicBezTo>
                    <a:pt x="4074" y="913"/>
                    <a:pt x="3162" y="1"/>
                    <a:pt x="2037" y="1"/>
                  </a:cubicBez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2"/>
            <p:cNvSpPr/>
            <p:nvPr/>
          </p:nvSpPr>
          <p:spPr>
            <a:xfrm>
              <a:off x="1841550" y="2039913"/>
              <a:ext cx="38775" cy="38025"/>
            </a:xfrm>
            <a:custGeom>
              <a:avLst/>
              <a:gdLst/>
              <a:ahLst/>
              <a:cxnLst/>
              <a:rect l="l" t="t" r="r" b="b"/>
              <a:pathLst>
                <a:path w="1551" h="1521" extrusionOk="0">
                  <a:moveTo>
                    <a:pt x="791" y="1"/>
                  </a:moveTo>
                  <a:cubicBezTo>
                    <a:pt x="365" y="1"/>
                    <a:pt x="1" y="335"/>
                    <a:pt x="1" y="761"/>
                  </a:cubicBezTo>
                  <a:cubicBezTo>
                    <a:pt x="1" y="1186"/>
                    <a:pt x="365" y="1521"/>
                    <a:pt x="791" y="1521"/>
                  </a:cubicBezTo>
                  <a:cubicBezTo>
                    <a:pt x="1216" y="1521"/>
                    <a:pt x="1551" y="1186"/>
                    <a:pt x="1551" y="761"/>
                  </a:cubicBezTo>
                  <a:cubicBezTo>
                    <a:pt x="1551" y="335"/>
                    <a:pt x="1216" y="1"/>
                    <a:pt x="791" y="1"/>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2"/>
            <p:cNvSpPr/>
            <p:nvPr/>
          </p:nvSpPr>
          <p:spPr>
            <a:xfrm>
              <a:off x="1460850" y="2322613"/>
              <a:ext cx="859450" cy="974200"/>
            </a:xfrm>
            <a:custGeom>
              <a:avLst/>
              <a:gdLst/>
              <a:ahLst/>
              <a:cxnLst/>
              <a:rect l="l" t="t" r="r" b="b"/>
              <a:pathLst>
                <a:path w="34378" h="38968" extrusionOk="0">
                  <a:moveTo>
                    <a:pt x="8450" y="0"/>
                  </a:moveTo>
                  <a:cubicBezTo>
                    <a:pt x="6232" y="1246"/>
                    <a:pt x="4712" y="3465"/>
                    <a:pt x="4347" y="5988"/>
                  </a:cubicBezTo>
                  <a:lnTo>
                    <a:pt x="456" y="32706"/>
                  </a:lnTo>
                  <a:cubicBezTo>
                    <a:pt x="0" y="35988"/>
                    <a:pt x="2554" y="38967"/>
                    <a:pt x="5897" y="38967"/>
                  </a:cubicBezTo>
                  <a:lnTo>
                    <a:pt x="34378" y="38967"/>
                  </a:lnTo>
                  <a:cubicBezTo>
                    <a:pt x="34378" y="38967"/>
                    <a:pt x="32493" y="31125"/>
                    <a:pt x="23739" y="31125"/>
                  </a:cubicBezTo>
                  <a:lnTo>
                    <a:pt x="9788" y="31125"/>
                  </a:lnTo>
                  <a:lnTo>
                    <a:pt x="12584" y="8480"/>
                  </a:lnTo>
                  <a:cubicBezTo>
                    <a:pt x="12827" y="6383"/>
                    <a:pt x="12432" y="4255"/>
                    <a:pt x="11338" y="2493"/>
                  </a:cubicBezTo>
                  <a:cubicBezTo>
                    <a:pt x="10669" y="1398"/>
                    <a:pt x="9757" y="395"/>
                    <a:pt x="8481" y="0"/>
                  </a:cubicBez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2"/>
            <p:cNvSpPr/>
            <p:nvPr/>
          </p:nvSpPr>
          <p:spPr>
            <a:xfrm>
              <a:off x="1608275" y="3100738"/>
              <a:ext cx="97275" cy="25"/>
            </a:xfrm>
            <a:custGeom>
              <a:avLst/>
              <a:gdLst/>
              <a:ahLst/>
              <a:cxnLst/>
              <a:rect l="l" t="t" r="r" b="b"/>
              <a:pathLst>
                <a:path w="3891" h="1" fill="none" extrusionOk="0">
                  <a:moveTo>
                    <a:pt x="3891" y="0"/>
                  </a:moveTo>
                  <a:lnTo>
                    <a:pt x="0" y="0"/>
                  </a:lnTo>
                </a:path>
              </a:pathLst>
            </a:custGeom>
            <a:noFill/>
            <a:ln w="9875" cap="flat" cmpd="sng">
              <a:solidFill>
                <a:srgbClr val="AF585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2"/>
            <p:cNvSpPr/>
            <p:nvPr/>
          </p:nvSpPr>
          <p:spPr>
            <a:xfrm>
              <a:off x="2114350" y="3200263"/>
              <a:ext cx="111725" cy="96550"/>
            </a:xfrm>
            <a:custGeom>
              <a:avLst/>
              <a:gdLst/>
              <a:ahLst/>
              <a:cxnLst/>
              <a:rect l="l" t="t" r="r" b="b"/>
              <a:pathLst>
                <a:path w="4469" h="3862" fill="none" extrusionOk="0">
                  <a:moveTo>
                    <a:pt x="4469" y="3861"/>
                  </a:moveTo>
                  <a:cubicBezTo>
                    <a:pt x="4469" y="3861"/>
                    <a:pt x="3466" y="579"/>
                    <a:pt x="1" y="1"/>
                  </a:cubicBezTo>
                </a:path>
              </a:pathLst>
            </a:custGeom>
            <a:noFill/>
            <a:ln w="9875" cap="flat" cmpd="sng">
              <a:solidFill>
                <a:srgbClr val="AF585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2"/>
            <p:cNvSpPr/>
            <p:nvPr/>
          </p:nvSpPr>
          <p:spPr>
            <a:xfrm>
              <a:off x="2074850" y="2923663"/>
              <a:ext cx="151225" cy="234075"/>
            </a:xfrm>
            <a:custGeom>
              <a:avLst/>
              <a:gdLst/>
              <a:ahLst/>
              <a:cxnLst/>
              <a:rect l="l" t="t" r="r" b="b"/>
              <a:pathLst>
                <a:path w="6049" h="9363" extrusionOk="0">
                  <a:moveTo>
                    <a:pt x="1581" y="1"/>
                  </a:moveTo>
                  <a:lnTo>
                    <a:pt x="0" y="791"/>
                  </a:lnTo>
                  <a:lnTo>
                    <a:pt x="3496" y="7843"/>
                  </a:lnTo>
                  <a:lnTo>
                    <a:pt x="6049" y="9363"/>
                  </a:lnTo>
                  <a:lnTo>
                    <a:pt x="1581"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2"/>
            <p:cNvSpPr/>
            <p:nvPr/>
          </p:nvSpPr>
          <p:spPr>
            <a:xfrm>
              <a:off x="1895500" y="2214688"/>
              <a:ext cx="93500" cy="354900"/>
            </a:xfrm>
            <a:custGeom>
              <a:avLst/>
              <a:gdLst/>
              <a:ahLst/>
              <a:cxnLst/>
              <a:rect l="l" t="t" r="r" b="b"/>
              <a:pathLst>
                <a:path w="3740" h="14196" extrusionOk="0">
                  <a:moveTo>
                    <a:pt x="305" y="1"/>
                  </a:moveTo>
                  <a:lnTo>
                    <a:pt x="1" y="14196"/>
                  </a:lnTo>
                  <a:lnTo>
                    <a:pt x="3739" y="3740"/>
                  </a:lnTo>
                  <a:lnTo>
                    <a:pt x="305"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2"/>
            <p:cNvSpPr/>
            <p:nvPr/>
          </p:nvSpPr>
          <p:spPr>
            <a:xfrm>
              <a:off x="2008725" y="2222288"/>
              <a:ext cx="141375" cy="276625"/>
            </a:xfrm>
            <a:custGeom>
              <a:avLst/>
              <a:gdLst/>
              <a:ahLst/>
              <a:cxnLst/>
              <a:rect l="l" t="t" r="r" b="b"/>
              <a:pathLst>
                <a:path w="5655" h="11065" extrusionOk="0">
                  <a:moveTo>
                    <a:pt x="1" y="1"/>
                  </a:moveTo>
                  <a:lnTo>
                    <a:pt x="1" y="426"/>
                  </a:lnTo>
                  <a:lnTo>
                    <a:pt x="457" y="3344"/>
                  </a:lnTo>
                  <a:lnTo>
                    <a:pt x="5654" y="11065"/>
                  </a:lnTo>
                  <a:lnTo>
                    <a:pt x="1703" y="700"/>
                  </a:lnTo>
                  <a:lnTo>
                    <a:pt x="1"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2"/>
            <p:cNvSpPr/>
            <p:nvPr/>
          </p:nvSpPr>
          <p:spPr>
            <a:xfrm>
              <a:off x="1464650" y="3147088"/>
              <a:ext cx="143650" cy="149725"/>
            </a:xfrm>
            <a:custGeom>
              <a:avLst/>
              <a:gdLst/>
              <a:ahLst/>
              <a:cxnLst/>
              <a:rect l="l" t="t" r="r" b="b"/>
              <a:pathLst>
                <a:path w="5746" h="5989" extrusionOk="0">
                  <a:moveTo>
                    <a:pt x="304" y="0"/>
                  </a:moveTo>
                  <a:lnTo>
                    <a:pt x="304" y="0"/>
                  </a:lnTo>
                  <a:cubicBezTo>
                    <a:pt x="0" y="3192"/>
                    <a:pt x="2493" y="5988"/>
                    <a:pt x="5745" y="5988"/>
                  </a:cubicBezTo>
                  <a:cubicBezTo>
                    <a:pt x="5745" y="5836"/>
                    <a:pt x="5745" y="5654"/>
                    <a:pt x="5745" y="5502"/>
                  </a:cubicBezTo>
                  <a:cubicBezTo>
                    <a:pt x="5745" y="2493"/>
                    <a:pt x="3314" y="31"/>
                    <a:pt x="304" y="0"/>
                  </a:cubicBezTo>
                  <a:close/>
                </a:path>
              </a:pathLst>
            </a:custGeom>
            <a:solidFill>
              <a:srgbClr val="CC8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2"/>
            <p:cNvSpPr/>
            <p:nvPr/>
          </p:nvSpPr>
          <p:spPr>
            <a:xfrm>
              <a:off x="1515550" y="2322613"/>
              <a:ext cx="266000" cy="531175"/>
            </a:xfrm>
            <a:custGeom>
              <a:avLst/>
              <a:gdLst/>
              <a:ahLst/>
              <a:cxnLst/>
              <a:rect l="l" t="t" r="r" b="b"/>
              <a:pathLst>
                <a:path w="10640" h="21247" extrusionOk="0">
                  <a:moveTo>
                    <a:pt x="6262" y="0"/>
                  </a:moveTo>
                  <a:cubicBezTo>
                    <a:pt x="4044" y="1246"/>
                    <a:pt x="2524" y="3465"/>
                    <a:pt x="2159" y="5988"/>
                  </a:cubicBezTo>
                  <a:lnTo>
                    <a:pt x="1" y="20851"/>
                  </a:lnTo>
                  <a:cubicBezTo>
                    <a:pt x="1114" y="20601"/>
                    <a:pt x="2640" y="20342"/>
                    <a:pt x="4261" y="20342"/>
                  </a:cubicBezTo>
                  <a:cubicBezTo>
                    <a:pt x="5783" y="20342"/>
                    <a:pt x="7388" y="20570"/>
                    <a:pt x="8816" y="21247"/>
                  </a:cubicBezTo>
                  <a:lnTo>
                    <a:pt x="10396" y="8480"/>
                  </a:lnTo>
                  <a:cubicBezTo>
                    <a:pt x="10639" y="6383"/>
                    <a:pt x="10244" y="4255"/>
                    <a:pt x="9150" y="2493"/>
                  </a:cubicBezTo>
                  <a:cubicBezTo>
                    <a:pt x="8481" y="1398"/>
                    <a:pt x="7569" y="395"/>
                    <a:pt x="6293" y="0"/>
                  </a:cubicBezTo>
                  <a:close/>
                </a:path>
              </a:pathLst>
            </a:custGeom>
            <a:solidFill>
              <a:srgbClr val="402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2"/>
            <p:cNvSpPr/>
            <p:nvPr/>
          </p:nvSpPr>
          <p:spPr>
            <a:xfrm>
              <a:off x="2103725" y="3103738"/>
              <a:ext cx="213550" cy="85925"/>
            </a:xfrm>
            <a:custGeom>
              <a:avLst/>
              <a:gdLst/>
              <a:ahLst/>
              <a:cxnLst/>
              <a:rect l="l" t="t" r="r" b="b"/>
              <a:pathLst>
                <a:path w="8542" h="3437" extrusionOk="0">
                  <a:moveTo>
                    <a:pt x="914" y="1"/>
                  </a:moveTo>
                  <a:cubicBezTo>
                    <a:pt x="343" y="1"/>
                    <a:pt x="0" y="32"/>
                    <a:pt x="0" y="32"/>
                  </a:cubicBezTo>
                  <a:cubicBezTo>
                    <a:pt x="0" y="32"/>
                    <a:pt x="520" y="1738"/>
                    <a:pt x="2379" y="1738"/>
                  </a:cubicBezTo>
                  <a:cubicBezTo>
                    <a:pt x="2426" y="1738"/>
                    <a:pt x="2474" y="1737"/>
                    <a:pt x="2523" y="1734"/>
                  </a:cubicBezTo>
                  <a:cubicBezTo>
                    <a:pt x="2588" y="1730"/>
                    <a:pt x="2654" y="1728"/>
                    <a:pt x="2721" y="1728"/>
                  </a:cubicBezTo>
                  <a:cubicBezTo>
                    <a:pt x="4734" y="1728"/>
                    <a:pt x="7751" y="3436"/>
                    <a:pt x="7751" y="3436"/>
                  </a:cubicBezTo>
                  <a:lnTo>
                    <a:pt x="8541" y="2129"/>
                  </a:lnTo>
                  <a:cubicBezTo>
                    <a:pt x="5899" y="248"/>
                    <a:pt x="2513" y="1"/>
                    <a:pt x="914" y="1"/>
                  </a:cubicBez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2"/>
            <p:cNvSpPr/>
            <p:nvPr/>
          </p:nvSpPr>
          <p:spPr>
            <a:xfrm>
              <a:off x="1735175" y="2228388"/>
              <a:ext cx="4100" cy="19050"/>
            </a:xfrm>
            <a:custGeom>
              <a:avLst/>
              <a:gdLst/>
              <a:ahLst/>
              <a:cxnLst/>
              <a:rect l="l" t="t" r="r" b="b"/>
              <a:pathLst>
                <a:path w="164" h="762" extrusionOk="0">
                  <a:moveTo>
                    <a:pt x="0" y="0"/>
                  </a:moveTo>
                  <a:cubicBezTo>
                    <a:pt x="0" y="213"/>
                    <a:pt x="0" y="426"/>
                    <a:pt x="31" y="608"/>
                  </a:cubicBezTo>
                  <a:cubicBezTo>
                    <a:pt x="80" y="707"/>
                    <a:pt x="114" y="761"/>
                    <a:pt x="130" y="761"/>
                  </a:cubicBezTo>
                  <a:cubicBezTo>
                    <a:pt x="163" y="761"/>
                    <a:pt x="123" y="532"/>
                    <a:pt x="0" y="0"/>
                  </a:cubicBezTo>
                  <a:close/>
                </a:path>
              </a:pathLst>
            </a:custGeom>
            <a:solidFill>
              <a:srgbClr val="CE69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2"/>
            <p:cNvSpPr/>
            <p:nvPr/>
          </p:nvSpPr>
          <p:spPr>
            <a:xfrm>
              <a:off x="1734400" y="1727488"/>
              <a:ext cx="298675" cy="415800"/>
            </a:xfrm>
            <a:custGeom>
              <a:avLst/>
              <a:gdLst/>
              <a:ahLst/>
              <a:cxnLst/>
              <a:rect l="l" t="t" r="r" b="b"/>
              <a:pathLst>
                <a:path w="11947" h="16632" extrusionOk="0">
                  <a:moveTo>
                    <a:pt x="9542" y="0"/>
                  </a:moveTo>
                  <a:cubicBezTo>
                    <a:pt x="6659" y="0"/>
                    <a:pt x="3567" y="1350"/>
                    <a:pt x="1703" y="5173"/>
                  </a:cubicBezTo>
                  <a:cubicBezTo>
                    <a:pt x="426" y="7817"/>
                    <a:pt x="31" y="12407"/>
                    <a:pt x="1" y="16632"/>
                  </a:cubicBezTo>
                  <a:cubicBezTo>
                    <a:pt x="548" y="12650"/>
                    <a:pt x="2828" y="7604"/>
                    <a:pt x="5776" y="6632"/>
                  </a:cubicBezTo>
                  <a:cubicBezTo>
                    <a:pt x="9180" y="5537"/>
                    <a:pt x="11369" y="1434"/>
                    <a:pt x="11946" y="309"/>
                  </a:cubicBezTo>
                  <a:cubicBezTo>
                    <a:pt x="11185" y="112"/>
                    <a:pt x="10372" y="0"/>
                    <a:pt x="9542" y="0"/>
                  </a:cubicBezTo>
                  <a:close/>
                </a:path>
              </a:pathLst>
            </a:custGeom>
            <a:solidFill>
              <a:srgbClr val="CE69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2"/>
            <p:cNvSpPr/>
            <p:nvPr/>
          </p:nvSpPr>
          <p:spPr>
            <a:xfrm>
              <a:off x="1391700" y="3292213"/>
              <a:ext cx="939250" cy="123900"/>
            </a:xfrm>
            <a:custGeom>
              <a:avLst/>
              <a:gdLst/>
              <a:ahLst/>
              <a:cxnLst/>
              <a:rect l="l" t="t" r="r" b="b"/>
              <a:pathLst>
                <a:path w="37570" h="4956" extrusionOk="0">
                  <a:moveTo>
                    <a:pt x="2037" y="1"/>
                  </a:moveTo>
                  <a:cubicBezTo>
                    <a:pt x="912" y="1"/>
                    <a:pt x="0" y="913"/>
                    <a:pt x="0" y="2037"/>
                  </a:cubicBezTo>
                  <a:lnTo>
                    <a:pt x="0" y="2919"/>
                  </a:lnTo>
                  <a:cubicBezTo>
                    <a:pt x="0" y="4043"/>
                    <a:pt x="912" y="4955"/>
                    <a:pt x="2037" y="4955"/>
                  </a:cubicBezTo>
                  <a:lnTo>
                    <a:pt x="35533" y="4955"/>
                  </a:lnTo>
                  <a:cubicBezTo>
                    <a:pt x="36658" y="4955"/>
                    <a:pt x="37569" y="4043"/>
                    <a:pt x="37569" y="2919"/>
                  </a:cubicBezTo>
                  <a:lnTo>
                    <a:pt x="37569" y="2037"/>
                  </a:lnTo>
                  <a:cubicBezTo>
                    <a:pt x="37569" y="913"/>
                    <a:pt x="36658" y="1"/>
                    <a:pt x="35533" y="1"/>
                  </a:cubicBezTo>
                  <a:close/>
                </a:path>
              </a:pathLst>
            </a:custGeom>
            <a:solidFill>
              <a:srgbClr val="759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2" name="Google Shape;732;p42"/>
          <p:cNvSpPr txBox="1"/>
          <p:nvPr/>
        </p:nvSpPr>
        <p:spPr>
          <a:xfrm>
            <a:off x="4690872" y="3745845"/>
            <a:ext cx="300000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lang="en" sz="1800" dirty="0">
              <a:solidFill>
                <a:schemeClr val="dk2"/>
              </a:solidFill>
              <a:latin typeface="Livvic"/>
              <a:ea typeface="Livvic"/>
              <a:cs typeface="Livvic"/>
              <a:sym typeface="Livvic"/>
            </a:endParaRPr>
          </a:p>
          <a:p>
            <a:pPr marL="0" lvl="0" indent="0" algn="l" rtl="0">
              <a:spcBef>
                <a:spcPts val="0"/>
              </a:spcBef>
              <a:spcAft>
                <a:spcPts val="0"/>
              </a:spcAft>
              <a:buNone/>
            </a:pPr>
            <a:endParaRPr lang="en" sz="1800" dirty="0">
              <a:solidFill>
                <a:schemeClr val="dk2"/>
              </a:solidFill>
              <a:latin typeface="Livvic"/>
              <a:ea typeface="Livvic"/>
              <a:cs typeface="Livvic"/>
              <a:sym typeface="Livvic"/>
            </a:endParaRPr>
          </a:p>
          <a:p>
            <a:pPr marL="0" lvl="0" indent="0" algn="l" rtl="0">
              <a:spcBef>
                <a:spcPts val="0"/>
              </a:spcBef>
              <a:spcAft>
                <a:spcPts val="0"/>
              </a:spcAft>
              <a:buNone/>
            </a:pPr>
            <a:r>
              <a:rPr lang="en" sz="1800" dirty="0">
                <a:solidFill>
                  <a:schemeClr val="dk2"/>
                </a:solidFill>
                <a:latin typeface="Livvic"/>
                <a:ea typeface="Livvic"/>
                <a:cs typeface="Livvic"/>
                <a:sym typeface="Livvic"/>
              </a:rPr>
              <a:t>By: Asawari Kadam</a:t>
            </a:r>
            <a:endParaRPr sz="1800" dirty="0">
              <a:solidFill>
                <a:schemeClr val="dk2"/>
              </a:solidFill>
              <a:latin typeface="Livvic"/>
              <a:ea typeface="Livvic"/>
              <a:cs typeface="Livvic"/>
              <a:sym typeface="Livvic"/>
            </a:endParaRPr>
          </a:p>
          <a:p>
            <a:pPr marL="0" lvl="0" indent="0" algn="l" rtl="0">
              <a:spcBef>
                <a:spcPts val="0"/>
              </a:spcBef>
              <a:spcAft>
                <a:spcPts val="0"/>
              </a:spcAft>
              <a:buNone/>
            </a:pPr>
            <a:endParaRPr sz="1800" dirty="0">
              <a:solidFill>
                <a:schemeClr val="dk2"/>
              </a:solidFill>
              <a:latin typeface="Livvic"/>
              <a:ea typeface="Livvic"/>
              <a:cs typeface="Livvic"/>
              <a:sym typeface="Livv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51"/>
          <p:cNvSpPr txBox="1">
            <a:spLocks noGrp="1"/>
          </p:cNvSpPr>
          <p:nvPr>
            <p:ph type="title" idx="15"/>
          </p:nvPr>
        </p:nvSpPr>
        <p:spPr>
          <a:xfrm>
            <a:off x="-2170050" y="693250"/>
            <a:ext cx="7691400" cy="48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Architecture</a:t>
            </a:r>
            <a:endParaRPr/>
          </a:p>
        </p:txBody>
      </p:sp>
      <p:pic>
        <p:nvPicPr>
          <p:cNvPr id="994" name="Google Shape;994;p51" title="Final_Archi_Diagram.png"/>
          <p:cNvPicPr preferRelativeResize="0"/>
          <p:nvPr/>
        </p:nvPicPr>
        <p:blipFill>
          <a:blip r:embed="rId3">
            <a:alphaModFix/>
          </a:blip>
          <a:stretch>
            <a:fillRect/>
          </a:stretch>
        </p:blipFill>
        <p:spPr>
          <a:xfrm>
            <a:off x="3697900" y="77263"/>
            <a:ext cx="5360650" cy="4988974"/>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998"/>
        <p:cNvGrpSpPr/>
        <p:nvPr/>
      </p:nvGrpSpPr>
      <p:grpSpPr>
        <a:xfrm>
          <a:off x="0" y="0"/>
          <a:ext cx="0" cy="0"/>
          <a:chOff x="0" y="0"/>
          <a:chExt cx="0" cy="0"/>
        </a:xfrm>
      </p:grpSpPr>
      <p:sp>
        <p:nvSpPr>
          <p:cNvPr id="999" name="Google Shape;999;p52"/>
          <p:cNvSpPr txBox="1">
            <a:spLocks noGrp="1"/>
          </p:cNvSpPr>
          <p:nvPr>
            <p:ph type="title"/>
          </p:nvPr>
        </p:nvSpPr>
        <p:spPr>
          <a:xfrm>
            <a:off x="726300" y="184800"/>
            <a:ext cx="7691400" cy="48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Why This Project Matters</a:t>
            </a:r>
            <a:endParaRPr/>
          </a:p>
        </p:txBody>
      </p:sp>
      <p:grpSp>
        <p:nvGrpSpPr>
          <p:cNvPr id="1000" name="Google Shape;1000;p52"/>
          <p:cNvGrpSpPr/>
          <p:nvPr/>
        </p:nvGrpSpPr>
        <p:grpSpPr>
          <a:xfrm>
            <a:off x="2146162" y="1336793"/>
            <a:ext cx="4851687" cy="3806715"/>
            <a:chOff x="1791988" y="1195625"/>
            <a:chExt cx="5560035" cy="4223114"/>
          </a:xfrm>
        </p:grpSpPr>
        <p:sp>
          <p:nvSpPr>
            <p:cNvPr id="1001" name="Google Shape;1001;p52"/>
            <p:cNvSpPr/>
            <p:nvPr/>
          </p:nvSpPr>
          <p:spPr>
            <a:xfrm>
              <a:off x="2147151" y="3983113"/>
              <a:ext cx="4464809" cy="1339728"/>
            </a:xfrm>
            <a:custGeom>
              <a:avLst/>
              <a:gdLst/>
              <a:ahLst/>
              <a:cxnLst/>
              <a:rect l="l" t="t" r="r" b="b"/>
              <a:pathLst>
                <a:path w="218890" h="65681" extrusionOk="0">
                  <a:moveTo>
                    <a:pt x="66648" y="0"/>
                  </a:moveTo>
                  <a:lnTo>
                    <a:pt x="66648" y="12976"/>
                  </a:lnTo>
                  <a:lnTo>
                    <a:pt x="54473" y="12976"/>
                  </a:lnTo>
                  <a:lnTo>
                    <a:pt x="54473" y="15845"/>
                  </a:lnTo>
                  <a:lnTo>
                    <a:pt x="50236" y="15845"/>
                  </a:lnTo>
                  <a:lnTo>
                    <a:pt x="50236" y="11108"/>
                  </a:lnTo>
                  <a:lnTo>
                    <a:pt x="51671" y="11108"/>
                  </a:lnTo>
                  <a:lnTo>
                    <a:pt x="47768" y="7205"/>
                  </a:lnTo>
                  <a:lnTo>
                    <a:pt x="43865" y="11108"/>
                  </a:lnTo>
                  <a:lnTo>
                    <a:pt x="45266" y="11108"/>
                  </a:lnTo>
                  <a:lnTo>
                    <a:pt x="45266" y="16879"/>
                  </a:lnTo>
                  <a:lnTo>
                    <a:pt x="43365" y="16879"/>
                  </a:lnTo>
                  <a:lnTo>
                    <a:pt x="43365" y="12542"/>
                  </a:lnTo>
                  <a:lnTo>
                    <a:pt x="31523" y="12542"/>
                  </a:lnTo>
                  <a:lnTo>
                    <a:pt x="31523" y="18847"/>
                  </a:lnTo>
                  <a:lnTo>
                    <a:pt x="28154" y="18847"/>
                  </a:lnTo>
                  <a:lnTo>
                    <a:pt x="28154" y="10841"/>
                  </a:lnTo>
                  <a:cubicBezTo>
                    <a:pt x="27720" y="10408"/>
                    <a:pt x="27487" y="10141"/>
                    <a:pt x="27053" y="9707"/>
                  </a:cubicBezTo>
                  <a:lnTo>
                    <a:pt x="23717" y="9707"/>
                  </a:lnTo>
                  <a:cubicBezTo>
                    <a:pt x="23284" y="10141"/>
                    <a:pt x="23050" y="10408"/>
                    <a:pt x="22616" y="10841"/>
                  </a:cubicBezTo>
                  <a:lnTo>
                    <a:pt x="22616" y="21449"/>
                  </a:lnTo>
                  <a:lnTo>
                    <a:pt x="14511" y="21449"/>
                  </a:lnTo>
                  <a:lnTo>
                    <a:pt x="14511" y="41130"/>
                  </a:lnTo>
                  <a:lnTo>
                    <a:pt x="10941" y="41130"/>
                  </a:lnTo>
                  <a:lnTo>
                    <a:pt x="10941" y="30522"/>
                  </a:lnTo>
                  <a:lnTo>
                    <a:pt x="0" y="30522"/>
                  </a:lnTo>
                  <a:lnTo>
                    <a:pt x="0" y="65680"/>
                  </a:lnTo>
                  <a:lnTo>
                    <a:pt x="218890" y="65680"/>
                  </a:lnTo>
                  <a:lnTo>
                    <a:pt x="218890" y="14310"/>
                  </a:lnTo>
                  <a:lnTo>
                    <a:pt x="216455" y="11875"/>
                  </a:lnTo>
                  <a:lnTo>
                    <a:pt x="209617" y="11875"/>
                  </a:lnTo>
                  <a:lnTo>
                    <a:pt x="207215" y="14310"/>
                  </a:lnTo>
                  <a:lnTo>
                    <a:pt x="207215" y="28454"/>
                  </a:lnTo>
                  <a:lnTo>
                    <a:pt x="205914" y="28454"/>
                  </a:lnTo>
                  <a:lnTo>
                    <a:pt x="205914" y="17212"/>
                  </a:lnTo>
                  <a:lnTo>
                    <a:pt x="197541" y="17212"/>
                  </a:lnTo>
                  <a:lnTo>
                    <a:pt x="197541" y="25285"/>
                  </a:lnTo>
                  <a:cubicBezTo>
                    <a:pt x="197541" y="25285"/>
                    <a:pt x="196711" y="25596"/>
                    <a:pt x="196158" y="25596"/>
                  </a:cubicBezTo>
                  <a:cubicBezTo>
                    <a:pt x="195881" y="25596"/>
                    <a:pt x="195673" y="25518"/>
                    <a:pt x="195673" y="25285"/>
                  </a:cubicBezTo>
                  <a:lnTo>
                    <a:pt x="195673" y="13443"/>
                  </a:lnTo>
                  <a:lnTo>
                    <a:pt x="193105" y="10875"/>
                  </a:lnTo>
                  <a:lnTo>
                    <a:pt x="187401" y="10875"/>
                  </a:lnTo>
                  <a:cubicBezTo>
                    <a:pt x="186400" y="11875"/>
                    <a:pt x="185833" y="12442"/>
                    <a:pt x="184799" y="13443"/>
                  </a:cubicBezTo>
                  <a:lnTo>
                    <a:pt x="184799" y="20281"/>
                  </a:lnTo>
                  <a:lnTo>
                    <a:pt x="172857" y="20281"/>
                  </a:lnTo>
                  <a:lnTo>
                    <a:pt x="172857" y="10174"/>
                  </a:lnTo>
                  <a:lnTo>
                    <a:pt x="158980" y="10174"/>
                  </a:lnTo>
                  <a:lnTo>
                    <a:pt x="158980" y="24684"/>
                  </a:lnTo>
                  <a:lnTo>
                    <a:pt x="151575" y="24684"/>
                  </a:lnTo>
                  <a:lnTo>
                    <a:pt x="151575" y="3870"/>
                  </a:lnTo>
                  <a:lnTo>
                    <a:pt x="132795" y="3870"/>
                  </a:lnTo>
                  <a:lnTo>
                    <a:pt x="132795" y="24518"/>
                  </a:lnTo>
                  <a:lnTo>
                    <a:pt x="128659" y="24518"/>
                  </a:lnTo>
                  <a:lnTo>
                    <a:pt x="128659" y="15278"/>
                  </a:lnTo>
                  <a:lnTo>
                    <a:pt x="125323" y="15278"/>
                  </a:lnTo>
                  <a:lnTo>
                    <a:pt x="125323" y="22349"/>
                  </a:lnTo>
                  <a:lnTo>
                    <a:pt x="117251" y="22349"/>
                  </a:lnTo>
                  <a:lnTo>
                    <a:pt x="117251" y="7939"/>
                  </a:lnTo>
                  <a:lnTo>
                    <a:pt x="105943" y="7939"/>
                  </a:lnTo>
                  <a:lnTo>
                    <a:pt x="105943" y="22683"/>
                  </a:lnTo>
                  <a:cubicBezTo>
                    <a:pt x="105943" y="22683"/>
                    <a:pt x="102933" y="22342"/>
                    <a:pt x="100927" y="22342"/>
                  </a:cubicBezTo>
                  <a:cubicBezTo>
                    <a:pt x="99924" y="22342"/>
                    <a:pt x="99171" y="22427"/>
                    <a:pt x="99171" y="22683"/>
                  </a:cubicBezTo>
                  <a:lnTo>
                    <a:pt x="99171" y="0"/>
                  </a:lnTo>
                  <a:close/>
                </a:path>
              </a:pathLst>
            </a:custGeom>
            <a:solidFill>
              <a:srgbClr val="759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2"/>
            <p:cNvSpPr/>
            <p:nvPr/>
          </p:nvSpPr>
          <p:spPr>
            <a:xfrm>
              <a:off x="1791988" y="4573877"/>
              <a:ext cx="751199" cy="844191"/>
            </a:xfrm>
            <a:custGeom>
              <a:avLst/>
              <a:gdLst/>
              <a:ahLst/>
              <a:cxnLst/>
              <a:rect l="l" t="t" r="r" b="b"/>
              <a:pathLst>
                <a:path w="36828" h="41387" extrusionOk="0">
                  <a:moveTo>
                    <a:pt x="15556" y="0"/>
                  </a:moveTo>
                  <a:cubicBezTo>
                    <a:pt x="15387" y="0"/>
                    <a:pt x="15217" y="8"/>
                    <a:pt x="15045" y="24"/>
                  </a:cubicBezTo>
                  <a:cubicBezTo>
                    <a:pt x="11709" y="290"/>
                    <a:pt x="9274" y="3393"/>
                    <a:pt x="9674" y="8296"/>
                  </a:cubicBezTo>
                  <a:cubicBezTo>
                    <a:pt x="9975" y="11699"/>
                    <a:pt x="11576" y="15068"/>
                    <a:pt x="13677" y="16702"/>
                  </a:cubicBezTo>
                  <a:lnTo>
                    <a:pt x="13644" y="21339"/>
                  </a:lnTo>
                  <a:cubicBezTo>
                    <a:pt x="9875" y="22873"/>
                    <a:pt x="501" y="26876"/>
                    <a:pt x="268" y="28310"/>
                  </a:cubicBezTo>
                  <a:cubicBezTo>
                    <a:pt x="1" y="30112"/>
                    <a:pt x="134" y="41386"/>
                    <a:pt x="134" y="41386"/>
                  </a:cubicBezTo>
                  <a:lnTo>
                    <a:pt x="18481" y="39819"/>
                  </a:lnTo>
                  <a:lnTo>
                    <a:pt x="36827" y="38218"/>
                  </a:lnTo>
                  <a:cubicBezTo>
                    <a:pt x="36827" y="38218"/>
                    <a:pt x="35026" y="27076"/>
                    <a:pt x="34459" y="25342"/>
                  </a:cubicBezTo>
                  <a:cubicBezTo>
                    <a:pt x="33992" y="23974"/>
                    <a:pt x="24051" y="21639"/>
                    <a:pt x="20082" y="20772"/>
                  </a:cubicBezTo>
                  <a:lnTo>
                    <a:pt x="19281" y="16202"/>
                  </a:lnTo>
                  <a:cubicBezTo>
                    <a:pt x="21049" y="14234"/>
                    <a:pt x="22050" y="10631"/>
                    <a:pt x="21750" y="7262"/>
                  </a:cubicBezTo>
                  <a:cubicBezTo>
                    <a:pt x="21370" y="2611"/>
                    <a:pt x="18679" y="0"/>
                    <a:pt x="15556" y="0"/>
                  </a:cubicBezTo>
                  <a:close/>
                </a:path>
              </a:pathLst>
            </a:custGeom>
            <a:solidFill>
              <a:srgbClr val="526E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2"/>
            <p:cNvSpPr/>
            <p:nvPr/>
          </p:nvSpPr>
          <p:spPr>
            <a:xfrm>
              <a:off x="2178440" y="4479074"/>
              <a:ext cx="796094" cy="872993"/>
            </a:xfrm>
            <a:custGeom>
              <a:avLst/>
              <a:gdLst/>
              <a:ahLst/>
              <a:cxnLst/>
              <a:rect l="l" t="t" r="r" b="b"/>
              <a:pathLst>
                <a:path w="39029" h="42799" extrusionOk="0">
                  <a:moveTo>
                    <a:pt x="18597" y="0"/>
                  </a:moveTo>
                  <a:cubicBezTo>
                    <a:pt x="18558" y="0"/>
                    <a:pt x="18519" y="1"/>
                    <a:pt x="18481" y="2"/>
                  </a:cubicBezTo>
                  <a:cubicBezTo>
                    <a:pt x="14911" y="102"/>
                    <a:pt x="12143" y="3204"/>
                    <a:pt x="12243" y="8408"/>
                  </a:cubicBezTo>
                  <a:cubicBezTo>
                    <a:pt x="12343" y="12043"/>
                    <a:pt x="13844" y="15713"/>
                    <a:pt x="15912" y="17547"/>
                  </a:cubicBezTo>
                  <a:lnTo>
                    <a:pt x="15579" y="22451"/>
                  </a:lnTo>
                  <a:cubicBezTo>
                    <a:pt x="11542" y="23852"/>
                    <a:pt x="1335" y="27488"/>
                    <a:pt x="1001" y="28989"/>
                  </a:cubicBezTo>
                  <a:cubicBezTo>
                    <a:pt x="601" y="30857"/>
                    <a:pt x="1" y="42799"/>
                    <a:pt x="1" y="42799"/>
                  </a:cubicBezTo>
                  <a:lnTo>
                    <a:pt x="19515" y="42332"/>
                  </a:lnTo>
                  <a:lnTo>
                    <a:pt x="39029" y="41865"/>
                  </a:lnTo>
                  <a:cubicBezTo>
                    <a:pt x="39029" y="41865"/>
                    <a:pt x="37861" y="29923"/>
                    <a:pt x="37361" y="28088"/>
                  </a:cubicBezTo>
                  <a:cubicBezTo>
                    <a:pt x="36960" y="26587"/>
                    <a:pt x="26586" y="23485"/>
                    <a:pt x="22450" y="22284"/>
                  </a:cubicBezTo>
                  <a:lnTo>
                    <a:pt x="21883" y="17414"/>
                  </a:lnTo>
                  <a:cubicBezTo>
                    <a:pt x="23884" y="15446"/>
                    <a:pt x="25185" y="11710"/>
                    <a:pt x="25085" y="8107"/>
                  </a:cubicBezTo>
                  <a:cubicBezTo>
                    <a:pt x="24986" y="2961"/>
                    <a:pt x="22081" y="0"/>
                    <a:pt x="18597" y="0"/>
                  </a:cubicBezTo>
                  <a:close/>
                </a:path>
              </a:pathLst>
            </a:custGeom>
            <a:solidFill>
              <a:srgbClr val="374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2"/>
            <p:cNvSpPr/>
            <p:nvPr/>
          </p:nvSpPr>
          <p:spPr>
            <a:xfrm>
              <a:off x="2668302" y="4445032"/>
              <a:ext cx="796094" cy="873707"/>
            </a:xfrm>
            <a:custGeom>
              <a:avLst/>
              <a:gdLst/>
              <a:ahLst/>
              <a:cxnLst/>
              <a:rect l="l" t="t" r="r" b="b"/>
              <a:pathLst>
                <a:path w="39029" h="42834" extrusionOk="0">
                  <a:moveTo>
                    <a:pt x="20409" y="0"/>
                  </a:moveTo>
                  <a:cubicBezTo>
                    <a:pt x="16951" y="0"/>
                    <a:pt x="14109" y="2956"/>
                    <a:pt x="13978" y="8075"/>
                  </a:cubicBezTo>
                  <a:cubicBezTo>
                    <a:pt x="13877" y="11711"/>
                    <a:pt x="15178" y="15447"/>
                    <a:pt x="17180" y="17415"/>
                  </a:cubicBezTo>
                  <a:lnTo>
                    <a:pt x="16579" y="22285"/>
                  </a:lnTo>
                  <a:cubicBezTo>
                    <a:pt x="12476" y="23453"/>
                    <a:pt x="2069" y="26588"/>
                    <a:pt x="1702" y="28056"/>
                  </a:cubicBezTo>
                  <a:cubicBezTo>
                    <a:pt x="1168" y="29924"/>
                    <a:pt x="1" y="41833"/>
                    <a:pt x="1" y="41833"/>
                  </a:cubicBezTo>
                  <a:lnTo>
                    <a:pt x="19515" y="42333"/>
                  </a:lnTo>
                  <a:lnTo>
                    <a:pt x="39029" y="42833"/>
                  </a:lnTo>
                  <a:cubicBezTo>
                    <a:pt x="39029" y="42833"/>
                    <a:pt x="38462" y="30858"/>
                    <a:pt x="38061" y="28990"/>
                  </a:cubicBezTo>
                  <a:cubicBezTo>
                    <a:pt x="37728" y="27489"/>
                    <a:pt x="27521" y="23853"/>
                    <a:pt x="23451" y="22452"/>
                  </a:cubicBezTo>
                  <a:lnTo>
                    <a:pt x="23151" y="17549"/>
                  </a:lnTo>
                  <a:cubicBezTo>
                    <a:pt x="25219" y="15681"/>
                    <a:pt x="26720" y="12011"/>
                    <a:pt x="26820" y="8409"/>
                  </a:cubicBezTo>
                  <a:cubicBezTo>
                    <a:pt x="26953" y="3205"/>
                    <a:pt x="24151" y="103"/>
                    <a:pt x="20582" y="3"/>
                  </a:cubicBezTo>
                  <a:cubicBezTo>
                    <a:pt x="20524" y="1"/>
                    <a:pt x="20467" y="0"/>
                    <a:pt x="20409" y="0"/>
                  </a:cubicBezTo>
                  <a:close/>
                </a:path>
              </a:pathLst>
            </a:custGeom>
            <a:solidFill>
              <a:srgbClr val="526E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2"/>
            <p:cNvSpPr/>
            <p:nvPr/>
          </p:nvSpPr>
          <p:spPr>
            <a:xfrm>
              <a:off x="3290170" y="4428022"/>
              <a:ext cx="796767" cy="873707"/>
            </a:xfrm>
            <a:custGeom>
              <a:avLst/>
              <a:gdLst/>
              <a:ahLst/>
              <a:cxnLst/>
              <a:rect l="l" t="t" r="r" b="b"/>
              <a:pathLst>
                <a:path w="39062" h="42834" extrusionOk="0">
                  <a:moveTo>
                    <a:pt x="20442" y="0"/>
                  </a:moveTo>
                  <a:cubicBezTo>
                    <a:pt x="16983" y="0"/>
                    <a:pt x="14108" y="2956"/>
                    <a:pt x="13977" y="8075"/>
                  </a:cubicBezTo>
                  <a:cubicBezTo>
                    <a:pt x="13910" y="11711"/>
                    <a:pt x="15211" y="15447"/>
                    <a:pt x="17179" y="17415"/>
                  </a:cubicBezTo>
                  <a:lnTo>
                    <a:pt x="16612" y="22285"/>
                  </a:lnTo>
                  <a:cubicBezTo>
                    <a:pt x="12476" y="23453"/>
                    <a:pt x="2102" y="26588"/>
                    <a:pt x="1702" y="28056"/>
                  </a:cubicBezTo>
                  <a:cubicBezTo>
                    <a:pt x="1201" y="29924"/>
                    <a:pt x="0" y="41833"/>
                    <a:pt x="0" y="41833"/>
                  </a:cubicBezTo>
                  <a:lnTo>
                    <a:pt x="19548" y="42333"/>
                  </a:lnTo>
                  <a:lnTo>
                    <a:pt x="39062" y="42833"/>
                  </a:lnTo>
                  <a:cubicBezTo>
                    <a:pt x="39062" y="42833"/>
                    <a:pt x="38494" y="30858"/>
                    <a:pt x="38061" y="28990"/>
                  </a:cubicBezTo>
                  <a:cubicBezTo>
                    <a:pt x="37761" y="27489"/>
                    <a:pt x="27553" y="23853"/>
                    <a:pt x="23484" y="22452"/>
                  </a:cubicBezTo>
                  <a:lnTo>
                    <a:pt x="23150" y="17549"/>
                  </a:lnTo>
                  <a:cubicBezTo>
                    <a:pt x="25252" y="15681"/>
                    <a:pt x="26753" y="12011"/>
                    <a:pt x="26819" y="8409"/>
                  </a:cubicBezTo>
                  <a:cubicBezTo>
                    <a:pt x="26953" y="3205"/>
                    <a:pt x="24151" y="103"/>
                    <a:pt x="20615" y="3"/>
                  </a:cubicBezTo>
                  <a:cubicBezTo>
                    <a:pt x="20557" y="1"/>
                    <a:pt x="20500" y="0"/>
                    <a:pt x="20442" y="0"/>
                  </a:cubicBezTo>
                  <a:close/>
                </a:path>
              </a:pathLst>
            </a:custGeom>
            <a:solidFill>
              <a:srgbClr val="374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2"/>
            <p:cNvSpPr/>
            <p:nvPr/>
          </p:nvSpPr>
          <p:spPr>
            <a:xfrm>
              <a:off x="6646432" y="4626337"/>
              <a:ext cx="705590" cy="792402"/>
            </a:xfrm>
            <a:custGeom>
              <a:avLst/>
              <a:gdLst/>
              <a:ahLst/>
              <a:cxnLst/>
              <a:rect l="l" t="t" r="r" b="b"/>
              <a:pathLst>
                <a:path w="34592" h="38848" extrusionOk="0">
                  <a:moveTo>
                    <a:pt x="19990" y="0"/>
                  </a:moveTo>
                  <a:cubicBezTo>
                    <a:pt x="17047" y="0"/>
                    <a:pt x="14524" y="2447"/>
                    <a:pt x="14144" y="6825"/>
                  </a:cubicBezTo>
                  <a:cubicBezTo>
                    <a:pt x="13877" y="9994"/>
                    <a:pt x="14811" y="13363"/>
                    <a:pt x="16479" y="15231"/>
                  </a:cubicBezTo>
                  <a:lnTo>
                    <a:pt x="15711" y="19501"/>
                  </a:lnTo>
                  <a:cubicBezTo>
                    <a:pt x="12009" y="20335"/>
                    <a:pt x="2669" y="22503"/>
                    <a:pt x="2235" y="23804"/>
                  </a:cubicBezTo>
                  <a:cubicBezTo>
                    <a:pt x="1701" y="25405"/>
                    <a:pt x="0" y="35879"/>
                    <a:pt x="0" y="35879"/>
                  </a:cubicBezTo>
                  <a:lnTo>
                    <a:pt x="17212" y="37380"/>
                  </a:lnTo>
                  <a:lnTo>
                    <a:pt x="34458" y="38848"/>
                  </a:lnTo>
                  <a:cubicBezTo>
                    <a:pt x="34458" y="38848"/>
                    <a:pt x="34592" y="28240"/>
                    <a:pt x="34325" y="26572"/>
                  </a:cubicBezTo>
                  <a:cubicBezTo>
                    <a:pt x="34125" y="25238"/>
                    <a:pt x="25285" y="21469"/>
                    <a:pt x="21782" y="20034"/>
                  </a:cubicBezTo>
                  <a:lnTo>
                    <a:pt x="21749" y="15665"/>
                  </a:lnTo>
                  <a:cubicBezTo>
                    <a:pt x="23684" y="14130"/>
                    <a:pt x="25218" y="10995"/>
                    <a:pt x="25485" y="7792"/>
                  </a:cubicBezTo>
                  <a:cubicBezTo>
                    <a:pt x="25885" y="3189"/>
                    <a:pt x="23584" y="287"/>
                    <a:pt x="20448" y="20"/>
                  </a:cubicBezTo>
                  <a:cubicBezTo>
                    <a:pt x="20294" y="7"/>
                    <a:pt x="20141" y="0"/>
                    <a:pt x="19990" y="0"/>
                  </a:cubicBezTo>
                  <a:close/>
                </a:path>
              </a:pathLst>
            </a:custGeom>
            <a:solidFill>
              <a:srgbClr val="759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2"/>
            <p:cNvSpPr/>
            <p:nvPr/>
          </p:nvSpPr>
          <p:spPr>
            <a:xfrm>
              <a:off x="6241603" y="4537592"/>
              <a:ext cx="747099" cy="819245"/>
            </a:xfrm>
            <a:custGeom>
              <a:avLst/>
              <a:gdLst/>
              <a:ahLst/>
              <a:cxnLst/>
              <a:rect l="l" t="t" r="r" b="b"/>
              <a:pathLst>
                <a:path w="36627" h="40164" extrusionOk="0">
                  <a:moveTo>
                    <a:pt x="19197" y="0"/>
                  </a:moveTo>
                  <a:cubicBezTo>
                    <a:pt x="15914" y="0"/>
                    <a:pt x="13209" y="2761"/>
                    <a:pt x="13077" y="7607"/>
                  </a:cubicBezTo>
                  <a:cubicBezTo>
                    <a:pt x="13010" y="10976"/>
                    <a:pt x="14211" y="14478"/>
                    <a:pt x="16079" y="16346"/>
                  </a:cubicBezTo>
                  <a:lnTo>
                    <a:pt x="15545" y="20916"/>
                  </a:lnTo>
                  <a:cubicBezTo>
                    <a:pt x="11676" y="22017"/>
                    <a:pt x="1935" y="24952"/>
                    <a:pt x="1568" y="26353"/>
                  </a:cubicBezTo>
                  <a:cubicBezTo>
                    <a:pt x="1101" y="28088"/>
                    <a:pt x="1" y="39263"/>
                    <a:pt x="1" y="39263"/>
                  </a:cubicBezTo>
                  <a:lnTo>
                    <a:pt x="18314" y="39730"/>
                  </a:lnTo>
                  <a:lnTo>
                    <a:pt x="36627" y="40163"/>
                  </a:lnTo>
                  <a:cubicBezTo>
                    <a:pt x="36627" y="40163"/>
                    <a:pt x="36093" y="28955"/>
                    <a:pt x="35693" y="27187"/>
                  </a:cubicBezTo>
                  <a:cubicBezTo>
                    <a:pt x="35393" y="25786"/>
                    <a:pt x="25819" y="22384"/>
                    <a:pt x="22016" y="21083"/>
                  </a:cubicBezTo>
                  <a:lnTo>
                    <a:pt x="21683" y="16480"/>
                  </a:lnTo>
                  <a:cubicBezTo>
                    <a:pt x="23651" y="14745"/>
                    <a:pt x="25052" y="11276"/>
                    <a:pt x="25119" y="7907"/>
                  </a:cubicBezTo>
                  <a:cubicBezTo>
                    <a:pt x="25252" y="3003"/>
                    <a:pt x="22617" y="101"/>
                    <a:pt x="19314" y="1"/>
                  </a:cubicBezTo>
                  <a:cubicBezTo>
                    <a:pt x="19275" y="0"/>
                    <a:pt x="19236" y="0"/>
                    <a:pt x="19197" y="0"/>
                  </a:cubicBezTo>
                  <a:close/>
                </a:path>
              </a:pathLst>
            </a:custGeom>
            <a:solidFill>
              <a:srgbClr val="374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2"/>
            <p:cNvSpPr/>
            <p:nvPr/>
          </p:nvSpPr>
          <p:spPr>
            <a:xfrm>
              <a:off x="5781683" y="4505569"/>
              <a:ext cx="747772" cy="819959"/>
            </a:xfrm>
            <a:custGeom>
              <a:avLst/>
              <a:gdLst/>
              <a:ahLst/>
              <a:cxnLst/>
              <a:rect l="l" t="t" r="r" b="b"/>
              <a:pathLst>
                <a:path w="36660" h="40199" extrusionOk="0">
                  <a:moveTo>
                    <a:pt x="17485" y="1"/>
                  </a:moveTo>
                  <a:cubicBezTo>
                    <a:pt x="17428" y="1"/>
                    <a:pt x="17370" y="2"/>
                    <a:pt x="17313" y="3"/>
                  </a:cubicBezTo>
                  <a:cubicBezTo>
                    <a:pt x="13977" y="104"/>
                    <a:pt x="11375" y="3006"/>
                    <a:pt x="11475" y="7876"/>
                  </a:cubicBezTo>
                  <a:cubicBezTo>
                    <a:pt x="11575" y="11278"/>
                    <a:pt x="12976" y="14714"/>
                    <a:pt x="14944" y="16482"/>
                  </a:cubicBezTo>
                  <a:lnTo>
                    <a:pt x="14611" y="21085"/>
                  </a:lnTo>
                  <a:cubicBezTo>
                    <a:pt x="10808" y="22386"/>
                    <a:pt x="1234" y="25789"/>
                    <a:pt x="934" y="27190"/>
                  </a:cubicBezTo>
                  <a:cubicBezTo>
                    <a:pt x="534" y="28957"/>
                    <a:pt x="0" y="40199"/>
                    <a:pt x="0" y="40199"/>
                  </a:cubicBezTo>
                  <a:lnTo>
                    <a:pt x="18347" y="39732"/>
                  </a:lnTo>
                  <a:lnTo>
                    <a:pt x="36660" y="39265"/>
                  </a:lnTo>
                  <a:cubicBezTo>
                    <a:pt x="36660" y="39265"/>
                    <a:pt x="35526" y="28090"/>
                    <a:pt x="35059" y="26322"/>
                  </a:cubicBezTo>
                  <a:cubicBezTo>
                    <a:pt x="34692" y="24955"/>
                    <a:pt x="24951" y="22019"/>
                    <a:pt x="21082" y="20918"/>
                  </a:cubicBezTo>
                  <a:lnTo>
                    <a:pt x="20515" y="16348"/>
                  </a:lnTo>
                  <a:cubicBezTo>
                    <a:pt x="22416" y="14480"/>
                    <a:pt x="23617" y="10978"/>
                    <a:pt x="23550" y="7576"/>
                  </a:cubicBezTo>
                  <a:cubicBezTo>
                    <a:pt x="23419" y="2790"/>
                    <a:pt x="20743" y="1"/>
                    <a:pt x="17485" y="1"/>
                  </a:cubicBezTo>
                  <a:close/>
                </a:path>
              </a:pathLst>
            </a:custGeom>
            <a:solidFill>
              <a:srgbClr val="526E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2"/>
            <p:cNvSpPr/>
            <p:nvPr/>
          </p:nvSpPr>
          <p:spPr>
            <a:xfrm>
              <a:off x="5197915" y="4489925"/>
              <a:ext cx="747099" cy="819286"/>
            </a:xfrm>
            <a:custGeom>
              <a:avLst/>
              <a:gdLst/>
              <a:ahLst/>
              <a:cxnLst/>
              <a:rect l="l" t="t" r="r" b="b"/>
              <a:pathLst>
                <a:path w="36627" h="40166" extrusionOk="0">
                  <a:moveTo>
                    <a:pt x="17484" y="1"/>
                  </a:moveTo>
                  <a:cubicBezTo>
                    <a:pt x="17427" y="1"/>
                    <a:pt x="17370" y="1"/>
                    <a:pt x="17313" y="3"/>
                  </a:cubicBezTo>
                  <a:cubicBezTo>
                    <a:pt x="13977" y="70"/>
                    <a:pt x="11342" y="3005"/>
                    <a:pt x="11476" y="7876"/>
                  </a:cubicBezTo>
                  <a:cubicBezTo>
                    <a:pt x="11576" y="11278"/>
                    <a:pt x="12943" y="14714"/>
                    <a:pt x="14911" y="16448"/>
                  </a:cubicBezTo>
                  <a:lnTo>
                    <a:pt x="14611" y="21052"/>
                  </a:lnTo>
                  <a:cubicBezTo>
                    <a:pt x="10808" y="22353"/>
                    <a:pt x="1235" y="25788"/>
                    <a:pt x="935" y="27189"/>
                  </a:cubicBezTo>
                  <a:cubicBezTo>
                    <a:pt x="534" y="28957"/>
                    <a:pt x="1" y="40165"/>
                    <a:pt x="1" y="40165"/>
                  </a:cubicBezTo>
                  <a:lnTo>
                    <a:pt x="18314" y="39698"/>
                  </a:lnTo>
                  <a:lnTo>
                    <a:pt x="36627" y="39231"/>
                  </a:lnTo>
                  <a:cubicBezTo>
                    <a:pt x="36627" y="39231"/>
                    <a:pt x="35526" y="28057"/>
                    <a:pt x="35059" y="26322"/>
                  </a:cubicBezTo>
                  <a:cubicBezTo>
                    <a:pt x="34692" y="24921"/>
                    <a:pt x="24952" y="22019"/>
                    <a:pt x="21049" y="20885"/>
                  </a:cubicBezTo>
                  <a:lnTo>
                    <a:pt x="20515" y="16315"/>
                  </a:lnTo>
                  <a:cubicBezTo>
                    <a:pt x="22383" y="14480"/>
                    <a:pt x="23618" y="10978"/>
                    <a:pt x="23518" y="7575"/>
                  </a:cubicBezTo>
                  <a:cubicBezTo>
                    <a:pt x="23386" y="2789"/>
                    <a:pt x="20710" y="1"/>
                    <a:pt x="17484" y="1"/>
                  </a:cubicBezTo>
                  <a:close/>
                </a:path>
              </a:pathLst>
            </a:custGeom>
            <a:solidFill>
              <a:srgbClr val="526E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2"/>
            <p:cNvSpPr/>
            <p:nvPr/>
          </p:nvSpPr>
          <p:spPr>
            <a:xfrm>
              <a:off x="3217375" y="2000451"/>
              <a:ext cx="376273" cy="754646"/>
            </a:xfrm>
            <a:custGeom>
              <a:avLst/>
              <a:gdLst/>
              <a:ahLst/>
              <a:cxnLst/>
              <a:rect l="l" t="t" r="r" b="b"/>
              <a:pathLst>
                <a:path w="18447" h="36997" extrusionOk="0">
                  <a:moveTo>
                    <a:pt x="4744" y="1"/>
                  </a:moveTo>
                  <a:cubicBezTo>
                    <a:pt x="4070" y="1"/>
                    <a:pt x="3710" y="2053"/>
                    <a:pt x="4303" y="4106"/>
                  </a:cubicBezTo>
                  <a:cubicBezTo>
                    <a:pt x="4904" y="6141"/>
                    <a:pt x="6338" y="10544"/>
                    <a:pt x="7005" y="12679"/>
                  </a:cubicBezTo>
                  <a:cubicBezTo>
                    <a:pt x="7239" y="13379"/>
                    <a:pt x="7405" y="13846"/>
                    <a:pt x="7405" y="13846"/>
                  </a:cubicBezTo>
                  <a:lnTo>
                    <a:pt x="0" y="24454"/>
                  </a:lnTo>
                  <a:cubicBezTo>
                    <a:pt x="0" y="24454"/>
                    <a:pt x="1368" y="25855"/>
                    <a:pt x="2869" y="27356"/>
                  </a:cubicBezTo>
                  <a:cubicBezTo>
                    <a:pt x="3970" y="28457"/>
                    <a:pt x="5137" y="29624"/>
                    <a:pt x="5938" y="30325"/>
                  </a:cubicBezTo>
                  <a:cubicBezTo>
                    <a:pt x="6305" y="30658"/>
                    <a:pt x="6571" y="30892"/>
                    <a:pt x="6738" y="30959"/>
                  </a:cubicBezTo>
                  <a:cubicBezTo>
                    <a:pt x="7672" y="31459"/>
                    <a:pt x="9173" y="31726"/>
                    <a:pt x="9173" y="31726"/>
                  </a:cubicBezTo>
                  <a:lnTo>
                    <a:pt x="10441" y="36996"/>
                  </a:lnTo>
                  <a:lnTo>
                    <a:pt x="14244" y="36529"/>
                  </a:lnTo>
                  <a:lnTo>
                    <a:pt x="18447" y="35996"/>
                  </a:lnTo>
                  <a:lnTo>
                    <a:pt x="17212" y="26355"/>
                  </a:lnTo>
                  <a:cubicBezTo>
                    <a:pt x="17212" y="26355"/>
                    <a:pt x="15344" y="22252"/>
                    <a:pt x="13109" y="17349"/>
                  </a:cubicBezTo>
                  <a:cubicBezTo>
                    <a:pt x="12409" y="15848"/>
                    <a:pt x="11708" y="14280"/>
                    <a:pt x="11008" y="12712"/>
                  </a:cubicBezTo>
                  <a:cubicBezTo>
                    <a:pt x="8473" y="7208"/>
                    <a:pt x="6038" y="1871"/>
                    <a:pt x="5537" y="837"/>
                  </a:cubicBezTo>
                  <a:cubicBezTo>
                    <a:pt x="5253" y="251"/>
                    <a:pt x="4979" y="1"/>
                    <a:pt x="4744" y="1"/>
                  </a:cubicBez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2"/>
            <p:cNvSpPr/>
            <p:nvPr/>
          </p:nvSpPr>
          <p:spPr>
            <a:xfrm>
              <a:off x="3338469" y="2597191"/>
              <a:ext cx="169442" cy="157877"/>
            </a:xfrm>
            <a:custGeom>
              <a:avLst/>
              <a:gdLst/>
              <a:ahLst/>
              <a:cxnLst/>
              <a:rect l="l" t="t" r="r" b="b"/>
              <a:pathLst>
                <a:path w="8307" h="7740" extrusionOk="0">
                  <a:moveTo>
                    <a:pt x="6372" y="0"/>
                  </a:moveTo>
                  <a:cubicBezTo>
                    <a:pt x="6372" y="0"/>
                    <a:pt x="5171" y="868"/>
                    <a:pt x="3036" y="1301"/>
                  </a:cubicBezTo>
                  <a:cubicBezTo>
                    <a:pt x="2773" y="1348"/>
                    <a:pt x="2497" y="1369"/>
                    <a:pt x="2213" y="1369"/>
                  </a:cubicBezTo>
                  <a:cubicBezTo>
                    <a:pt x="1490" y="1369"/>
                    <a:pt x="719" y="1236"/>
                    <a:pt x="1" y="1068"/>
                  </a:cubicBezTo>
                  <a:lnTo>
                    <a:pt x="1" y="1068"/>
                  </a:lnTo>
                  <a:cubicBezTo>
                    <a:pt x="368" y="1401"/>
                    <a:pt x="634" y="1635"/>
                    <a:pt x="801" y="1702"/>
                  </a:cubicBezTo>
                  <a:cubicBezTo>
                    <a:pt x="1735" y="2202"/>
                    <a:pt x="3236" y="2469"/>
                    <a:pt x="3236" y="2469"/>
                  </a:cubicBezTo>
                  <a:lnTo>
                    <a:pt x="4504" y="7739"/>
                  </a:lnTo>
                  <a:lnTo>
                    <a:pt x="8307" y="7272"/>
                  </a:lnTo>
                  <a:lnTo>
                    <a:pt x="6372" y="0"/>
                  </a:lnTo>
                  <a:close/>
                </a:path>
              </a:pathLst>
            </a:custGeom>
            <a:solidFill>
              <a:srgbClr val="F376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2"/>
            <p:cNvSpPr/>
            <p:nvPr/>
          </p:nvSpPr>
          <p:spPr>
            <a:xfrm>
              <a:off x="3217375" y="2258772"/>
              <a:ext cx="267411" cy="299680"/>
            </a:xfrm>
            <a:custGeom>
              <a:avLst/>
              <a:gdLst/>
              <a:ahLst/>
              <a:cxnLst/>
              <a:rect l="l" t="t" r="r" b="b"/>
              <a:pathLst>
                <a:path w="13110" h="14692" extrusionOk="0">
                  <a:moveTo>
                    <a:pt x="8178" y="0"/>
                  </a:moveTo>
                  <a:cubicBezTo>
                    <a:pt x="7787" y="0"/>
                    <a:pt x="7396" y="4"/>
                    <a:pt x="7005" y="14"/>
                  </a:cubicBezTo>
                  <a:cubicBezTo>
                    <a:pt x="7239" y="714"/>
                    <a:pt x="7405" y="1181"/>
                    <a:pt x="7405" y="1181"/>
                  </a:cubicBezTo>
                  <a:lnTo>
                    <a:pt x="0" y="11789"/>
                  </a:lnTo>
                  <a:cubicBezTo>
                    <a:pt x="0" y="11789"/>
                    <a:pt x="1368" y="13190"/>
                    <a:pt x="2869" y="14691"/>
                  </a:cubicBezTo>
                  <a:cubicBezTo>
                    <a:pt x="7739" y="11989"/>
                    <a:pt x="7405" y="7619"/>
                    <a:pt x="7405" y="7619"/>
                  </a:cubicBezTo>
                  <a:lnTo>
                    <a:pt x="9540" y="6252"/>
                  </a:lnTo>
                  <a:cubicBezTo>
                    <a:pt x="9540" y="6252"/>
                    <a:pt x="11708" y="5518"/>
                    <a:pt x="13109" y="4684"/>
                  </a:cubicBezTo>
                  <a:cubicBezTo>
                    <a:pt x="12409" y="3183"/>
                    <a:pt x="11708" y="1615"/>
                    <a:pt x="11008" y="47"/>
                  </a:cubicBezTo>
                  <a:cubicBezTo>
                    <a:pt x="10064" y="24"/>
                    <a:pt x="9121" y="0"/>
                    <a:pt x="8178" y="0"/>
                  </a:cubicBezTo>
                  <a:close/>
                </a:path>
              </a:pathLst>
            </a:custGeom>
            <a:solidFill>
              <a:srgbClr val="F376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2"/>
            <p:cNvSpPr/>
            <p:nvPr/>
          </p:nvSpPr>
          <p:spPr>
            <a:xfrm>
              <a:off x="3152045" y="2363141"/>
              <a:ext cx="150391" cy="198427"/>
            </a:xfrm>
            <a:custGeom>
              <a:avLst/>
              <a:gdLst/>
              <a:ahLst/>
              <a:cxnLst/>
              <a:rect l="l" t="t" r="r" b="b"/>
              <a:pathLst>
                <a:path w="7373" h="9728" extrusionOk="0">
                  <a:moveTo>
                    <a:pt x="6505" y="1"/>
                  </a:moveTo>
                  <a:lnTo>
                    <a:pt x="3637" y="1068"/>
                  </a:lnTo>
                  <a:cubicBezTo>
                    <a:pt x="3637" y="1068"/>
                    <a:pt x="735" y="2269"/>
                    <a:pt x="368" y="2869"/>
                  </a:cubicBezTo>
                  <a:cubicBezTo>
                    <a:pt x="1" y="3470"/>
                    <a:pt x="4237" y="9507"/>
                    <a:pt x="4871" y="9708"/>
                  </a:cubicBezTo>
                  <a:cubicBezTo>
                    <a:pt x="4917" y="9721"/>
                    <a:pt x="4964" y="9728"/>
                    <a:pt x="5012" y="9728"/>
                  </a:cubicBezTo>
                  <a:cubicBezTo>
                    <a:pt x="5668" y="9728"/>
                    <a:pt x="6495" y="8501"/>
                    <a:pt x="5905" y="7072"/>
                  </a:cubicBezTo>
                  <a:cubicBezTo>
                    <a:pt x="5271" y="5571"/>
                    <a:pt x="4404" y="4170"/>
                    <a:pt x="4404" y="4170"/>
                  </a:cubicBezTo>
                  <a:lnTo>
                    <a:pt x="7373" y="3103"/>
                  </a:lnTo>
                  <a:lnTo>
                    <a:pt x="6505" y="1"/>
                  </a:ln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2"/>
            <p:cNvSpPr/>
            <p:nvPr/>
          </p:nvSpPr>
          <p:spPr>
            <a:xfrm>
              <a:off x="3188800" y="2303950"/>
              <a:ext cx="213664" cy="221374"/>
            </a:xfrm>
            <a:custGeom>
              <a:avLst/>
              <a:gdLst/>
              <a:ahLst/>
              <a:cxnLst/>
              <a:rect l="l" t="t" r="r" b="b"/>
              <a:pathLst>
                <a:path w="10475" h="10853" extrusionOk="0">
                  <a:moveTo>
                    <a:pt x="9007" y="0"/>
                  </a:moveTo>
                  <a:lnTo>
                    <a:pt x="4203" y="1435"/>
                  </a:lnTo>
                  <a:cubicBezTo>
                    <a:pt x="4203" y="1435"/>
                    <a:pt x="934" y="2336"/>
                    <a:pt x="467" y="2969"/>
                  </a:cubicBezTo>
                  <a:cubicBezTo>
                    <a:pt x="0" y="3570"/>
                    <a:pt x="3769" y="10508"/>
                    <a:pt x="4437" y="10808"/>
                  </a:cubicBezTo>
                  <a:cubicBezTo>
                    <a:pt x="4500" y="10838"/>
                    <a:pt x="4569" y="10852"/>
                    <a:pt x="4642" y="10852"/>
                  </a:cubicBezTo>
                  <a:cubicBezTo>
                    <a:pt x="5305" y="10852"/>
                    <a:pt x="6288" y="9672"/>
                    <a:pt x="5838" y="8140"/>
                  </a:cubicBezTo>
                  <a:cubicBezTo>
                    <a:pt x="5371" y="6438"/>
                    <a:pt x="4637" y="4871"/>
                    <a:pt x="4637" y="4871"/>
                  </a:cubicBezTo>
                  <a:lnTo>
                    <a:pt x="10474" y="3403"/>
                  </a:lnTo>
                  <a:lnTo>
                    <a:pt x="9007" y="0"/>
                  </a:ln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2"/>
            <p:cNvSpPr/>
            <p:nvPr/>
          </p:nvSpPr>
          <p:spPr>
            <a:xfrm>
              <a:off x="3218048" y="2271296"/>
              <a:ext cx="161956" cy="207075"/>
            </a:xfrm>
            <a:custGeom>
              <a:avLst/>
              <a:gdLst/>
              <a:ahLst/>
              <a:cxnLst/>
              <a:rect l="l" t="t" r="r" b="b"/>
              <a:pathLst>
                <a:path w="7940" h="10152" extrusionOk="0">
                  <a:moveTo>
                    <a:pt x="7439" y="0"/>
                  </a:moveTo>
                  <a:lnTo>
                    <a:pt x="4237" y="734"/>
                  </a:lnTo>
                  <a:cubicBezTo>
                    <a:pt x="4237" y="734"/>
                    <a:pt x="968" y="1601"/>
                    <a:pt x="501" y="2202"/>
                  </a:cubicBezTo>
                  <a:cubicBezTo>
                    <a:pt x="0" y="2802"/>
                    <a:pt x="3703" y="9807"/>
                    <a:pt x="4370" y="10108"/>
                  </a:cubicBezTo>
                  <a:cubicBezTo>
                    <a:pt x="4433" y="10137"/>
                    <a:pt x="4502" y="10152"/>
                    <a:pt x="4575" y="10152"/>
                  </a:cubicBezTo>
                  <a:cubicBezTo>
                    <a:pt x="5239" y="10152"/>
                    <a:pt x="6225" y="8971"/>
                    <a:pt x="5805" y="7439"/>
                  </a:cubicBezTo>
                  <a:cubicBezTo>
                    <a:pt x="5338" y="5771"/>
                    <a:pt x="4637" y="4170"/>
                    <a:pt x="4637" y="4170"/>
                  </a:cubicBezTo>
                  <a:lnTo>
                    <a:pt x="7939" y="3403"/>
                  </a:lnTo>
                  <a:lnTo>
                    <a:pt x="7439" y="0"/>
                  </a:ln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2"/>
            <p:cNvSpPr/>
            <p:nvPr/>
          </p:nvSpPr>
          <p:spPr>
            <a:xfrm>
              <a:off x="3226901" y="2232298"/>
              <a:ext cx="332724" cy="338354"/>
            </a:xfrm>
            <a:custGeom>
              <a:avLst/>
              <a:gdLst/>
              <a:ahLst/>
              <a:cxnLst/>
              <a:rect l="l" t="t" r="r" b="b"/>
              <a:pathLst>
                <a:path w="16312" h="16588" extrusionOk="0">
                  <a:moveTo>
                    <a:pt x="8715" y="0"/>
                  </a:moveTo>
                  <a:cubicBezTo>
                    <a:pt x="8120" y="0"/>
                    <a:pt x="7427" y="246"/>
                    <a:pt x="6538" y="711"/>
                  </a:cubicBezTo>
                  <a:cubicBezTo>
                    <a:pt x="4970" y="1512"/>
                    <a:pt x="2268" y="2413"/>
                    <a:pt x="901" y="2913"/>
                  </a:cubicBezTo>
                  <a:cubicBezTo>
                    <a:pt x="334" y="3113"/>
                    <a:pt x="0" y="3247"/>
                    <a:pt x="33" y="3313"/>
                  </a:cubicBezTo>
                  <a:cubicBezTo>
                    <a:pt x="594" y="4499"/>
                    <a:pt x="2141" y="4808"/>
                    <a:pt x="3597" y="4808"/>
                  </a:cubicBezTo>
                  <a:cubicBezTo>
                    <a:pt x="5171" y="4808"/>
                    <a:pt x="6638" y="4448"/>
                    <a:pt x="6638" y="4448"/>
                  </a:cubicBezTo>
                  <a:lnTo>
                    <a:pt x="8106" y="7750"/>
                  </a:lnTo>
                  <a:cubicBezTo>
                    <a:pt x="6638" y="10385"/>
                    <a:pt x="6638" y="15322"/>
                    <a:pt x="10274" y="16356"/>
                  </a:cubicBezTo>
                  <a:cubicBezTo>
                    <a:pt x="10851" y="16519"/>
                    <a:pt x="11397" y="16587"/>
                    <a:pt x="11905" y="16587"/>
                  </a:cubicBezTo>
                  <a:cubicBezTo>
                    <a:pt x="14630" y="16587"/>
                    <a:pt x="16312" y="14621"/>
                    <a:pt x="16312" y="14621"/>
                  </a:cubicBezTo>
                  <a:cubicBezTo>
                    <a:pt x="16312" y="14621"/>
                    <a:pt x="16245" y="14221"/>
                    <a:pt x="16112" y="13621"/>
                  </a:cubicBezTo>
                  <a:cubicBezTo>
                    <a:pt x="15778" y="11953"/>
                    <a:pt x="15078" y="8684"/>
                    <a:pt x="14877" y="8217"/>
                  </a:cubicBezTo>
                  <a:cubicBezTo>
                    <a:pt x="14611" y="7583"/>
                    <a:pt x="12242" y="3447"/>
                    <a:pt x="10975" y="1612"/>
                  </a:cubicBezTo>
                  <a:cubicBezTo>
                    <a:pt x="10227" y="510"/>
                    <a:pt x="9572" y="0"/>
                    <a:pt x="8715" y="0"/>
                  </a:cubicBez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2"/>
            <p:cNvSpPr/>
            <p:nvPr/>
          </p:nvSpPr>
          <p:spPr>
            <a:xfrm>
              <a:off x="3226901" y="2291713"/>
              <a:ext cx="332724" cy="278936"/>
            </a:xfrm>
            <a:custGeom>
              <a:avLst/>
              <a:gdLst/>
              <a:ahLst/>
              <a:cxnLst/>
              <a:rect l="l" t="t" r="r" b="b"/>
              <a:pathLst>
                <a:path w="16312" h="13675" extrusionOk="0">
                  <a:moveTo>
                    <a:pt x="901" y="0"/>
                  </a:moveTo>
                  <a:cubicBezTo>
                    <a:pt x="334" y="200"/>
                    <a:pt x="0" y="334"/>
                    <a:pt x="33" y="400"/>
                  </a:cubicBezTo>
                  <a:cubicBezTo>
                    <a:pt x="594" y="1586"/>
                    <a:pt x="2141" y="1895"/>
                    <a:pt x="3597" y="1895"/>
                  </a:cubicBezTo>
                  <a:cubicBezTo>
                    <a:pt x="5171" y="1895"/>
                    <a:pt x="6638" y="1535"/>
                    <a:pt x="6638" y="1535"/>
                  </a:cubicBezTo>
                  <a:lnTo>
                    <a:pt x="8106" y="4837"/>
                  </a:lnTo>
                  <a:cubicBezTo>
                    <a:pt x="6638" y="7472"/>
                    <a:pt x="6638" y="12409"/>
                    <a:pt x="10274" y="13443"/>
                  </a:cubicBezTo>
                  <a:cubicBezTo>
                    <a:pt x="10851" y="13606"/>
                    <a:pt x="11397" y="13674"/>
                    <a:pt x="11905" y="13674"/>
                  </a:cubicBezTo>
                  <a:cubicBezTo>
                    <a:pt x="14630" y="13674"/>
                    <a:pt x="16312" y="11708"/>
                    <a:pt x="16312" y="11708"/>
                  </a:cubicBezTo>
                  <a:cubicBezTo>
                    <a:pt x="16312" y="11708"/>
                    <a:pt x="16245" y="11308"/>
                    <a:pt x="16112" y="10708"/>
                  </a:cubicBezTo>
                  <a:cubicBezTo>
                    <a:pt x="8139" y="10574"/>
                    <a:pt x="9640" y="4303"/>
                    <a:pt x="9640" y="4303"/>
                  </a:cubicBezTo>
                  <a:lnTo>
                    <a:pt x="7939" y="500"/>
                  </a:lnTo>
                  <a:cubicBezTo>
                    <a:pt x="6891" y="725"/>
                    <a:pt x="5935" y="816"/>
                    <a:pt x="5075" y="816"/>
                  </a:cubicBezTo>
                  <a:cubicBezTo>
                    <a:pt x="3251" y="816"/>
                    <a:pt x="1853" y="408"/>
                    <a:pt x="901" y="0"/>
                  </a:cubicBezTo>
                  <a:close/>
                </a:path>
              </a:pathLst>
            </a:custGeom>
            <a:solidFill>
              <a:srgbClr val="F376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2"/>
            <p:cNvSpPr/>
            <p:nvPr/>
          </p:nvSpPr>
          <p:spPr>
            <a:xfrm>
              <a:off x="3399026" y="2696298"/>
              <a:ext cx="257212" cy="197570"/>
            </a:xfrm>
            <a:custGeom>
              <a:avLst/>
              <a:gdLst/>
              <a:ahLst/>
              <a:cxnLst/>
              <a:rect l="l" t="t" r="r" b="b"/>
              <a:pathLst>
                <a:path w="12610" h="9686" extrusionOk="0">
                  <a:moveTo>
                    <a:pt x="8558" y="0"/>
                  </a:moveTo>
                  <a:cubicBezTo>
                    <a:pt x="7072" y="0"/>
                    <a:pt x="5525" y="302"/>
                    <a:pt x="4170" y="679"/>
                  </a:cubicBezTo>
                  <a:cubicBezTo>
                    <a:pt x="1802" y="1379"/>
                    <a:pt x="0" y="2280"/>
                    <a:pt x="0" y="2280"/>
                  </a:cubicBezTo>
                  <a:cubicBezTo>
                    <a:pt x="0" y="2280"/>
                    <a:pt x="1568" y="9518"/>
                    <a:pt x="1568" y="9685"/>
                  </a:cubicBezTo>
                  <a:lnTo>
                    <a:pt x="12609" y="6883"/>
                  </a:lnTo>
                  <a:lnTo>
                    <a:pt x="12376" y="5215"/>
                  </a:lnTo>
                  <a:lnTo>
                    <a:pt x="11776" y="645"/>
                  </a:lnTo>
                  <a:cubicBezTo>
                    <a:pt x="10816" y="180"/>
                    <a:pt x="9705" y="0"/>
                    <a:pt x="8558"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2"/>
            <p:cNvSpPr/>
            <p:nvPr/>
          </p:nvSpPr>
          <p:spPr>
            <a:xfrm>
              <a:off x="3407879" y="2478116"/>
              <a:ext cx="865486" cy="1490323"/>
            </a:xfrm>
            <a:custGeom>
              <a:avLst/>
              <a:gdLst/>
              <a:ahLst/>
              <a:cxnLst/>
              <a:rect l="l" t="t" r="r" b="b"/>
              <a:pathLst>
                <a:path w="42431" h="73064" extrusionOk="0">
                  <a:moveTo>
                    <a:pt x="32957" y="1"/>
                  </a:moveTo>
                  <a:cubicBezTo>
                    <a:pt x="32957" y="1"/>
                    <a:pt x="30322" y="134"/>
                    <a:pt x="29921" y="401"/>
                  </a:cubicBezTo>
                  <a:cubicBezTo>
                    <a:pt x="29521" y="701"/>
                    <a:pt x="30855" y="1102"/>
                    <a:pt x="30855" y="1102"/>
                  </a:cubicBezTo>
                  <a:cubicBezTo>
                    <a:pt x="30855" y="1102"/>
                    <a:pt x="28921" y="1669"/>
                    <a:pt x="28921" y="2036"/>
                  </a:cubicBezTo>
                  <a:cubicBezTo>
                    <a:pt x="28921" y="2403"/>
                    <a:pt x="29788" y="2636"/>
                    <a:pt x="29788" y="2636"/>
                  </a:cubicBezTo>
                  <a:lnTo>
                    <a:pt x="18847" y="41097"/>
                  </a:lnTo>
                  <a:lnTo>
                    <a:pt x="13143" y="16946"/>
                  </a:lnTo>
                  <a:cubicBezTo>
                    <a:pt x="13143" y="16946"/>
                    <a:pt x="11754" y="16675"/>
                    <a:pt x="9782" y="16675"/>
                  </a:cubicBezTo>
                  <a:cubicBezTo>
                    <a:pt x="7841" y="16675"/>
                    <a:pt x="5336" y="16938"/>
                    <a:pt x="3036" y="17980"/>
                  </a:cubicBezTo>
                  <a:cubicBezTo>
                    <a:pt x="1968" y="18447"/>
                    <a:pt x="934" y="19115"/>
                    <a:pt x="0" y="20015"/>
                  </a:cubicBezTo>
                  <a:cubicBezTo>
                    <a:pt x="0" y="20015"/>
                    <a:pt x="6138" y="53072"/>
                    <a:pt x="12476" y="70185"/>
                  </a:cubicBezTo>
                  <a:cubicBezTo>
                    <a:pt x="12809" y="71152"/>
                    <a:pt x="13176" y="72053"/>
                    <a:pt x="13510" y="72886"/>
                  </a:cubicBezTo>
                  <a:cubicBezTo>
                    <a:pt x="13510" y="72886"/>
                    <a:pt x="15745" y="73020"/>
                    <a:pt x="18280" y="73053"/>
                  </a:cubicBezTo>
                  <a:cubicBezTo>
                    <a:pt x="18752" y="73060"/>
                    <a:pt x="19233" y="73064"/>
                    <a:pt x="19712" y="73064"/>
                  </a:cubicBezTo>
                  <a:cubicBezTo>
                    <a:pt x="21703" y="73064"/>
                    <a:pt x="23637" y="72995"/>
                    <a:pt x="24551" y="72753"/>
                  </a:cubicBezTo>
                  <a:cubicBezTo>
                    <a:pt x="24551" y="72753"/>
                    <a:pt x="34625" y="48369"/>
                    <a:pt x="38895" y="36594"/>
                  </a:cubicBezTo>
                  <a:cubicBezTo>
                    <a:pt x="42430" y="26753"/>
                    <a:pt x="35926" y="7873"/>
                    <a:pt x="33657" y="1869"/>
                  </a:cubicBezTo>
                  <a:cubicBezTo>
                    <a:pt x="33224" y="701"/>
                    <a:pt x="32957" y="1"/>
                    <a:pt x="32957" y="1"/>
                  </a:cubicBez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2"/>
            <p:cNvSpPr/>
            <p:nvPr/>
          </p:nvSpPr>
          <p:spPr>
            <a:xfrm>
              <a:off x="3407879" y="2844845"/>
              <a:ext cx="372866" cy="1123372"/>
            </a:xfrm>
            <a:custGeom>
              <a:avLst/>
              <a:gdLst/>
              <a:ahLst/>
              <a:cxnLst/>
              <a:rect l="l" t="t" r="r" b="b"/>
              <a:pathLst>
                <a:path w="18280" h="55074" extrusionOk="0">
                  <a:moveTo>
                    <a:pt x="3036" y="0"/>
                  </a:moveTo>
                  <a:cubicBezTo>
                    <a:pt x="1968" y="467"/>
                    <a:pt x="934" y="1135"/>
                    <a:pt x="0" y="2035"/>
                  </a:cubicBezTo>
                  <a:cubicBezTo>
                    <a:pt x="0" y="2035"/>
                    <a:pt x="6138" y="35092"/>
                    <a:pt x="12476" y="52205"/>
                  </a:cubicBezTo>
                  <a:cubicBezTo>
                    <a:pt x="12809" y="53172"/>
                    <a:pt x="13176" y="54073"/>
                    <a:pt x="13510" y="54906"/>
                  </a:cubicBezTo>
                  <a:cubicBezTo>
                    <a:pt x="13510" y="54906"/>
                    <a:pt x="15745" y="55040"/>
                    <a:pt x="18280" y="55073"/>
                  </a:cubicBezTo>
                  <a:cubicBezTo>
                    <a:pt x="18213" y="54840"/>
                    <a:pt x="18146" y="54606"/>
                    <a:pt x="18080" y="54373"/>
                  </a:cubicBezTo>
                  <a:cubicBezTo>
                    <a:pt x="16145" y="49336"/>
                    <a:pt x="13043" y="35793"/>
                    <a:pt x="13043" y="35793"/>
                  </a:cubicBezTo>
                  <a:cubicBezTo>
                    <a:pt x="13043" y="35793"/>
                    <a:pt x="11901" y="39477"/>
                    <a:pt x="11220" y="39477"/>
                  </a:cubicBezTo>
                  <a:cubicBezTo>
                    <a:pt x="11128" y="39477"/>
                    <a:pt x="11045" y="39412"/>
                    <a:pt x="10975" y="39262"/>
                  </a:cubicBezTo>
                  <a:cubicBezTo>
                    <a:pt x="10374" y="37994"/>
                    <a:pt x="11909" y="30956"/>
                    <a:pt x="12009" y="30589"/>
                  </a:cubicBezTo>
                  <a:lnTo>
                    <a:pt x="12009" y="30589"/>
                  </a:lnTo>
                  <a:cubicBezTo>
                    <a:pt x="11895" y="30788"/>
                    <a:pt x="10643" y="33385"/>
                    <a:pt x="10172" y="33385"/>
                  </a:cubicBezTo>
                  <a:cubicBezTo>
                    <a:pt x="10090" y="33385"/>
                    <a:pt x="10032" y="33307"/>
                    <a:pt x="10007" y="33124"/>
                  </a:cubicBezTo>
                  <a:cubicBezTo>
                    <a:pt x="9807" y="31857"/>
                    <a:pt x="10674" y="27887"/>
                    <a:pt x="10674" y="27887"/>
                  </a:cubicBezTo>
                  <a:cubicBezTo>
                    <a:pt x="9073" y="23117"/>
                    <a:pt x="4236" y="4604"/>
                    <a:pt x="3036" y="0"/>
                  </a:cubicBezTo>
                  <a:close/>
                </a:path>
              </a:pathLst>
            </a:custGeom>
            <a:solidFill>
              <a:srgbClr val="402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2"/>
            <p:cNvSpPr/>
            <p:nvPr/>
          </p:nvSpPr>
          <p:spPr>
            <a:xfrm>
              <a:off x="3792271" y="3316351"/>
              <a:ext cx="77592" cy="210257"/>
            </a:xfrm>
            <a:custGeom>
              <a:avLst/>
              <a:gdLst/>
              <a:ahLst/>
              <a:cxnLst/>
              <a:rect l="l" t="t" r="r" b="b"/>
              <a:pathLst>
                <a:path w="3804" h="10308" extrusionOk="0">
                  <a:moveTo>
                    <a:pt x="1" y="0"/>
                  </a:moveTo>
                  <a:lnTo>
                    <a:pt x="2536" y="10307"/>
                  </a:lnTo>
                  <a:cubicBezTo>
                    <a:pt x="2536" y="10307"/>
                    <a:pt x="3804" y="3169"/>
                    <a:pt x="1" y="0"/>
                  </a:cubicBezTo>
                  <a:close/>
                </a:path>
              </a:pathLst>
            </a:custGeom>
            <a:solidFill>
              <a:srgbClr val="402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2"/>
            <p:cNvSpPr/>
            <p:nvPr/>
          </p:nvSpPr>
          <p:spPr>
            <a:xfrm>
              <a:off x="3662325" y="2516217"/>
              <a:ext cx="611028" cy="1452424"/>
            </a:xfrm>
            <a:custGeom>
              <a:avLst/>
              <a:gdLst/>
              <a:ahLst/>
              <a:cxnLst/>
              <a:rect l="l" t="t" r="r" b="b"/>
              <a:pathLst>
                <a:path w="29956" h="71206" extrusionOk="0">
                  <a:moveTo>
                    <a:pt x="21182" y="1"/>
                  </a:moveTo>
                  <a:cubicBezTo>
                    <a:pt x="20949" y="501"/>
                    <a:pt x="20715" y="1202"/>
                    <a:pt x="20549" y="2102"/>
                  </a:cubicBezTo>
                  <a:cubicBezTo>
                    <a:pt x="20549" y="2102"/>
                    <a:pt x="12610" y="50504"/>
                    <a:pt x="12376" y="52038"/>
                  </a:cubicBezTo>
                  <a:cubicBezTo>
                    <a:pt x="12350" y="52213"/>
                    <a:pt x="12384" y="52290"/>
                    <a:pt x="12465" y="52290"/>
                  </a:cubicBezTo>
                  <a:cubicBezTo>
                    <a:pt x="13095" y="52290"/>
                    <a:pt x="16579" y="47602"/>
                    <a:pt x="16579" y="47602"/>
                  </a:cubicBezTo>
                  <a:lnTo>
                    <a:pt x="16579" y="47602"/>
                  </a:lnTo>
                  <a:cubicBezTo>
                    <a:pt x="16579" y="47602"/>
                    <a:pt x="12776" y="66916"/>
                    <a:pt x="12309" y="67916"/>
                  </a:cubicBezTo>
                  <a:cubicBezTo>
                    <a:pt x="12070" y="68359"/>
                    <a:pt x="9526" y="68496"/>
                    <a:pt x="6640" y="68496"/>
                  </a:cubicBezTo>
                  <a:cubicBezTo>
                    <a:pt x="4305" y="68496"/>
                    <a:pt x="1746" y="68406"/>
                    <a:pt x="1" y="68317"/>
                  </a:cubicBezTo>
                  <a:lnTo>
                    <a:pt x="1" y="68317"/>
                  </a:lnTo>
                  <a:cubicBezTo>
                    <a:pt x="334" y="69284"/>
                    <a:pt x="701" y="70185"/>
                    <a:pt x="1035" y="71018"/>
                  </a:cubicBezTo>
                  <a:cubicBezTo>
                    <a:pt x="1035" y="71018"/>
                    <a:pt x="4311" y="71206"/>
                    <a:pt x="7379" y="71206"/>
                  </a:cubicBezTo>
                  <a:cubicBezTo>
                    <a:pt x="9323" y="71206"/>
                    <a:pt x="11183" y="71131"/>
                    <a:pt x="12076" y="70885"/>
                  </a:cubicBezTo>
                  <a:cubicBezTo>
                    <a:pt x="12076" y="70885"/>
                    <a:pt x="22150" y="46501"/>
                    <a:pt x="26420" y="34726"/>
                  </a:cubicBezTo>
                  <a:cubicBezTo>
                    <a:pt x="29955" y="24885"/>
                    <a:pt x="23451" y="6005"/>
                    <a:pt x="21182" y="1"/>
                  </a:cubicBezTo>
                  <a:close/>
                </a:path>
              </a:pathLst>
            </a:custGeom>
            <a:solidFill>
              <a:srgbClr val="402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2"/>
            <p:cNvSpPr/>
            <p:nvPr/>
          </p:nvSpPr>
          <p:spPr>
            <a:xfrm>
              <a:off x="4300510" y="2412133"/>
              <a:ext cx="528703" cy="1139017"/>
            </a:xfrm>
            <a:custGeom>
              <a:avLst/>
              <a:gdLst/>
              <a:ahLst/>
              <a:cxnLst/>
              <a:rect l="l" t="t" r="r" b="b"/>
              <a:pathLst>
                <a:path w="25920" h="55841" extrusionOk="0">
                  <a:moveTo>
                    <a:pt x="10542" y="0"/>
                  </a:moveTo>
                  <a:lnTo>
                    <a:pt x="3503" y="734"/>
                  </a:lnTo>
                  <a:cubicBezTo>
                    <a:pt x="3503" y="734"/>
                    <a:pt x="1568" y="2302"/>
                    <a:pt x="701" y="15545"/>
                  </a:cubicBezTo>
                  <a:cubicBezTo>
                    <a:pt x="1" y="26586"/>
                    <a:pt x="5138" y="47301"/>
                    <a:pt x="6839" y="53839"/>
                  </a:cubicBezTo>
                  <a:cubicBezTo>
                    <a:pt x="7172" y="55106"/>
                    <a:pt x="7373" y="55840"/>
                    <a:pt x="7373" y="55840"/>
                  </a:cubicBezTo>
                  <a:lnTo>
                    <a:pt x="11309" y="44299"/>
                  </a:lnTo>
                  <a:lnTo>
                    <a:pt x="18481" y="23284"/>
                  </a:lnTo>
                  <a:lnTo>
                    <a:pt x="25919" y="1468"/>
                  </a:lnTo>
                  <a:lnTo>
                    <a:pt x="23618" y="1235"/>
                  </a:lnTo>
                  <a:lnTo>
                    <a:pt x="20048" y="901"/>
                  </a:lnTo>
                  <a:lnTo>
                    <a:pt x="10542"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2"/>
            <p:cNvSpPr/>
            <p:nvPr/>
          </p:nvSpPr>
          <p:spPr>
            <a:xfrm>
              <a:off x="4380118" y="2706047"/>
              <a:ext cx="152431" cy="776370"/>
            </a:xfrm>
            <a:custGeom>
              <a:avLst/>
              <a:gdLst/>
              <a:ahLst/>
              <a:cxnLst/>
              <a:rect l="l" t="t" r="r" b="b"/>
              <a:pathLst>
                <a:path w="7473" h="38062" extrusionOk="0">
                  <a:moveTo>
                    <a:pt x="3403" y="1"/>
                  </a:moveTo>
                  <a:cubicBezTo>
                    <a:pt x="3403" y="1"/>
                    <a:pt x="668" y="24451"/>
                    <a:pt x="0" y="33525"/>
                  </a:cubicBezTo>
                  <a:lnTo>
                    <a:pt x="2202" y="38061"/>
                  </a:lnTo>
                  <a:cubicBezTo>
                    <a:pt x="2202" y="38061"/>
                    <a:pt x="7472" y="32657"/>
                    <a:pt x="7472" y="32524"/>
                  </a:cubicBezTo>
                  <a:cubicBezTo>
                    <a:pt x="7472" y="32424"/>
                    <a:pt x="5905" y="9474"/>
                    <a:pt x="5871" y="201"/>
                  </a:cubicBezTo>
                  <a:lnTo>
                    <a:pt x="3403" y="1"/>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2"/>
            <p:cNvSpPr/>
            <p:nvPr/>
          </p:nvSpPr>
          <p:spPr>
            <a:xfrm>
              <a:off x="4413446" y="2565209"/>
              <a:ext cx="126587" cy="148575"/>
            </a:xfrm>
            <a:custGeom>
              <a:avLst/>
              <a:gdLst/>
              <a:ahLst/>
              <a:cxnLst/>
              <a:rect l="l" t="t" r="r" b="b"/>
              <a:pathLst>
                <a:path w="6206" h="7284" extrusionOk="0">
                  <a:moveTo>
                    <a:pt x="3203" y="1"/>
                  </a:moveTo>
                  <a:lnTo>
                    <a:pt x="1" y="1235"/>
                  </a:lnTo>
                  <a:cubicBezTo>
                    <a:pt x="1" y="1368"/>
                    <a:pt x="1702" y="6639"/>
                    <a:pt x="1769" y="6906"/>
                  </a:cubicBezTo>
                  <a:cubicBezTo>
                    <a:pt x="1814" y="7064"/>
                    <a:pt x="2735" y="7284"/>
                    <a:pt x="3457" y="7284"/>
                  </a:cubicBezTo>
                  <a:cubicBezTo>
                    <a:pt x="3800" y="7284"/>
                    <a:pt x="4098" y="7234"/>
                    <a:pt x="4237" y="7106"/>
                  </a:cubicBezTo>
                  <a:cubicBezTo>
                    <a:pt x="4671" y="6705"/>
                    <a:pt x="6205" y="1402"/>
                    <a:pt x="6205" y="1402"/>
                  </a:cubicBezTo>
                  <a:lnTo>
                    <a:pt x="3203" y="1"/>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2"/>
            <p:cNvSpPr/>
            <p:nvPr/>
          </p:nvSpPr>
          <p:spPr>
            <a:xfrm>
              <a:off x="4364474" y="2333403"/>
              <a:ext cx="321852" cy="336620"/>
            </a:xfrm>
            <a:custGeom>
              <a:avLst/>
              <a:gdLst/>
              <a:ahLst/>
              <a:cxnLst/>
              <a:rect l="l" t="t" r="r" b="b"/>
              <a:pathLst>
                <a:path w="15779" h="16503" extrusionOk="0">
                  <a:moveTo>
                    <a:pt x="10052" y="1"/>
                  </a:moveTo>
                  <a:cubicBezTo>
                    <a:pt x="8179" y="1"/>
                    <a:pt x="5997" y="716"/>
                    <a:pt x="4070" y="2359"/>
                  </a:cubicBezTo>
                  <a:cubicBezTo>
                    <a:pt x="0" y="5828"/>
                    <a:pt x="2002" y="15335"/>
                    <a:pt x="2002" y="15335"/>
                  </a:cubicBezTo>
                  <a:cubicBezTo>
                    <a:pt x="3236" y="13300"/>
                    <a:pt x="5671" y="11532"/>
                    <a:pt x="5671" y="11532"/>
                  </a:cubicBezTo>
                  <a:cubicBezTo>
                    <a:pt x="7372" y="14001"/>
                    <a:pt x="9274" y="16503"/>
                    <a:pt x="9274" y="16503"/>
                  </a:cubicBezTo>
                  <a:cubicBezTo>
                    <a:pt x="15778" y="8063"/>
                    <a:pt x="15411" y="5161"/>
                    <a:pt x="14377" y="2359"/>
                  </a:cubicBezTo>
                  <a:cubicBezTo>
                    <a:pt x="13833" y="884"/>
                    <a:pt x="12133" y="1"/>
                    <a:pt x="10052" y="1"/>
                  </a:cubicBezTo>
                  <a:close/>
                </a:path>
              </a:pathLst>
            </a:custGeom>
            <a:solidFill>
              <a:srgbClr val="BCD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2"/>
            <p:cNvSpPr/>
            <p:nvPr/>
          </p:nvSpPr>
          <p:spPr>
            <a:xfrm>
              <a:off x="4020201" y="2442076"/>
              <a:ext cx="443646" cy="1626864"/>
            </a:xfrm>
            <a:custGeom>
              <a:avLst/>
              <a:gdLst/>
              <a:ahLst/>
              <a:cxnLst/>
              <a:rect l="l" t="t" r="r" b="b"/>
              <a:pathLst>
                <a:path w="21750" h="79758" extrusionOk="0">
                  <a:moveTo>
                    <a:pt x="14811" y="0"/>
                  </a:moveTo>
                  <a:cubicBezTo>
                    <a:pt x="14811" y="0"/>
                    <a:pt x="4771" y="1534"/>
                    <a:pt x="2936" y="1768"/>
                  </a:cubicBezTo>
                  <a:cubicBezTo>
                    <a:pt x="2936" y="1768"/>
                    <a:pt x="1" y="25118"/>
                    <a:pt x="868" y="36660"/>
                  </a:cubicBezTo>
                  <a:cubicBezTo>
                    <a:pt x="1402" y="44165"/>
                    <a:pt x="3536" y="60110"/>
                    <a:pt x="4971" y="70384"/>
                  </a:cubicBezTo>
                  <a:cubicBezTo>
                    <a:pt x="5738" y="75888"/>
                    <a:pt x="6305" y="79757"/>
                    <a:pt x="6305" y="79757"/>
                  </a:cubicBezTo>
                  <a:lnTo>
                    <a:pt x="21749" y="79757"/>
                  </a:lnTo>
                  <a:lnTo>
                    <a:pt x="21449" y="73152"/>
                  </a:lnTo>
                  <a:lnTo>
                    <a:pt x="20549" y="52371"/>
                  </a:lnTo>
                  <a:lnTo>
                    <a:pt x="20515" y="51837"/>
                  </a:lnTo>
                  <a:cubicBezTo>
                    <a:pt x="20515" y="51837"/>
                    <a:pt x="9341" y="40529"/>
                    <a:pt x="14811" y="0"/>
                  </a:cubicBezTo>
                  <a:close/>
                </a:path>
              </a:pathLst>
            </a:custGeom>
            <a:solidFill>
              <a:srgbClr val="402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2"/>
            <p:cNvSpPr/>
            <p:nvPr/>
          </p:nvSpPr>
          <p:spPr>
            <a:xfrm>
              <a:off x="4340651" y="3510240"/>
              <a:ext cx="93237" cy="540269"/>
            </a:xfrm>
            <a:custGeom>
              <a:avLst/>
              <a:gdLst/>
              <a:ahLst/>
              <a:cxnLst/>
              <a:rect l="l" t="t" r="r" b="b"/>
              <a:pathLst>
                <a:path w="4571" h="26487" extrusionOk="0">
                  <a:moveTo>
                    <a:pt x="3003" y="1"/>
                  </a:moveTo>
                  <a:cubicBezTo>
                    <a:pt x="3003" y="1"/>
                    <a:pt x="67" y="5905"/>
                    <a:pt x="34" y="7273"/>
                  </a:cubicBezTo>
                  <a:cubicBezTo>
                    <a:pt x="1" y="8640"/>
                    <a:pt x="935" y="26486"/>
                    <a:pt x="935" y="26486"/>
                  </a:cubicBezTo>
                  <a:lnTo>
                    <a:pt x="3103" y="26486"/>
                  </a:lnTo>
                  <a:lnTo>
                    <a:pt x="4571" y="301"/>
                  </a:lnTo>
                  <a:lnTo>
                    <a:pt x="3003" y="1"/>
                  </a:lnTo>
                  <a:close/>
                </a:path>
              </a:pathLst>
            </a:custGeom>
            <a:solidFill>
              <a:srgbClr val="402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2"/>
            <p:cNvSpPr/>
            <p:nvPr/>
          </p:nvSpPr>
          <p:spPr>
            <a:xfrm>
              <a:off x="4139949" y="2413500"/>
              <a:ext cx="309593" cy="1147849"/>
            </a:xfrm>
            <a:custGeom>
              <a:avLst/>
              <a:gdLst/>
              <a:ahLst/>
              <a:cxnLst/>
              <a:rect l="l" t="t" r="r" b="b"/>
              <a:pathLst>
                <a:path w="15178" h="56274" extrusionOk="0">
                  <a:moveTo>
                    <a:pt x="11976" y="0"/>
                  </a:moveTo>
                  <a:lnTo>
                    <a:pt x="7472" y="1401"/>
                  </a:lnTo>
                  <a:cubicBezTo>
                    <a:pt x="3303" y="8139"/>
                    <a:pt x="734" y="17813"/>
                    <a:pt x="734" y="18180"/>
                  </a:cubicBezTo>
                  <a:cubicBezTo>
                    <a:pt x="734" y="18547"/>
                    <a:pt x="6638" y="22783"/>
                    <a:pt x="6638" y="22783"/>
                  </a:cubicBezTo>
                  <a:lnTo>
                    <a:pt x="0" y="32490"/>
                  </a:lnTo>
                  <a:cubicBezTo>
                    <a:pt x="3570" y="43264"/>
                    <a:pt x="10041" y="51837"/>
                    <a:pt x="13877" y="56274"/>
                  </a:cubicBezTo>
                  <a:lnTo>
                    <a:pt x="15178" y="53572"/>
                  </a:lnTo>
                  <a:cubicBezTo>
                    <a:pt x="5304" y="17446"/>
                    <a:pt x="11975" y="0"/>
                    <a:pt x="11976" y="0"/>
                  </a:cubicBezTo>
                  <a:close/>
                </a:path>
              </a:pathLst>
            </a:custGeom>
            <a:solidFill>
              <a:srgbClr val="402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2"/>
            <p:cNvSpPr/>
            <p:nvPr/>
          </p:nvSpPr>
          <p:spPr>
            <a:xfrm>
              <a:off x="4143355" y="2404648"/>
              <a:ext cx="306187" cy="1153295"/>
            </a:xfrm>
            <a:custGeom>
              <a:avLst/>
              <a:gdLst/>
              <a:ahLst/>
              <a:cxnLst/>
              <a:rect l="l" t="t" r="r" b="b"/>
              <a:pathLst>
                <a:path w="15011" h="56541" extrusionOk="0">
                  <a:moveTo>
                    <a:pt x="12009" y="0"/>
                  </a:moveTo>
                  <a:lnTo>
                    <a:pt x="7405" y="868"/>
                  </a:lnTo>
                  <a:cubicBezTo>
                    <a:pt x="3269" y="7039"/>
                    <a:pt x="734" y="16412"/>
                    <a:pt x="734" y="16779"/>
                  </a:cubicBezTo>
                  <a:cubicBezTo>
                    <a:pt x="734" y="17146"/>
                    <a:pt x="6538" y="22116"/>
                    <a:pt x="6538" y="22116"/>
                  </a:cubicBezTo>
                  <a:lnTo>
                    <a:pt x="0" y="30956"/>
                  </a:lnTo>
                  <a:cubicBezTo>
                    <a:pt x="3536" y="42197"/>
                    <a:pt x="9941" y="51604"/>
                    <a:pt x="13710" y="56541"/>
                  </a:cubicBezTo>
                  <a:lnTo>
                    <a:pt x="15011" y="54006"/>
                  </a:lnTo>
                  <a:cubicBezTo>
                    <a:pt x="5237" y="16613"/>
                    <a:pt x="12009" y="1"/>
                    <a:pt x="12009" y="0"/>
                  </a:cubicBez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2"/>
            <p:cNvSpPr/>
            <p:nvPr/>
          </p:nvSpPr>
          <p:spPr>
            <a:xfrm>
              <a:off x="4358355" y="2431857"/>
              <a:ext cx="845742" cy="1637083"/>
            </a:xfrm>
            <a:custGeom>
              <a:avLst/>
              <a:gdLst/>
              <a:ahLst/>
              <a:cxnLst/>
              <a:rect l="l" t="t" r="r" b="b"/>
              <a:pathLst>
                <a:path w="41463" h="80259" extrusionOk="0">
                  <a:moveTo>
                    <a:pt x="20681" y="1"/>
                  </a:moveTo>
                  <a:cubicBezTo>
                    <a:pt x="20681" y="1"/>
                    <a:pt x="13943" y="32357"/>
                    <a:pt x="3970" y="52872"/>
                  </a:cubicBezTo>
                  <a:cubicBezTo>
                    <a:pt x="3669" y="53472"/>
                    <a:pt x="3369" y="54073"/>
                    <a:pt x="3102" y="54640"/>
                  </a:cubicBezTo>
                  <a:lnTo>
                    <a:pt x="67" y="61078"/>
                  </a:lnTo>
                  <a:cubicBezTo>
                    <a:pt x="67" y="61078"/>
                    <a:pt x="0" y="67282"/>
                    <a:pt x="467" y="74287"/>
                  </a:cubicBezTo>
                  <a:cubicBezTo>
                    <a:pt x="600" y="76255"/>
                    <a:pt x="801" y="78290"/>
                    <a:pt x="1034" y="80258"/>
                  </a:cubicBezTo>
                  <a:lnTo>
                    <a:pt x="30455" y="80258"/>
                  </a:lnTo>
                  <a:cubicBezTo>
                    <a:pt x="30455" y="80258"/>
                    <a:pt x="29321" y="63546"/>
                    <a:pt x="29321" y="61111"/>
                  </a:cubicBezTo>
                  <a:cubicBezTo>
                    <a:pt x="29321" y="59210"/>
                    <a:pt x="36660" y="25652"/>
                    <a:pt x="39929" y="10775"/>
                  </a:cubicBezTo>
                  <a:cubicBezTo>
                    <a:pt x="40863" y="6539"/>
                    <a:pt x="41463" y="3803"/>
                    <a:pt x="41463" y="3803"/>
                  </a:cubicBezTo>
                  <a:cubicBezTo>
                    <a:pt x="41463" y="3803"/>
                    <a:pt x="30522" y="935"/>
                    <a:pt x="20681" y="1"/>
                  </a:cubicBez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2"/>
            <p:cNvSpPr/>
            <p:nvPr/>
          </p:nvSpPr>
          <p:spPr>
            <a:xfrm>
              <a:off x="4121572" y="2651629"/>
              <a:ext cx="1051246" cy="1417300"/>
            </a:xfrm>
            <a:custGeom>
              <a:avLst/>
              <a:gdLst/>
              <a:ahLst/>
              <a:cxnLst/>
              <a:rect l="l" t="t" r="r" b="b"/>
              <a:pathLst>
                <a:path w="51538" h="69484" extrusionOk="0">
                  <a:moveTo>
                    <a:pt x="51538" y="0"/>
                  </a:moveTo>
                  <a:cubicBezTo>
                    <a:pt x="49903" y="267"/>
                    <a:pt x="48802" y="534"/>
                    <a:pt x="48802" y="534"/>
                  </a:cubicBezTo>
                  <a:cubicBezTo>
                    <a:pt x="48802" y="534"/>
                    <a:pt x="32190" y="39862"/>
                    <a:pt x="32057" y="40963"/>
                  </a:cubicBezTo>
                  <a:cubicBezTo>
                    <a:pt x="32036" y="41127"/>
                    <a:pt x="32151" y="41196"/>
                    <a:pt x="32359" y="41196"/>
                  </a:cubicBezTo>
                  <a:cubicBezTo>
                    <a:pt x="33506" y="41196"/>
                    <a:pt x="37515" y="39084"/>
                    <a:pt x="37628" y="39028"/>
                  </a:cubicBezTo>
                  <a:lnTo>
                    <a:pt x="37628" y="39028"/>
                  </a:lnTo>
                  <a:cubicBezTo>
                    <a:pt x="37461" y="39261"/>
                    <a:pt x="31823" y="47634"/>
                    <a:pt x="31823" y="48835"/>
                  </a:cubicBezTo>
                  <a:cubicBezTo>
                    <a:pt x="31823" y="50069"/>
                    <a:pt x="36927" y="50069"/>
                    <a:pt x="36927" y="50069"/>
                  </a:cubicBezTo>
                  <a:cubicBezTo>
                    <a:pt x="36927" y="50069"/>
                    <a:pt x="25953" y="59976"/>
                    <a:pt x="16479" y="62878"/>
                  </a:cubicBezTo>
                  <a:cubicBezTo>
                    <a:pt x="16279" y="62945"/>
                    <a:pt x="16112" y="62978"/>
                    <a:pt x="15912" y="63045"/>
                  </a:cubicBezTo>
                  <a:cubicBezTo>
                    <a:pt x="14781" y="63351"/>
                    <a:pt x="13595" y="63516"/>
                    <a:pt x="12404" y="63516"/>
                  </a:cubicBezTo>
                  <a:cubicBezTo>
                    <a:pt x="12294" y="63516"/>
                    <a:pt x="12185" y="63515"/>
                    <a:pt x="12076" y="63512"/>
                  </a:cubicBezTo>
                  <a:cubicBezTo>
                    <a:pt x="7873" y="63479"/>
                    <a:pt x="3470" y="61811"/>
                    <a:pt x="1" y="60110"/>
                  </a:cubicBezTo>
                  <a:lnTo>
                    <a:pt x="1" y="60110"/>
                  </a:lnTo>
                  <a:cubicBezTo>
                    <a:pt x="768" y="65614"/>
                    <a:pt x="1335" y="69483"/>
                    <a:pt x="1335" y="69483"/>
                  </a:cubicBezTo>
                  <a:lnTo>
                    <a:pt x="42064" y="69483"/>
                  </a:lnTo>
                  <a:cubicBezTo>
                    <a:pt x="42064" y="69483"/>
                    <a:pt x="40930" y="52771"/>
                    <a:pt x="40930" y="50336"/>
                  </a:cubicBezTo>
                  <a:cubicBezTo>
                    <a:pt x="40930" y="48435"/>
                    <a:pt x="48269" y="14877"/>
                    <a:pt x="51538" y="0"/>
                  </a:cubicBezTo>
                  <a:close/>
                </a:path>
              </a:pathLst>
            </a:custGeom>
            <a:solidFill>
              <a:srgbClr val="402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2"/>
            <p:cNvSpPr/>
            <p:nvPr/>
          </p:nvSpPr>
          <p:spPr>
            <a:xfrm>
              <a:off x="4359701" y="2427105"/>
              <a:ext cx="556587" cy="1250591"/>
            </a:xfrm>
            <a:custGeom>
              <a:avLst/>
              <a:gdLst/>
              <a:ahLst/>
              <a:cxnLst/>
              <a:rect l="l" t="t" r="r" b="b"/>
              <a:pathLst>
                <a:path w="27287" h="61311" extrusionOk="0">
                  <a:moveTo>
                    <a:pt x="18247" y="0"/>
                  </a:moveTo>
                  <a:cubicBezTo>
                    <a:pt x="9541" y="33424"/>
                    <a:pt x="1" y="61311"/>
                    <a:pt x="1" y="61311"/>
                  </a:cubicBezTo>
                  <a:cubicBezTo>
                    <a:pt x="8073" y="53238"/>
                    <a:pt x="22450" y="32657"/>
                    <a:pt x="22450" y="32657"/>
                  </a:cubicBezTo>
                  <a:lnTo>
                    <a:pt x="16513" y="23817"/>
                  </a:lnTo>
                  <a:lnTo>
                    <a:pt x="26453" y="18780"/>
                  </a:lnTo>
                  <a:cubicBezTo>
                    <a:pt x="27287" y="10574"/>
                    <a:pt x="25352" y="1935"/>
                    <a:pt x="25352" y="1935"/>
                  </a:cubicBezTo>
                  <a:lnTo>
                    <a:pt x="18247" y="0"/>
                  </a:lnTo>
                  <a:close/>
                </a:path>
              </a:pathLst>
            </a:custGeom>
            <a:solidFill>
              <a:srgbClr val="402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2"/>
            <p:cNvSpPr/>
            <p:nvPr/>
          </p:nvSpPr>
          <p:spPr>
            <a:xfrm>
              <a:off x="4359701" y="2402608"/>
              <a:ext cx="551834" cy="1275089"/>
            </a:xfrm>
            <a:custGeom>
              <a:avLst/>
              <a:gdLst/>
              <a:ahLst/>
              <a:cxnLst/>
              <a:rect l="l" t="t" r="r" b="b"/>
              <a:pathLst>
                <a:path w="27054" h="62512" extrusionOk="0">
                  <a:moveTo>
                    <a:pt x="18080" y="0"/>
                  </a:moveTo>
                  <a:cubicBezTo>
                    <a:pt x="9474" y="33991"/>
                    <a:pt x="1" y="62512"/>
                    <a:pt x="1" y="62512"/>
                  </a:cubicBezTo>
                  <a:cubicBezTo>
                    <a:pt x="8006" y="53906"/>
                    <a:pt x="22317" y="31690"/>
                    <a:pt x="22317" y="31690"/>
                  </a:cubicBezTo>
                  <a:lnTo>
                    <a:pt x="16379" y="23917"/>
                  </a:lnTo>
                  <a:lnTo>
                    <a:pt x="26219" y="18213"/>
                  </a:lnTo>
                  <a:cubicBezTo>
                    <a:pt x="27053" y="9941"/>
                    <a:pt x="25119" y="1435"/>
                    <a:pt x="25119" y="1435"/>
                  </a:cubicBezTo>
                  <a:lnTo>
                    <a:pt x="18080" y="0"/>
                  </a:ln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2"/>
            <p:cNvSpPr/>
            <p:nvPr/>
          </p:nvSpPr>
          <p:spPr>
            <a:xfrm>
              <a:off x="4429110" y="2242720"/>
              <a:ext cx="221150" cy="325932"/>
            </a:xfrm>
            <a:custGeom>
              <a:avLst/>
              <a:gdLst/>
              <a:ahLst/>
              <a:cxnLst/>
              <a:rect l="l" t="t" r="r" b="b"/>
              <a:pathLst>
                <a:path w="10842" h="15979" extrusionOk="0">
                  <a:moveTo>
                    <a:pt x="10841" y="0"/>
                  </a:moveTo>
                  <a:lnTo>
                    <a:pt x="834" y="2369"/>
                  </a:lnTo>
                  <a:lnTo>
                    <a:pt x="400" y="6171"/>
                  </a:lnTo>
                  <a:lnTo>
                    <a:pt x="0" y="9641"/>
                  </a:lnTo>
                  <a:cubicBezTo>
                    <a:pt x="0" y="9641"/>
                    <a:pt x="467" y="13410"/>
                    <a:pt x="2535" y="15978"/>
                  </a:cubicBezTo>
                  <a:cubicBezTo>
                    <a:pt x="2535" y="15978"/>
                    <a:pt x="6772" y="12876"/>
                    <a:pt x="10007" y="7239"/>
                  </a:cubicBezTo>
                  <a:lnTo>
                    <a:pt x="10441" y="3436"/>
                  </a:lnTo>
                  <a:lnTo>
                    <a:pt x="10841" y="0"/>
                  </a:ln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2"/>
            <p:cNvSpPr/>
            <p:nvPr/>
          </p:nvSpPr>
          <p:spPr>
            <a:xfrm>
              <a:off x="4437269" y="2242720"/>
              <a:ext cx="212991" cy="150146"/>
            </a:xfrm>
            <a:custGeom>
              <a:avLst/>
              <a:gdLst/>
              <a:ahLst/>
              <a:cxnLst/>
              <a:rect l="l" t="t" r="r" b="b"/>
              <a:pathLst>
                <a:path w="10442" h="7361" extrusionOk="0">
                  <a:moveTo>
                    <a:pt x="10441" y="0"/>
                  </a:moveTo>
                  <a:lnTo>
                    <a:pt x="434" y="2369"/>
                  </a:lnTo>
                  <a:lnTo>
                    <a:pt x="0" y="6171"/>
                  </a:lnTo>
                  <a:cubicBezTo>
                    <a:pt x="967" y="6806"/>
                    <a:pt x="2221" y="7360"/>
                    <a:pt x="3660" y="7360"/>
                  </a:cubicBezTo>
                  <a:cubicBezTo>
                    <a:pt x="5547" y="7360"/>
                    <a:pt x="7751" y="6408"/>
                    <a:pt x="10041" y="3436"/>
                  </a:cubicBezTo>
                  <a:lnTo>
                    <a:pt x="10441" y="0"/>
                  </a:lnTo>
                  <a:close/>
                </a:path>
              </a:pathLst>
            </a:custGeom>
            <a:solidFill>
              <a:srgbClr val="5933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2"/>
            <p:cNvSpPr/>
            <p:nvPr/>
          </p:nvSpPr>
          <p:spPr>
            <a:xfrm>
              <a:off x="4340651" y="1717469"/>
              <a:ext cx="426634" cy="598075"/>
            </a:xfrm>
            <a:custGeom>
              <a:avLst/>
              <a:gdLst/>
              <a:ahLst/>
              <a:cxnLst/>
              <a:rect l="l" t="t" r="r" b="b"/>
              <a:pathLst>
                <a:path w="20916" h="29321" extrusionOk="0">
                  <a:moveTo>
                    <a:pt x="11031" y="1"/>
                  </a:moveTo>
                  <a:cubicBezTo>
                    <a:pt x="9114" y="1"/>
                    <a:pt x="3868" y="616"/>
                    <a:pt x="2136" y="7139"/>
                  </a:cubicBezTo>
                  <a:cubicBezTo>
                    <a:pt x="2102" y="7306"/>
                    <a:pt x="2036" y="7439"/>
                    <a:pt x="2002" y="7606"/>
                  </a:cubicBezTo>
                  <a:cubicBezTo>
                    <a:pt x="2002" y="7706"/>
                    <a:pt x="1969" y="7806"/>
                    <a:pt x="1969" y="7873"/>
                  </a:cubicBezTo>
                  <a:cubicBezTo>
                    <a:pt x="1935" y="7973"/>
                    <a:pt x="1935" y="8040"/>
                    <a:pt x="1902" y="8140"/>
                  </a:cubicBezTo>
                  <a:cubicBezTo>
                    <a:pt x="1902" y="8173"/>
                    <a:pt x="1869" y="8240"/>
                    <a:pt x="1869" y="8307"/>
                  </a:cubicBezTo>
                  <a:cubicBezTo>
                    <a:pt x="1835" y="8473"/>
                    <a:pt x="1802" y="8673"/>
                    <a:pt x="1769" y="8874"/>
                  </a:cubicBezTo>
                  <a:cubicBezTo>
                    <a:pt x="1769" y="8907"/>
                    <a:pt x="1769" y="8940"/>
                    <a:pt x="1769" y="9007"/>
                  </a:cubicBezTo>
                  <a:cubicBezTo>
                    <a:pt x="1602" y="10074"/>
                    <a:pt x="1468" y="11109"/>
                    <a:pt x="1302" y="12076"/>
                  </a:cubicBezTo>
                  <a:cubicBezTo>
                    <a:pt x="1102" y="13477"/>
                    <a:pt x="935" y="14778"/>
                    <a:pt x="768" y="16012"/>
                  </a:cubicBezTo>
                  <a:cubicBezTo>
                    <a:pt x="735" y="16246"/>
                    <a:pt x="701" y="16512"/>
                    <a:pt x="668" y="16746"/>
                  </a:cubicBezTo>
                  <a:cubicBezTo>
                    <a:pt x="635" y="17180"/>
                    <a:pt x="568" y="17613"/>
                    <a:pt x="534" y="18047"/>
                  </a:cubicBezTo>
                  <a:cubicBezTo>
                    <a:pt x="501" y="18380"/>
                    <a:pt x="468" y="18747"/>
                    <a:pt x="434" y="19081"/>
                  </a:cubicBezTo>
                  <a:cubicBezTo>
                    <a:pt x="401" y="19214"/>
                    <a:pt x="401" y="19314"/>
                    <a:pt x="368" y="19448"/>
                  </a:cubicBezTo>
                  <a:cubicBezTo>
                    <a:pt x="368" y="19615"/>
                    <a:pt x="334" y="19781"/>
                    <a:pt x="334" y="19948"/>
                  </a:cubicBezTo>
                  <a:cubicBezTo>
                    <a:pt x="1" y="23884"/>
                    <a:pt x="201" y="26553"/>
                    <a:pt x="1335" y="27520"/>
                  </a:cubicBezTo>
                  <a:cubicBezTo>
                    <a:pt x="2269" y="28254"/>
                    <a:pt x="4404" y="29055"/>
                    <a:pt x="6872" y="29255"/>
                  </a:cubicBezTo>
                  <a:cubicBezTo>
                    <a:pt x="7316" y="29297"/>
                    <a:pt x="7769" y="29320"/>
                    <a:pt x="8227" y="29320"/>
                  </a:cubicBezTo>
                  <a:cubicBezTo>
                    <a:pt x="11005" y="29320"/>
                    <a:pt x="13941" y="28468"/>
                    <a:pt x="15745" y="25919"/>
                  </a:cubicBezTo>
                  <a:cubicBezTo>
                    <a:pt x="15912" y="25686"/>
                    <a:pt x="16079" y="25419"/>
                    <a:pt x="16246" y="25152"/>
                  </a:cubicBezTo>
                  <a:cubicBezTo>
                    <a:pt x="16312" y="25052"/>
                    <a:pt x="16346" y="24952"/>
                    <a:pt x="16412" y="24852"/>
                  </a:cubicBezTo>
                  <a:cubicBezTo>
                    <a:pt x="16446" y="24752"/>
                    <a:pt x="16513" y="24652"/>
                    <a:pt x="16579" y="24551"/>
                  </a:cubicBezTo>
                  <a:cubicBezTo>
                    <a:pt x="16613" y="24485"/>
                    <a:pt x="16679" y="24351"/>
                    <a:pt x="16713" y="24251"/>
                  </a:cubicBezTo>
                  <a:cubicBezTo>
                    <a:pt x="16779" y="24151"/>
                    <a:pt x="16813" y="24051"/>
                    <a:pt x="16879" y="23951"/>
                  </a:cubicBezTo>
                  <a:cubicBezTo>
                    <a:pt x="17447" y="22717"/>
                    <a:pt x="17947" y="21282"/>
                    <a:pt x="18381" y="19781"/>
                  </a:cubicBezTo>
                  <a:cubicBezTo>
                    <a:pt x="18447" y="19581"/>
                    <a:pt x="18514" y="19381"/>
                    <a:pt x="18547" y="19148"/>
                  </a:cubicBezTo>
                  <a:cubicBezTo>
                    <a:pt x="18647" y="18881"/>
                    <a:pt x="18714" y="18614"/>
                    <a:pt x="18781" y="18347"/>
                  </a:cubicBezTo>
                  <a:cubicBezTo>
                    <a:pt x="18814" y="18247"/>
                    <a:pt x="18814" y="18147"/>
                    <a:pt x="18848" y="18047"/>
                  </a:cubicBezTo>
                  <a:cubicBezTo>
                    <a:pt x="18881" y="17880"/>
                    <a:pt x="18948" y="17713"/>
                    <a:pt x="18981" y="17513"/>
                  </a:cubicBezTo>
                  <a:cubicBezTo>
                    <a:pt x="19014" y="17380"/>
                    <a:pt x="19048" y="17246"/>
                    <a:pt x="19081" y="17113"/>
                  </a:cubicBezTo>
                  <a:cubicBezTo>
                    <a:pt x="19181" y="16612"/>
                    <a:pt x="19315" y="16079"/>
                    <a:pt x="19415" y="15578"/>
                  </a:cubicBezTo>
                  <a:cubicBezTo>
                    <a:pt x="19448" y="15378"/>
                    <a:pt x="19481" y="15211"/>
                    <a:pt x="19515" y="15011"/>
                  </a:cubicBezTo>
                  <a:cubicBezTo>
                    <a:pt x="19548" y="14911"/>
                    <a:pt x="19548" y="14811"/>
                    <a:pt x="19581" y="14744"/>
                  </a:cubicBezTo>
                  <a:cubicBezTo>
                    <a:pt x="19615" y="14544"/>
                    <a:pt x="19648" y="14344"/>
                    <a:pt x="19681" y="14177"/>
                  </a:cubicBezTo>
                  <a:cubicBezTo>
                    <a:pt x="19715" y="14077"/>
                    <a:pt x="19715" y="13977"/>
                    <a:pt x="19748" y="13877"/>
                  </a:cubicBezTo>
                  <a:cubicBezTo>
                    <a:pt x="19848" y="13343"/>
                    <a:pt x="19915" y="12810"/>
                    <a:pt x="20015" y="12309"/>
                  </a:cubicBezTo>
                  <a:cubicBezTo>
                    <a:pt x="20382" y="10008"/>
                    <a:pt x="20615" y="7906"/>
                    <a:pt x="20749" y="6338"/>
                  </a:cubicBezTo>
                  <a:cubicBezTo>
                    <a:pt x="20849" y="5371"/>
                    <a:pt x="20882" y="4637"/>
                    <a:pt x="20882" y="4137"/>
                  </a:cubicBezTo>
                  <a:cubicBezTo>
                    <a:pt x="20916" y="2836"/>
                    <a:pt x="19048" y="1869"/>
                    <a:pt x="16980" y="1201"/>
                  </a:cubicBezTo>
                  <a:cubicBezTo>
                    <a:pt x="14478" y="401"/>
                    <a:pt x="11742" y="34"/>
                    <a:pt x="11742" y="34"/>
                  </a:cubicBezTo>
                  <a:cubicBezTo>
                    <a:pt x="11742" y="34"/>
                    <a:pt x="11477" y="1"/>
                    <a:pt x="11031" y="1"/>
                  </a:cubicBez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52"/>
            <p:cNvSpPr/>
            <p:nvPr/>
          </p:nvSpPr>
          <p:spPr>
            <a:xfrm>
              <a:off x="4342017" y="1665438"/>
              <a:ext cx="472223" cy="650130"/>
            </a:xfrm>
            <a:custGeom>
              <a:avLst/>
              <a:gdLst/>
              <a:ahLst/>
              <a:cxnLst/>
              <a:rect l="l" t="t" r="r" b="b"/>
              <a:pathLst>
                <a:path w="23151" h="31873" extrusionOk="0">
                  <a:moveTo>
                    <a:pt x="3269" y="6955"/>
                  </a:moveTo>
                  <a:cubicBezTo>
                    <a:pt x="3903" y="8022"/>
                    <a:pt x="4771" y="8723"/>
                    <a:pt x="5805" y="9190"/>
                  </a:cubicBezTo>
                  <a:cubicBezTo>
                    <a:pt x="7054" y="9746"/>
                    <a:pt x="8509" y="9950"/>
                    <a:pt x="9965" y="9950"/>
                  </a:cubicBezTo>
                  <a:cubicBezTo>
                    <a:pt x="12436" y="9950"/>
                    <a:pt x="14910" y="9364"/>
                    <a:pt x="16379" y="8923"/>
                  </a:cubicBezTo>
                  <a:cubicBezTo>
                    <a:pt x="16779" y="8789"/>
                    <a:pt x="17113" y="8689"/>
                    <a:pt x="17380" y="8623"/>
                  </a:cubicBezTo>
                  <a:cubicBezTo>
                    <a:pt x="17580" y="8523"/>
                    <a:pt x="17746" y="8489"/>
                    <a:pt x="17780" y="8489"/>
                  </a:cubicBezTo>
                  <a:cubicBezTo>
                    <a:pt x="17780" y="8489"/>
                    <a:pt x="17746" y="8523"/>
                    <a:pt x="17746" y="8623"/>
                  </a:cubicBezTo>
                  <a:cubicBezTo>
                    <a:pt x="17613" y="9123"/>
                    <a:pt x="17246" y="10824"/>
                    <a:pt x="17279" y="11958"/>
                  </a:cubicBezTo>
                  <a:cubicBezTo>
                    <a:pt x="17313" y="12759"/>
                    <a:pt x="17580" y="13559"/>
                    <a:pt x="17813" y="14060"/>
                  </a:cubicBezTo>
                  <a:cubicBezTo>
                    <a:pt x="17947" y="14427"/>
                    <a:pt x="18080" y="14660"/>
                    <a:pt x="18080" y="14660"/>
                  </a:cubicBezTo>
                  <a:cubicBezTo>
                    <a:pt x="18080" y="14660"/>
                    <a:pt x="15745" y="23000"/>
                    <a:pt x="13277" y="25568"/>
                  </a:cubicBezTo>
                  <a:cubicBezTo>
                    <a:pt x="12976" y="25868"/>
                    <a:pt x="12643" y="26135"/>
                    <a:pt x="12309" y="26369"/>
                  </a:cubicBezTo>
                  <a:cubicBezTo>
                    <a:pt x="10675" y="27466"/>
                    <a:pt x="8725" y="27646"/>
                    <a:pt x="7619" y="27646"/>
                  </a:cubicBezTo>
                  <a:cubicBezTo>
                    <a:pt x="7078" y="27646"/>
                    <a:pt x="6739" y="27603"/>
                    <a:pt x="6739" y="27603"/>
                  </a:cubicBezTo>
                  <a:lnTo>
                    <a:pt x="6572" y="25368"/>
                  </a:lnTo>
                  <a:cubicBezTo>
                    <a:pt x="6056" y="25520"/>
                    <a:pt x="5568" y="25561"/>
                    <a:pt x="5189" y="25561"/>
                  </a:cubicBezTo>
                  <a:cubicBezTo>
                    <a:pt x="4735" y="25561"/>
                    <a:pt x="4437" y="25501"/>
                    <a:pt x="4437" y="25501"/>
                  </a:cubicBezTo>
                  <a:lnTo>
                    <a:pt x="3403" y="27369"/>
                  </a:lnTo>
                  <a:cubicBezTo>
                    <a:pt x="3336" y="27369"/>
                    <a:pt x="1168" y="27336"/>
                    <a:pt x="1001" y="24767"/>
                  </a:cubicBezTo>
                  <a:cubicBezTo>
                    <a:pt x="901" y="23100"/>
                    <a:pt x="1868" y="16261"/>
                    <a:pt x="2569" y="11558"/>
                  </a:cubicBezTo>
                  <a:cubicBezTo>
                    <a:pt x="2669" y="10824"/>
                    <a:pt x="2769" y="10157"/>
                    <a:pt x="2869" y="9557"/>
                  </a:cubicBezTo>
                  <a:cubicBezTo>
                    <a:pt x="3103" y="7989"/>
                    <a:pt x="3269" y="6955"/>
                    <a:pt x="3269" y="6955"/>
                  </a:cubicBezTo>
                  <a:close/>
                  <a:moveTo>
                    <a:pt x="8567" y="0"/>
                  </a:moveTo>
                  <a:cubicBezTo>
                    <a:pt x="7772" y="0"/>
                    <a:pt x="6943" y="121"/>
                    <a:pt x="6105" y="417"/>
                  </a:cubicBezTo>
                  <a:cubicBezTo>
                    <a:pt x="1502" y="2018"/>
                    <a:pt x="2836" y="5954"/>
                    <a:pt x="2836" y="5954"/>
                  </a:cubicBezTo>
                  <a:cubicBezTo>
                    <a:pt x="2836" y="5954"/>
                    <a:pt x="2102" y="6021"/>
                    <a:pt x="1301" y="7288"/>
                  </a:cubicBezTo>
                  <a:cubicBezTo>
                    <a:pt x="801" y="8056"/>
                    <a:pt x="1268" y="9090"/>
                    <a:pt x="1668" y="9757"/>
                  </a:cubicBezTo>
                  <a:cubicBezTo>
                    <a:pt x="1768" y="9924"/>
                    <a:pt x="1868" y="10057"/>
                    <a:pt x="1935" y="10157"/>
                  </a:cubicBezTo>
                  <a:cubicBezTo>
                    <a:pt x="1935" y="10257"/>
                    <a:pt x="1902" y="10357"/>
                    <a:pt x="1902" y="10424"/>
                  </a:cubicBezTo>
                  <a:cubicBezTo>
                    <a:pt x="1868" y="10524"/>
                    <a:pt x="1868" y="10591"/>
                    <a:pt x="1835" y="10691"/>
                  </a:cubicBezTo>
                  <a:cubicBezTo>
                    <a:pt x="1835" y="10724"/>
                    <a:pt x="1802" y="10791"/>
                    <a:pt x="1802" y="10858"/>
                  </a:cubicBezTo>
                  <a:cubicBezTo>
                    <a:pt x="1768" y="11024"/>
                    <a:pt x="1735" y="11224"/>
                    <a:pt x="1702" y="11425"/>
                  </a:cubicBezTo>
                  <a:cubicBezTo>
                    <a:pt x="1702" y="11458"/>
                    <a:pt x="1702" y="11491"/>
                    <a:pt x="1702" y="11558"/>
                  </a:cubicBezTo>
                  <a:cubicBezTo>
                    <a:pt x="1535" y="12592"/>
                    <a:pt x="1368" y="13626"/>
                    <a:pt x="1235" y="14627"/>
                  </a:cubicBezTo>
                  <a:cubicBezTo>
                    <a:pt x="1035" y="16028"/>
                    <a:pt x="868" y="17329"/>
                    <a:pt x="701" y="18563"/>
                  </a:cubicBezTo>
                  <a:cubicBezTo>
                    <a:pt x="668" y="18797"/>
                    <a:pt x="634" y="19063"/>
                    <a:pt x="601" y="19297"/>
                  </a:cubicBezTo>
                  <a:cubicBezTo>
                    <a:pt x="568" y="19731"/>
                    <a:pt x="501" y="20164"/>
                    <a:pt x="467" y="20598"/>
                  </a:cubicBezTo>
                  <a:cubicBezTo>
                    <a:pt x="434" y="20931"/>
                    <a:pt x="367" y="21298"/>
                    <a:pt x="334" y="21632"/>
                  </a:cubicBezTo>
                  <a:cubicBezTo>
                    <a:pt x="334" y="21765"/>
                    <a:pt x="334" y="21865"/>
                    <a:pt x="301" y="21999"/>
                  </a:cubicBezTo>
                  <a:cubicBezTo>
                    <a:pt x="301" y="22166"/>
                    <a:pt x="267" y="22332"/>
                    <a:pt x="267" y="22499"/>
                  </a:cubicBezTo>
                  <a:cubicBezTo>
                    <a:pt x="0" y="25802"/>
                    <a:pt x="67" y="28203"/>
                    <a:pt x="801" y="29471"/>
                  </a:cubicBezTo>
                  <a:cubicBezTo>
                    <a:pt x="934" y="29704"/>
                    <a:pt x="1101" y="29904"/>
                    <a:pt x="1268" y="30071"/>
                  </a:cubicBezTo>
                  <a:cubicBezTo>
                    <a:pt x="2202" y="30805"/>
                    <a:pt x="4337" y="31606"/>
                    <a:pt x="6805" y="31806"/>
                  </a:cubicBezTo>
                  <a:cubicBezTo>
                    <a:pt x="7005" y="31839"/>
                    <a:pt x="7239" y="31839"/>
                    <a:pt x="7439" y="31839"/>
                  </a:cubicBezTo>
                  <a:cubicBezTo>
                    <a:pt x="7573" y="31873"/>
                    <a:pt x="7673" y="31873"/>
                    <a:pt x="7806" y="31873"/>
                  </a:cubicBezTo>
                  <a:cubicBezTo>
                    <a:pt x="8340" y="31873"/>
                    <a:pt x="8907" y="31873"/>
                    <a:pt x="9441" y="31806"/>
                  </a:cubicBezTo>
                  <a:cubicBezTo>
                    <a:pt x="9607" y="31773"/>
                    <a:pt x="9741" y="31773"/>
                    <a:pt x="9908" y="31739"/>
                  </a:cubicBezTo>
                  <a:cubicBezTo>
                    <a:pt x="10308" y="31706"/>
                    <a:pt x="10708" y="31606"/>
                    <a:pt x="11108" y="31506"/>
                  </a:cubicBezTo>
                  <a:cubicBezTo>
                    <a:pt x="11208" y="31472"/>
                    <a:pt x="11309" y="31439"/>
                    <a:pt x="11409" y="31406"/>
                  </a:cubicBezTo>
                  <a:cubicBezTo>
                    <a:pt x="11475" y="31406"/>
                    <a:pt x="11542" y="31406"/>
                    <a:pt x="11575" y="31372"/>
                  </a:cubicBezTo>
                  <a:cubicBezTo>
                    <a:pt x="11642" y="31339"/>
                    <a:pt x="11709" y="31339"/>
                    <a:pt x="11776" y="31305"/>
                  </a:cubicBezTo>
                  <a:cubicBezTo>
                    <a:pt x="12343" y="31105"/>
                    <a:pt x="12910" y="30872"/>
                    <a:pt x="13443" y="30538"/>
                  </a:cubicBezTo>
                  <a:cubicBezTo>
                    <a:pt x="13610" y="30438"/>
                    <a:pt x="13744" y="30338"/>
                    <a:pt x="13910" y="30238"/>
                  </a:cubicBezTo>
                  <a:cubicBezTo>
                    <a:pt x="14277" y="30005"/>
                    <a:pt x="14611" y="29704"/>
                    <a:pt x="14944" y="29371"/>
                  </a:cubicBezTo>
                  <a:cubicBezTo>
                    <a:pt x="15078" y="29237"/>
                    <a:pt x="15178" y="29104"/>
                    <a:pt x="15311" y="28937"/>
                  </a:cubicBezTo>
                  <a:cubicBezTo>
                    <a:pt x="15445" y="28804"/>
                    <a:pt x="15545" y="28637"/>
                    <a:pt x="15678" y="28470"/>
                  </a:cubicBezTo>
                  <a:cubicBezTo>
                    <a:pt x="15845" y="28237"/>
                    <a:pt x="16012" y="27970"/>
                    <a:pt x="16179" y="27703"/>
                  </a:cubicBezTo>
                  <a:cubicBezTo>
                    <a:pt x="16212" y="27603"/>
                    <a:pt x="16279" y="27503"/>
                    <a:pt x="16345" y="27403"/>
                  </a:cubicBezTo>
                  <a:cubicBezTo>
                    <a:pt x="16379" y="27303"/>
                    <a:pt x="16446" y="27203"/>
                    <a:pt x="16479" y="27102"/>
                  </a:cubicBezTo>
                  <a:cubicBezTo>
                    <a:pt x="16546" y="27002"/>
                    <a:pt x="16612" y="26902"/>
                    <a:pt x="16646" y="26802"/>
                  </a:cubicBezTo>
                  <a:cubicBezTo>
                    <a:pt x="16712" y="26702"/>
                    <a:pt x="16746" y="26602"/>
                    <a:pt x="16812" y="26502"/>
                  </a:cubicBezTo>
                  <a:cubicBezTo>
                    <a:pt x="17380" y="25268"/>
                    <a:pt x="17880" y="23833"/>
                    <a:pt x="18314" y="22332"/>
                  </a:cubicBezTo>
                  <a:cubicBezTo>
                    <a:pt x="18380" y="22132"/>
                    <a:pt x="18447" y="21899"/>
                    <a:pt x="18480" y="21699"/>
                  </a:cubicBezTo>
                  <a:cubicBezTo>
                    <a:pt x="18580" y="21432"/>
                    <a:pt x="18647" y="21165"/>
                    <a:pt x="18714" y="20898"/>
                  </a:cubicBezTo>
                  <a:cubicBezTo>
                    <a:pt x="18747" y="20798"/>
                    <a:pt x="18747" y="20698"/>
                    <a:pt x="18781" y="20598"/>
                  </a:cubicBezTo>
                  <a:cubicBezTo>
                    <a:pt x="18814" y="20431"/>
                    <a:pt x="18881" y="20264"/>
                    <a:pt x="18914" y="20064"/>
                  </a:cubicBezTo>
                  <a:cubicBezTo>
                    <a:pt x="18947" y="19931"/>
                    <a:pt x="18981" y="19797"/>
                    <a:pt x="19014" y="19664"/>
                  </a:cubicBezTo>
                  <a:cubicBezTo>
                    <a:pt x="19114" y="19163"/>
                    <a:pt x="19248" y="18630"/>
                    <a:pt x="19348" y="18129"/>
                  </a:cubicBezTo>
                  <a:cubicBezTo>
                    <a:pt x="19381" y="17929"/>
                    <a:pt x="19414" y="17762"/>
                    <a:pt x="19448" y="17562"/>
                  </a:cubicBezTo>
                  <a:cubicBezTo>
                    <a:pt x="19481" y="17462"/>
                    <a:pt x="19481" y="17362"/>
                    <a:pt x="19514" y="17262"/>
                  </a:cubicBezTo>
                  <a:cubicBezTo>
                    <a:pt x="19548" y="17095"/>
                    <a:pt x="19581" y="16895"/>
                    <a:pt x="19614" y="16728"/>
                  </a:cubicBezTo>
                  <a:cubicBezTo>
                    <a:pt x="19648" y="16628"/>
                    <a:pt x="19648" y="16528"/>
                    <a:pt x="19681" y="16428"/>
                  </a:cubicBezTo>
                  <a:cubicBezTo>
                    <a:pt x="19715" y="16395"/>
                    <a:pt x="19781" y="16295"/>
                    <a:pt x="19881" y="16128"/>
                  </a:cubicBezTo>
                  <a:cubicBezTo>
                    <a:pt x="20081" y="15894"/>
                    <a:pt x="20315" y="15561"/>
                    <a:pt x="20582" y="15127"/>
                  </a:cubicBezTo>
                  <a:cubicBezTo>
                    <a:pt x="21416" y="13860"/>
                    <a:pt x="22483" y="11825"/>
                    <a:pt x="22917" y="9457"/>
                  </a:cubicBezTo>
                  <a:cubicBezTo>
                    <a:pt x="22984" y="9190"/>
                    <a:pt x="23017" y="8889"/>
                    <a:pt x="23050" y="8623"/>
                  </a:cubicBezTo>
                  <a:cubicBezTo>
                    <a:pt x="23117" y="8122"/>
                    <a:pt x="23150" y="7622"/>
                    <a:pt x="23117" y="7155"/>
                  </a:cubicBezTo>
                  <a:cubicBezTo>
                    <a:pt x="23117" y="6855"/>
                    <a:pt x="23117" y="6554"/>
                    <a:pt x="23084" y="6221"/>
                  </a:cubicBezTo>
                  <a:cubicBezTo>
                    <a:pt x="22712" y="2880"/>
                    <a:pt x="19739" y="2242"/>
                    <a:pt x="17524" y="2242"/>
                  </a:cubicBezTo>
                  <a:cubicBezTo>
                    <a:pt x="16157" y="2242"/>
                    <a:pt x="15078" y="2485"/>
                    <a:pt x="15078" y="2485"/>
                  </a:cubicBezTo>
                  <a:cubicBezTo>
                    <a:pt x="15078" y="2485"/>
                    <a:pt x="12168" y="0"/>
                    <a:pt x="8567" y="0"/>
                  </a:cubicBezTo>
                  <a:close/>
                </a:path>
              </a:pathLst>
            </a:custGeom>
            <a:solidFill>
              <a:srgbClr val="7A4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2"/>
            <p:cNvSpPr/>
            <p:nvPr/>
          </p:nvSpPr>
          <p:spPr>
            <a:xfrm>
              <a:off x="4418891" y="2174004"/>
              <a:ext cx="86445" cy="17664"/>
            </a:xfrm>
            <a:custGeom>
              <a:avLst/>
              <a:gdLst/>
              <a:ahLst/>
              <a:cxnLst/>
              <a:rect l="l" t="t" r="r" b="b"/>
              <a:pathLst>
                <a:path w="4238" h="866" extrusionOk="0">
                  <a:moveTo>
                    <a:pt x="4237" y="0"/>
                  </a:moveTo>
                  <a:cubicBezTo>
                    <a:pt x="3356" y="294"/>
                    <a:pt x="2570" y="389"/>
                    <a:pt x="1922" y="389"/>
                  </a:cubicBezTo>
                  <a:cubicBezTo>
                    <a:pt x="729" y="389"/>
                    <a:pt x="1" y="67"/>
                    <a:pt x="1" y="67"/>
                  </a:cubicBezTo>
                  <a:lnTo>
                    <a:pt x="1" y="67"/>
                  </a:lnTo>
                  <a:cubicBezTo>
                    <a:pt x="196" y="664"/>
                    <a:pt x="713" y="865"/>
                    <a:pt x="1322" y="865"/>
                  </a:cubicBezTo>
                  <a:cubicBezTo>
                    <a:pt x="2583" y="865"/>
                    <a:pt x="4237" y="0"/>
                    <a:pt x="4237" y="0"/>
                  </a:cubicBezTo>
                  <a:close/>
                </a:path>
              </a:pathLst>
            </a:custGeom>
            <a:solidFill>
              <a:srgbClr val="4F3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52"/>
            <p:cNvSpPr/>
            <p:nvPr/>
          </p:nvSpPr>
          <p:spPr>
            <a:xfrm>
              <a:off x="4419585" y="1961044"/>
              <a:ext cx="59887" cy="154817"/>
            </a:xfrm>
            <a:custGeom>
              <a:avLst/>
              <a:gdLst/>
              <a:ahLst/>
              <a:cxnLst/>
              <a:rect l="l" t="t" r="r" b="b"/>
              <a:pathLst>
                <a:path w="2936" h="7590" extrusionOk="0">
                  <a:moveTo>
                    <a:pt x="2936" y="0"/>
                  </a:moveTo>
                  <a:cubicBezTo>
                    <a:pt x="2935" y="1"/>
                    <a:pt x="1034" y="2936"/>
                    <a:pt x="0" y="7139"/>
                  </a:cubicBezTo>
                  <a:cubicBezTo>
                    <a:pt x="0" y="7139"/>
                    <a:pt x="325" y="7590"/>
                    <a:pt x="1160" y="7590"/>
                  </a:cubicBezTo>
                  <a:cubicBezTo>
                    <a:pt x="1460" y="7590"/>
                    <a:pt x="1827" y="7531"/>
                    <a:pt x="2268" y="7372"/>
                  </a:cubicBezTo>
                  <a:cubicBezTo>
                    <a:pt x="2268" y="7372"/>
                    <a:pt x="1068" y="7339"/>
                    <a:pt x="601" y="6872"/>
                  </a:cubicBezTo>
                  <a:cubicBezTo>
                    <a:pt x="601" y="6872"/>
                    <a:pt x="1101" y="4270"/>
                    <a:pt x="2936" y="0"/>
                  </a:cubicBezTo>
                  <a:close/>
                </a:path>
              </a:pathLst>
            </a:custGeom>
            <a:solidFill>
              <a:srgbClr val="4F3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52"/>
            <p:cNvSpPr/>
            <p:nvPr/>
          </p:nvSpPr>
          <p:spPr>
            <a:xfrm>
              <a:off x="4412099" y="2088951"/>
              <a:ext cx="159916" cy="74288"/>
            </a:xfrm>
            <a:custGeom>
              <a:avLst/>
              <a:gdLst/>
              <a:ahLst/>
              <a:cxnLst/>
              <a:rect l="l" t="t" r="r" b="b"/>
              <a:pathLst>
                <a:path w="7840" h="3642" extrusionOk="0">
                  <a:moveTo>
                    <a:pt x="7839" y="1"/>
                  </a:moveTo>
                  <a:cubicBezTo>
                    <a:pt x="5659" y="2542"/>
                    <a:pt x="3546" y="3126"/>
                    <a:pt x="2065" y="3126"/>
                  </a:cubicBezTo>
                  <a:cubicBezTo>
                    <a:pt x="804" y="3126"/>
                    <a:pt x="0" y="2703"/>
                    <a:pt x="0" y="2703"/>
                  </a:cubicBezTo>
                  <a:lnTo>
                    <a:pt x="0" y="2703"/>
                  </a:lnTo>
                  <a:cubicBezTo>
                    <a:pt x="865" y="3376"/>
                    <a:pt x="1716" y="3641"/>
                    <a:pt x="2521" y="3641"/>
                  </a:cubicBezTo>
                  <a:cubicBezTo>
                    <a:pt x="5502" y="3641"/>
                    <a:pt x="7839" y="1"/>
                    <a:pt x="7839" y="1"/>
                  </a:cubicBezTo>
                  <a:close/>
                </a:path>
              </a:pathLst>
            </a:custGeom>
            <a:solidFill>
              <a:srgbClr val="4F3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2"/>
            <p:cNvSpPr/>
            <p:nvPr/>
          </p:nvSpPr>
          <p:spPr>
            <a:xfrm>
              <a:off x="4562666" y="2078059"/>
              <a:ext cx="22947" cy="19826"/>
            </a:xfrm>
            <a:custGeom>
              <a:avLst/>
              <a:gdLst/>
              <a:ahLst/>
              <a:cxnLst/>
              <a:rect l="l" t="t" r="r" b="b"/>
              <a:pathLst>
                <a:path w="1125" h="972" extrusionOk="0">
                  <a:moveTo>
                    <a:pt x="157" y="1"/>
                  </a:moveTo>
                  <a:cubicBezTo>
                    <a:pt x="157" y="1"/>
                    <a:pt x="1" y="971"/>
                    <a:pt x="1022" y="971"/>
                  </a:cubicBezTo>
                  <a:cubicBezTo>
                    <a:pt x="1055" y="971"/>
                    <a:pt x="1089" y="970"/>
                    <a:pt x="1124" y="968"/>
                  </a:cubicBezTo>
                  <a:cubicBezTo>
                    <a:pt x="1124" y="968"/>
                    <a:pt x="390" y="601"/>
                    <a:pt x="157" y="1"/>
                  </a:cubicBezTo>
                  <a:close/>
                </a:path>
              </a:pathLst>
            </a:custGeom>
            <a:solidFill>
              <a:srgbClr val="4F3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2"/>
            <p:cNvSpPr/>
            <p:nvPr/>
          </p:nvSpPr>
          <p:spPr>
            <a:xfrm>
              <a:off x="4395089" y="1898448"/>
              <a:ext cx="74859" cy="51055"/>
            </a:xfrm>
            <a:custGeom>
              <a:avLst/>
              <a:gdLst/>
              <a:ahLst/>
              <a:cxnLst/>
              <a:rect l="l" t="t" r="r" b="b"/>
              <a:pathLst>
                <a:path w="3670" h="2503" extrusionOk="0">
                  <a:moveTo>
                    <a:pt x="2141" y="0"/>
                  </a:moveTo>
                  <a:cubicBezTo>
                    <a:pt x="985" y="0"/>
                    <a:pt x="0" y="2035"/>
                    <a:pt x="0" y="2035"/>
                  </a:cubicBezTo>
                  <a:cubicBezTo>
                    <a:pt x="0" y="2035"/>
                    <a:pt x="1139" y="734"/>
                    <a:pt x="2131" y="734"/>
                  </a:cubicBezTo>
                  <a:cubicBezTo>
                    <a:pt x="2144" y="734"/>
                    <a:pt x="2156" y="734"/>
                    <a:pt x="2169" y="734"/>
                  </a:cubicBezTo>
                  <a:cubicBezTo>
                    <a:pt x="2869" y="734"/>
                    <a:pt x="3670" y="2502"/>
                    <a:pt x="3670" y="2502"/>
                  </a:cubicBezTo>
                  <a:cubicBezTo>
                    <a:pt x="3670" y="2502"/>
                    <a:pt x="3303" y="34"/>
                    <a:pt x="2169" y="1"/>
                  </a:cubicBezTo>
                  <a:cubicBezTo>
                    <a:pt x="2159" y="0"/>
                    <a:pt x="2150" y="0"/>
                    <a:pt x="2141" y="0"/>
                  </a:cubicBezTo>
                  <a:close/>
                </a:path>
              </a:pathLst>
            </a:custGeom>
            <a:solidFill>
              <a:srgbClr val="4F3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2"/>
            <p:cNvSpPr/>
            <p:nvPr/>
          </p:nvSpPr>
          <p:spPr>
            <a:xfrm>
              <a:off x="4416281" y="1950438"/>
              <a:ext cx="24987" cy="35818"/>
            </a:xfrm>
            <a:custGeom>
              <a:avLst/>
              <a:gdLst/>
              <a:ahLst/>
              <a:cxnLst/>
              <a:rect l="l" t="t" r="r" b="b"/>
              <a:pathLst>
                <a:path w="1225" h="1756" extrusionOk="0">
                  <a:moveTo>
                    <a:pt x="639" y="1"/>
                  </a:moveTo>
                  <a:cubicBezTo>
                    <a:pt x="1" y="1"/>
                    <a:pt x="59" y="1723"/>
                    <a:pt x="562" y="1755"/>
                  </a:cubicBezTo>
                  <a:cubicBezTo>
                    <a:pt x="568" y="1755"/>
                    <a:pt x="574" y="1755"/>
                    <a:pt x="579" y="1755"/>
                  </a:cubicBezTo>
                  <a:cubicBezTo>
                    <a:pt x="1131" y="1755"/>
                    <a:pt x="1225" y="119"/>
                    <a:pt x="763" y="20"/>
                  </a:cubicBezTo>
                  <a:cubicBezTo>
                    <a:pt x="719" y="7"/>
                    <a:pt x="678" y="1"/>
                    <a:pt x="639" y="1"/>
                  </a:cubicBezTo>
                  <a:close/>
                </a:path>
              </a:pathLst>
            </a:custGeom>
            <a:solidFill>
              <a:srgbClr val="4F3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2"/>
            <p:cNvSpPr/>
            <p:nvPr/>
          </p:nvSpPr>
          <p:spPr>
            <a:xfrm>
              <a:off x="4414812" y="1947726"/>
              <a:ext cx="29964" cy="16053"/>
            </a:xfrm>
            <a:custGeom>
              <a:avLst/>
              <a:gdLst/>
              <a:ahLst/>
              <a:cxnLst/>
              <a:rect l="l" t="t" r="r" b="b"/>
              <a:pathLst>
                <a:path w="1469" h="787" extrusionOk="0">
                  <a:moveTo>
                    <a:pt x="758" y="1"/>
                  </a:moveTo>
                  <a:cubicBezTo>
                    <a:pt x="552" y="1"/>
                    <a:pt x="300" y="144"/>
                    <a:pt x="1" y="553"/>
                  </a:cubicBezTo>
                  <a:cubicBezTo>
                    <a:pt x="1" y="553"/>
                    <a:pt x="306" y="218"/>
                    <a:pt x="683" y="218"/>
                  </a:cubicBezTo>
                  <a:cubicBezTo>
                    <a:pt x="700" y="218"/>
                    <a:pt x="717" y="218"/>
                    <a:pt x="735" y="220"/>
                  </a:cubicBezTo>
                  <a:cubicBezTo>
                    <a:pt x="1135" y="253"/>
                    <a:pt x="1468" y="787"/>
                    <a:pt x="1468" y="787"/>
                  </a:cubicBezTo>
                  <a:cubicBezTo>
                    <a:pt x="1468" y="787"/>
                    <a:pt x="1239" y="1"/>
                    <a:pt x="758" y="1"/>
                  </a:cubicBezTo>
                  <a:close/>
                </a:path>
              </a:pathLst>
            </a:custGeom>
            <a:solidFill>
              <a:srgbClr val="4F3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2"/>
            <p:cNvSpPr/>
            <p:nvPr/>
          </p:nvSpPr>
          <p:spPr>
            <a:xfrm>
              <a:off x="4531847" y="1914357"/>
              <a:ext cx="80305" cy="56236"/>
            </a:xfrm>
            <a:custGeom>
              <a:avLst/>
              <a:gdLst/>
              <a:ahLst/>
              <a:cxnLst/>
              <a:rect l="l" t="t" r="r" b="b"/>
              <a:pathLst>
                <a:path w="3937" h="2757" extrusionOk="0">
                  <a:moveTo>
                    <a:pt x="2085" y="1"/>
                  </a:moveTo>
                  <a:cubicBezTo>
                    <a:pt x="961" y="1"/>
                    <a:pt x="0" y="2223"/>
                    <a:pt x="0" y="2223"/>
                  </a:cubicBezTo>
                  <a:cubicBezTo>
                    <a:pt x="0" y="2223"/>
                    <a:pt x="1182" y="804"/>
                    <a:pt x="1933" y="804"/>
                  </a:cubicBezTo>
                  <a:cubicBezTo>
                    <a:pt x="1980" y="804"/>
                    <a:pt x="2025" y="810"/>
                    <a:pt x="2068" y="822"/>
                  </a:cubicBezTo>
                  <a:cubicBezTo>
                    <a:pt x="3102" y="1055"/>
                    <a:pt x="3936" y="2756"/>
                    <a:pt x="3936" y="2756"/>
                  </a:cubicBezTo>
                  <a:cubicBezTo>
                    <a:pt x="3936" y="2756"/>
                    <a:pt x="3469" y="321"/>
                    <a:pt x="2268" y="21"/>
                  </a:cubicBezTo>
                  <a:cubicBezTo>
                    <a:pt x="2207" y="7"/>
                    <a:pt x="2146" y="1"/>
                    <a:pt x="2085" y="1"/>
                  </a:cubicBezTo>
                  <a:close/>
                </a:path>
              </a:pathLst>
            </a:custGeom>
            <a:solidFill>
              <a:srgbClr val="4F3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2"/>
            <p:cNvSpPr/>
            <p:nvPr/>
          </p:nvSpPr>
          <p:spPr>
            <a:xfrm>
              <a:off x="4552366" y="1965940"/>
              <a:ext cx="30249" cy="42835"/>
            </a:xfrm>
            <a:custGeom>
              <a:avLst/>
              <a:gdLst/>
              <a:ahLst/>
              <a:cxnLst/>
              <a:rect l="l" t="t" r="r" b="b"/>
              <a:pathLst>
                <a:path w="1483" h="2100" extrusionOk="0">
                  <a:moveTo>
                    <a:pt x="806" y="0"/>
                  </a:moveTo>
                  <a:cubicBezTo>
                    <a:pt x="52" y="0"/>
                    <a:pt x="0" y="2033"/>
                    <a:pt x="595" y="2095"/>
                  </a:cubicBezTo>
                  <a:cubicBezTo>
                    <a:pt x="612" y="2098"/>
                    <a:pt x="628" y="2099"/>
                    <a:pt x="643" y="2099"/>
                  </a:cubicBezTo>
                  <a:cubicBezTo>
                    <a:pt x="1273" y="2099"/>
                    <a:pt x="1483" y="190"/>
                    <a:pt x="962" y="27"/>
                  </a:cubicBezTo>
                  <a:cubicBezTo>
                    <a:pt x="907" y="9"/>
                    <a:pt x="855" y="0"/>
                    <a:pt x="806" y="0"/>
                  </a:cubicBezTo>
                  <a:close/>
                </a:path>
              </a:pathLst>
            </a:custGeom>
            <a:solidFill>
              <a:srgbClr val="4F3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2"/>
            <p:cNvSpPr/>
            <p:nvPr/>
          </p:nvSpPr>
          <p:spPr>
            <a:xfrm>
              <a:off x="4550898" y="1962839"/>
              <a:ext cx="34717" cy="19990"/>
            </a:xfrm>
            <a:custGeom>
              <a:avLst/>
              <a:gdLst/>
              <a:ahLst/>
              <a:cxnLst/>
              <a:rect l="l" t="t" r="r" b="b"/>
              <a:pathLst>
                <a:path w="1702" h="980" extrusionOk="0">
                  <a:moveTo>
                    <a:pt x="898" y="0"/>
                  </a:moveTo>
                  <a:cubicBezTo>
                    <a:pt x="662" y="0"/>
                    <a:pt x="366" y="161"/>
                    <a:pt x="0" y="613"/>
                  </a:cubicBezTo>
                  <a:cubicBezTo>
                    <a:pt x="0" y="613"/>
                    <a:pt x="370" y="272"/>
                    <a:pt x="794" y="272"/>
                  </a:cubicBezTo>
                  <a:cubicBezTo>
                    <a:pt x="829" y="272"/>
                    <a:pt x="865" y="274"/>
                    <a:pt x="901" y="279"/>
                  </a:cubicBezTo>
                  <a:cubicBezTo>
                    <a:pt x="1368" y="313"/>
                    <a:pt x="1701" y="980"/>
                    <a:pt x="1701" y="980"/>
                  </a:cubicBezTo>
                  <a:cubicBezTo>
                    <a:pt x="1701" y="980"/>
                    <a:pt x="1482" y="0"/>
                    <a:pt x="898" y="0"/>
                  </a:cubicBezTo>
                  <a:close/>
                </a:path>
              </a:pathLst>
            </a:custGeom>
            <a:solidFill>
              <a:srgbClr val="4F3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2"/>
            <p:cNvSpPr/>
            <p:nvPr/>
          </p:nvSpPr>
          <p:spPr>
            <a:xfrm>
              <a:off x="4685596" y="1987234"/>
              <a:ext cx="146984" cy="187473"/>
            </a:xfrm>
            <a:custGeom>
              <a:avLst/>
              <a:gdLst/>
              <a:ahLst/>
              <a:cxnLst/>
              <a:rect l="l" t="t" r="r" b="b"/>
              <a:pathLst>
                <a:path w="7206" h="9191" extrusionOk="0">
                  <a:moveTo>
                    <a:pt x="4691" y="1"/>
                  </a:moveTo>
                  <a:cubicBezTo>
                    <a:pt x="3299" y="1"/>
                    <a:pt x="2302" y="851"/>
                    <a:pt x="2302" y="851"/>
                  </a:cubicBezTo>
                  <a:lnTo>
                    <a:pt x="1" y="9191"/>
                  </a:lnTo>
                  <a:cubicBezTo>
                    <a:pt x="6205" y="7723"/>
                    <a:pt x="7206" y="484"/>
                    <a:pt x="5438" y="84"/>
                  </a:cubicBezTo>
                  <a:cubicBezTo>
                    <a:pt x="5179" y="26"/>
                    <a:pt x="4929" y="1"/>
                    <a:pt x="4691" y="1"/>
                  </a:cubicBez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2"/>
            <p:cNvSpPr/>
            <p:nvPr/>
          </p:nvSpPr>
          <p:spPr>
            <a:xfrm>
              <a:off x="4714865" y="2010037"/>
              <a:ext cx="80978" cy="111595"/>
            </a:xfrm>
            <a:custGeom>
              <a:avLst/>
              <a:gdLst/>
              <a:ahLst/>
              <a:cxnLst/>
              <a:rect l="l" t="t" r="r" b="b"/>
              <a:pathLst>
                <a:path w="3970" h="5471" extrusionOk="0">
                  <a:moveTo>
                    <a:pt x="3970" y="0"/>
                  </a:moveTo>
                  <a:cubicBezTo>
                    <a:pt x="3970" y="0"/>
                    <a:pt x="2535" y="0"/>
                    <a:pt x="934" y="2669"/>
                  </a:cubicBezTo>
                  <a:cubicBezTo>
                    <a:pt x="934" y="2669"/>
                    <a:pt x="1334" y="3136"/>
                    <a:pt x="1535" y="3836"/>
                  </a:cubicBezTo>
                  <a:cubicBezTo>
                    <a:pt x="1768" y="4503"/>
                    <a:pt x="0" y="5471"/>
                    <a:pt x="0" y="5471"/>
                  </a:cubicBezTo>
                  <a:cubicBezTo>
                    <a:pt x="0" y="5471"/>
                    <a:pt x="1568" y="5104"/>
                    <a:pt x="1902" y="4170"/>
                  </a:cubicBezTo>
                  <a:cubicBezTo>
                    <a:pt x="2202" y="3469"/>
                    <a:pt x="1535" y="2469"/>
                    <a:pt x="1535" y="2469"/>
                  </a:cubicBezTo>
                  <a:cubicBezTo>
                    <a:pt x="1535" y="2469"/>
                    <a:pt x="2302" y="801"/>
                    <a:pt x="3970" y="0"/>
                  </a:cubicBezTo>
                  <a:close/>
                </a:path>
              </a:pathLst>
            </a:custGeom>
            <a:solidFill>
              <a:srgbClr val="4F3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2"/>
            <p:cNvSpPr/>
            <p:nvPr/>
          </p:nvSpPr>
          <p:spPr>
            <a:xfrm>
              <a:off x="4861822" y="2509425"/>
              <a:ext cx="731454" cy="1571750"/>
            </a:xfrm>
            <a:custGeom>
              <a:avLst/>
              <a:gdLst/>
              <a:ahLst/>
              <a:cxnLst/>
              <a:rect l="l" t="t" r="r" b="b"/>
              <a:pathLst>
                <a:path w="35860" h="77056" extrusionOk="0">
                  <a:moveTo>
                    <a:pt x="16779" y="0"/>
                  </a:moveTo>
                  <a:cubicBezTo>
                    <a:pt x="8606" y="6138"/>
                    <a:pt x="8273" y="24618"/>
                    <a:pt x="8273" y="24618"/>
                  </a:cubicBezTo>
                  <a:lnTo>
                    <a:pt x="11875" y="35192"/>
                  </a:lnTo>
                  <a:lnTo>
                    <a:pt x="18347" y="54106"/>
                  </a:lnTo>
                  <a:lnTo>
                    <a:pt x="16912" y="55040"/>
                  </a:lnTo>
                  <a:lnTo>
                    <a:pt x="734" y="65647"/>
                  </a:lnTo>
                  <a:cubicBezTo>
                    <a:pt x="34" y="68016"/>
                    <a:pt x="0" y="69950"/>
                    <a:pt x="367" y="71518"/>
                  </a:cubicBezTo>
                  <a:cubicBezTo>
                    <a:pt x="1268" y="75521"/>
                    <a:pt x="4637" y="77056"/>
                    <a:pt x="4637" y="77056"/>
                  </a:cubicBezTo>
                  <a:cubicBezTo>
                    <a:pt x="4637" y="77056"/>
                    <a:pt x="35859" y="64880"/>
                    <a:pt x="35592" y="63713"/>
                  </a:cubicBezTo>
                  <a:cubicBezTo>
                    <a:pt x="35559" y="63646"/>
                    <a:pt x="35526" y="63412"/>
                    <a:pt x="35392" y="63046"/>
                  </a:cubicBezTo>
                  <a:cubicBezTo>
                    <a:pt x="33591" y="56441"/>
                    <a:pt x="18514" y="3870"/>
                    <a:pt x="18380" y="3436"/>
                  </a:cubicBezTo>
                  <a:lnTo>
                    <a:pt x="18380" y="3436"/>
                  </a:lnTo>
                  <a:cubicBezTo>
                    <a:pt x="18421" y="3456"/>
                    <a:pt x="18830" y="3698"/>
                    <a:pt x="19101" y="3698"/>
                  </a:cubicBezTo>
                  <a:cubicBezTo>
                    <a:pt x="19276" y="3698"/>
                    <a:pt x="19393" y="3597"/>
                    <a:pt x="19314" y="3269"/>
                  </a:cubicBezTo>
                  <a:cubicBezTo>
                    <a:pt x="19114" y="2402"/>
                    <a:pt x="17646" y="1735"/>
                    <a:pt x="17646" y="1735"/>
                  </a:cubicBezTo>
                  <a:lnTo>
                    <a:pt x="17646" y="1735"/>
                  </a:lnTo>
                  <a:cubicBezTo>
                    <a:pt x="17646" y="1735"/>
                    <a:pt x="17729" y="1747"/>
                    <a:pt x="17849" y="1747"/>
                  </a:cubicBezTo>
                  <a:cubicBezTo>
                    <a:pt x="18174" y="1747"/>
                    <a:pt x="18771" y="1658"/>
                    <a:pt x="18747" y="1001"/>
                  </a:cubicBezTo>
                  <a:cubicBezTo>
                    <a:pt x="18747" y="134"/>
                    <a:pt x="16779" y="0"/>
                    <a:pt x="16779" y="0"/>
                  </a:cubicBez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2"/>
            <p:cNvSpPr/>
            <p:nvPr/>
          </p:nvSpPr>
          <p:spPr>
            <a:xfrm>
              <a:off x="5104030" y="3227218"/>
              <a:ext cx="349756" cy="471529"/>
            </a:xfrm>
            <a:custGeom>
              <a:avLst/>
              <a:gdLst/>
              <a:ahLst/>
              <a:cxnLst/>
              <a:rect l="l" t="t" r="r" b="b"/>
              <a:pathLst>
                <a:path w="17147" h="23117" extrusionOk="0">
                  <a:moveTo>
                    <a:pt x="0" y="0"/>
                  </a:moveTo>
                  <a:lnTo>
                    <a:pt x="6472" y="18914"/>
                  </a:lnTo>
                  <a:lnTo>
                    <a:pt x="5037" y="19848"/>
                  </a:lnTo>
                  <a:cubicBezTo>
                    <a:pt x="5554" y="19805"/>
                    <a:pt x="6059" y="19784"/>
                    <a:pt x="6551" y="19784"/>
                  </a:cubicBezTo>
                  <a:cubicBezTo>
                    <a:pt x="12895" y="19784"/>
                    <a:pt x="17146" y="23117"/>
                    <a:pt x="17146" y="23117"/>
                  </a:cubicBezTo>
                  <a:cubicBezTo>
                    <a:pt x="14544" y="18680"/>
                    <a:pt x="8707" y="18480"/>
                    <a:pt x="8707" y="18480"/>
                  </a:cubicBezTo>
                  <a:lnTo>
                    <a:pt x="0" y="0"/>
                  </a:lnTo>
                  <a:close/>
                </a:path>
              </a:pathLst>
            </a:custGeom>
            <a:solidFill>
              <a:srgbClr val="402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2"/>
            <p:cNvSpPr/>
            <p:nvPr/>
          </p:nvSpPr>
          <p:spPr>
            <a:xfrm>
              <a:off x="4869307" y="3795322"/>
              <a:ext cx="723968" cy="285789"/>
            </a:xfrm>
            <a:custGeom>
              <a:avLst/>
              <a:gdLst/>
              <a:ahLst/>
              <a:cxnLst/>
              <a:rect l="l" t="t" r="r" b="b"/>
              <a:pathLst>
                <a:path w="35493" h="14011" extrusionOk="0">
                  <a:moveTo>
                    <a:pt x="35025" y="1"/>
                  </a:moveTo>
                  <a:lnTo>
                    <a:pt x="0" y="8473"/>
                  </a:lnTo>
                  <a:cubicBezTo>
                    <a:pt x="901" y="12476"/>
                    <a:pt x="4270" y="14011"/>
                    <a:pt x="4270" y="14011"/>
                  </a:cubicBezTo>
                  <a:cubicBezTo>
                    <a:pt x="4270" y="14011"/>
                    <a:pt x="35492" y="1835"/>
                    <a:pt x="35225" y="668"/>
                  </a:cubicBezTo>
                  <a:cubicBezTo>
                    <a:pt x="35192" y="601"/>
                    <a:pt x="35159" y="367"/>
                    <a:pt x="35025" y="1"/>
                  </a:cubicBezTo>
                  <a:close/>
                </a:path>
              </a:pathLst>
            </a:custGeom>
            <a:solidFill>
              <a:srgbClr val="402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2"/>
            <p:cNvSpPr/>
            <p:nvPr/>
          </p:nvSpPr>
          <p:spPr>
            <a:xfrm>
              <a:off x="4776095" y="3868097"/>
              <a:ext cx="240201" cy="221864"/>
            </a:xfrm>
            <a:custGeom>
              <a:avLst/>
              <a:gdLst/>
              <a:ahLst/>
              <a:cxnLst/>
              <a:rect l="l" t="t" r="r" b="b"/>
              <a:pathLst>
                <a:path w="11776" h="10877" extrusionOk="0">
                  <a:moveTo>
                    <a:pt x="5827" y="0"/>
                  </a:moveTo>
                  <a:cubicBezTo>
                    <a:pt x="5531" y="0"/>
                    <a:pt x="934" y="2137"/>
                    <a:pt x="934" y="2137"/>
                  </a:cubicBezTo>
                  <a:cubicBezTo>
                    <a:pt x="934" y="2137"/>
                    <a:pt x="0" y="6073"/>
                    <a:pt x="1501" y="8141"/>
                  </a:cubicBezTo>
                  <a:cubicBezTo>
                    <a:pt x="2969" y="10242"/>
                    <a:pt x="4437" y="10876"/>
                    <a:pt x="4437" y="10876"/>
                  </a:cubicBezTo>
                  <a:lnTo>
                    <a:pt x="9407" y="9509"/>
                  </a:lnTo>
                  <a:cubicBezTo>
                    <a:pt x="9407" y="9509"/>
                    <a:pt x="11775" y="1936"/>
                    <a:pt x="5838" y="2"/>
                  </a:cubicBezTo>
                  <a:cubicBezTo>
                    <a:pt x="5835" y="1"/>
                    <a:pt x="5832" y="0"/>
                    <a:pt x="5827"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2"/>
            <p:cNvSpPr/>
            <p:nvPr/>
          </p:nvSpPr>
          <p:spPr>
            <a:xfrm>
              <a:off x="4308281" y="3898732"/>
              <a:ext cx="588284" cy="421963"/>
            </a:xfrm>
            <a:custGeom>
              <a:avLst/>
              <a:gdLst/>
              <a:ahLst/>
              <a:cxnLst/>
              <a:rect l="l" t="t" r="r" b="b"/>
              <a:pathLst>
                <a:path w="28841" h="20687" extrusionOk="0">
                  <a:moveTo>
                    <a:pt x="10759" y="4940"/>
                  </a:moveTo>
                  <a:lnTo>
                    <a:pt x="10759" y="4940"/>
                  </a:lnTo>
                  <a:cubicBezTo>
                    <a:pt x="10646" y="5046"/>
                    <a:pt x="9419" y="5776"/>
                    <a:pt x="8192" y="6539"/>
                  </a:cubicBezTo>
                  <a:cubicBezTo>
                    <a:pt x="7459" y="6972"/>
                    <a:pt x="6758" y="7439"/>
                    <a:pt x="6258" y="7773"/>
                  </a:cubicBezTo>
                  <a:cubicBezTo>
                    <a:pt x="6992" y="6405"/>
                    <a:pt x="7625" y="5104"/>
                    <a:pt x="7625" y="5104"/>
                  </a:cubicBezTo>
                  <a:lnTo>
                    <a:pt x="10759" y="4940"/>
                  </a:lnTo>
                  <a:close/>
                  <a:moveTo>
                    <a:pt x="13696" y="1"/>
                  </a:moveTo>
                  <a:cubicBezTo>
                    <a:pt x="13329" y="1"/>
                    <a:pt x="6324" y="2269"/>
                    <a:pt x="5991" y="2369"/>
                  </a:cubicBezTo>
                  <a:cubicBezTo>
                    <a:pt x="5691" y="2469"/>
                    <a:pt x="2889" y="8740"/>
                    <a:pt x="2255" y="10508"/>
                  </a:cubicBezTo>
                  <a:cubicBezTo>
                    <a:pt x="2188" y="10742"/>
                    <a:pt x="2121" y="10909"/>
                    <a:pt x="2121" y="10942"/>
                  </a:cubicBezTo>
                  <a:cubicBezTo>
                    <a:pt x="2121" y="11128"/>
                    <a:pt x="2340" y="11242"/>
                    <a:pt x="2678" y="11242"/>
                  </a:cubicBezTo>
                  <a:cubicBezTo>
                    <a:pt x="2945" y="11242"/>
                    <a:pt x="3288" y="11171"/>
                    <a:pt x="3656" y="11009"/>
                  </a:cubicBezTo>
                  <a:cubicBezTo>
                    <a:pt x="3689" y="10975"/>
                    <a:pt x="3689" y="10975"/>
                    <a:pt x="3723" y="10975"/>
                  </a:cubicBezTo>
                  <a:cubicBezTo>
                    <a:pt x="3522" y="11242"/>
                    <a:pt x="3356" y="11542"/>
                    <a:pt x="3156" y="11843"/>
                  </a:cubicBezTo>
                  <a:cubicBezTo>
                    <a:pt x="2055" y="13611"/>
                    <a:pt x="887" y="15545"/>
                    <a:pt x="387" y="16379"/>
                  </a:cubicBezTo>
                  <a:cubicBezTo>
                    <a:pt x="287" y="16613"/>
                    <a:pt x="187" y="16746"/>
                    <a:pt x="153" y="16813"/>
                  </a:cubicBezTo>
                  <a:cubicBezTo>
                    <a:pt x="1" y="17162"/>
                    <a:pt x="618" y="17639"/>
                    <a:pt x="1408" y="17639"/>
                  </a:cubicBezTo>
                  <a:cubicBezTo>
                    <a:pt x="1827" y="17639"/>
                    <a:pt x="2294" y="17505"/>
                    <a:pt x="2722" y="17146"/>
                  </a:cubicBezTo>
                  <a:cubicBezTo>
                    <a:pt x="3956" y="16079"/>
                    <a:pt x="7826" y="11342"/>
                    <a:pt x="7826" y="11342"/>
                  </a:cubicBezTo>
                  <a:lnTo>
                    <a:pt x="12278" y="8613"/>
                  </a:lnTo>
                  <a:lnTo>
                    <a:pt x="12278" y="8613"/>
                  </a:lnTo>
                  <a:cubicBezTo>
                    <a:pt x="11541" y="9237"/>
                    <a:pt x="8150" y="12018"/>
                    <a:pt x="7959" y="12210"/>
                  </a:cubicBezTo>
                  <a:cubicBezTo>
                    <a:pt x="7759" y="12410"/>
                    <a:pt x="4890" y="16880"/>
                    <a:pt x="4156" y="18047"/>
                  </a:cubicBezTo>
                  <a:cubicBezTo>
                    <a:pt x="4056" y="18180"/>
                    <a:pt x="4023" y="18247"/>
                    <a:pt x="3989" y="18281"/>
                  </a:cubicBezTo>
                  <a:cubicBezTo>
                    <a:pt x="3784" y="18615"/>
                    <a:pt x="3995" y="19088"/>
                    <a:pt x="4821" y="19088"/>
                  </a:cubicBezTo>
                  <a:cubicBezTo>
                    <a:pt x="5066" y="19088"/>
                    <a:pt x="5366" y="19047"/>
                    <a:pt x="5724" y="18948"/>
                  </a:cubicBezTo>
                  <a:cubicBezTo>
                    <a:pt x="7292" y="18514"/>
                    <a:pt x="9760" y="14578"/>
                    <a:pt x="9760" y="14578"/>
                  </a:cubicBezTo>
                  <a:lnTo>
                    <a:pt x="14464" y="11642"/>
                  </a:lnTo>
                  <a:lnTo>
                    <a:pt x="14297" y="11776"/>
                  </a:lnTo>
                  <a:lnTo>
                    <a:pt x="11161" y="14545"/>
                  </a:lnTo>
                  <a:cubicBezTo>
                    <a:pt x="11161" y="14545"/>
                    <a:pt x="7992" y="18547"/>
                    <a:pt x="7292" y="19648"/>
                  </a:cubicBezTo>
                  <a:cubicBezTo>
                    <a:pt x="7258" y="19748"/>
                    <a:pt x="7192" y="19815"/>
                    <a:pt x="7192" y="19848"/>
                  </a:cubicBezTo>
                  <a:cubicBezTo>
                    <a:pt x="7059" y="20223"/>
                    <a:pt x="7482" y="20686"/>
                    <a:pt x="8246" y="20686"/>
                  </a:cubicBezTo>
                  <a:cubicBezTo>
                    <a:pt x="8637" y="20686"/>
                    <a:pt x="9118" y="20565"/>
                    <a:pt x="9660" y="20249"/>
                  </a:cubicBezTo>
                  <a:cubicBezTo>
                    <a:pt x="11261" y="19348"/>
                    <a:pt x="14497" y="15612"/>
                    <a:pt x="14764" y="15445"/>
                  </a:cubicBezTo>
                  <a:cubicBezTo>
                    <a:pt x="14997" y="15312"/>
                    <a:pt x="18133" y="13410"/>
                    <a:pt x="18133" y="13410"/>
                  </a:cubicBezTo>
                  <a:cubicBezTo>
                    <a:pt x="18133" y="13410"/>
                    <a:pt x="23737" y="12343"/>
                    <a:pt x="24537" y="11943"/>
                  </a:cubicBezTo>
                  <a:cubicBezTo>
                    <a:pt x="25338" y="11542"/>
                    <a:pt x="28607" y="7940"/>
                    <a:pt x="28807" y="7073"/>
                  </a:cubicBezTo>
                  <a:cubicBezTo>
                    <a:pt x="28841" y="6939"/>
                    <a:pt x="28841" y="6706"/>
                    <a:pt x="28841" y="6372"/>
                  </a:cubicBezTo>
                  <a:cubicBezTo>
                    <a:pt x="28807" y="4904"/>
                    <a:pt x="28173" y="2002"/>
                    <a:pt x="25338" y="1202"/>
                  </a:cubicBezTo>
                  <a:lnTo>
                    <a:pt x="22169" y="1335"/>
                  </a:lnTo>
                  <a:cubicBezTo>
                    <a:pt x="22169" y="1335"/>
                    <a:pt x="14063" y="1"/>
                    <a:pt x="13696" y="1"/>
                  </a:cubicBez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2"/>
            <p:cNvSpPr/>
            <p:nvPr/>
          </p:nvSpPr>
          <p:spPr>
            <a:xfrm>
              <a:off x="4351542" y="3972894"/>
              <a:ext cx="208911" cy="155143"/>
            </a:xfrm>
            <a:custGeom>
              <a:avLst/>
              <a:gdLst/>
              <a:ahLst/>
              <a:cxnLst/>
              <a:rect l="l" t="t" r="r" b="b"/>
              <a:pathLst>
                <a:path w="10242" h="7606" extrusionOk="0">
                  <a:moveTo>
                    <a:pt x="4304" y="1"/>
                  </a:moveTo>
                  <a:cubicBezTo>
                    <a:pt x="4304" y="1"/>
                    <a:pt x="3336" y="3003"/>
                    <a:pt x="2369" y="4838"/>
                  </a:cubicBezTo>
                  <a:cubicBezTo>
                    <a:pt x="1802" y="5872"/>
                    <a:pt x="868" y="6505"/>
                    <a:pt x="134" y="6872"/>
                  </a:cubicBezTo>
                  <a:cubicBezTo>
                    <a:pt x="67" y="7106"/>
                    <a:pt x="0" y="7273"/>
                    <a:pt x="0" y="7306"/>
                  </a:cubicBezTo>
                  <a:cubicBezTo>
                    <a:pt x="0" y="7492"/>
                    <a:pt x="219" y="7606"/>
                    <a:pt x="557" y="7606"/>
                  </a:cubicBezTo>
                  <a:cubicBezTo>
                    <a:pt x="824" y="7606"/>
                    <a:pt x="1167" y="7535"/>
                    <a:pt x="1535" y="7373"/>
                  </a:cubicBezTo>
                  <a:cubicBezTo>
                    <a:pt x="1568" y="7339"/>
                    <a:pt x="1568" y="7339"/>
                    <a:pt x="1602" y="7339"/>
                  </a:cubicBezTo>
                  <a:cubicBezTo>
                    <a:pt x="1602" y="7339"/>
                    <a:pt x="2736" y="5438"/>
                    <a:pt x="2769" y="5405"/>
                  </a:cubicBezTo>
                  <a:cubicBezTo>
                    <a:pt x="2769" y="5338"/>
                    <a:pt x="4137" y="4137"/>
                    <a:pt x="4137" y="4137"/>
                  </a:cubicBezTo>
                  <a:cubicBezTo>
                    <a:pt x="4871" y="2769"/>
                    <a:pt x="5504" y="1468"/>
                    <a:pt x="5504" y="1468"/>
                  </a:cubicBezTo>
                  <a:lnTo>
                    <a:pt x="8673" y="1302"/>
                  </a:lnTo>
                  <a:lnTo>
                    <a:pt x="10241" y="201"/>
                  </a:lnTo>
                  <a:lnTo>
                    <a:pt x="4304" y="1"/>
                  </a:lnTo>
                  <a:close/>
                </a:path>
              </a:pathLst>
            </a:custGeom>
            <a:solidFill>
              <a:srgbClr val="F376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2"/>
            <p:cNvSpPr/>
            <p:nvPr/>
          </p:nvSpPr>
          <p:spPr>
            <a:xfrm>
              <a:off x="4308281" y="4043650"/>
              <a:ext cx="284831" cy="214867"/>
            </a:xfrm>
            <a:custGeom>
              <a:avLst/>
              <a:gdLst/>
              <a:ahLst/>
              <a:cxnLst/>
              <a:rect l="l" t="t" r="r" b="b"/>
              <a:pathLst>
                <a:path w="13964" h="10534" extrusionOk="0">
                  <a:moveTo>
                    <a:pt x="13963" y="1"/>
                  </a:moveTo>
                  <a:lnTo>
                    <a:pt x="13963" y="1"/>
                  </a:lnTo>
                  <a:cubicBezTo>
                    <a:pt x="13963" y="1"/>
                    <a:pt x="7392" y="2736"/>
                    <a:pt x="6958" y="3270"/>
                  </a:cubicBezTo>
                  <a:cubicBezTo>
                    <a:pt x="6491" y="3770"/>
                    <a:pt x="3756" y="8040"/>
                    <a:pt x="2889" y="8907"/>
                  </a:cubicBezTo>
                  <a:cubicBezTo>
                    <a:pt x="2525" y="9271"/>
                    <a:pt x="1940" y="9390"/>
                    <a:pt x="1380" y="9390"/>
                  </a:cubicBezTo>
                  <a:cubicBezTo>
                    <a:pt x="1016" y="9390"/>
                    <a:pt x="663" y="9340"/>
                    <a:pt x="387" y="9274"/>
                  </a:cubicBezTo>
                  <a:cubicBezTo>
                    <a:pt x="287" y="9508"/>
                    <a:pt x="187" y="9641"/>
                    <a:pt x="153" y="9708"/>
                  </a:cubicBezTo>
                  <a:cubicBezTo>
                    <a:pt x="1" y="10057"/>
                    <a:pt x="618" y="10534"/>
                    <a:pt x="1408" y="10534"/>
                  </a:cubicBezTo>
                  <a:cubicBezTo>
                    <a:pt x="1827" y="10534"/>
                    <a:pt x="2294" y="10400"/>
                    <a:pt x="2722" y="10041"/>
                  </a:cubicBezTo>
                  <a:cubicBezTo>
                    <a:pt x="3956" y="8974"/>
                    <a:pt x="7826" y="4237"/>
                    <a:pt x="7826" y="4237"/>
                  </a:cubicBezTo>
                  <a:lnTo>
                    <a:pt x="12395" y="1435"/>
                  </a:lnTo>
                  <a:cubicBezTo>
                    <a:pt x="12395" y="1402"/>
                    <a:pt x="12395" y="1402"/>
                    <a:pt x="12395" y="1402"/>
                  </a:cubicBezTo>
                  <a:lnTo>
                    <a:pt x="13963" y="1"/>
                  </a:lnTo>
                  <a:close/>
                </a:path>
              </a:pathLst>
            </a:custGeom>
            <a:solidFill>
              <a:srgbClr val="F376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2"/>
            <p:cNvSpPr/>
            <p:nvPr/>
          </p:nvSpPr>
          <p:spPr>
            <a:xfrm>
              <a:off x="4385441" y="4119851"/>
              <a:ext cx="235550" cy="168239"/>
            </a:xfrm>
            <a:custGeom>
              <a:avLst/>
              <a:gdLst/>
              <a:ahLst/>
              <a:cxnLst/>
              <a:rect l="l" t="t" r="r" b="b"/>
              <a:pathLst>
                <a:path w="11548" h="8248" extrusionOk="0">
                  <a:moveTo>
                    <a:pt x="11548" y="1"/>
                  </a:moveTo>
                  <a:cubicBezTo>
                    <a:pt x="11547" y="1"/>
                    <a:pt x="6211" y="2069"/>
                    <a:pt x="5777" y="2403"/>
                  </a:cubicBezTo>
                  <a:cubicBezTo>
                    <a:pt x="5377" y="2770"/>
                    <a:pt x="3442" y="6439"/>
                    <a:pt x="1974" y="7273"/>
                  </a:cubicBezTo>
                  <a:cubicBezTo>
                    <a:pt x="1647" y="7452"/>
                    <a:pt x="1346" y="7530"/>
                    <a:pt x="1089" y="7530"/>
                  </a:cubicBezTo>
                  <a:cubicBezTo>
                    <a:pt x="771" y="7530"/>
                    <a:pt x="521" y="7409"/>
                    <a:pt x="373" y="7206"/>
                  </a:cubicBezTo>
                  <a:cubicBezTo>
                    <a:pt x="273" y="7339"/>
                    <a:pt x="240" y="7406"/>
                    <a:pt x="206" y="7440"/>
                  </a:cubicBezTo>
                  <a:cubicBezTo>
                    <a:pt x="1" y="7774"/>
                    <a:pt x="212" y="8247"/>
                    <a:pt x="1038" y="8247"/>
                  </a:cubicBezTo>
                  <a:cubicBezTo>
                    <a:pt x="1283" y="8247"/>
                    <a:pt x="1583" y="8206"/>
                    <a:pt x="1941" y="8107"/>
                  </a:cubicBezTo>
                  <a:cubicBezTo>
                    <a:pt x="3509" y="7673"/>
                    <a:pt x="5977" y="3737"/>
                    <a:pt x="5977" y="3737"/>
                  </a:cubicBezTo>
                  <a:lnTo>
                    <a:pt x="10681" y="801"/>
                  </a:lnTo>
                  <a:lnTo>
                    <a:pt x="10514" y="935"/>
                  </a:lnTo>
                  <a:cubicBezTo>
                    <a:pt x="10581" y="902"/>
                    <a:pt x="10614" y="868"/>
                    <a:pt x="10614" y="868"/>
                  </a:cubicBezTo>
                  <a:lnTo>
                    <a:pt x="11548" y="1"/>
                  </a:lnTo>
                  <a:close/>
                </a:path>
              </a:pathLst>
            </a:custGeom>
            <a:solidFill>
              <a:srgbClr val="F376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2"/>
            <p:cNvSpPr/>
            <p:nvPr/>
          </p:nvSpPr>
          <p:spPr>
            <a:xfrm>
              <a:off x="4452260" y="4028699"/>
              <a:ext cx="444298" cy="291990"/>
            </a:xfrm>
            <a:custGeom>
              <a:avLst/>
              <a:gdLst/>
              <a:ahLst/>
              <a:cxnLst/>
              <a:rect l="l" t="t" r="r" b="b"/>
              <a:pathLst>
                <a:path w="21782" h="14315" extrusionOk="0">
                  <a:moveTo>
                    <a:pt x="21782" y="0"/>
                  </a:moveTo>
                  <a:cubicBezTo>
                    <a:pt x="20414" y="1268"/>
                    <a:pt x="18613" y="2902"/>
                    <a:pt x="17879" y="3436"/>
                  </a:cubicBezTo>
                  <a:cubicBezTo>
                    <a:pt x="16645" y="4270"/>
                    <a:pt x="12442" y="5270"/>
                    <a:pt x="10540" y="5938"/>
                  </a:cubicBezTo>
                  <a:cubicBezTo>
                    <a:pt x="8672" y="6571"/>
                    <a:pt x="6938" y="8206"/>
                    <a:pt x="6671" y="8439"/>
                  </a:cubicBezTo>
                  <a:cubicBezTo>
                    <a:pt x="6371" y="8673"/>
                    <a:pt x="4169" y="12509"/>
                    <a:pt x="2168" y="13276"/>
                  </a:cubicBezTo>
                  <a:cubicBezTo>
                    <a:pt x="1530" y="13519"/>
                    <a:pt x="1100" y="13617"/>
                    <a:pt x="808" y="13617"/>
                  </a:cubicBezTo>
                  <a:cubicBezTo>
                    <a:pt x="458" y="13617"/>
                    <a:pt x="306" y="13476"/>
                    <a:pt x="233" y="13276"/>
                  </a:cubicBezTo>
                  <a:cubicBezTo>
                    <a:pt x="199" y="13376"/>
                    <a:pt x="133" y="13443"/>
                    <a:pt x="133" y="13476"/>
                  </a:cubicBezTo>
                  <a:cubicBezTo>
                    <a:pt x="0" y="13851"/>
                    <a:pt x="423" y="14314"/>
                    <a:pt x="1187" y="14314"/>
                  </a:cubicBezTo>
                  <a:cubicBezTo>
                    <a:pt x="1578" y="14314"/>
                    <a:pt x="2059" y="14193"/>
                    <a:pt x="2601" y="13877"/>
                  </a:cubicBezTo>
                  <a:cubicBezTo>
                    <a:pt x="4202" y="12976"/>
                    <a:pt x="7438" y="9240"/>
                    <a:pt x="7705" y="9073"/>
                  </a:cubicBezTo>
                  <a:cubicBezTo>
                    <a:pt x="7938" y="8940"/>
                    <a:pt x="11074" y="7038"/>
                    <a:pt x="11074" y="7038"/>
                  </a:cubicBezTo>
                  <a:cubicBezTo>
                    <a:pt x="11074" y="7038"/>
                    <a:pt x="16678" y="5971"/>
                    <a:pt x="17478" y="5571"/>
                  </a:cubicBezTo>
                  <a:cubicBezTo>
                    <a:pt x="18279" y="5170"/>
                    <a:pt x="21548" y="1568"/>
                    <a:pt x="21748" y="701"/>
                  </a:cubicBezTo>
                  <a:cubicBezTo>
                    <a:pt x="21782" y="567"/>
                    <a:pt x="21782" y="334"/>
                    <a:pt x="21782" y="0"/>
                  </a:cubicBezTo>
                  <a:close/>
                </a:path>
              </a:pathLst>
            </a:custGeom>
            <a:solidFill>
              <a:srgbClr val="F376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2"/>
            <p:cNvSpPr/>
            <p:nvPr/>
          </p:nvSpPr>
          <p:spPr>
            <a:xfrm>
              <a:off x="3643274" y="2531881"/>
              <a:ext cx="376293" cy="1603040"/>
            </a:xfrm>
            <a:custGeom>
              <a:avLst/>
              <a:gdLst/>
              <a:ahLst/>
              <a:cxnLst/>
              <a:rect l="l" t="t" r="r" b="b"/>
              <a:pathLst>
                <a:path w="18448" h="78590" extrusionOk="0">
                  <a:moveTo>
                    <a:pt x="1402" y="0"/>
                  </a:moveTo>
                  <a:lnTo>
                    <a:pt x="1" y="300"/>
                  </a:lnTo>
                  <a:lnTo>
                    <a:pt x="17046" y="78590"/>
                  </a:lnTo>
                  <a:lnTo>
                    <a:pt x="18447" y="78290"/>
                  </a:lnTo>
                  <a:lnTo>
                    <a:pt x="1402" y="0"/>
                  </a:lnTo>
                  <a:close/>
                </a:path>
              </a:pathLst>
            </a:custGeom>
            <a:solidFill>
              <a:srgbClr val="374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2"/>
            <p:cNvSpPr/>
            <p:nvPr/>
          </p:nvSpPr>
          <p:spPr>
            <a:xfrm>
              <a:off x="3613332" y="2480870"/>
              <a:ext cx="129993" cy="301353"/>
            </a:xfrm>
            <a:custGeom>
              <a:avLst/>
              <a:gdLst/>
              <a:ahLst/>
              <a:cxnLst/>
              <a:rect l="l" t="t" r="r" b="b"/>
              <a:pathLst>
                <a:path w="6373" h="14774" extrusionOk="0">
                  <a:moveTo>
                    <a:pt x="2157" y="1"/>
                  </a:moveTo>
                  <a:cubicBezTo>
                    <a:pt x="2051" y="1"/>
                    <a:pt x="1943" y="11"/>
                    <a:pt x="1836" y="33"/>
                  </a:cubicBezTo>
                  <a:lnTo>
                    <a:pt x="1335" y="133"/>
                  </a:lnTo>
                  <a:cubicBezTo>
                    <a:pt x="535" y="333"/>
                    <a:pt x="1" y="1134"/>
                    <a:pt x="168" y="1967"/>
                  </a:cubicBezTo>
                  <a:lnTo>
                    <a:pt x="2703" y="13542"/>
                  </a:lnTo>
                  <a:cubicBezTo>
                    <a:pt x="2849" y="14273"/>
                    <a:pt x="3508" y="14774"/>
                    <a:pt x="4230" y="14774"/>
                  </a:cubicBezTo>
                  <a:cubicBezTo>
                    <a:pt x="4332" y="14774"/>
                    <a:pt x="4435" y="14764"/>
                    <a:pt x="4538" y="14743"/>
                  </a:cubicBezTo>
                  <a:lnTo>
                    <a:pt x="5038" y="14610"/>
                  </a:lnTo>
                  <a:cubicBezTo>
                    <a:pt x="5838" y="14443"/>
                    <a:pt x="6372" y="13609"/>
                    <a:pt x="6205" y="12809"/>
                  </a:cubicBezTo>
                  <a:lnTo>
                    <a:pt x="3670" y="1200"/>
                  </a:lnTo>
                  <a:cubicBezTo>
                    <a:pt x="3525" y="474"/>
                    <a:pt x="2874" y="1"/>
                    <a:pt x="2157" y="1"/>
                  </a:cubicBezTo>
                  <a:close/>
                </a:path>
              </a:pathLst>
            </a:custGeom>
            <a:solidFill>
              <a:srgbClr val="3013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2"/>
            <p:cNvSpPr/>
            <p:nvPr/>
          </p:nvSpPr>
          <p:spPr>
            <a:xfrm>
              <a:off x="3747378" y="2271459"/>
              <a:ext cx="191206" cy="177152"/>
            </a:xfrm>
            <a:custGeom>
              <a:avLst/>
              <a:gdLst/>
              <a:ahLst/>
              <a:cxnLst/>
              <a:rect l="l" t="t" r="r" b="b"/>
              <a:pathLst>
                <a:path w="9374" h="8685" extrusionOk="0">
                  <a:moveTo>
                    <a:pt x="4825" y="0"/>
                  </a:moveTo>
                  <a:cubicBezTo>
                    <a:pt x="4143" y="0"/>
                    <a:pt x="3450" y="159"/>
                    <a:pt x="2802" y="493"/>
                  </a:cubicBezTo>
                  <a:cubicBezTo>
                    <a:pt x="2535" y="626"/>
                    <a:pt x="2302" y="793"/>
                    <a:pt x="2068" y="993"/>
                  </a:cubicBezTo>
                  <a:cubicBezTo>
                    <a:pt x="501" y="2261"/>
                    <a:pt x="0" y="4496"/>
                    <a:pt x="968" y="6364"/>
                  </a:cubicBezTo>
                  <a:cubicBezTo>
                    <a:pt x="1762" y="7835"/>
                    <a:pt x="3275" y="8685"/>
                    <a:pt x="4843" y="8685"/>
                  </a:cubicBezTo>
                  <a:cubicBezTo>
                    <a:pt x="5516" y="8685"/>
                    <a:pt x="6198" y="8528"/>
                    <a:pt x="6839" y="8198"/>
                  </a:cubicBezTo>
                  <a:cubicBezTo>
                    <a:pt x="8506" y="7298"/>
                    <a:pt x="9374" y="5496"/>
                    <a:pt x="9107" y="3728"/>
                  </a:cubicBezTo>
                  <a:cubicBezTo>
                    <a:pt x="9040" y="3261"/>
                    <a:pt x="8907" y="2761"/>
                    <a:pt x="8673" y="2327"/>
                  </a:cubicBezTo>
                  <a:cubicBezTo>
                    <a:pt x="7906" y="840"/>
                    <a:pt x="6394" y="0"/>
                    <a:pt x="4825" y="0"/>
                  </a:cubicBezTo>
                  <a:close/>
                </a:path>
              </a:pathLst>
            </a:custGeom>
            <a:solidFill>
              <a:srgbClr val="3E4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2"/>
            <p:cNvSpPr/>
            <p:nvPr/>
          </p:nvSpPr>
          <p:spPr>
            <a:xfrm>
              <a:off x="3747378" y="2291713"/>
              <a:ext cx="191206" cy="156898"/>
            </a:xfrm>
            <a:custGeom>
              <a:avLst/>
              <a:gdLst/>
              <a:ahLst/>
              <a:cxnLst/>
              <a:rect l="l" t="t" r="r" b="b"/>
              <a:pathLst>
                <a:path w="9374" h="7692" extrusionOk="0">
                  <a:moveTo>
                    <a:pt x="2068" y="0"/>
                  </a:moveTo>
                  <a:cubicBezTo>
                    <a:pt x="501" y="1268"/>
                    <a:pt x="0" y="3503"/>
                    <a:pt x="968" y="5371"/>
                  </a:cubicBezTo>
                  <a:cubicBezTo>
                    <a:pt x="1762" y="6842"/>
                    <a:pt x="3275" y="7692"/>
                    <a:pt x="4843" y="7692"/>
                  </a:cubicBezTo>
                  <a:cubicBezTo>
                    <a:pt x="5516" y="7692"/>
                    <a:pt x="6198" y="7535"/>
                    <a:pt x="6839" y="7205"/>
                  </a:cubicBezTo>
                  <a:cubicBezTo>
                    <a:pt x="8506" y="6305"/>
                    <a:pt x="9374" y="4503"/>
                    <a:pt x="9107" y="2735"/>
                  </a:cubicBezTo>
                  <a:lnTo>
                    <a:pt x="9107" y="2735"/>
                  </a:lnTo>
                  <a:cubicBezTo>
                    <a:pt x="8367" y="4107"/>
                    <a:pt x="7295" y="4824"/>
                    <a:pt x="6177" y="4824"/>
                  </a:cubicBezTo>
                  <a:cubicBezTo>
                    <a:pt x="5228" y="4824"/>
                    <a:pt x="4245" y="4308"/>
                    <a:pt x="3403" y="3236"/>
                  </a:cubicBezTo>
                  <a:cubicBezTo>
                    <a:pt x="2335" y="1935"/>
                    <a:pt x="2068" y="801"/>
                    <a:pt x="2068" y="0"/>
                  </a:cubicBezTo>
                  <a:close/>
                </a:path>
              </a:pathLst>
            </a:custGeom>
            <a:solidFill>
              <a:srgbClr val="3013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2"/>
            <p:cNvSpPr/>
            <p:nvPr/>
          </p:nvSpPr>
          <p:spPr>
            <a:xfrm>
              <a:off x="3812014" y="2279617"/>
              <a:ext cx="87097" cy="76266"/>
            </a:xfrm>
            <a:custGeom>
              <a:avLst/>
              <a:gdLst/>
              <a:ahLst/>
              <a:cxnLst/>
              <a:rect l="l" t="t" r="r" b="b"/>
              <a:pathLst>
                <a:path w="4270" h="3739" extrusionOk="0">
                  <a:moveTo>
                    <a:pt x="2136" y="1"/>
                  </a:moveTo>
                  <a:cubicBezTo>
                    <a:pt x="1842" y="1"/>
                    <a:pt x="1544" y="73"/>
                    <a:pt x="1268" y="226"/>
                  </a:cubicBezTo>
                  <a:cubicBezTo>
                    <a:pt x="334" y="693"/>
                    <a:pt x="0" y="1827"/>
                    <a:pt x="467" y="2728"/>
                  </a:cubicBezTo>
                  <a:cubicBezTo>
                    <a:pt x="816" y="3379"/>
                    <a:pt x="1456" y="3738"/>
                    <a:pt x="2128" y="3738"/>
                  </a:cubicBezTo>
                  <a:cubicBezTo>
                    <a:pt x="2421" y="3738"/>
                    <a:pt x="2719" y="3670"/>
                    <a:pt x="3002" y="3529"/>
                  </a:cubicBezTo>
                  <a:cubicBezTo>
                    <a:pt x="3903" y="3062"/>
                    <a:pt x="4270" y="1927"/>
                    <a:pt x="3770" y="993"/>
                  </a:cubicBezTo>
                  <a:cubicBezTo>
                    <a:pt x="3446" y="369"/>
                    <a:pt x="2801" y="1"/>
                    <a:pt x="2136" y="1"/>
                  </a:cubicBezTo>
                  <a:close/>
                </a:path>
              </a:pathLst>
            </a:custGeom>
            <a:solidFill>
              <a:srgbClr val="374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2"/>
            <p:cNvSpPr/>
            <p:nvPr/>
          </p:nvSpPr>
          <p:spPr>
            <a:xfrm>
              <a:off x="3420790" y="2331159"/>
              <a:ext cx="411662" cy="278997"/>
            </a:xfrm>
            <a:custGeom>
              <a:avLst/>
              <a:gdLst/>
              <a:ahLst/>
              <a:cxnLst/>
              <a:rect l="l" t="t" r="r" b="b"/>
              <a:pathLst>
                <a:path w="20182" h="13678" extrusionOk="0">
                  <a:moveTo>
                    <a:pt x="17064" y="0"/>
                  </a:moveTo>
                  <a:cubicBezTo>
                    <a:pt x="17009" y="0"/>
                    <a:pt x="16958" y="11"/>
                    <a:pt x="16913" y="34"/>
                  </a:cubicBezTo>
                  <a:lnTo>
                    <a:pt x="1" y="9975"/>
                  </a:lnTo>
                  <a:lnTo>
                    <a:pt x="1936" y="13677"/>
                  </a:lnTo>
                  <a:lnTo>
                    <a:pt x="19715" y="5438"/>
                  </a:lnTo>
                  <a:cubicBezTo>
                    <a:pt x="20182" y="5171"/>
                    <a:pt x="19948" y="3770"/>
                    <a:pt x="19148" y="2302"/>
                  </a:cubicBezTo>
                  <a:cubicBezTo>
                    <a:pt x="18455" y="948"/>
                    <a:pt x="17573" y="0"/>
                    <a:pt x="17064" y="0"/>
                  </a:cubicBezTo>
                  <a:close/>
                </a:path>
              </a:pathLst>
            </a:custGeom>
            <a:solidFill>
              <a:srgbClr val="3E4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2"/>
            <p:cNvSpPr/>
            <p:nvPr/>
          </p:nvSpPr>
          <p:spPr>
            <a:xfrm>
              <a:off x="3413998" y="2534084"/>
              <a:ext cx="53095" cy="76552"/>
            </a:xfrm>
            <a:custGeom>
              <a:avLst/>
              <a:gdLst/>
              <a:ahLst/>
              <a:cxnLst/>
              <a:rect l="l" t="t" r="r" b="b"/>
              <a:pathLst>
                <a:path w="2603" h="3753" extrusionOk="0">
                  <a:moveTo>
                    <a:pt x="439" y="0"/>
                  </a:moveTo>
                  <a:cubicBezTo>
                    <a:pt x="400" y="0"/>
                    <a:pt x="365" y="8"/>
                    <a:pt x="334" y="26"/>
                  </a:cubicBezTo>
                  <a:cubicBezTo>
                    <a:pt x="0" y="192"/>
                    <a:pt x="200" y="1160"/>
                    <a:pt x="734" y="2194"/>
                  </a:cubicBezTo>
                  <a:cubicBezTo>
                    <a:pt x="1215" y="3095"/>
                    <a:pt x="1831" y="3753"/>
                    <a:pt x="2168" y="3753"/>
                  </a:cubicBezTo>
                  <a:cubicBezTo>
                    <a:pt x="2205" y="3753"/>
                    <a:pt x="2239" y="3745"/>
                    <a:pt x="2269" y="3728"/>
                  </a:cubicBezTo>
                  <a:cubicBezTo>
                    <a:pt x="2602" y="3561"/>
                    <a:pt x="2435" y="2594"/>
                    <a:pt x="1868" y="1560"/>
                  </a:cubicBezTo>
                  <a:cubicBezTo>
                    <a:pt x="1390" y="632"/>
                    <a:pt x="777" y="0"/>
                    <a:pt x="439" y="0"/>
                  </a:cubicBezTo>
                  <a:close/>
                </a:path>
              </a:pathLst>
            </a:custGeom>
            <a:solidFill>
              <a:srgbClr val="3013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2"/>
            <p:cNvSpPr/>
            <p:nvPr/>
          </p:nvSpPr>
          <p:spPr>
            <a:xfrm>
              <a:off x="4462438" y="2665234"/>
              <a:ext cx="338864" cy="1427499"/>
            </a:xfrm>
            <a:custGeom>
              <a:avLst/>
              <a:gdLst/>
              <a:ahLst/>
              <a:cxnLst/>
              <a:rect l="l" t="t" r="r" b="b"/>
              <a:pathLst>
                <a:path w="16613" h="69984" extrusionOk="0">
                  <a:moveTo>
                    <a:pt x="15178" y="0"/>
                  </a:moveTo>
                  <a:lnTo>
                    <a:pt x="1" y="69683"/>
                  </a:lnTo>
                  <a:lnTo>
                    <a:pt x="1435" y="69984"/>
                  </a:lnTo>
                  <a:lnTo>
                    <a:pt x="16613" y="300"/>
                  </a:lnTo>
                  <a:lnTo>
                    <a:pt x="15178" y="0"/>
                  </a:lnTo>
                  <a:close/>
                </a:path>
              </a:pathLst>
            </a:custGeom>
            <a:solidFill>
              <a:srgbClr val="374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2"/>
            <p:cNvSpPr/>
            <p:nvPr/>
          </p:nvSpPr>
          <p:spPr>
            <a:xfrm>
              <a:off x="4701260" y="2614222"/>
              <a:ext cx="129973" cy="301353"/>
            </a:xfrm>
            <a:custGeom>
              <a:avLst/>
              <a:gdLst/>
              <a:ahLst/>
              <a:cxnLst/>
              <a:rect l="l" t="t" r="r" b="b"/>
              <a:pathLst>
                <a:path w="6372" h="14774" extrusionOk="0">
                  <a:moveTo>
                    <a:pt x="4215" y="1"/>
                  </a:moveTo>
                  <a:cubicBezTo>
                    <a:pt x="3498" y="1"/>
                    <a:pt x="2847" y="474"/>
                    <a:pt x="2702" y="1200"/>
                  </a:cubicBezTo>
                  <a:lnTo>
                    <a:pt x="167" y="12809"/>
                  </a:lnTo>
                  <a:cubicBezTo>
                    <a:pt x="0" y="13642"/>
                    <a:pt x="500" y="14443"/>
                    <a:pt x="1334" y="14643"/>
                  </a:cubicBezTo>
                  <a:lnTo>
                    <a:pt x="1835" y="14743"/>
                  </a:lnTo>
                  <a:cubicBezTo>
                    <a:pt x="1938" y="14764"/>
                    <a:pt x="2041" y="14774"/>
                    <a:pt x="2143" y="14774"/>
                  </a:cubicBezTo>
                  <a:cubicBezTo>
                    <a:pt x="2865" y="14774"/>
                    <a:pt x="3523" y="14277"/>
                    <a:pt x="3669" y="13576"/>
                  </a:cubicBezTo>
                  <a:lnTo>
                    <a:pt x="6204" y="1967"/>
                  </a:lnTo>
                  <a:cubicBezTo>
                    <a:pt x="6371" y="1134"/>
                    <a:pt x="5838" y="333"/>
                    <a:pt x="5004" y="133"/>
                  </a:cubicBezTo>
                  <a:lnTo>
                    <a:pt x="4537" y="33"/>
                  </a:lnTo>
                  <a:cubicBezTo>
                    <a:pt x="4429" y="11"/>
                    <a:pt x="4321" y="1"/>
                    <a:pt x="4215" y="1"/>
                  </a:cubicBezTo>
                  <a:close/>
                </a:path>
              </a:pathLst>
            </a:custGeom>
            <a:solidFill>
              <a:srgbClr val="3013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2"/>
            <p:cNvSpPr/>
            <p:nvPr/>
          </p:nvSpPr>
          <p:spPr>
            <a:xfrm>
              <a:off x="4499866" y="2404811"/>
              <a:ext cx="191206" cy="177275"/>
            </a:xfrm>
            <a:custGeom>
              <a:avLst/>
              <a:gdLst/>
              <a:ahLst/>
              <a:cxnLst/>
              <a:rect l="l" t="t" r="r" b="b"/>
              <a:pathLst>
                <a:path w="9374" h="8691" extrusionOk="0">
                  <a:moveTo>
                    <a:pt x="4849" y="0"/>
                  </a:moveTo>
                  <a:cubicBezTo>
                    <a:pt x="3280" y="0"/>
                    <a:pt x="1768" y="840"/>
                    <a:pt x="1001" y="2327"/>
                  </a:cubicBezTo>
                  <a:cubicBezTo>
                    <a:pt x="934" y="2494"/>
                    <a:pt x="868" y="2628"/>
                    <a:pt x="801" y="2794"/>
                  </a:cubicBezTo>
                  <a:cubicBezTo>
                    <a:pt x="0" y="4829"/>
                    <a:pt x="868" y="7164"/>
                    <a:pt x="2836" y="8198"/>
                  </a:cubicBezTo>
                  <a:cubicBezTo>
                    <a:pt x="3483" y="8532"/>
                    <a:pt x="4173" y="8691"/>
                    <a:pt x="4851" y="8691"/>
                  </a:cubicBezTo>
                  <a:cubicBezTo>
                    <a:pt x="6410" y="8691"/>
                    <a:pt x="7906" y="7851"/>
                    <a:pt x="8673" y="6364"/>
                  </a:cubicBezTo>
                  <a:cubicBezTo>
                    <a:pt x="9374" y="5063"/>
                    <a:pt x="9340" y="3562"/>
                    <a:pt x="8707" y="2361"/>
                  </a:cubicBezTo>
                  <a:cubicBezTo>
                    <a:pt x="8306" y="1594"/>
                    <a:pt x="7672" y="926"/>
                    <a:pt x="6872" y="493"/>
                  </a:cubicBezTo>
                  <a:cubicBezTo>
                    <a:pt x="6225" y="159"/>
                    <a:pt x="5531" y="0"/>
                    <a:pt x="4849" y="0"/>
                  </a:cubicBezTo>
                  <a:close/>
                </a:path>
              </a:pathLst>
            </a:custGeom>
            <a:solidFill>
              <a:srgbClr val="3E4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2"/>
            <p:cNvSpPr/>
            <p:nvPr/>
          </p:nvSpPr>
          <p:spPr>
            <a:xfrm>
              <a:off x="4560423" y="2411624"/>
              <a:ext cx="87097" cy="76123"/>
            </a:xfrm>
            <a:custGeom>
              <a:avLst/>
              <a:gdLst/>
              <a:ahLst/>
              <a:cxnLst/>
              <a:rect l="l" t="t" r="r" b="b"/>
              <a:pathLst>
                <a:path w="4270" h="3732" extrusionOk="0">
                  <a:moveTo>
                    <a:pt x="2158" y="0"/>
                  </a:moveTo>
                  <a:cubicBezTo>
                    <a:pt x="1859" y="0"/>
                    <a:pt x="1554" y="72"/>
                    <a:pt x="1268" y="225"/>
                  </a:cubicBezTo>
                  <a:cubicBezTo>
                    <a:pt x="367" y="692"/>
                    <a:pt x="0" y="1827"/>
                    <a:pt x="500" y="2727"/>
                  </a:cubicBezTo>
                  <a:cubicBezTo>
                    <a:pt x="829" y="3362"/>
                    <a:pt x="1489" y="3731"/>
                    <a:pt x="2165" y="3731"/>
                  </a:cubicBezTo>
                  <a:cubicBezTo>
                    <a:pt x="2449" y="3731"/>
                    <a:pt x="2736" y="3666"/>
                    <a:pt x="3002" y="3528"/>
                  </a:cubicBezTo>
                  <a:cubicBezTo>
                    <a:pt x="3936" y="3027"/>
                    <a:pt x="4270" y="1893"/>
                    <a:pt x="3803" y="993"/>
                  </a:cubicBezTo>
                  <a:cubicBezTo>
                    <a:pt x="3479" y="368"/>
                    <a:pt x="2834" y="0"/>
                    <a:pt x="2158" y="0"/>
                  </a:cubicBezTo>
                  <a:close/>
                </a:path>
              </a:pathLst>
            </a:custGeom>
            <a:solidFill>
              <a:srgbClr val="374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2"/>
            <p:cNvSpPr/>
            <p:nvPr/>
          </p:nvSpPr>
          <p:spPr>
            <a:xfrm>
              <a:off x="4499866" y="2452947"/>
              <a:ext cx="191206" cy="129137"/>
            </a:xfrm>
            <a:custGeom>
              <a:avLst/>
              <a:gdLst/>
              <a:ahLst/>
              <a:cxnLst/>
              <a:rect l="l" t="t" r="r" b="b"/>
              <a:pathLst>
                <a:path w="9374" h="6331" extrusionOk="0">
                  <a:moveTo>
                    <a:pt x="8707" y="1"/>
                  </a:moveTo>
                  <a:cubicBezTo>
                    <a:pt x="6351" y="723"/>
                    <a:pt x="5533" y="3368"/>
                    <a:pt x="3858" y="3368"/>
                  </a:cubicBezTo>
                  <a:cubicBezTo>
                    <a:pt x="3754" y="3368"/>
                    <a:pt x="3647" y="3358"/>
                    <a:pt x="3536" y="3336"/>
                  </a:cubicBezTo>
                  <a:cubicBezTo>
                    <a:pt x="2002" y="3036"/>
                    <a:pt x="1201" y="1535"/>
                    <a:pt x="801" y="434"/>
                  </a:cubicBezTo>
                  <a:lnTo>
                    <a:pt x="801" y="434"/>
                  </a:lnTo>
                  <a:cubicBezTo>
                    <a:pt x="0" y="2469"/>
                    <a:pt x="868" y="4804"/>
                    <a:pt x="2836" y="5838"/>
                  </a:cubicBezTo>
                  <a:cubicBezTo>
                    <a:pt x="3483" y="6172"/>
                    <a:pt x="4173" y="6331"/>
                    <a:pt x="4851" y="6331"/>
                  </a:cubicBezTo>
                  <a:cubicBezTo>
                    <a:pt x="6410" y="6331"/>
                    <a:pt x="7906" y="5491"/>
                    <a:pt x="8673" y="4004"/>
                  </a:cubicBezTo>
                  <a:cubicBezTo>
                    <a:pt x="9374" y="2703"/>
                    <a:pt x="9340" y="1202"/>
                    <a:pt x="8707" y="1"/>
                  </a:cubicBezTo>
                  <a:close/>
                </a:path>
              </a:pathLst>
            </a:custGeom>
            <a:solidFill>
              <a:srgbClr val="3013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2"/>
            <p:cNvSpPr/>
            <p:nvPr/>
          </p:nvSpPr>
          <p:spPr>
            <a:xfrm>
              <a:off x="4612128" y="2465001"/>
              <a:ext cx="411662" cy="278507"/>
            </a:xfrm>
            <a:custGeom>
              <a:avLst/>
              <a:gdLst/>
              <a:ahLst/>
              <a:cxnLst/>
              <a:rect l="l" t="t" r="r" b="b"/>
              <a:pathLst>
                <a:path w="20182" h="13654" extrusionOk="0">
                  <a:moveTo>
                    <a:pt x="3099" y="0"/>
                  </a:moveTo>
                  <a:cubicBezTo>
                    <a:pt x="2587" y="0"/>
                    <a:pt x="1718" y="941"/>
                    <a:pt x="1034" y="2278"/>
                  </a:cubicBezTo>
                  <a:cubicBezTo>
                    <a:pt x="234" y="3746"/>
                    <a:pt x="0" y="5147"/>
                    <a:pt x="467" y="5414"/>
                  </a:cubicBezTo>
                  <a:lnTo>
                    <a:pt x="18213" y="13653"/>
                  </a:lnTo>
                  <a:lnTo>
                    <a:pt x="20181" y="9951"/>
                  </a:lnTo>
                  <a:lnTo>
                    <a:pt x="3269" y="44"/>
                  </a:lnTo>
                  <a:cubicBezTo>
                    <a:pt x="3218" y="14"/>
                    <a:pt x="3161" y="0"/>
                    <a:pt x="3099" y="0"/>
                  </a:cubicBezTo>
                  <a:close/>
                </a:path>
              </a:pathLst>
            </a:custGeom>
            <a:solidFill>
              <a:srgbClr val="3E4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2"/>
            <p:cNvSpPr/>
            <p:nvPr/>
          </p:nvSpPr>
          <p:spPr>
            <a:xfrm>
              <a:off x="4977490" y="2667457"/>
              <a:ext cx="53074" cy="76552"/>
            </a:xfrm>
            <a:custGeom>
              <a:avLst/>
              <a:gdLst/>
              <a:ahLst/>
              <a:cxnLst/>
              <a:rect l="l" t="t" r="r" b="b"/>
              <a:pathLst>
                <a:path w="2602" h="3753" extrusionOk="0">
                  <a:moveTo>
                    <a:pt x="2159" y="0"/>
                  </a:moveTo>
                  <a:cubicBezTo>
                    <a:pt x="1803" y="0"/>
                    <a:pt x="1211" y="658"/>
                    <a:pt x="701" y="1559"/>
                  </a:cubicBezTo>
                  <a:cubicBezTo>
                    <a:pt x="167" y="2593"/>
                    <a:pt x="0" y="3560"/>
                    <a:pt x="300" y="3727"/>
                  </a:cubicBezTo>
                  <a:cubicBezTo>
                    <a:pt x="335" y="3744"/>
                    <a:pt x="373" y="3753"/>
                    <a:pt x="414" y="3753"/>
                  </a:cubicBezTo>
                  <a:cubicBezTo>
                    <a:pt x="776" y="3753"/>
                    <a:pt x="1389" y="3120"/>
                    <a:pt x="1868" y="2193"/>
                  </a:cubicBezTo>
                  <a:cubicBezTo>
                    <a:pt x="2402" y="1159"/>
                    <a:pt x="2602" y="191"/>
                    <a:pt x="2268" y="25"/>
                  </a:cubicBezTo>
                  <a:cubicBezTo>
                    <a:pt x="2235" y="8"/>
                    <a:pt x="2199" y="0"/>
                    <a:pt x="2159" y="0"/>
                  </a:cubicBezTo>
                  <a:close/>
                </a:path>
              </a:pathLst>
            </a:custGeom>
            <a:solidFill>
              <a:srgbClr val="3013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2"/>
            <p:cNvSpPr/>
            <p:nvPr/>
          </p:nvSpPr>
          <p:spPr>
            <a:xfrm>
              <a:off x="4180763" y="2672719"/>
              <a:ext cx="78265" cy="1455402"/>
            </a:xfrm>
            <a:custGeom>
              <a:avLst/>
              <a:gdLst/>
              <a:ahLst/>
              <a:cxnLst/>
              <a:rect l="l" t="t" r="r" b="b"/>
              <a:pathLst>
                <a:path w="3837" h="71352" extrusionOk="0">
                  <a:moveTo>
                    <a:pt x="2369" y="0"/>
                  </a:moveTo>
                  <a:lnTo>
                    <a:pt x="1" y="71284"/>
                  </a:lnTo>
                  <a:lnTo>
                    <a:pt x="1435" y="71351"/>
                  </a:lnTo>
                  <a:lnTo>
                    <a:pt x="3837" y="67"/>
                  </a:lnTo>
                  <a:lnTo>
                    <a:pt x="2369" y="0"/>
                  </a:lnTo>
                  <a:close/>
                </a:path>
              </a:pathLst>
            </a:custGeom>
            <a:solidFill>
              <a:srgbClr val="374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2"/>
            <p:cNvSpPr/>
            <p:nvPr/>
          </p:nvSpPr>
          <p:spPr>
            <a:xfrm>
              <a:off x="4199813" y="2619627"/>
              <a:ext cx="82365" cy="304881"/>
            </a:xfrm>
            <a:custGeom>
              <a:avLst/>
              <a:gdLst/>
              <a:ahLst/>
              <a:cxnLst/>
              <a:rect l="l" t="t" r="r" b="b"/>
              <a:pathLst>
                <a:path w="4038" h="14947" extrusionOk="0">
                  <a:moveTo>
                    <a:pt x="1942" y="0"/>
                  </a:moveTo>
                  <a:cubicBezTo>
                    <a:pt x="1135" y="0"/>
                    <a:pt x="467" y="656"/>
                    <a:pt x="434" y="1502"/>
                  </a:cubicBezTo>
                  <a:lnTo>
                    <a:pt x="34" y="13344"/>
                  </a:lnTo>
                  <a:cubicBezTo>
                    <a:pt x="1" y="14178"/>
                    <a:pt x="668" y="14912"/>
                    <a:pt x="1535" y="14912"/>
                  </a:cubicBezTo>
                  <a:lnTo>
                    <a:pt x="2036" y="14945"/>
                  </a:lnTo>
                  <a:cubicBezTo>
                    <a:pt x="2056" y="14946"/>
                    <a:pt x="2076" y="14946"/>
                    <a:pt x="2095" y="14946"/>
                  </a:cubicBezTo>
                  <a:cubicBezTo>
                    <a:pt x="2903" y="14946"/>
                    <a:pt x="3571" y="14291"/>
                    <a:pt x="3603" y="13444"/>
                  </a:cubicBezTo>
                  <a:lnTo>
                    <a:pt x="4004" y="1602"/>
                  </a:lnTo>
                  <a:cubicBezTo>
                    <a:pt x="4037" y="768"/>
                    <a:pt x="3370" y="35"/>
                    <a:pt x="2536" y="35"/>
                  </a:cubicBezTo>
                  <a:lnTo>
                    <a:pt x="2002" y="1"/>
                  </a:lnTo>
                  <a:cubicBezTo>
                    <a:pt x="1982" y="0"/>
                    <a:pt x="1962" y="0"/>
                    <a:pt x="1942" y="0"/>
                  </a:cubicBezTo>
                  <a:close/>
                </a:path>
              </a:pathLst>
            </a:custGeom>
            <a:solidFill>
              <a:srgbClr val="3013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2"/>
            <p:cNvSpPr/>
            <p:nvPr/>
          </p:nvSpPr>
          <p:spPr>
            <a:xfrm>
              <a:off x="4197100" y="2333342"/>
              <a:ext cx="183047" cy="177173"/>
            </a:xfrm>
            <a:custGeom>
              <a:avLst/>
              <a:gdLst/>
              <a:ahLst/>
              <a:cxnLst/>
              <a:rect l="l" t="t" r="r" b="b"/>
              <a:pathLst>
                <a:path w="8974" h="8686" extrusionOk="0">
                  <a:moveTo>
                    <a:pt x="4487" y="0"/>
                  </a:moveTo>
                  <a:cubicBezTo>
                    <a:pt x="2400" y="0"/>
                    <a:pt x="563" y="1532"/>
                    <a:pt x="234" y="3630"/>
                  </a:cubicBezTo>
                  <a:cubicBezTo>
                    <a:pt x="201" y="3763"/>
                    <a:pt x="201" y="3863"/>
                    <a:pt x="167" y="3997"/>
                  </a:cubicBezTo>
                  <a:cubicBezTo>
                    <a:pt x="0" y="6232"/>
                    <a:pt x="1568" y="8266"/>
                    <a:pt x="3803" y="8633"/>
                  </a:cubicBezTo>
                  <a:cubicBezTo>
                    <a:pt x="4031" y="8669"/>
                    <a:pt x="4257" y="8686"/>
                    <a:pt x="4481" y="8686"/>
                  </a:cubicBezTo>
                  <a:cubicBezTo>
                    <a:pt x="6584" y="8686"/>
                    <a:pt x="8445" y="7175"/>
                    <a:pt x="8807" y="5064"/>
                  </a:cubicBezTo>
                  <a:cubicBezTo>
                    <a:pt x="8973" y="3963"/>
                    <a:pt x="8740" y="2929"/>
                    <a:pt x="8206" y="2062"/>
                  </a:cubicBezTo>
                  <a:cubicBezTo>
                    <a:pt x="7572" y="1028"/>
                    <a:pt x="6505" y="261"/>
                    <a:pt x="5204" y="61"/>
                  </a:cubicBezTo>
                  <a:cubicBezTo>
                    <a:pt x="4963" y="20"/>
                    <a:pt x="4724" y="0"/>
                    <a:pt x="4487" y="0"/>
                  </a:cubicBezTo>
                  <a:close/>
                </a:path>
              </a:pathLst>
            </a:custGeom>
            <a:solidFill>
              <a:srgbClr val="3E4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2"/>
            <p:cNvSpPr/>
            <p:nvPr/>
          </p:nvSpPr>
          <p:spPr>
            <a:xfrm>
              <a:off x="4197100" y="2375399"/>
              <a:ext cx="183047" cy="135113"/>
            </a:xfrm>
            <a:custGeom>
              <a:avLst/>
              <a:gdLst/>
              <a:ahLst/>
              <a:cxnLst/>
              <a:rect l="l" t="t" r="r" b="b"/>
              <a:pathLst>
                <a:path w="8974" h="6624" extrusionOk="0">
                  <a:moveTo>
                    <a:pt x="8206" y="0"/>
                  </a:moveTo>
                  <a:cubicBezTo>
                    <a:pt x="7980" y="1389"/>
                    <a:pt x="7160" y="3777"/>
                    <a:pt x="4112" y="3777"/>
                  </a:cubicBezTo>
                  <a:cubicBezTo>
                    <a:pt x="4012" y="3777"/>
                    <a:pt x="3909" y="3775"/>
                    <a:pt x="3803" y="3769"/>
                  </a:cubicBezTo>
                  <a:cubicBezTo>
                    <a:pt x="1735" y="3636"/>
                    <a:pt x="701" y="2802"/>
                    <a:pt x="167" y="1935"/>
                  </a:cubicBezTo>
                  <a:lnTo>
                    <a:pt x="167" y="1935"/>
                  </a:lnTo>
                  <a:cubicBezTo>
                    <a:pt x="0" y="4170"/>
                    <a:pt x="1568" y="6204"/>
                    <a:pt x="3803" y="6571"/>
                  </a:cubicBezTo>
                  <a:cubicBezTo>
                    <a:pt x="4031" y="6607"/>
                    <a:pt x="4257" y="6624"/>
                    <a:pt x="4481" y="6624"/>
                  </a:cubicBezTo>
                  <a:cubicBezTo>
                    <a:pt x="6584" y="6624"/>
                    <a:pt x="8445" y="5113"/>
                    <a:pt x="8807" y="3002"/>
                  </a:cubicBezTo>
                  <a:cubicBezTo>
                    <a:pt x="8973" y="1901"/>
                    <a:pt x="8740" y="867"/>
                    <a:pt x="8206" y="0"/>
                  </a:cubicBezTo>
                  <a:close/>
                </a:path>
              </a:pathLst>
            </a:custGeom>
            <a:solidFill>
              <a:srgbClr val="3013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2"/>
            <p:cNvSpPr/>
            <p:nvPr/>
          </p:nvSpPr>
          <p:spPr>
            <a:xfrm>
              <a:off x="4220903" y="2349700"/>
              <a:ext cx="86445" cy="76123"/>
            </a:xfrm>
            <a:custGeom>
              <a:avLst/>
              <a:gdLst/>
              <a:ahLst/>
              <a:cxnLst/>
              <a:rect l="l" t="t" r="r" b="b"/>
              <a:pathLst>
                <a:path w="4238" h="3732" extrusionOk="0">
                  <a:moveTo>
                    <a:pt x="2137" y="1"/>
                  </a:moveTo>
                  <a:cubicBezTo>
                    <a:pt x="1843" y="1"/>
                    <a:pt x="1545" y="73"/>
                    <a:pt x="1268" y="226"/>
                  </a:cubicBezTo>
                  <a:cubicBezTo>
                    <a:pt x="334" y="693"/>
                    <a:pt x="1" y="1827"/>
                    <a:pt x="468" y="2728"/>
                  </a:cubicBezTo>
                  <a:cubicBezTo>
                    <a:pt x="797" y="3362"/>
                    <a:pt x="1457" y="3732"/>
                    <a:pt x="2144" y="3732"/>
                  </a:cubicBezTo>
                  <a:cubicBezTo>
                    <a:pt x="2433" y="3732"/>
                    <a:pt x="2727" y="3666"/>
                    <a:pt x="3003" y="3528"/>
                  </a:cubicBezTo>
                  <a:cubicBezTo>
                    <a:pt x="3904" y="3028"/>
                    <a:pt x="4237" y="1927"/>
                    <a:pt x="3770" y="993"/>
                  </a:cubicBezTo>
                  <a:cubicBezTo>
                    <a:pt x="3446" y="369"/>
                    <a:pt x="2802" y="1"/>
                    <a:pt x="2137" y="1"/>
                  </a:cubicBezTo>
                  <a:close/>
                </a:path>
              </a:pathLst>
            </a:custGeom>
            <a:solidFill>
              <a:srgbClr val="374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2"/>
            <p:cNvSpPr/>
            <p:nvPr/>
          </p:nvSpPr>
          <p:spPr>
            <a:xfrm>
              <a:off x="4172604" y="2457577"/>
              <a:ext cx="170115" cy="422697"/>
            </a:xfrm>
            <a:custGeom>
              <a:avLst/>
              <a:gdLst/>
              <a:ahLst/>
              <a:cxnLst/>
              <a:rect l="l" t="t" r="r" b="b"/>
              <a:pathLst>
                <a:path w="8340" h="20723" extrusionOk="0">
                  <a:moveTo>
                    <a:pt x="3934" y="1"/>
                  </a:moveTo>
                  <a:cubicBezTo>
                    <a:pt x="2983" y="1"/>
                    <a:pt x="2314" y="210"/>
                    <a:pt x="2269" y="574"/>
                  </a:cubicBezTo>
                  <a:lnTo>
                    <a:pt x="1" y="20055"/>
                  </a:lnTo>
                  <a:lnTo>
                    <a:pt x="4170" y="20722"/>
                  </a:lnTo>
                  <a:lnTo>
                    <a:pt x="8240" y="1542"/>
                  </a:lnTo>
                  <a:cubicBezTo>
                    <a:pt x="8340" y="1041"/>
                    <a:pt x="7072" y="408"/>
                    <a:pt x="5404" y="141"/>
                  </a:cubicBezTo>
                  <a:cubicBezTo>
                    <a:pt x="4876" y="46"/>
                    <a:pt x="4375" y="1"/>
                    <a:pt x="3934" y="1"/>
                  </a:cubicBezTo>
                  <a:close/>
                </a:path>
              </a:pathLst>
            </a:custGeom>
            <a:solidFill>
              <a:srgbClr val="3E4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2"/>
            <p:cNvSpPr/>
            <p:nvPr/>
          </p:nvSpPr>
          <p:spPr>
            <a:xfrm>
              <a:off x="4171237" y="2858592"/>
              <a:ext cx="87118" cy="29678"/>
            </a:xfrm>
            <a:custGeom>
              <a:avLst/>
              <a:gdLst/>
              <a:ahLst/>
              <a:cxnLst/>
              <a:rect l="l" t="t" r="r" b="b"/>
              <a:pathLst>
                <a:path w="4271" h="1455" extrusionOk="0">
                  <a:moveTo>
                    <a:pt x="1248" y="1"/>
                  </a:moveTo>
                  <a:cubicBezTo>
                    <a:pt x="582" y="1"/>
                    <a:pt x="113" y="143"/>
                    <a:pt x="68" y="394"/>
                  </a:cubicBezTo>
                  <a:cubicBezTo>
                    <a:pt x="1" y="727"/>
                    <a:pt x="901" y="1194"/>
                    <a:pt x="2036" y="1361"/>
                  </a:cubicBezTo>
                  <a:cubicBezTo>
                    <a:pt x="2403" y="1424"/>
                    <a:pt x="2751" y="1454"/>
                    <a:pt x="3057" y="1454"/>
                  </a:cubicBezTo>
                  <a:cubicBezTo>
                    <a:pt x="3723" y="1454"/>
                    <a:pt x="4191" y="1312"/>
                    <a:pt x="4237" y="1061"/>
                  </a:cubicBezTo>
                  <a:cubicBezTo>
                    <a:pt x="4271" y="694"/>
                    <a:pt x="3403" y="260"/>
                    <a:pt x="2269" y="94"/>
                  </a:cubicBezTo>
                  <a:cubicBezTo>
                    <a:pt x="1901" y="31"/>
                    <a:pt x="1554" y="1"/>
                    <a:pt x="1248" y="1"/>
                  </a:cubicBezTo>
                  <a:close/>
                </a:path>
              </a:pathLst>
            </a:custGeom>
            <a:solidFill>
              <a:srgbClr val="3013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2"/>
            <p:cNvSpPr/>
            <p:nvPr/>
          </p:nvSpPr>
          <p:spPr>
            <a:xfrm>
              <a:off x="3929723" y="4061354"/>
              <a:ext cx="1670392" cy="1327490"/>
            </a:xfrm>
            <a:custGeom>
              <a:avLst/>
              <a:gdLst/>
              <a:ahLst/>
              <a:cxnLst/>
              <a:rect l="l" t="t" r="r" b="b"/>
              <a:pathLst>
                <a:path w="81892" h="65081" extrusionOk="0">
                  <a:moveTo>
                    <a:pt x="3803" y="0"/>
                  </a:moveTo>
                  <a:cubicBezTo>
                    <a:pt x="1701" y="0"/>
                    <a:pt x="0" y="1701"/>
                    <a:pt x="0" y="3836"/>
                  </a:cubicBezTo>
                  <a:lnTo>
                    <a:pt x="0" y="65080"/>
                  </a:lnTo>
                  <a:lnTo>
                    <a:pt x="81892" y="65080"/>
                  </a:lnTo>
                  <a:lnTo>
                    <a:pt x="81892" y="3836"/>
                  </a:lnTo>
                  <a:cubicBezTo>
                    <a:pt x="81892" y="1701"/>
                    <a:pt x="80191" y="0"/>
                    <a:pt x="78056" y="0"/>
                  </a:cubicBezTo>
                  <a:close/>
                </a:path>
              </a:pathLst>
            </a:custGeom>
            <a:solidFill>
              <a:srgbClr val="6D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2"/>
            <p:cNvSpPr/>
            <p:nvPr/>
          </p:nvSpPr>
          <p:spPr>
            <a:xfrm>
              <a:off x="3352074" y="4061354"/>
              <a:ext cx="1670412" cy="1327490"/>
            </a:xfrm>
            <a:custGeom>
              <a:avLst/>
              <a:gdLst/>
              <a:ahLst/>
              <a:cxnLst/>
              <a:rect l="l" t="t" r="r" b="b"/>
              <a:pathLst>
                <a:path w="81893" h="65081" extrusionOk="0">
                  <a:moveTo>
                    <a:pt x="3804" y="0"/>
                  </a:moveTo>
                  <a:cubicBezTo>
                    <a:pt x="1702" y="0"/>
                    <a:pt x="1" y="1701"/>
                    <a:pt x="1" y="3836"/>
                  </a:cubicBezTo>
                  <a:lnTo>
                    <a:pt x="1" y="65080"/>
                  </a:lnTo>
                  <a:lnTo>
                    <a:pt x="81893" y="65080"/>
                  </a:lnTo>
                  <a:lnTo>
                    <a:pt x="81893" y="3836"/>
                  </a:lnTo>
                  <a:cubicBezTo>
                    <a:pt x="81893" y="1701"/>
                    <a:pt x="80191" y="0"/>
                    <a:pt x="78057" y="0"/>
                  </a:cubicBezTo>
                  <a:close/>
                </a:path>
              </a:pathLst>
            </a:custGeom>
            <a:solidFill>
              <a:srgbClr val="B556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2"/>
            <p:cNvSpPr/>
            <p:nvPr/>
          </p:nvSpPr>
          <p:spPr>
            <a:xfrm>
              <a:off x="3413998" y="4123257"/>
              <a:ext cx="1545886" cy="1265583"/>
            </a:xfrm>
            <a:custGeom>
              <a:avLst/>
              <a:gdLst/>
              <a:ahLst/>
              <a:cxnLst/>
              <a:rect l="l" t="t" r="r" b="b"/>
              <a:pathLst>
                <a:path w="75788" h="62046" extrusionOk="0">
                  <a:moveTo>
                    <a:pt x="1401" y="1"/>
                  </a:moveTo>
                  <a:cubicBezTo>
                    <a:pt x="634" y="1"/>
                    <a:pt x="0" y="634"/>
                    <a:pt x="0" y="1402"/>
                  </a:cubicBezTo>
                  <a:lnTo>
                    <a:pt x="0" y="62045"/>
                  </a:lnTo>
                  <a:lnTo>
                    <a:pt x="75788" y="62045"/>
                  </a:lnTo>
                  <a:lnTo>
                    <a:pt x="75788" y="1402"/>
                  </a:lnTo>
                  <a:cubicBezTo>
                    <a:pt x="75788" y="634"/>
                    <a:pt x="75154" y="1"/>
                    <a:pt x="74387" y="1"/>
                  </a:cubicBezTo>
                  <a:close/>
                </a:path>
              </a:pathLst>
            </a:custGeom>
            <a:solidFill>
              <a:srgbClr val="AF5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2"/>
            <p:cNvSpPr/>
            <p:nvPr/>
          </p:nvSpPr>
          <p:spPr>
            <a:xfrm>
              <a:off x="3413998" y="4123257"/>
              <a:ext cx="1545886" cy="1265583"/>
            </a:xfrm>
            <a:custGeom>
              <a:avLst/>
              <a:gdLst/>
              <a:ahLst/>
              <a:cxnLst/>
              <a:rect l="l" t="t" r="r" b="b"/>
              <a:pathLst>
                <a:path w="75788" h="62046" extrusionOk="0">
                  <a:moveTo>
                    <a:pt x="1635" y="1"/>
                  </a:moveTo>
                  <a:cubicBezTo>
                    <a:pt x="734" y="1"/>
                    <a:pt x="0" y="735"/>
                    <a:pt x="0" y="1635"/>
                  </a:cubicBezTo>
                  <a:lnTo>
                    <a:pt x="0" y="62045"/>
                  </a:lnTo>
                  <a:lnTo>
                    <a:pt x="1935" y="62045"/>
                  </a:lnTo>
                  <a:lnTo>
                    <a:pt x="1935" y="3570"/>
                  </a:lnTo>
                  <a:cubicBezTo>
                    <a:pt x="1935" y="2669"/>
                    <a:pt x="2669" y="1935"/>
                    <a:pt x="3570" y="1935"/>
                  </a:cubicBezTo>
                  <a:lnTo>
                    <a:pt x="75788" y="1935"/>
                  </a:lnTo>
                  <a:lnTo>
                    <a:pt x="75788" y="1635"/>
                  </a:lnTo>
                  <a:cubicBezTo>
                    <a:pt x="75788" y="735"/>
                    <a:pt x="75054" y="1"/>
                    <a:pt x="74153" y="1"/>
                  </a:cubicBezTo>
                  <a:close/>
                </a:path>
              </a:pathLst>
            </a:custGeom>
            <a:solidFill>
              <a:srgbClr val="6D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2"/>
            <p:cNvSpPr/>
            <p:nvPr/>
          </p:nvSpPr>
          <p:spPr>
            <a:xfrm>
              <a:off x="3558241" y="1195625"/>
              <a:ext cx="138805" cy="124527"/>
            </a:xfrm>
            <a:custGeom>
              <a:avLst/>
              <a:gdLst/>
              <a:ahLst/>
              <a:cxnLst/>
              <a:rect l="l" t="t" r="r" b="b"/>
              <a:pathLst>
                <a:path w="6805" h="6105" extrusionOk="0">
                  <a:moveTo>
                    <a:pt x="4236" y="1"/>
                  </a:moveTo>
                  <a:cubicBezTo>
                    <a:pt x="3435" y="4712"/>
                    <a:pt x="263" y="4804"/>
                    <a:pt x="15" y="4804"/>
                  </a:cubicBezTo>
                  <a:cubicBezTo>
                    <a:pt x="5" y="4804"/>
                    <a:pt x="0" y="4804"/>
                    <a:pt x="0" y="4804"/>
                  </a:cubicBezTo>
                  <a:lnTo>
                    <a:pt x="0" y="4804"/>
                  </a:lnTo>
                  <a:lnTo>
                    <a:pt x="3302" y="6105"/>
                  </a:lnTo>
                  <a:cubicBezTo>
                    <a:pt x="6805" y="3837"/>
                    <a:pt x="5938" y="734"/>
                    <a:pt x="5938" y="734"/>
                  </a:cubicBezTo>
                  <a:lnTo>
                    <a:pt x="4236" y="1"/>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2"/>
            <p:cNvSpPr/>
            <p:nvPr/>
          </p:nvSpPr>
          <p:spPr>
            <a:xfrm>
              <a:off x="5411548" y="3015625"/>
              <a:ext cx="138825" cy="124527"/>
            </a:xfrm>
            <a:custGeom>
              <a:avLst/>
              <a:gdLst/>
              <a:ahLst/>
              <a:cxnLst/>
              <a:rect l="l" t="t" r="r" b="b"/>
              <a:pathLst>
                <a:path w="6806" h="6105" extrusionOk="0">
                  <a:moveTo>
                    <a:pt x="4271" y="0"/>
                  </a:moveTo>
                  <a:cubicBezTo>
                    <a:pt x="3426" y="4774"/>
                    <a:pt x="179" y="4837"/>
                    <a:pt x="8" y="4837"/>
                  </a:cubicBezTo>
                  <a:cubicBezTo>
                    <a:pt x="3" y="4837"/>
                    <a:pt x="1" y="4837"/>
                    <a:pt x="1" y="4837"/>
                  </a:cubicBezTo>
                  <a:lnTo>
                    <a:pt x="1" y="4837"/>
                  </a:lnTo>
                  <a:lnTo>
                    <a:pt x="3337" y="6105"/>
                  </a:lnTo>
                  <a:cubicBezTo>
                    <a:pt x="6806" y="3836"/>
                    <a:pt x="5972" y="734"/>
                    <a:pt x="5972" y="734"/>
                  </a:cubicBezTo>
                  <a:lnTo>
                    <a:pt x="4271"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2"/>
            <p:cNvSpPr/>
            <p:nvPr/>
          </p:nvSpPr>
          <p:spPr>
            <a:xfrm>
              <a:off x="5193836" y="2138616"/>
              <a:ext cx="85751" cy="155164"/>
            </a:xfrm>
            <a:custGeom>
              <a:avLst/>
              <a:gdLst/>
              <a:ahLst/>
              <a:cxnLst/>
              <a:rect l="l" t="t" r="r" b="b"/>
              <a:pathLst>
                <a:path w="4204" h="7607" extrusionOk="0">
                  <a:moveTo>
                    <a:pt x="2202" y="1"/>
                  </a:moveTo>
                  <a:cubicBezTo>
                    <a:pt x="2202" y="1"/>
                    <a:pt x="1" y="3770"/>
                    <a:pt x="1702" y="7606"/>
                  </a:cubicBezTo>
                  <a:lnTo>
                    <a:pt x="4204" y="6872"/>
                  </a:lnTo>
                  <a:cubicBezTo>
                    <a:pt x="4204" y="6872"/>
                    <a:pt x="2336" y="4037"/>
                    <a:pt x="3637" y="1135"/>
                  </a:cubicBezTo>
                  <a:lnTo>
                    <a:pt x="2202" y="1"/>
                  </a:lnTo>
                  <a:close/>
                </a:path>
              </a:pathLst>
            </a:custGeom>
            <a:solidFill>
              <a:srgbClr val="759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2"/>
            <p:cNvSpPr/>
            <p:nvPr/>
          </p:nvSpPr>
          <p:spPr>
            <a:xfrm>
              <a:off x="5992582" y="2812190"/>
              <a:ext cx="86445" cy="155143"/>
            </a:xfrm>
            <a:custGeom>
              <a:avLst/>
              <a:gdLst/>
              <a:ahLst/>
              <a:cxnLst/>
              <a:rect l="l" t="t" r="r" b="b"/>
              <a:pathLst>
                <a:path w="4238" h="7606" extrusionOk="0">
                  <a:moveTo>
                    <a:pt x="2202" y="0"/>
                  </a:moveTo>
                  <a:cubicBezTo>
                    <a:pt x="2202" y="0"/>
                    <a:pt x="1" y="3736"/>
                    <a:pt x="1702" y="7606"/>
                  </a:cubicBezTo>
                  <a:lnTo>
                    <a:pt x="4237" y="6872"/>
                  </a:lnTo>
                  <a:cubicBezTo>
                    <a:pt x="4237" y="6872"/>
                    <a:pt x="2369" y="4037"/>
                    <a:pt x="3670" y="1134"/>
                  </a:cubicBezTo>
                  <a:lnTo>
                    <a:pt x="2202" y="0"/>
                  </a:lnTo>
                  <a:close/>
                </a:path>
              </a:pathLst>
            </a:custGeom>
            <a:solidFill>
              <a:srgbClr val="759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2"/>
            <p:cNvSpPr/>
            <p:nvPr/>
          </p:nvSpPr>
          <p:spPr>
            <a:xfrm>
              <a:off x="3373164" y="3768093"/>
              <a:ext cx="154470" cy="76246"/>
            </a:xfrm>
            <a:custGeom>
              <a:avLst/>
              <a:gdLst/>
              <a:ahLst/>
              <a:cxnLst/>
              <a:rect l="l" t="t" r="r" b="b"/>
              <a:pathLst>
                <a:path w="7573" h="3738" extrusionOk="0">
                  <a:moveTo>
                    <a:pt x="4775" y="0"/>
                  </a:moveTo>
                  <a:cubicBezTo>
                    <a:pt x="3364" y="0"/>
                    <a:pt x="1614" y="303"/>
                    <a:pt x="1" y="1436"/>
                  </a:cubicBezTo>
                  <a:lnTo>
                    <a:pt x="1235" y="3737"/>
                  </a:lnTo>
                  <a:cubicBezTo>
                    <a:pt x="1235" y="3737"/>
                    <a:pt x="3058" y="1940"/>
                    <a:pt x="5579" y="1940"/>
                  </a:cubicBezTo>
                  <a:cubicBezTo>
                    <a:pt x="5951" y="1940"/>
                    <a:pt x="6339" y="1979"/>
                    <a:pt x="6739" y="2069"/>
                  </a:cubicBezTo>
                  <a:lnTo>
                    <a:pt x="7573" y="402"/>
                  </a:lnTo>
                  <a:cubicBezTo>
                    <a:pt x="7573" y="402"/>
                    <a:pt x="6398" y="0"/>
                    <a:pt x="4775" y="0"/>
                  </a:cubicBezTo>
                  <a:close/>
                </a:path>
              </a:pathLst>
            </a:custGeom>
            <a:solidFill>
              <a:srgbClr val="759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2"/>
            <p:cNvSpPr/>
            <p:nvPr/>
          </p:nvSpPr>
          <p:spPr>
            <a:xfrm>
              <a:off x="2978553" y="2569982"/>
              <a:ext cx="85751" cy="155817"/>
            </a:xfrm>
            <a:custGeom>
              <a:avLst/>
              <a:gdLst/>
              <a:ahLst/>
              <a:cxnLst/>
              <a:rect l="l" t="t" r="r" b="b"/>
              <a:pathLst>
                <a:path w="4204" h="7639" extrusionOk="0">
                  <a:moveTo>
                    <a:pt x="2169" y="0"/>
                  </a:moveTo>
                  <a:cubicBezTo>
                    <a:pt x="2169" y="0"/>
                    <a:pt x="1" y="3770"/>
                    <a:pt x="1702" y="7639"/>
                  </a:cubicBezTo>
                  <a:lnTo>
                    <a:pt x="4204" y="6872"/>
                  </a:lnTo>
                  <a:cubicBezTo>
                    <a:pt x="4204" y="6872"/>
                    <a:pt x="2336" y="4036"/>
                    <a:pt x="3637" y="1134"/>
                  </a:cubicBezTo>
                  <a:lnTo>
                    <a:pt x="2169" y="0"/>
                  </a:lnTo>
                  <a:close/>
                </a:path>
              </a:pathLst>
            </a:custGeom>
            <a:solidFill>
              <a:srgbClr val="759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2"/>
            <p:cNvSpPr/>
            <p:nvPr/>
          </p:nvSpPr>
          <p:spPr>
            <a:xfrm>
              <a:off x="3787518" y="2070574"/>
              <a:ext cx="87791" cy="102763"/>
            </a:xfrm>
            <a:custGeom>
              <a:avLst/>
              <a:gdLst/>
              <a:ahLst/>
              <a:cxnLst/>
              <a:rect l="l" t="t" r="r" b="b"/>
              <a:pathLst>
                <a:path w="4304" h="5038" extrusionOk="0">
                  <a:moveTo>
                    <a:pt x="2435" y="1"/>
                  </a:moveTo>
                  <a:cubicBezTo>
                    <a:pt x="2435" y="1"/>
                    <a:pt x="2035" y="2936"/>
                    <a:pt x="0" y="3804"/>
                  </a:cubicBezTo>
                  <a:lnTo>
                    <a:pt x="1635" y="5038"/>
                  </a:lnTo>
                  <a:cubicBezTo>
                    <a:pt x="1635" y="5038"/>
                    <a:pt x="3470" y="4137"/>
                    <a:pt x="4303" y="968"/>
                  </a:cubicBezTo>
                  <a:lnTo>
                    <a:pt x="2435" y="1"/>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2"/>
            <p:cNvSpPr/>
            <p:nvPr/>
          </p:nvSpPr>
          <p:spPr>
            <a:xfrm>
              <a:off x="5465313" y="1766462"/>
              <a:ext cx="87097" cy="102069"/>
            </a:xfrm>
            <a:custGeom>
              <a:avLst/>
              <a:gdLst/>
              <a:ahLst/>
              <a:cxnLst/>
              <a:rect l="l" t="t" r="r" b="b"/>
              <a:pathLst>
                <a:path w="4270" h="5004" extrusionOk="0">
                  <a:moveTo>
                    <a:pt x="2435" y="0"/>
                  </a:moveTo>
                  <a:cubicBezTo>
                    <a:pt x="2435" y="0"/>
                    <a:pt x="2035" y="2902"/>
                    <a:pt x="0" y="3803"/>
                  </a:cubicBezTo>
                  <a:lnTo>
                    <a:pt x="1601" y="5004"/>
                  </a:lnTo>
                  <a:cubicBezTo>
                    <a:pt x="1601" y="5004"/>
                    <a:pt x="3469" y="4137"/>
                    <a:pt x="4270" y="968"/>
                  </a:cubicBezTo>
                  <a:lnTo>
                    <a:pt x="2435"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2"/>
            <p:cNvSpPr/>
            <p:nvPr/>
          </p:nvSpPr>
          <p:spPr>
            <a:xfrm>
              <a:off x="3214642" y="3012892"/>
              <a:ext cx="87118" cy="102763"/>
            </a:xfrm>
            <a:custGeom>
              <a:avLst/>
              <a:gdLst/>
              <a:ahLst/>
              <a:cxnLst/>
              <a:rect l="l" t="t" r="r" b="b"/>
              <a:pathLst>
                <a:path w="4271" h="5038" extrusionOk="0">
                  <a:moveTo>
                    <a:pt x="2436" y="1"/>
                  </a:moveTo>
                  <a:cubicBezTo>
                    <a:pt x="2436" y="1"/>
                    <a:pt x="2002" y="2936"/>
                    <a:pt x="1" y="3803"/>
                  </a:cubicBezTo>
                  <a:lnTo>
                    <a:pt x="1602" y="5038"/>
                  </a:lnTo>
                  <a:cubicBezTo>
                    <a:pt x="1602" y="5038"/>
                    <a:pt x="3470" y="4137"/>
                    <a:pt x="4270" y="1001"/>
                  </a:cubicBezTo>
                  <a:lnTo>
                    <a:pt x="2436" y="1"/>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2"/>
            <p:cNvSpPr/>
            <p:nvPr/>
          </p:nvSpPr>
          <p:spPr>
            <a:xfrm>
              <a:off x="6095319" y="3821858"/>
              <a:ext cx="87118" cy="102763"/>
            </a:xfrm>
            <a:custGeom>
              <a:avLst/>
              <a:gdLst/>
              <a:ahLst/>
              <a:cxnLst/>
              <a:rect l="l" t="t" r="r" b="b"/>
              <a:pathLst>
                <a:path w="4271" h="5038" extrusionOk="0">
                  <a:moveTo>
                    <a:pt x="2436" y="0"/>
                  </a:moveTo>
                  <a:cubicBezTo>
                    <a:pt x="2436" y="0"/>
                    <a:pt x="2002" y="2936"/>
                    <a:pt x="1" y="3803"/>
                  </a:cubicBezTo>
                  <a:lnTo>
                    <a:pt x="1602" y="5037"/>
                  </a:lnTo>
                  <a:cubicBezTo>
                    <a:pt x="1602" y="5037"/>
                    <a:pt x="3470" y="4137"/>
                    <a:pt x="4271" y="968"/>
                  </a:cubicBezTo>
                  <a:lnTo>
                    <a:pt x="2436"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2"/>
            <p:cNvSpPr/>
            <p:nvPr/>
          </p:nvSpPr>
          <p:spPr>
            <a:xfrm>
              <a:off x="5887132" y="2012750"/>
              <a:ext cx="87791" cy="136337"/>
            </a:xfrm>
            <a:custGeom>
              <a:avLst/>
              <a:gdLst/>
              <a:ahLst/>
              <a:cxnLst/>
              <a:rect l="l" t="t" r="r" b="b"/>
              <a:pathLst>
                <a:path w="4304" h="6684" extrusionOk="0">
                  <a:moveTo>
                    <a:pt x="1535" y="1"/>
                  </a:moveTo>
                  <a:lnTo>
                    <a:pt x="1" y="1402"/>
                  </a:lnTo>
                  <a:cubicBezTo>
                    <a:pt x="1" y="1402"/>
                    <a:pt x="1869" y="5905"/>
                    <a:pt x="2035" y="6572"/>
                  </a:cubicBezTo>
                  <a:cubicBezTo>
                    <a:pt x="2056" y="6650"/>
                    <a:pt x="2105" y="6684"/>
                    <a:pt x="2176" y="6684"/>
                  </a:cubicBezTo>
                  <a:cubicBezTo>
                    <a:pt x="2686" y="6684"/>
                    <a:pt x="4304" y="4937"/>
                    <a:pt x="4304" y="4937"/>
                  </a:cubicBezTo>
                  <a:lnTo>
                    <a:pt x="1535" y="1"/>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2"/>
            <p:cNvSpPr/>
            <p:nvPr/>
          </p:nvSpPr>
          <p:spPr>
            <a:xfrm>
              <a:off x="3926316" y="1712024"/>
              <a:ext cx="87791" cy="136337"/>
            </a:xfrm>
            <a:custGeom>
              <a:avLst/>
              <a:gdLst/>
              <a:ahLst/>
              <a:cxnLst/>
              <a:rect l="l" t="t" r="r" b="b"/>
              <a:pathLst>
                <a:path w="4304" h="6684" extrusionOk="0">
                  <a:moveTo>
                    <a:pt x="1535" y="1"/>
                  </a:moveTo>
                  <a:lnTo>
                    <a:pt x="0" y="1402"/>
                  </a:lnTo>
                  <a:cubicBezTo>
                    <a:pt x="0" y="1402"/>
                    <a:pt x="1868" y="5938"/>
                    <a:pt x="2035" y="6572"/>
                  </a:cubicBezTo>
                  <a:cubicBezTo>
                    <a:pt x="2055" y="6650"/>
                    <a:pt x="2105" y="6684"/>
                    <a:pt x="2176" y="6684"/>
                  </a:cubicBezTo>
                  <a:cubicBezTo>
                    <a:pt x="2685" y="6684"/>
                    <a:pt x="4303" y="4938"/>
                    <a:pt x="4303" y="4938"/>
                  </a:cubicBezTo>
                  <a:lnTo>
                    <a:pt x="1535"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2"/>
            <p:cNvSpPr/>
            <p:nvPr/>
          </p:nvSpPr>
          <p:spPr>
            <a:xfrm>
              <a:off x="3046596" y="1750818"/>
              <a:ext cx="106842" cy="112288"/>
            </a:xfrm>
            <a:custGeom>
              <a:avLst/>
              <a:gdLst/>
              <a:ahLst/>
              <a:cxnLst/>
              <a:rect l="l" t="t" r="r" b="b"/>
              <a:pathLst>
                <a:path w="5238" h="5505" extrusionOk="0">
                  <a:moveTo>
                    <a:pt x="3303" y="0"/>
                  </a:moveTo>
                  <a:lnTo>
                    <a:pt x="0" y="4603"/>
                  </a:lnTo>
                  <a:lnTo>
                    <a:pt x="1602" y="5504"/>
                  </a:lnTo>
                  <a:lnTo>
                    <a:pt x="5238" y="234"/>
                  </a:lnTo>
                  <a:lnTo>
                    <a:pt x="3303" y="0"/>
                  </a:lnTo>
                  <a:close/>
                </a:path>
              </a:pathLst>
            </a:custGeom>
            <a:solidFill>
              <a:srgbClr val="759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2"/>
            <p:cNvSpPr/>
            <p:nvPr/>
          </p:nvSpPr>
          <p:spPr>
            <a:xfrm>
              <a:off x="5278195" y="1247330"/>
              <a:ext cx="80998" cy="118407"/>
            </a:xfrm>
            <a:custGeom>
              <a:avLst/>
              <a:gdLst/>
              <a:ahLst/>
              <a:cxnLst/>
              <a:rect l="l" t="t" r="r" b="b"/>
              <a:pathLst>
                <a:path w="3971" h="5805" extrusionOk="0">
                  <a:moveTo>
                    <a:pt x="3403" y="1"/>
                  </a:moveTo>
                  <a:lnTo>
                    <a:pt x="1602" y="401"/>
                  </a:lnTo>
                  <a:cubicBezTo>
                    <a:pt x="1602" y="401"/>
                    <a:pt x="2569" y="3303"/>
                    <a:pt x="1" y="5505"/>
                  </a:cubicBezTo>
                  <a:lnTo>
                    <a:pt x="2569" y="5805"/>
                  </a:lnTo>
                  <a:cubicBezTo>
                    <a:pt x="2569" y="5805"/>
                    <a:pt x="3970" y="4371"/>
                    <a:pt x="3403" y="1"/>
                  </a:cubicBez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9" name="Google Shape;1099;p52"/>
          <p:cNvSpPr txBox="1"/>
          <p:nvPr/>
        </p:nvSpPr>
        <p:spPr>
          <a:xfrm>
            <a:off x="393700" y="3670081"/>
            <a:ext cx="1776600" cy="9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Livvic"/>
                <a:ea typeface="Livvic"/>
                <a:cs typeface="Livvic"/>
                <a:sym typeface="Livvic"/>
              </a:rPr>
              <a:t>Reduces the effort and time spent navigating various job portals.</a:t>
            </a:r>
            <a:endParaRPr>
              <a:solidFill>
                <a:schemeClr val="dk2"/>
              </a:solidFill>
              <a:latin typeface="Livvic"/>
              <a:ea typeface="Livvic"/>
              <a:cs typeface="Livvic"/>
              <a:sym typeface="Livvic"/>
            </a:endParaRPr>
          </a:p>
        </p:txBody>
      </p:sp>
      <p:sp>
        <p:nvSpPr>
          <p:cNvPr id="1100" name="Google Shape;1100;p52"/>
          <p:cNvSpPr txBox="1"/>
          <p:nvPr/>
        </p:nvSpPr>
        <p:spPr>
          <a:xfrm>
            <a:off x="393700" y="1526650"/>
            <a:ext cx="2110500" cy="130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Livvic"/>
                <a:ea typeface="Livvic"/>
                <a:cs typeface="Livvic"/>
                <a:sym typeface="Livvic"/>
              </a:rPr>
              <a:t>Matches jobs to the individual's resume and preferences, improving the chances of finding the right opportunity.</a:t>
            </a:r>
            <a:endParaRPr>
              <a:solidFill>
                <a:schemeClr val="dk2"/>
              </a:solidFill>
              <a:latin typeface="Livvic"/>
              <a:ea typeface="Livvic"/>
              <a:cs typeface="Livvic"/>
              <a:sym typeface="Livvic"/>
            </a:endParaRPr>
          </a:p>
          <a:p>
            <a:pPr marL="0" lvl="0" indent="0" algn="l" rtl="0">
              <a:spcBef>
                <a:spcPts val="0"/>
              </a:spcBef>
              <a:spcAft>
                <a:spcPts val="0"/>
              </a:spcAft>
              <a:buNone/>
            </a:pPr>
            <a:endParaRPr>
              <a:solidFill>
                <a:schemeClr val="dk2"/>
              </a:solidFill>
              <a:latin typeface="Livvic"/>
              <a:ea typeface="Livvic"/>
              <a:cs typeface="Livvic"/>
              <a:sym typeface="Livvic"/>
            </a:endParaRPr>
          </a:p>
        </p:txBody>
      </p:sp>
      <p:sp>
        <p:nvSpPr>
          <p:cNvPr id="1101" name="Google Shape;1101;p52"/>
          <p:cNvSpPr txBox="1"/>
          <p:nvPr/>
        </p:nvSpPr>
        <p:spPr>
          <a:xfrm>
            <a:off x="393700" y="1093200"/>
            <a:ext cx="1904100" cy="48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2000" b="1">
                <a:solidFill>
                  <a:schemeClr val="lt1"/>
                </a:solidFill>
                <a:latin typeface="Cabin"/>
                <a:ea typeface="Cabin"/>
                <a:cs typeface="Cabin"/>
                <a:sym typeface="Cabin"/>
              </a:rPr>
              <a:t>Personalization</a:t>
            </a:r>
            <a:endParaRPr sz="2000" b="1">
              <a:solidFill>
                <a:schemeClr val="lt1"/>
              </a:solidFill>
              <a:latin typeface="Cabin"/>
              <a:ea typeface="Cabin"/>
              <a:cs typeface="Cabin"/>
              <a:sym typeface="Cabin"/>
            </a:endParaRPr>
          </a:p>
        </p:txBody>
      </p:sp>
      <p:sp>
        <p:nvSpPr>
          <p:cNvPr id="1102" name="Google Shape;1102;p52"/>
          <p:cNvSpPr txBox="1"/>
          <p:nvPr/>
        </p:nvSpPr>
        <p:spPr>
          <a:xfrm>
            <a:off x="393700" y="3190078"/>
            <a:ext cx="1776600" cy="48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lt1"/>
                </a:solidFill>
                <a:latin typeface="Cabin"/>
                <a:ea typeface="Cabin"/>
                <a:cs typeface="Cabin"/>
                <a:sym typeface="Cabin"/>
              </a:rPr>
              <a:t>Efficiency </a:t>
            </a:r>
            <a:endParaRPr sz="2000" b="1">
              <a:solidFill>
                <a:schemeClr val="lt1"/>
              </a:solidFill>
              <a:latin typeface="Cabin"/>
              <a:ea typeface="Cabin"/>
              <a:cs typeface="Cabin"/>
              <a:sym typeface="Cabin"/>
            </a:endParaRPr>
          </a:p>
        </p:txBody>
      </p:sp>
      <p:sp>
        <p:nvSpPr>
          <p:cNvPr id="1103" name="Google Shape;1103;p52"/>
          <p:cNvSpPr txBox="1"/>
          <p:nvPr/>
        </p:nvSpPr>
        <p:spPr>
          <a:xfrm>
            <a:off x="6162750" y="1496800"/>
            <a:ext cx="2359500" cy="136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Livvic"/>
                <a:ea typeface="Livvic"/>
                <a:cs typeface="Livvic"/>
                <a:sym typeface="Livvic"/>
              </a:rPr>
              <a:t>AI recommendations would provide exact points to improve our resume for the considered job title </a:t>
            </a:r>
            <a:endParaRPr>
              <a:solidFill>
                <a:schemeClr val="dk2"/>
              </a:solidFill>
              <a:latin typeface="Livvic"/>
              <a:ea typeface="Livvic"/>
              <a:cs typeface="Livvic"/>
              <a:sym typeface="Livvic"/>
            </a:endParaRPr>
          </a:p>
        </p:txBody>
      </p:sp>
      <p:sp>
        <p:nvSpPr>
          <p:cNvPr id="1104" name="Google Shape;1104;p52"/>
          <p:cNvSpPr txBox="1"/>
          <p:nvPr/>
        </p:nvSpPr>
        <p:spPr>
          <a:xfrm>
            <a:off x="6162750" y="1093200"/>
            <a:ext cx="2568600" cy="48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lt1"/>
                </a:solidFill>
                <a:latin typeface="Cabin"/>
                <a:ea typeface="Cabin"/>
                <a:cs typeface="Cabin"/>
                <a:sym typeface="Cabin"/>
              </a:rPr>
              <a:t>AI recommendations</a:t>
            </a:r>
            <a:endParaRPr sz="2000" b="1">
              <a:solidFill>
                <a:schemeClr val="lt1"/>
              </a:solidFill>
              <a:latin typeface="Cabin"/>
              <a:ea typeface="Cabin"/>
              <a:cs typeface="Cabin"/>
              <a:sym typeface="Cabin"/>
            </a:endParaRPr>
          </a:p>
        </p:txBody>
      </p:sp>
      <p:sp>
        <p:nvSpPr>
          <p:cNvPr id="1105" name="Google Shape;1105;p52"/>
          <p:cNvSpPr txBox="1"/>
          <p:nvPr/>
        </p:nvSpPr>
        <p:spPr>
          <a:xfrm>
            <a:off x="6997850" y="3689306"/>
            <a:ext cx="1776600" cy="9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Livvic"/>
                <a:ea typeface="Livvic"/>
                <a:cs typeface="Livvic"/>
                <a:sym typeface="Livvic"/>
              </a:rPr>
              <a:t>Single platform for job searching as well as recommendations.</a:t>
            </a:r>
            <a:endParaRPr>
              <a:solidFill>
                <a:schemeClr val="dk2"/>
              </a:solidFill>
              <a:latin typeface="Livvic"/>
              <a:ea typeface="Livvic"/>
              <a:cs typeface="Livvic"/>
              <a:sym typeface="Livvic"/>
            </a:endParaRPr>
          </a:p>
          <a:p>
            <a:pPr marL="0" lvl="0" indent="0" algn="l" rtl="0">
              <a:spcBef>
                <a:spcPts val="0"/>
              </a:spcBef>
              <a:spcAft>
                <a:spcPts val="0"/>
              </a:spcAft>
              <a:buNone/>
            </a:pPr>
            <a:endParaRPr>
              <a:solidFill>
                <a:schemeClr val="dk2"/>
              </a:solidFill>
              <a:latin typeface="Livvic"/>
              <a:ea typeface="Livvic"/>
              <a:cs typeface="Livvic"/>
              <a:sym typeface="Livvic"/>
            </a:endParaRPr>
          </a:p>
        </p:txBody>
      </p:sp>
      <p:sp>
        <p:nvSpPr>
          <p:cNvPr id="1106" name="Google Shape;1106;p52"/>
          <p:cNvSpPr txBox="1"/>
          <p:nvPr/>
        </p:nvSpPr>
        <p:spPr>
          <a:xfrm>
            <a:off x="6997850" y="3190075"/>
            <a:ext cx="2272200" cy="48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lt1"/>
                </a:solidFill>
                <a:latin typeface="Cabin"/>
                <a:ea typeface="Cabin"/>
                <a:cs typeface="Cabin"/>
                <a:sym typeface="Cabin"/>
              </a:rPr>
              <a:t>Single platform</a:t>
            </a:r>
            <a:endParaRPr sz="2000" b="1">
              <a:solidFill>
                <a:schemeClr val="lt1"/>
              </a:solidFill>
              <a:latin typeface="Cabin"/>
              <a:ea typeface="Cabin"/>
              <a:cs typeface="Cabin"/>
              <a:sym typeface="Cabin"/>
            </a:endParaRPr>
          </a:p>
          <a:p>
            <a:pPr marL="0" lvl="0" indent="0" algn="l" rtl="0">
              <a:spcBef>
                <a:spcPts val="0"/>
              </a:spcBef>
              <a:spcAft>
                <a:spcPts val="0"/>
              </a:spcAft>
              <a:buNone/>
            </a:pPr>
            <a:r>
              <a:rPr lang="en" sz="2000" b="1">
                <a:solidFill>
                  <a:schemeClr val="lt1"/>
                </a:solidFill>
                <a:latin typeface="Cabin"/>
                <a:ea typeface="Cabin"/>
                <a:cs typeface="Cabin"/>
                <a:sym typeface="Cabin"/>
              </a:rPr>
              <a:t> </a:t>
            </a:r>
            <a:endParaRPr sz="2000" b="1">
              <a:solidFill>
                <a:schemeClr val="lt1"/>
              </a:solidFill>
              <a:latin typeface="Cabin"/>
              <a:ea typeface="Cabin"/>
              <a:cs typeface="Cabin"/>
              <a:sym typeface="Cabi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sp>
        <p:nvSpPr>
          <p:cNvPr id="1111" name="Google Shape;1111;p53"/>
          <p:cNvSpPr txBox="1">
            <a:spLocks noGrp="1"/>
          </p:cNvSpPr>
          <p:nvPr>
            <p:ph type="title"/>
          </p:nvPr>
        </p:nvSpPr>
        <p:spPr>
          <a:xfrm>
            <a:off x="726300" y="713225"/>
            <a:ext cx="7691400" cy="48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Model - Agile</a:t>
            </a:r>
            <a:endParaRPr>
              <a:solidFill>
                <a:schemeClr val="accent3"/>
              </a:solidFill>
            </a:endParaRPr>
          </a:p>
        </p:txBody>
      </p:sp>
      <p:grpSp>
        <p:nvGrpSpPr>
          <p:cNvPr id="1112" name="Google Shape;1112;p53"/>
          <p:cNvGrpSpPr/>
          <p:nvPr/>
        </p:nvGrpSpPr>
        <p:grpSpPr>
          <a:xfrm>
            <a:off x="7515550" y="1796688"/>
            <a:ext cx="1088950" cy="2984875"/>
            <a:chOff x="5376500" y="1573250"/>
            <a:chExt cx="1088950" cy="2984875"/>
          </a:xfrm>
        </p:grpSpPr>
        <p:sp>
          <p:nvSpPr>
            <p:cNvPr id="1113" name="Google Shape;1113;p53"/>
            <p:cNvSpPr/>
            <p:nvPr/>
          </p:nvSpPr>
          <p:spPr>
            <a:xfrm>
              <a:off x="5376500" y="4469200"/>
              <a:ext cx="1088950" cy="88925"/>
            </a:xfrm>
            <a:custGeom>
              <a:avLst/>
              <a:gdLst/>
              <a:ahLst/>
              <a:cxnLst/>
              <a:rect l="l" t="t" r="r" b="b"/>
              <a:pathLst>
                <a:path w="43558" h="3557" extrusionOk="0">
                  <a:moveTo>
                    <a:pt x="21764" y="1"/>
                  </a:moveTo>
                  <a:cubicBezTo>
                    <a:pt x="9727" y="1"/>
                    <a:pt x="1" y="791"/>
                    <a:pt x="1" y="1763"/>
                  </a:cubicBezTo>
                  <a:cubicBezTo>
                    <a:pt x="1" y="2767"/>
                    <a:pt x="9727" y="3557"/>
                    <a:pt x="21764" y="3557"/>
                  </a:cubicBezTo>
                  <a:cubicBezTo>
                    <a:pt x="33801" y="3557"/>
                    <a:pt x="43558" y="2767"/>
                    <a:pt x="43558" y="1763"/>
                  </a:cubicBezTo>
                  <a:cubicBezTo>
                    <a:pt x="43558" y="791"/>
                    <a:pt x="33801" y="1"/>
                    <a:pt x="21764" y="1"/>
                  </a:cubicBez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3"/>
            <p:cNvSpPr/>
            <p:nvPr/>
          </p:nvSpPr>
          <p:spPr>
            <a:xfrm>
              <a:off x="5435025" y="2063400"/>
              <a:ext cx="361725" cy="1057775"/>
            </a:xfrm>
            <a:custGeom>
              <a:avLst/>
              <a:gdLst/>
              <a:ahLst/>
              <a:cxnLst/>
              <a:rect l="l" t="t" r="r" b="b"/>
              <a:pathLst>
                <a:path w="14469" h="42311" extrusionOk="0">
                  <a:moveTo>
                    <a:pt x="10152" y="0"/>
                  </a:moveTo>
                  <a:lnTo>
                    <a:pt x="9149" y="578"/>
                  </a:lnTo>
                  <a:cubicBezTo>
                    <a:pt x="6809" y="2097"/>
                    <a:pt x="6171" y="4195"/>
                    <a:pt x="5502" y="6930"/>
                  </a:cubicBezTo>
                  <a:lnTo>
                    <a:pt x="395" y="27873"/>
                  </a:lnTo>
                  <a:cubicBezTo>
                    <a:pt x="0" y="29484"/>
                    <a:pt x="426" y="31186"/>
                    <a:pt x="1581" y="32371"/>
                  </a:cubicBezTo>
                  <a:lnTo>
                    <a:pt x="10912" y="42311"/>
                  </a:lnTo>
                  <a:lnTo>
                    <a:pt x="14469" y="34469"/>
                  </a:lnTo>
                  <a:lnTo>
                    <a:pt x="7994" y="26870"/>
                  </a:lnTo>
                  <a:lnTo>
                    <a:pt x="11003" y="17356"/>
                  </a:lnTo>
                  <a:lnTo>
                    <a:pt x="10152" y="0"/>
                  </a:lnTo>
                  <a:close/>
                </a:path>
              </a:pathLst>
            </a:custGeom>
            <a:solidFill>
              <a:srgbClr val="FF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3"/>
            <p:cNvSpPr/>
            <p:nvPr/>
          </p:nvSpPr>
          <p:spPr>
            <a:xfrm>
              <a:off x="5593825" y="2680425"/>
              <a:ext cx="41075" cy="54725"/>
            </a:xfrm>
            <a:custGeom>
              <a:avLst/>
              <a:gdLst/>
              <a:ahLst/>
              <a:cxnLst/>
              <a:rect l="l" t="t" r="r" b="b"/>
              <a:pathLst>
                <a:path w="1643" h="2189" fill="none" extrusionOk="0">
                  <a:moveTo>
                    <a:pt x="1642" y="2189"/>
                  </a:moveTo>
                  <a:lnTo>
                    <a:pt x="1" y="0"/>
                  </a:lnTo>
                </a:path>
              </a:pathLst>
            </a:custGeom>
            <a:noFill/>
            <a:ln w="9875" cap="rnd" cmpd="sng">
              <a:solidFill>
                <a:srgbClr val="DEF5F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3"/>
            <p:cNvSpPr/>
            <p:nvPr/>
          </p:nvSpPr>
          <p:spPr>
            <a:xfrm>
              <a:off x="5435025" y="2701700"/>
              <a:ext cx="79800" cy="180125"/>
            </a:xfrm>
            <a:custGeom>
              <a:avLst/>
              <a:gdLst/>
              <a:ahLst/>
              <a:cxnLst/>
              <a:rect l="l" t="t" r="r" b="b"/>
              <a:pathLst>
                <a:path w="3192" h="7205" extrusionOk="0">
                  <a:moveTo>
                    <a:pt x="942" y="0"/>
                  </a:moveTo>
                  <a:lnTo>
                    <a:pt x="395" y="2341"/>
                  </a:lnTo>
                  <a:cubicBezTo>
                    <a:pt x="0" y="3952"/>
                    <a:pt x="426" y="5654"/>
                    <a:pt x="1581" y="6839"/>
                  </a:cubicBezTo>
                  <a:lnTo>
                    <a:pt x="1915" y="7204"/>
                  </a:lnTo>
                  <a:cubicBezTo>
                    <a:pt x="2705" y="6383"/>
                    <a:pt x="3192" y="5259"/>
                    <a:pt x="3192" y="4013"/>
                  </a:cubicBezTo>
                  <a:cubicBezTo>
                    <a:pt x="3192" y="2310"/>
                    <a:pt x="2310" y="821"/>
                    <a:pt x="942" y="0"/>
                  </a:cubicBezTo>
                  <a:close/>
                </a:path>
              </a:pathLst>
            </a:custGeom>
            <a:solidFill>
              <a:srgbClr val="DE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3"/>
            <p:cNvSpPr/>
            <p:nvPr/>
          </p:nvSpPr>
          <p:spPr>
            <a:xfrm>
              <a:off x="5663750" y="2841525"/>
              <a:ext cx="339700" cy="1586675"/>
            </a:xfrm>
            <a:custGeom>
              <a:avLst/>
              <a:gdLst/>
              <a:ahLst/>
              <a:cxnLst/>
              <a:rect l="l" t="t" r="r" b="b"/>
              <a:pathLst>
                <a:path w="13588" h="63467" extrusionOk="0">
                  <a:moveTo>
                    <a:pt x="0" y="0"/>
                  </a:moveTo>
                  <a:lnTo>
                    <a:pt x="912" y="63466"/>
                  </a:lnTo>
                  <a:lnTo>
                    <a:pt x="13587" y="63466"/>
                  </a:lnTo>
                  <a:lnTo>
                    <a:pt x="12128" y="0"/>
                  </a:lnTo>
                  <a:close/>
                </a:path>
              </a:pathLst>
            </a:custGeom>
            <a:solidFill>
              <a:srgbClr val="759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3"/>
            <p:cNvSpPr/>
            <p:nvPr/>
          </p:nvSpPr>
          <p:spPr>
            <a:xfrm>
              <a:off x="5749625" y="2849875"/>
              <a:ext cx="25" cy="1578325"/>
            </a:xfrm>
            <a:custGeom>
              <a:avLst/>
              <a:gdLst/>
              <a:ahLst/>
              <a:cxnLst/>
              <a:rect l="l" t="t" r="r" b="b"/>
              <a:pathLst>
                <a:path w="1" h="63133" fill="none" extrusionOk="0">
                  <a:moveTo>
                    <a:pt x="0" y="1"/>
                  </a:moveTo>
                  <a:lnTo>
                    <a:pt x="0" y="63132"/>
                  </a:lnTo>
                </a:path>
              </a:pathLst>
            </a:custGeom>
            <a:noFill/>
            <a:ln w="9125" cap="flat" cmpd="sng">
              <a:solidFill>
                <a:srgbClr val="402D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3"/>
            <p:cNvSpPr/>
            <p:nvPr/>
          </p:nvSpPr>
          <p:spPr>
            <a:xfrm>
              <a:off x="5553550" y="4428175"/>
              <a:ext cx="427100" cy="81325"/>
            </a:xfrm>
            <a:custGeom>
              <a:avLst/>
              <a:gdLst/>
              <a:ahLst/>
              <a:cxnLst/>
              <a:rect l="l" t="t" r="r" b="b"/>
              <a:pathLst>
                <a:path w="17084" h="3253" extrusionOk="0">
                  <a:moveTo>
                    <a:pt x="4408" y="0"/>
                  </a:moveTo>
                  <a:cubicBezTo>
                    <a:pt x="791" y="0"/>
                    <a:pt x="1" y="3252"/>
                    <a:pt x="1" y="3252"/>
                  </a:cubicBezTo>
                  <a:lnTo>
                    <a:pt x="17083" y="3252"/>
                  </a:lnTo>
                  <a:lnTo>
                    <a:pt x="17083" y="0"/>
                  </a:lnTo>
                  <a:close/>
                </a:path>
              </a:pathLst>
            </a:custGeom>
            <a:solidFill>
              <a:srgbClr val="402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3"/>
            <p:cNvSpPr/>
            <p:nvPr/>
          </p:nvSpPr>
          <p:spPr>
            <a:xfrm>
              <a:off x="5767100" y="2814150"/>
              <a:ext cx="113550" cy="367400"/>
            </a:xfrm>
            <a:custGeom>
              <a:avLst/>
              <a:gdLst/>
              <a:ahLst/>
              <a:cxnLst/>
              <a:rect l="l" t="t" r="r" b="b"/>
              <a:pathLst>
                <a:path w="4542" h="14696" extrusionOk="0">
                  <a:moveTo>
                    <a:pt x="3435" y="1"/>
                  </a:moveTo>
                  <a:lnTo>
                    <a:pt x="0" y="1278"/>
                  </a:lnTo>
                  <a:cubicBezTo>
                    <a:pt x="0" y="1278"/>
                    <a:pt x="638" y="13041"/>
                    <a:pt x="2645" y="14591"/>
                  </a:cubicBezTo>
                  <a:cubicBezTo>
                    <a:pt x="2736" y="14662"/>
                    <a:pt x="2822" y="14696"/>
                    <a:pt x="2900" y="14696"/>
                  </a:cubicBezTo>
                  <a:cubicBezTo>
                    <a:pt x="4542" y="14696"/>
                    <a:pt x="3435" y="1"/>
                    <a:pt x="3435" y="1"/>
                  </a:cubicBezTo>
                  <a:close/>
                </a:path>
              </a:pathLst>
            </a:custGeom>
            <a:solidFill>
              <a:srgbClr val="536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3"/>
            <p:cNvSpPr/>
            <p:nvPr/>
          </p:nvSpPr>
          <p:spPr>
            <a:xfrm>
              <a:off x="5828650" y="2869625"/>
              <a:ext cx="339700" cy="1558575"/>
            </a:xfrm>
            <a:custGeom>
              <a:avLst/>
              <a:gdLst/>
              <a:ahLst/>
              <a:cxnLst/>
              <a:rect l="l" t="t" r="r" b="b"/>
              <a:pathLst>
                <a:path w="13588" h="62343" extrusionOk="0">
                  <a:moveTo>
                    <a:pt x="0" y="1"/>
                  </a:moveTo>
                  <a:lnTo>
                    <a:pt x="912" y="62342"/>
                  </a:lnTo>
                  <a:lnTo>
                    <a:pt x="13587" y="62342"/>
                  </a:lnTo>
                  <a:lnTo>
                    <a:pt x="12128" y="1"/>
                  </a:lnTo>
                  <a:close/>
                </a:path>
              </a:pathLst>
            </a:custGeom>
            <a:solidFill>
              <a:srgbClr val="A4B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3"/>
            <p:cNvSpPr/>
            <p:nvPr/>
          </p:nvSpPr>
          <p:spPr>
            <a:xfrm>
              <a:off x="5659950" y="1956250"/>
              <a:ext cx="508400" cy="921575"/>
            </a:xfrm>
            <a:custGeom>
              <a:avLst/>
              <a:gdLst/>
              <a:ahLst/>
              <a:cxnLst/>
              <a:rect l="l" t="t" r="r" b="b"/>
              <a:pathLst>
                <a:path w="20336" h="36863" extrusionOk="0">
                  <a:moveTo>
                    <a:pt x="8481" y="0"/>
                  </a:moveTo>
                  <a:lnTo>
                    <a:pt x="1155" y="4286"/>
                  </a:lnTo>
                  <a:lnTo>
                    <a:pt x="0" y="35654"/>
                  </a:lnTo>
                  <a:cubicBezTo>
                    <a:pt x="2407" y="36609"/>
                    <a:pt x="6702" y="36862"/>
                    <a:pt x="10588" y="36862"/>
                  </a:cubicBezTo>
                  <a:cubicBezTo>
                    <a:pt x="14995" y="36862"/>
                    <a:pt x="18876" y="36536"/>
                    <a:pt x="18876" y="36536"/>
                  </a:cubicBezTo>
                  <a:lnTo>
                    <a:pt x="20335" y="4590"/>
                  </a:lnTo>
                  <a:lnTo>
                    <a:pt x="12706" y="0"/>
                  </a:lnTo>
                  <a:close/>
                </a:path>
              </a:pathLst>
            </a:custGeom>
            <a:solidFill>
              <a:srgbClr val="FF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3"/>
            <p:cNvSpPr/>
            <p:nvPr/>
          </p:nvSpPr>
          <p:spPr>
            <a:xfrm>
              <a:off x="6061925" y="2071000"/>
              <a:ext cx="362500" cy="1050175"/>
            </a:xfrm>
            <a:custGeom>
              <a:avLst/>
              <a:gdLst/>
              <a:ahLst/>
              <a:cxnLst/>
              <a:rect l="l" t="t" r="r" b="b"/>
              <a:pathLst>
                <a:path w="14500" h="42007" extrusionOk="0">
                  <a:moveTo>
                    <a:pt x="4256" y="0"/>
                  </a:moveTo>
                  <a:lnTo>
                    <a:pt x="3496" y="17052"/>
                  </a:lnTo>
                  <a:lnTo>
                    <a:pt x="6505" y="26566"/>
                  </a:lnTo>
                  <a:lnTo>
                    <a:pt x="1" y="34165"/>
                  </a:lnTo>
                  <a:lnTo>
                    <a:pt x="3587" y="42007"/>
                  </a:lnTo>
                  <a:lnTo>
                    <a:pt x="12919" y="32098"/>
                  </a:lnTo>
                  <a:cubicBezTo>
                    <a:pt x="14043" y="30882"/>
                    <a:pt x="14499" y="29180"/>
                    <a:pt x="14104" y="27569"/>
                  </a:cubicBezTo>
                  <a:lnTo>
                    <a:pt x="8967" y="6626"/>
                  </a:lnTo>
                  <a:cubicBezTo>
                    <a:pt x="8329" y="3891"/>
                    <a:pt x="6627" y="1550"/>
                    <a:pt x="4286" y="30"/>
                  </a:cubicBezTo>
                  <a:lnTo>
                    <a:pt x="4256" y="0"/>
                  </a:lnTo>
                  <a:close/>
                </a:path>
              </a:pathLst>
            </a:custGeom>
            <a:solidFill>
              <a:srgbClr val="FF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3"/>
            <p:cNvSpPr/>
            <p:nvPr/>
          </p:nvSpPr>
          <p:spPr>
            <a:xfrm>
              <a:off x="6224550" y="2680425"/>
              <a:ext cx="41050" cy="54725"/>
            </a:xfrm>
            <a:custGeom>
              <a:avLst/>
              <a:gdLst/>
              <a:ahLst/>
              <a:cxnLst/>
              <a:rect l="l" t="t" r="r" b="b"/>
              <a:pathLst>
                <a:path w="1642" h="2189" fill="none" extrusionOk="0">
                  <a:moveTo>
                    <a:pt x="0" y="2189"/>
                  </a:moveTo>
                  <a:lnTo>
                    <a:pt x="1642" y="0"/>
                  </a:lnTo>
                </a:path>
              </a:pathLst>
            </a:custGeom>
            <a:noFill/>
            <a:ln w="9875" cap="rnd" cmpd="sng">
              <a:solidFill>
                <a:srgbClr val="DEF5F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3"/>
            <p:cNvSpPr/>
            <p:nvPr/>
          </p:nvSpPr>
          <p:spPr>
            <a:xfrm>
              <a:off x="6343850" y="2701700"/>
              <a:ext cx="80575" cy="180125"/>
            </a:xfrm>
            <a:custGeom>
              <a:avLst/>
              <a:gdLst/>
              <a:ahLst/>
              <a:cxnLst/>
              <a:rect l="l" t="t" r="r" b="b"/>
              <a:pathLst>
                <a:path w="3223" h="7205" extrusionOk="0">
                  <a:moveTo>
                    <a:pt x="2250" y="0"/>
                  </a:moveTo>
                  <a:cubicBezTo>
                    <a:pt x="912" y="821"/>
                    <a:pt x="0" y="2310"/>
                    <a:pt x="0" y="4013"/>
                  </a:cubicBezTo>
                  <a:cubicBezTo>
                    <a:pt x="0" y="5259"/>
                    <a:pt x="487" y="6383"/>
                    <a:pt x="1277" y="7204"/>
                  </a:cubicBezTo>
                  <a:lnTo>
                    <a:pt x="1642" y="6839"/>
                  </a:lnTo>
                  <a:cubicBezTo>
                    <a:pt x="2766" y="5654"/>
                    <a:pt x="3222" y="3952"/>
                    <a:pt x="2827" y="2341"/>
                  </a:cubicBezTo>
                  <a:lnTo>
                    <a:pt x="2250" y="0"/>
                  </a:lnTo>
                  <a:close/>
                </a:path>
              </a:pathLst>
            </a:custGeom>
            <a:solidFill>
              <a:srgbClr val="DE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3"/>
            <p:cNvSpPr/>
            <p:nvPr/>
          </p:nvSpPr>
          <p:spPr>
            <a:xfrm>
              <a:off x="5822575" y="1963850"/>
              <a:ext cx="63850" cy="120075"/>
            </a:xfrm>
            <a:custGeom>
              <a:avLst/>
              <a:gdLst/>
              <a:ahLst/>
              <a:cxnLst/>
              <a:rect l="l" t="t" r="r" b="b"/>
              <a:pathLst>
                <a:path w="2554" h="4803" extrusionOk="0">
                  <a:moveTo>
                    <a:pt x="1216" y="0"/>
                  </a:moveTo>
                  <a:lnTo>
                    <a:pt x="0" y="4803"/>
                  </a:lnTo>
                  <a:lnTo>
                    <a:pt x="0" y="4803"/>
                  </a:lnTo>
                  <a:lnTo>
                    <a:pt x="2553" y="2797"/>
                  </a:lnTo>
                  <a:lnTo>
                    <a:pt x="1216" y="0"/>
                  </a:lnTo>
                  <a:close/>
                </a:path>
              </a:pathLst>
            </a:custGeom>
            <a:solidFill>
              <a:srgbClr val="DE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3"/>
            <p:cNvSpPr/>
            <p:nvPr/>
          </p:nvSpPr>
          <p:spPr>
            <a:xfrm>
              <a:off x="5802800" y="2033750"/>
              <a:ext cx="129200" cy="780425"/>
            </a:xfrm>
            <a:custGeom>
              <a:avLst/>
              <a:gdLst/>
              <a:ahLst/>
              <a:cxnLst/>
              <a:rect l="l" t="t" r="r" b="b"/>
              <a:pathLst>
                <a:path w="5168" h="31217" extrusionOk="0">
                  <a:moveTo>
                    <a:pt x="3344" y="1"/>
                  </a:moveTo>
                  <a:lnTo>
                    <a:pt x="2311" y="821"/>
                  </a:lnTo>
                  <a:lnTo>
                    <a:pt x="2584" y="3253"/>
                  </a:lnTo>
                  <a:lnTo>
                    <a:pt x="1" y="27478"/>
                  </a:lnTo>
                  <a:lnTo>
                    <a:pt x="2007" y="31217"/>
                  </a:lnTo>
                  <a:lnTo>
                    <a:pt x="5168" y="27843"/>
                  </a:lnTo>
                  <a:lnTo>
                    <a:pt x="3831" y="3314"/>
                  </a:lnTo>
                  <a:lnTo>
                    <a:pt x="5168" y="1065"/>
                  </a:lnTo>
                  <a:lnTo>
                    <a:pt x="3344" y="1"/>
                  </a:lnTo>
                  <a:close/>
                </a:path>
              </a:pathLst>
            </a:custGeom>
            <a:solidFill>
              <a:srgbClr val="ED7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3"/>
            <p:cNvSpPr/>
            <p:nvPr/>
          </p:nvSpPr>
          <p:spPr>
            <a:xfrm>
              <a:off x="5886400" y="1956250"/>
              <a:ext cx="91200" cy="141350"/>
            </a:xfrm>
            <a:custGeom>
              <a:avLst/>
              <a:gdLst/>
              <a:ahLst/>
              <a:cxnLst/>
              <a:rect l="l" t="t" r="r" b="b"/>
              <a:pathLst>
                <a:path w="3648" h="5654" extrusionOk="0">
                  <a:moveTo>
                    <a:pt x="3648" y="0"/>
                  </a:moveTo>
                  <a:lnTo>
                    <a:pt x="0" y="3101"/>
                  </a:lnTo>
                  <a:lnTo>
                    <a:pt x="3648" y="5654"/>
                  </a:lnTo>
                  <a:lnTo>
                    <a:pt x="3648" y="0"/>
                  </a:lnTo>
                  <a:close/>
                </a:path>
              </a:pathLst>
            </a:custGeom>
            <a:solidFill>
              <a:srgbClr val="DE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3"/>
            <p:cNvSpPr/>
            <p:nvPr/>
          </p:nvSpPr>
          <p:spPr>
            <a:xfrm>
              <a:off x="5914500" y="2878000"/>
              <a:ext cx="25" cy="1550200"/>
            </a:xfrm>
            <a:custGeom>
              <a:avLst/>
              <a:gdLst/>
              <a:ahLst/>
              <a:cxnLst/>
              <a:rect l="l" t="t" r="r" b="b"/>
              <a:pathLst>
                <a:path w="1" h="62008" fill="none" extrusionOk="0">
                  <a:moveTo>
                    <a:pt x="1" y="0"/>
                  </a:moveTo>
                  <a:lnTo>
                    <a:pt x="1" y="62007"/>
                  </a:lnTo>
                </a:path>
              </a:pathLst>
            </a:custGeom>
            <a:noFill/>
            <a:ln w="9125" cap="flat" cmpd="sng">
              <a:solidFill>
                <a:srgbClr val="54476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3"/>
            <p:cNvSpPr/>
            <p:nvPr/>
          </p:nvSpPr>
          <p:spPr>
            <a:xfrm>
              <a:off x="5741250" y="4428175"/>
              <a:ext cx="427100" cy="81325"/>
            </a:xfrm>
            <a:custGeom>
              <a:avLst/>
              <a:gdLst/>
              <a:ahLst/>
              <a:cxnLst/>
              <a:rect l="l" t="t" r="r" b="b"/>
              <a:pathLst>
                <a:path w="17084" h="3253" extrusionOk="0">
                  <a:moveTo>
                    <a:pt x="4408" y="0"/>
                  </a:moveTo>
                  <a:cubicBezTo>
                    <a:pt x="791" y="0"/>
                    <a:pt x="1" y="3252"/>
                    <a:pt x="1" y="3252"/>
                  </a:cubicBezTo>
                  <a:lnTo>
                    <a:pt x="17083" y="3252"/>
                  </a:lnTo>
                  <a:lnTo>
                    <a:pt x="17083" y="0"/>
                  </a:ln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3"/>
            <p:cNvSpPr/>
            <p:nvPr/>
          </p:nvSpPr>
          <p:spPr>
            <a:xfrm>
              <a:off x="5969975" y="2915975"/>
              <a:ext cx="168725" cy="294125"/>
            </a:xfrm>
            <a:custGeom>
              <a:avLst/>
              <a:gdLst/>
              <a:ahLst/>
              <a:cxnLst/>
              <a:rect l="l" t="t" r="r" b="b"/>
              <a:pathLst>
                <a:path w="6749" h="11765" extrusionOk="0">
                  <a:moveTo>
                    <a:pt x="2402" y="1"/>
                  </a:moveTo>
                  <a:lnTo>
                    <a:pt x="1" y="1825"/>
                  </a:lnTo>
                  <a:lnTo>
                    <a:pt x="4591" y="11764"/>
                  </a:lnTo>
                  <a:lnTo>
                    <a:pt x="6749" y="9454"/>
                  </a:lnTo>
                  <a:lnTo>
                    <a:pt x="2402" y="1"/>
                  </a:lnTo>
                  <a:close/>
                </a:path>
              </a:pathLst>
            </a:custGeom>
            <a:solidFill>
              <a:srgbClr val="759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3"/>
            <p:cNvSpPr/>
            <p:nvPr/>
          </p:nvSpPr>
          <p:spPr>
            <a:xfrm>
              <a:off x="6043700" y="2925100"/>
              <a:ext cx="107925" cy="211275"/>
            </a:xfrm>
            <a:custGeom>
              <a:avLst/>
              <a:gdLst/>
              <a:ahLst/>
              <a:cxnLst/>
              <a:rect l="l" t="t" r="r" b="b"/>
              <a:pathLst>
                <a:path w="4317" h="8451" extrusionOk="0">
                  <a:moveTo>
                    <a:pt x="730" y="1"/>
                  </a:moveTo>
                  <a:lnTo>
                    <a:pt x="0" y="821"/>
                  </a:lnTo>
                  <a:lnTo>
                    <a:pt x="3526" y="8451"/>
                  </a:lnTo>
                  <a:lnTo>
                    <a:pt x="4316" y="7843"/>
                  </a:lnTo>
                  <a:lnTo>
                    <a:pt x="730" y="1"/>
                  </a:ln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3"/>
            <p:cNvSpPr/>
            <p:nvPr/>
          </p:nvSpPr>
          <p:spPr>
            <a:xfrm>
              <a:off x="6097650" y="2401550"/>
              <a:ext cx="51700" cy="253825"/>
            </a:xfrm>
            <a:custGeom>
              <a:avLst/>
              <a:gdLst/>
              <a:ahLst/>
              <a:cxnLst/>
              <a:rect l="l" t="t" r="r" b="b"/>
              <a:pathLst>
                <a:path w="2068" h="10153" extrusionOk="0">
                  <a:moveTo>
                    <a:pt x="0" y="0"/>
                  </a:moveTo>
                  <a:lnTo>
                    <a:pt x="1763" y="10152"/>
                  </a:lnTo>
                  <a:lnTo>
                    <a:pt x="2067" y="3830"/>
                  </a:lnTo>
                  <a:lnTo>
                    <a:pt x="0" y="0"/>
                  </a:lnTo>
                  <a:close/>
                </a:path>
              </a:pathLst>
            </a:custGeom>
            <a:solidFill>
              <a:srgbClr val="1913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3"/>
            <p:cNvSpPr/>
            <p:nvPr/>
          </p:nvSpPr>
          <p:spPr>
            <a:xfrm>
              <a:off x="5692625" y="2257150"/>
              <a:ext cx="122375" cy="31200"/>
            </a:xfrm>
            <a:custGeom>
              <a:avLst/>
              <a:gdLst/>
              <a:ahLst/>
              <a:cxnLst/>
              <a:rect l="l" t="t" r="r" b="b"/>
              <a:pathLst>
                <a:path w="4895" h="1248" extrusionOk="0">
                  <a:moveTo>
                    <a:pt x="0" y="1"/>
                  </a:moveTo>
                  <a:lnTo>
                    <a:pt x="0" y="1247"/>
                  </a:lnTo>
                  <a:lnTo>
                    <a:pt x="4894" y="1247"/>
                  </a:lnTo>
                  <a:lnTo>
                    <a:pt x="4894" y="1"/>
                  </a:lnTo>
                  <a:close/>
                </a:path>
              </a:pathLst>
            </a:custGeom>
            <a:solidFill>
              <a:srgbClr val="DE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3"/>
            <p:cNvSpPr/>
            <p:nvPr/>
          </p:nvSpPr>
          <p:spPr>
            <a:xfrm>
              <a:off x="5852950" y="1787550"/>
              <a:ext cx="132250" cy="246225"/>
            </a:xfrm>
            <a:custGeom>
              <a:avLst/>
              <a:gdLst/>
              <a:ahLst/>
              <a:cxnLst/>
              <a:rect l="l" t="t" r="r" b="b"/>
              <a:pathLst>
                <a:path w="5290" h="9849" extrusionOk="0">
                  <a:moveTo>
                    <a:pt x="5290" y="1"/>
                  </a:moveTo>
                  <a:lnTo>
                    <a:pt x="1" y="4499"/>
                  </a:lnTo>
                  <a:lnTo>
                    <a:pt x="1" y="7174"/>
                  </a:lnTo>
                  <a:lnTo>
                    <a:pt x="1338" y="9849"/>
                  </a:lnTo>
                  <a:lnTo>
                    <a:pt x="4986" y="6748"/>
                  </a:lnTo>
                  <a:lnTo>
                    <a:pt x="5290" y="1"/>
                  </a:ln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3"/>
            <p:cNvSpPr/>
            <p:nvPr/>
          </p:nvSpPr>
          <p:spPr>
            <a:xfrm>
              <a:off x="5852950" y="1807300"/>
              <a:ext cx="109450" cy="156575"/>
            </a:xfrm>
            <a:custGeom>
              <a:avLst/>
              <a:gdLst/>
              <a:ahLst/>
              <a:cxnLst/>
              <a:rect l="l" t="t" r="r" b="b"/>
              <a:pathLst>
                <a:path w="4378" h="6263" extrusionOk="0">
                  <a:moveTo>
                    <a:pt x="4378" y="1"/>
                  </a:moveTo>
                  <a:lnTo>
                    <a:pt x="1" y="3709"/>
                  </a:lnTo>
                  <a:lnTo>
                    <a:pt x="1" y="6262"/>
                  </a:lnTo>
                  <a:cubicBezTo>
                    <a:pt x="2767" y="5563"/>
                    <a:pt x="4378" y="1277"/>
                    <a:pt x="4378" y="1277"/>
                  </a:cubicBezTo>
                  <a:lnTo>
                    <a:pt x="4378" y="1"/>
                  </a:lnTo>
                  <a:close/>
                </a:path>
              </a:pathLst>
            </a:custGeom>
            <a:solidFill>
              <a:srgbClr val="3A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3"/>
            <p:cNvSpPr/>
            <p:nvPr/>
          </p:nvSpPr>
          <p:spPr>
            <a:xfrm>
              <a:off x="5792925" y="1665975"/>
              <a:ext cx="192275" cy="252100"/>
            </a:xfrm>
            <a:custGeom>
              <a:avLst/>
              <a:gdLst/>
              <a:ahLst/>
              <a:cxnLst/>
              <a:rect l="l" t="t" r="r" b="b"/>
              <a:pathLst>
                <a:path w="7691" h="10084" extrusionOk="0">
                  <a:moveTo>
                    <a:pt x="912" y="0"/>
                  </a:moveTo>
                  <a:cubicBezTo>
                    <a:pt x="912" y="0"/>
                    <a:pt x="1" y="4316"/>
                    <a:pt x="1" y="8693"/>
                  </a:cubicBezTo>
                  <a:cubicBezTo>
                    <a:pt x="1" y="9487"/>
                    <a:pt x="617" y="10084"/>
                    <a:pt x="1361" y="10084"/>
                  </a:cubicBezTo>
                  <a:cubicBezTo>
                    <a:pt x="1443" y="10084"/>
                    <a:pt x="1527" y="10076"/>
                    <a:pt x="1612" y="10061"/>
                  </a:cubicBezTo>
                  <a:lnTo>
                    <a:pt x="3618" y="9696"/>
                  </a:lnTo>
                  <a:cubicBezTo>
                    <a:pt x="5958" y="9271"/>
                    <a:pt x="7691" y="7234"/>
                    <a:pt x="7691" y="4833"/>
                  </a:cubicBezTo>
                  <a:lnTo>
                    <a:pt x="7691" y="0"/>
                  </a:ln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3"/>
            <p:cNvSpPr/>
            <p:nvPr/>
          </p:nvSpPr>
          <p:spPr>
            <a:xfrm>
              <a:off x="5808125" y="1825550"/>
              <a:ext cx="68425" cy="9150"/>
            </a:xfrm>
            <a:custGeom>
              <a:avLst/>
              <a:gdLst/>
              <a:ahLst/>
              <a:cxnLst/>
              <a:rect l="l" t="t" r="r" b="b"/>
              <a:pathLst>
                <a:path w="2737" h="366" fill="none" extrusionOk="0">
                  <a:moveTo>
                    <a:pt x="1" y="365"/>
                  </a:moveTo>
                  <a:cubicBezTo>
                    <a:pt x="1" y="365"/>
                    <a:pt x="1824" y="304"/>
                    <a:pt x="2736" y="0"/>
                  </a:cubicBezTo>
                </a:path>
              </a:pathLst>
            </a:custGeom>
            <a:noFill/>
            <a:ln w="6075" cap="flat" cmpd="sng">
              <a:solidFill>
                <a:srgbClr val="AF585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3"/>
            <p:cNvSpPr/>
            <p:nvPr/>
          </p:nvSpPr>
          <p:spPr>
            <a:xfrm>
              <a:off x="5808125" y="1756400"/>
              <a:ext cx="25850" cy="53200"/>
            </a:xfrm>
            <a:custGeom>
              <a:avLst/>
              <a:gdLst/>
              <a:ahLst/>
              <a:cxnLst/>
              <a:rect l="l" t="t" r="r" b="b"/>
              <a:pathLst>
                <a:path w="1034" h="2128" fill="none" extrusionOk="0">
                  <a:moveTo>
                    <a:pt x="730" y="0"/>
                  </a:moveTo>
                  <a:lnTo>
                    <a:pt x="1" y="2128"/>
                  </a:lnTo>
                  <a:lnTo>
                    <a:pt x="1034" y="1885"/>
                  </a:lnTo>
                </a:path>
              </a:pathLst>
            </a:custGeom>
            <a:noFill/>
            <a:ln w="6075" cap="flat" cmpd="sng">
              <a:solidFill>
                <a:srgbClr val="AF585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3"/>
            <p:cNvSpPr/>
            <p:nvPr/>
          </p:nvSpPr>
          <p:spPr>
            <a:xfrm>
              <a:off x="5863600" y="1750325"/>
              <a:ext cx="42575" cy="12175"/>
            </a:xfrm>
            <a:custGeom>
              <a:avLst/>
              <a:gdLst/>
              <a:ahLst/>
              <a:cxnLst/>
              <a:rect l="l" t="t" r="r" b="b"/>
              <a:pathLst>
                <a:path w="1703" h="487" fill="none" extrusionOk="0">
                  <a:moveTo>
                    <a:pt x="0" y="486"/>
                  </a:moveTo>
                  <a:cubicBezTo>
                    <a:pt x="0" y="486"/>
                    <a:pt x="699" y="0"/>
                    <a:pt x="1703" y="486"/>
                  </a:cubicBezTo>
                </a:path>
              </a:pathLst>
            </a:custGeom>
            <a:noFill/>
            <a:ln w="6075" cap="flat" cmpd="sng">
              <a:solidFill>
                <a:srgbClr val="AF585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3"/>
            <p:cNvSpPr/>
            <p:nvPr/>
          </p:nvSpPr>
          <p:spPr>
            <a:xfrm>
              <a:off x="5768600" y="1573250"/>
              <a:ext cx="262925" cy="252325"/>
            </a:xfrm>
            <a:custGeom>
              <a:avLst/>
              <a:gdLst/>
              <a:ahLst/>
              <a:cxnLst/>
              <a:rect l="l" t="t" r="r" b="b"/>
              <a:pathLst>
                <a:path w="10517" h="10093" extrusionOk="0">
                  <a:moveTo>
                    <a:pt x="1582" y="1"/>
                  </a:moveTo>
                  <a:lnTo>
                    <a:pt x="1582" y="1"/>
                  </a:lnTo>
                  <a:cubicBezTo>
                    <a:pt x="1" y="1095"/>
                    <a:pt x="1885" y="3709"/>
                    <a:pt x="1885" y="3709"/>
                  </a:cubicBezTo>
                  <a:lnTo>
                    <a:pt x="5746" y="3709"/>
                  </a:lnTo>
                  <a:cubicBezTo>
                    <a:pt x="7114" y="3709"/>
                    <a:pt x="7904" y="5411"/>
                    <a:pt x="7904" y="7083"/>
                  </a:cubicBezTo>
                  <a:cubicBezTo>
                    <a:pt x="7904" y="8755"/>
                    <a:pt x="8876" y="10092"/>
                    <a:pt x="8876" y="10092"/>
                  </a:cubicBezTo>
                  <a:cubicBezTo>
                    <a:pt x="8876" y="10092"/>
                    <a:pt x="9636" y="9120"/>
                    <a:pt x="10092" y="7752"/>
                  </a:cubicBezTo>
                  <a:cubicBezTo>
                    <a:pt x="10517" y="6388"/>
                    <a:pt x="10427" y="1521"/>
                    <a:pt x="8891" y="1521"/>
                  </a:cubicBezTo>
                  <a:cubicBezTo>
                    <a:pt x="8886" y="1521"/>
                    <a:pt x="8881" y="1521"/>
                    <a:pt x="8876" y="1521"/>
                  </a:cubicBezTo>
                  <a:cubicBezTo>
                    <a:pt x="8828" y="1523"/>
                    <a:pt x="8776" y="1524"/>
                    <a:pt x="8720" y="1524"/>
                  </a:cubicBezTo>
                  <a:cubicBezTo>
                    <a:pt x="7032" y="1524"/>
                    <a:pt x="2170" y="648"/>
                    <a:pt x="1582" y="1"/>
                  </a:cubicBezTo>
                  <a:close/>
                </a:path>
              </a:pathLst>
            </a:custGeom>
            <a:solidFill>
              <a:srgbClr val="6D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3"/>
            <p:cNvSpPr/>
            <p:nvPr/>
          </p:nvSpPr>
          <p:spPr>
            <a:xfrm>
              <a:off x="5979100" y="1762475"/>
              <a:ext cx="73725" cy="73725"/>
            </a:xfrm>
            <a:custGeom>
              <a:avLst/>
              <a:gdLst/>
              <a:ahLst/>
              <a:cxnLst/>
              <a:rect l="l" t="t" r="r" b="b"/>
              <a:pathLst>
                <a:path w="2949" h="2949" extrusionOk="0">
                  <a:moveTo>
                    <a:pt x="1460" y="0"/>
                  </a:moveTo>
                  <a:cubicBezTo>
                    <a:pt x="669" y="0"/>
                    <a:pt x="1" y="669"/>
                    <a:pt x="1" y="1459"/>
                  </a:cubicBezTo>
                  <a:cubicBezTo>
                    <a:pt x="1" y="2280"/>
                    <a:pt x="669" y="2949"/>
                    <a:pt x="1460" y="2949"/>
                  </a:cubicBezTo>
                  <a:cubicBezTo>
                    <a:pt x="2280" y="2949"/>
                    <a:pt x="2949" y="2280"/>
                    <a:pt x="2949" y="1459"/>
                  </a:cubicBezTo>
                  <a:cubicBezTo>
                    <a:pt x="2949" y="669"/>
                    <a:pt x="2280" y="0"/>
                    <a:pt x="1460" y="0"/>
                  </a:cubicBez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3"/>
            <p:cNvSpPr/>
            <p:nvPr/>
          </p:nvSpPr>
          <p:spPr>
            <a:xfrm>
              <a:off x="5863600" y="1699400"/>
              <a:ext cx="54725" cy="21300"/>
            </a:xfrm>
            <a:custGeom>
              <a:avLst/>
              <a:gdLst/>
              <a:ahLst/>
              <a:cxnLst/>
              <a:rect l="l" t="t" r="r" b="b"/>
              <a:pathLst>
                <a:path w="2189" h="852" fill="none" extrusionOk="0">
                  <a:moveTo>
                    <a:pt x="0" y="852"/>
                  </a:moveTo>
                  <a:cubicBezTo>
                    <a:pt x="0" y="852"/>
                    <a:pt x="1003" y="1"/>
                    <a:pt x="2189" y="852"/>
                  </a:cubicBezTo>
                </a:path>
              </a:pathLst>
            </a:custGeom>
            <a:noFill/>
            <a:ln w="10650" cap="rnd" cmpd="sng">
              <a:solidFill>
                <a:srgbClr val="6D292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3"/>
            <p:cNvSpPr/>
            <p:nvPr/>
          </p:nvSpPr>
          <p:spPr>
            <a:xfrm>
              <a:off x="5990500" y="1792100"/>
              <a:ext cx="34225" cy="33475"/>
            </a:xfrm>
            <a:custGeom>
              <a:avLst/>
              <a:gdLst/>
              <a:ahLst/>
              <a:cxnLst/>
              <a:rect l="l" t="t" r="r" b="b"/>
              <a:pathLst>
                <a:path w="1369" h="1339" fill="none" extrusionOk="0">
                  <a:moveTo>
                    <a:pt x="0" y="1338"/>
                  </a:moveTo>
                  <a:lnTo>
                    <a:pt x="1368" y="1"/>
                  </a:lnTo>
                </a:path>
              </a:pathLst>
            </a:custGeom>
            <a:noFill/>
            <a:ln w="6075" cap="flat" cmpd="sng">
              <a:solidFill>
                <a:srgbClr val="AF585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5" name="Google Shape;1145;p53"/>
          <p:cNvSpPr txBox="1"/>
          <p:nvPr/>
        </p:nvSpPr>
        <p:spPr>
          <a:xfrm>
            <a:off x="554950" y="1361275"/>
            <a:ext cx="6960600" cy="2716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2000">
                <a:solidFill>
                  <a:schemeClr val="dk2"/>
                </a:solidFill>
                <a:latin typeface="Livvic"/>
                <a:ea typeface="Livvic"/>
                <a:cs typeface="Livvic"/>
                <a:sym typeface="Livvic"/>
              </a:rPr>
              <a:t>Why Agile?</a:t>
            </a:r>
            <a:endParaRPr sz="2000">
              <a:solidFill>
                <a:schemeClr val="dk2"/>
              </a:solidFill>
              <a:latin typeface="Livvic"/>
              <a:ea typeface="Livvic"/>
              <a:cs typeface="Livvic"/>
              <a:sym typeface="Livvic"/>
            </a:endParaRPr>
          </a:p>
          <a:p>
            <a:pPr marL="0" lvl="0" indent="0" algn="l" rtl="0">
              <a:lnSpc>
                <a:spcPct val="115000"/>
              </a:lnSpc>
              <a:spcBef>
                <a:spcPts val="1200"/>
              </a:spcBef>
              <a:spcAft>
                <a:spcPts val="0"/>
              </a:spcAft>
              <a:buNone/>
            </a:pPr>
            <a:endParaRPr sz="1000">
              <a:solidFill>
                <a:schemeClr val="dk2"/>
              </a:solidFill>
              <a:latin typeface="Livvic"/>
              <a:ea typeface="Livvic"/>
              <a:cs typeface="Livvic"/>
              <a:sym typeface="Livvic"/>
            </a:endParaRPr>
          </a:p>
          <a:p>
            <a:pPr marL="914400" lvl="1" indent="-355600" algn="l" rtl="0">
              <a:lnSpc>
                <a:spcPct val="150000"/>
              </a:lnSpc>
              <a:spcBef>
                <a:spcPts val="1200"/>
              </a:spcBef>
              <a:spcAft>
                <a:spcPts val="0"/>
              </a:spcAft>
              <a:buClr>
                <a:schemeClr val="dk2"/>
              </a:buClr>
              <a:buSzPts val="2000"/>
              <a:buFont typeface="Livvic"/>
              <a:buChar char="○"/>
            </a:pPr>
            <a:r>
              <a:rPr lang="en" sz="2000" b="1">
                <a:solidFill>
                  <a:schemeClr val="dk2"/>
                </a:solidFill>
                <a:latin typeface="Livvic"/>
                <a:ea typeface="Livvic"/>
                <a:cs typeface="Livvic"/>
                <a:sym typeface="Livvic"/>
              </a:rPr>
              <a:t>Iterative Development</a:t>
            </a:r>
            <a:endParaRPr sz="2000" b="1">
              <a:solidFill>
                <a:schemeClr val="dk2"/>
              </a:solidFill>
              <a:latin typeface="Livvic"/>
              <a:ea typeface="Livvic"/>
              <a:cs typeface="Livvic"/>
              <a:sym typeface="Livvic"/>
            </a:endParaRPr>
          </a:p>
          <a:p>
            <a:pPr marL="914400" lvl="1" indent="-355600" algn="l" rtl="0">
              <a:lnSpc>
                <a:spcPct val="150000"/>
              </a:lnSpc>
              <a:spcBef>
                <a:spcPts val="0"/>
              </a:spcBef>
              <a:spcAft>
                <a:spcPts val="0"/>
              </a:spcAft>
              <a:buClr>
                <a:schemeClr val="dk2"/>
              </a:buClr>
              <a:buSzPts val="2000"/>
              <a:buFont typeface="Livvic"/>
              <a:buChar char="○"/>
            </a:pPr>
            <a:r>
              <a:rPr lang="en" sz="2000" b="1">
                <a:solidFill>
                  <a:schemeClr val="dk2"/>
                </a:solidFill>
                <a:latin typeface="Livvic"/>
                <a:ea typeface="Livvic"/>
                <a:cs typeface="Livvic"/>
                <a:sym typeface="Livvic"/>
              </a:rPr>
              <a:t>Flexibility</a:t>
            </a:r>
            <a:endParaRPr sz="2000" b="1">
              <a:solidFill>
                <a:schemeClr val="accent4"/>
              </a:solidFill>
              <a:latin typeface="Hanken Grotesk"/>
              <a:ea typeface="Hanken Grotesk"/>
              <a:cs typeface="Hanken Grotesk"/>
              <a:sym typeface="Hanken Grotesk"/>
            </a:endParaRPr>
          </a:p>
          <a:p>
            <a:pPr marL="914400" lvl="1" indent="-355600" algn="l" rtl="0">
              <a:lnSpc>
                <a:spcPct val="150000"/>
              </a:lnSpc>
              <a:spcBef>
                <a:spcPts val="0"/>
              </a:spcBef>
              <a:spcAft>
                <a:spcPts val="0"/>
              </a:spcAft>
              <a:buClr>
                <a:schemeClr val="dk2"/>
              </a:buClr>
              <a:buSzPts val="2000"/>
              <a:buFont typeface="Livvic"/>
              <a:buChar char="○"/>
            </a:pPr>
            <a:r>
              <a:rPr lang="en" sz="2000" b="1">
                <a:solidFill>
                  <a:schemeClr val="dk2"/>
                </a:solidFill>
                <a:latin typeface="Livvic"/>
                <a:ea typeface="Livvic"/>
                <a:cs typeface="Livvic"/>
                <a:sym typeface="Livvic"/>
              </a:rPr>
              <a:t>User-Centric</a:t>
            </a:r>
            <a:endParaRPr sz="2000" b="1">
              <a:solidFill>
                <a:schemeClr val="dk2"/>
              </a:solidFill>
              <a:latin typeface="Livvic"/>
              <a:ea typeface="Livvic"/>
              <a:cs typeface="Livvic"/>
              <a:sym typeface="Livvic"/>
            </a:endParaRPr>
          </a:p>
          <a:p>
            <a:pPr marL="914400" lvl="1" indent="-355600" algn="l" rtl="0">
              <a:lnSpc>
                <a:spcPct val="150000"/>
              </a:lnSpc>
              <a:spcBef>
                <a:spcPts val="0"/>
              </a:spcBef>
              <a:spcAft>
                <a:spcPts val="0"/>
              </a:spcAft>
              <a:buClr>
                <a:schemeClr val="dk2"/>
              </a:buClr>
              <a:buSzPts val="2000"/>
              <a:buFont typeface="Livvic"/>
              <a:buChar char="○"/>
            </a:pPr>
            <a:r>
              <a:rPr lang="en" sz="2000" b="1">
                <a:solidFill>
                  <a:schemeClr val="dk2"/>
                </a:solidFill>
                <a:latin typeface="Livvic"/>
                <a:ea typeface="Livvic"/>
                <a:cs typeface="Livvic"/>
                <a:sym typeface="Livvic"/>
              </a:rPr>
              <a:t>Parallel Development</a:t>
            </a:r>
            <a:endParaRPr sz="2000" b="1">
              <a:solidFill>
                <a:schemeClr val="accent4"/>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54"/>
          <p:cNvSpPr txBox="1">
            <a:spLocks noGrp="1"/>
          </p:cNvSpPr>
          <p:nvPr>
            <p:ph type="title"/>
          </p:nvPr>
        </p:nvSpPr>
        <p:spPr>
          <a:xfrm>
            <a:off x="576725" y="463913"/>
            <a:ext cx="4906500" cy="73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Pre game</a:t>
            </a:r>
            <a:endParaRPr sz="3000"/>
          </a:p>
        </p:txBody>
      </p:sp>
      <p:sp>
        <p:nvSpPr>
          <p:cNvPr id="1151" name="Google Shape;1151;p54"/>
          <p:cNvSpPr txBox="1"/>
          <p:nvPr/>
        </p:nvSpPr>
        <p:spPr>
          <a:xfrm>
            <a:off x="576725" y="1675200"/>
            <a:ext cx="7332900" cy="252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800">
                <a:solidFill>
                  <a:schemeClr val="lt1"/>
                </a:solidFill>
                <a:latin typeface="Livvic"/>
                <a:ea typeface="Livvic"/>
                <a:cs typeface="Livvic"/>
                <a:sym typeface="Livvic"/>
              </a:rPr>
              <a:t>Pre-Game (Project Planning &amp; Setup)</a:t>
            </a:r>
            <a:endParaRPr sz="1800">
              <a:solidFill>
                <a:schemeClr val="lt1"/>
              </a:solidFill>
              <a:latin typeface="Livvic"/>
              <a:ea typeface="Livvic"/>
              <a:cs typeface="Livvic"/>
              <a:sym typeface="Livvic"/>
            </a:endParaRPr>
          </a:p>
          <a:p>
            <a:pPr marL="457200" lvl="0" indent="-342900" algn="l" rtl="0">
              <a:lnSpc>
                <a:spcPct val="115000"/>
              </a:lnSpc>
              <a:spcBef>
                <a:spcPts val="1200"/>
              </a:spcBef>
              <a:spcAft>
                <a:spcPts val="0"/>
              </a:spcAft>
              <a:buClr>
                <a:schemeClr val="lt1"/>
              </a:buClr>
              <a:buSzPts val="1800"/>
              <a:buChar char="●"/>
            </a:pPr>
            <a:r>
              <a:rPr lang="en" sz="1800">
                <a:solidFill>
                  <a:schemeClr val="lt1"/>
                </a:solidFill>
                <a:latin typeface="Livvic"/>
                <a:ea typeface="Livvic"/>
                <a:cs typeface="Livvic"/>
                <a:sym typeface="Livvic"/>
              </a:rPr>
              <a:t>Defined project goals, scope, and key deliverables</a:t>
            </a:r>
            <a:endParaRPr sz="1800">
              <a:solidFill>
                <a:schemeClr val="lt1"/>
              </a:solidFill>
              <a:latin typeface="Livvic"/>
              <a:ea typeface="Livvic"/>
              <a:cs typeface="Livvic"/>
              <a:sym typeface="Livvic"/>
            </a:endParaRPr>
          </a:p>
          <a:p>
            <a:pPr marL="457200" lvl="0" indent="-342900" algn="l" rtl="0">
              <a:lnSpc>
                <a:spcPct val="115000"/>
              </a:lnSpc>
              <a:spcBef>
                <a:spcPts val="0"/>
              </a:spcBef>
              <a:spcAft>
                <a:spcPts val="0"/>
              </a:spcAft>
              <a:buClr>
                <a:schemeClr val="lt1"/>
              </a:buClr>
              <a:buSzPts val="1800"/>
              <a:buChar char="●"/>
            </a:pPr>
            <a:r>
              <a:rPr lang="en" sz="1800">
                <a:solidFill>
                  <a:schemeClr val="lt1"/>
                </a:solidFill>
                <a:latin typeface="Livvic"/>
                <a:ea typeface="Livvic"/>
                <a:cs typeface="Livvic"/>
                <a:sym typeface="Livvic"/>
              </a:rPr>
              <a:t>Analyzed user preferences across job portals and researched their key pain points</a:t>
            </a:r>
            <a:endParaRPr sz="1800">
              <a:solidFill>
                <a:schemeClr val="lt1"/>
              </a:solidFill>
              <a:latin typeface="Livvic"/>
              <a:ea typeface="Livvic"/>
              <a:cs typeface="Livvic"/>
              <a:sym typeface="Livvic"/>
            </a:endParaRPr>
          </a:p>
          <a:p>
            <a:pPr marL="457200" lvl="0" indent="-342900" algn="l" rtl="0">
              <a:lnSpc>
                <a:spcPct val="115000"/>
              </a:lnSpc>
              <a:spcBef>
                <a:spcPts val="0"/>
              </a:spcBef>
              <a:spcAft>
                <a:spcPts val="0"/>
              </a:spcAft>
              <a:buClr>
                <a:schemeClr val="lt1"/>
              </a:buClr>
              <a:buSzPts val="1800"/>
              <a:buChar char="●"/>
            </a:pPr>
            <a:r>
              <a:rPr lang="en" sz="1800">
                <a:solidFill>
                  <a:schemeClr val="lt1"/>
                </a:solidFill>
                <a:latin typeface="Livvic"/>
                <a:ea typeface="Livvic"/>
                <a:cs typeface="Livvic"/>
                <a:sym typeface="Livvic"/>
              </a:rPr>
              <a:t>Created an initial backlog with prioritized features</a:t>
            </a:r>
            <a:endParaRPr sz="1800">
              <a:solidFill>
                <a:schemeClr val="lt1"/>
              </a:solidFill>
              <a:latin typeface="Livvic"/>
              <a:ea typeface="Livvic"/>
              <a:cs typeface="Livvic"/>
              <a:sym typeface="Livvic"/>
            </a:endParaRPr>
          </a:p>
          <a:p>
            <a:pPr marL="457200" lvl="0" indent="-342900" algn="l" rtl="0">
              <a:lnSpc>
                <a:spcPct val="115000"/>
              </a:lnSpc>
              <a:spcBef>
                <a:spcPts val="0"/>
              </a:spcBef>
              <a:spcAft>
                <a:spcPts val="0"/>
              </a:spcAft>
              <a:buClr>
                <a:schemeClr val="lt1"/>
              </a:buClr>
              <a:buSzPts val="1800"/>
              <a:buChar char="●"/>
            </a:pPr>
            <a:r>
              <a:rPr lang="en" sz="1800">
                <a:solidFill>
                  <a:schemeClr val="lt1"/>
                </a:solidFill>
                <a:latin typeface="Livvic"/>
                <a:ea typeface="Livvic"/>
                <a:cs typeface="Livvic"/>
                <a:sym typeface="Livvic"/>
              </a:rPr>
              <a:t>Assigned team roles and responsibilities</a:t>
            </a:r>
            <a:endParaRPr sz="1800">
              <a:solidFill>
                <a:schemeClr val="lt1"/>
              </a:solidFill>
              <a:latin typeface="Livvic"/>
              <a:ea typeface="Livvic"/>
              <a:cs typeface="Livvic"/>
              <a:sym typeface="Livvic"/>
            </a:endParaRPr>
          </a:p>
          <a:p>
            <a:pPr marL="457200" lvl="0" indent="-342900" algn="l" rtl="0">
              <a:lnSpc>
                <a:spcPct val="115000"/>
              </a:lnSpc>
              <a:spcBef>
                <a:spcPts val="0"/>
              </a:spcBef>
              <a:spcAft>
                <a:spcPts val="0"/>
              </a:spcAft>
              <a:buClr>
                <a:schemeClr val="lt1"/>
              </a:buClr>
              <a:buSzPts val="1800"/>
              <a:buChar char="●"/>
            </a:pPr>
            <a:r>
              <a:rPr lang="en" sz="1800">
                <a:solidFill>
                  <a:schemeClr val="lt1"/>
                </a:solidFill>
                <a:latin typeface="Livvic"/>
                <a:ea typeface="Livvic"/>
                <a:cs typeface="Livvic"/>
                <a:sym typeface="Livvic"/>
              </a:rPr>
              <a:t>Set up Kanban board</a:t>
            </a:r>
            <a:endParaRPr sz="1800">
              <a:solidFill>
                <a:schemeClr val="lt1"/>
              </a:solidFill>
            </a:endParaRPr>
          </a:p>
        </p:txBody>
      </p:sp>
      <p:grpSp>
        <p:nvGrpSpPr>
          <p:cNvPr id="1152" name="Google Shape;1152;p54"/>
          <p:cNvGrpSpPr/>
          <p:nvPr/>
        </p:nvGrpSpPr>
        <p:grpSpPr>
          <a:xfrm flipH="1">
            <a:off x="6784089" y="2936141"/>
            <a:ext cx="2278028" cy="2083625"/>
            <a:chOff x="694026" y="2850300"/>
            <a:chExt cx="2278028" cy="2083625"/>
          </a:xfrm>
        </p:grpSpPr>
        <p:sp>
          <p:nvSpPr>
            <p:cNvPr id="1153" name="Google Shape;1153;p54"/>
            <p:cNvSpPr/>
            <p:nvPr/>
          </p:nvSpPr>
          <p:spPr>
            <a:xfrm>
              <a:off x="1422200" y="4080550"/>
              <a:ext cx="589700" cy="734075"/>
            </a:xfrm>
            <a:custGeom>
              <a:avLst/>
              <a:gdLst/>
              <a:ahLst/>
              <a:cxnLst/>
              <a:rect l="l" t="t" r="r" b="b"/>
              <a:pathLst>
                <a:path w="23588" h="29363" fill="none" extrusionOk="0">
                  <a:moveTo>
                    <a:pt x="0" y="1"/>
                  </a:moveTo>
                  <a:lnTo>
                    <a:pt x="23587" y="1"/>
                  </a:lnTo>
                  <a:lnTo>
                    <a:pt x="23587" y="29363"/>
                  </a:lnTo>
                  <a:lnTo>
                    <a:pt x="0" y="29363"/>
                  </a:lnTo>
                  <a:close/>
                </a:path>
              </a:pathLst>
            </a:custGeom>
            <a:noFill/>
            <a:ln w="31150" cap="flat" cmpd="sng">
              <a:solidFill>
                <a:srgbClr val="7396C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4"/>
            <p:cNvSpPr/>
            <p:nvPr/>
          </p:nvSpPr>
          <p:spPr>
            <a:xfrm>
              <a:off x="1625075" y="4080550"/>
              <a:ext cx="589700" cy="734075"/>
            </a:xfrm>
            <a:custGeom>
              <a:avLst/>
              <a:gdLst/>
              <a:ahLst/>
              <a:cxnLst/>
              <a:rect l="l" t="t" r="r" b="b"/>
              <a:pathLst>
                <a:path w="23588" h="29363" fill="none" extrusionOk="0">
                  <a:moveTo>
                    <a:pt x="1" y="1"/>
                  </a:moveTo>
                  <a:lnTo>
                    <a:pt x="23588" y="1"/>
                  </a:lnTo>
                  <a:lnTo>
                    <a:pt x="23588" y="29363"/>
                  </a:lnTo>
                  <a:lnTo>
                    <a:pt x="1" y="29363"/>
                  </a:lnTo>
                  <a:close/>
                </a:path>
              </a:pathLst>
            </a:custGeom>
            <a:noFill/>
            <a:ln w="31150" cap="flat" cmpd="sng">
              <a:solidFill>
                <a:srgbClr val="7396C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4"/>
            <p:cNvSpPr/>
            <p:nvPr/>
          </p:nvSpPr>
          <p:spPr>
            <a:xfrm>
              <a:off x="1050600" y="2850300"/>
              <a:ext cx="1158100" cy="1313875"/>
            </a:xfrm>
            <a:custGeom>
              <a:avLst/>
              <a:gdLst/>
              <a:ahLst/>
              <a:cxnLst/>
              <a:rect l="l" t="t" r="r" b="b"/>
              <a:pathLst>
                <a:path w="46324" h="52555" extrusionOk="0">
                  <a:moveTo>
                    <a:pt x="4347" y="0"/>
                  </a:moveTo>
                  <a:cubicBezTo>
                    <a:pt x="1885" y="0"/>
                    <a:pt x="1" y="2189"/>
                    <a:pt x="365" y="4620"/>
                  </a:cubicBezTo>
                  <a:lnTo>
                    <a:pt x="6110" y="44378"/>
                  </a:lnTo>
                  <a:cubicBezTo>
                    <a:pt x="6809" y="49089"/>
                    <a:pt x="10821" y="52554"/>
                    <a:pt x="15594" y="52554"/>
                  </a:cubicBezTo>
                  <a:lnTo>
                    <a:pt x="45503" y="52554"/>
                  </a:lnTo>
                  <a:lnTo>
                    <a:pt x="46324" y="47387"/>
                  </a:lnTo>
                  <a:lnTo>
                    <a:pt x="27053" y="44165"/>
                  </a:lnTo>
                  <a:lnTo>
                    <a:pt x="22980" y="0"/>
                  </a:ln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4"/>
            <p:cNvSpPr/>
            <p:nvPr/>
          </p:nvSpPr>
          <p:spPr>
            <a:xfrm>
              <a:off x="1608275" y="3589675"/>
              <a:ext cx="312350" cy="63075"/>
            </a:xfrm>
            <a:custGeom>
              <a:avLst/>
              <a:gdLst/>
              <a:ahLst/>
              <a:cxnLst/>
              <a:rect l="l" t="t" r="r" b="b"/>
              <a:pathLst>
                <a:path w="12494" h="2523" extrusionOk="0">
                  <a:moveTo>
                    <a:pt x="1" y="0"/>
                  </a:moveTo>
                  <a:lnTo>
                    <a:pt x="1" y="2523"/>
                  </a:lnTo>
                  <a:lnTo>
                    <a:pt x="12493" y="2523"/>
                  </a:lnTo>
                  <a:lnTo>
                    <a:pt x="12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4"/>
            <p:cNvSpPr/>
            <p:nvPr/>
          </p:nvSpPr>
          <p:spPr>
            <a:xfrm>
              <a:off x="1920600" y="3589675"/>
              <a:ext cx="485600" cy="63075"/>
            </a:xfrm>
            <a:custGeom>
              <a:avLst/>
              <a:gdLst/>
              <a:ahLst/>
              <a:cxnLst/>
              <a:rect l="l" t="t" r="r" b="b"/>
              <a:pathLst>
                <a:path w="19424" h="2523" extrusionOk="0">
                  <a:moveTo>
                    <a:pt x="0" y="0"/>
                  </a:moveTo>
                  <a:lnTo>
                    <a:pt x="0" y="2523"/>
                  </a:lnTo>
                  <a:lnTo>
                    <a:pt x="19423" y="2523"/>
                  </a:lnTo>
                  <a:lnTo>
                    <a:pt x="19423" y="0"/>
                  </a:lnTo>
                  <a:close/>
                </a:path>
              </a:pathLst>
            </a:custGeom>
            <a:solidFill>
              <a:srgbClr val="A4B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4"/>
            <p:cNvSpPr/>
            <p:nvPr/>
          </p:nvSpPr>
          <p:spPr>
            <a:xfrm>
              <a:off x="1920600" y="3150450"/>
              <a:ext cx="663400" cy="439250"/>
            </a:xfrm>
            <a:custGeom>
              <a:avLst/>
              <a:gdLst/>
              <a:ahLst/>
              <a:cxnLst/>
              <a:rect l="l" t="t" r="r" b="b"/>
              <a:pathLst>
                <a:path w="26536" h="17570" extrusionOk="0">
                  <a:moveTo>
                    <a:pt x="7143" y="1"/>
                  </a:moveTo>
                  <a:lnTo>
                    <a:pt x="0" y="17569"/>
                  </a:lnTo>
                  <a:lnTo>
                    <a:pt x="19423" y="17569"/>
                  </a:lnTo>
                  <a:lnTo>
                    <a:pt x="26536" y="1"/>
                  </a:lnTo>
                  <a:close/>
                </a:path>
              </a:pathLst>
            </a:custGeom>
            <a:solidFill>
              <a:srgbClr val="A4B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4"/>
            <p:cNvSpPr/>
            <p:nvPr/>
          </p:nvSpPr>
          <p:spPr>
            <a:xfrm>
              <a:off x="1920600" y="3150450"/>
              <a:ext cx="178600" cy="439250"/>
            </a:xfrm>
            <a:custGeom>
              <a:avLst/>
              <a:gdLst/>
              <a:ahLst/>
              <a:cxnLst/>
              <a:rect l="l" t="t" r="r" b="b"/>
              <a:pathLst>
                <a:path w="7144" h="17570" fill="none" extrusionOk="0">
                  <a:moveTo>
                    <a:pt x="7143" y="1"/>
                  </a:moveTo>
                  <a:lnTo>
                    <a:pt x="0" y="17569"/>
                  </a:lnTo>
                </a:path>
              </a:pathLst>
            </a:custGeom>
            <a:noFill/>
            <a:ln w="10650" cap="flat" cmpd="sng">
              <a:solidFill>
                <a:srgbClr val="09125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4"/>
            <p:cNvSpPr/>
            <p:nvPr/>
          </p:nvSpPr>
          <p:spPr>
            <a:xfrm>
              <a:off x="1746575" y="3605625"/>
              <a:ext cx="117050" cy="28150"/>
            </a:xfrm>
            <a:custGeom>
              <a:avLst/>
              <a:gdLst/>
              <a:ahLst/>
              <a:cxnLst/>
              <a:rect l="l" t="t" r="r" b="b"/>
              <a:pathLst>
                <a:path w="4682" h="1126" extrusionOk="0">
                  <a:moveTo>
                    <a:pt x="1" y="0"/>
                  </a:moveTo>
                  <a:lnTo>
                    <a:pt x="1" y="1125"/>
                  </a:lnTo>
                  <a:lnTo>
                    <a:pt x="4682" y="1125"/>
                  </a:lnTo>
                  <a:lnTo>
                    <a:pt x="4682" y="0"/>
                  </a:lnTo>
                  <a:close/>
                </a:path>
              </a:pathLst>
            </a:custGeom>
            <a:solidFill>
              <a:srgbClr val="A4B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4"/>
            <p:cNvSpPr/>
            <p:nvPr/>
          </p:nvSpPr>
          <p:spPr>
            <a:xfrm>
              <a:off x="694026" y="3652750"/>
              <a:ext cx="2278028" cy="70675"/>
            </a:xfrm>
            <a:custGeom>
              <a:avLst/>
              <a:gdLst/>
              <a:ahLst/>
              <a:cxnLst/>
              <a:rect l="l" t="t" r="r" b="b"/>
              <a:pathLst>
                <a:path w="225659" h="2827" extrusionOk="0">
                  <a:moveTo>
                    <a:pt x="0" y="0"/>
                  </a:moveTo>
                  <a:lnTo>
                    <a:pt x="0" y="2827"/>
                  </a:lnTo>
                  <a:lnTo>
                    <a:pt x="225658" y="2827"/>
                  </a:lnTo>
                  <a:lnTo>
                    <a:pt x="225658" y="0"/>
                  </a:lnTo>
                  <a:close/>
                </a:path>
              </a:pathLst>
            </a:custGeom>
            <a:solidFill>
              <a:srgbClr val="92C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4"/>
            <p:cNvSpPr/>
            <p:nvPr/>
          </p:nvSpPr>
          <p:spPr>
            <a:xfrm>
              <a:off x="942675" y="3723400"/>
              <a:ext cx="107925" cy="1210525"/>
            </a:xfrm>
            <a:custGeom>
              <a:avLst/>
              <a:gdLst/>
              <a:ahLst/>
              <a:cxnLst/>
              <a:rect l="l" t="t" r="r" b="b"/>
              <a:pathLst>
                <a:path w="4317" h="48421" extrusionOk="0">
                  <a:moveTo>
                    <a:pt x="1" y="1"/>
                  </a:moveTo>
                  <a:lnTo>
                    <a:pt x="1" y="48421"/>
                  </a:lnTo>
                  <a:lnTo>
                    <a:pt x="4317" y="48421"/>
                  </a:lnTo>
                  <a:lnTo>
                    <a:pt x="4317" y="1"/>
                  </a:lnTo>
                  <a:close/>
                </a:path>
              </a:pathLst>
            </a:custGeom>
            <a:solidFill>
              <a:srgbClr val="92C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4"/>
            <p:cNvSpPr/>
            <p:nvPr/>
          </p:nvSpPr>
          <p:spPr>
            <a:xfrm>
              <a:off x="942675" y="3723400"/>
              <a:ext cx="107925" cy="119325"/>
            </a:xfrm>
            <a:custGeom>
              <a:avLst/>
              <a:gdLst/>
              <a:ahLst/>
              <a:cxnLst/>
              <a:rect l="l" t="t" r="r" b="b"/>
              <a:pathLst>
                <a:path w="4317" h="4773" extrusionOk="0">
                  <a:moveTo>
                    <a:pt x="1" y="1"/>
                  </a:moveTo>
                  <a:lnTo>
                    <a:pt x="1" y="4773"/>
                  </a:lnTo>
                  <a:lnTo>
                    <a:pt x="4317" y="4773"/>
                  </a:lnTo>
                  <a:lnTo>
                    <a:pt x="4317" y="1"/>
                  </a:lnTo>
                  <a:close/>
                </a:path>
              </a:pathLst>
            </a:custGeom>
            <a:solidFill>
              <a:srgbClr val="A4B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4"/>
            <p:cNvSpPr/>
            <p:nvPr/>
          </p:nvSpPr>
          <p:spPr>
            <a:xfrm>
              <a:off x="2584000" y="3723400"/>
              <a:ext cx="107925" cy="1210525"/>
            </a:xfrm>
            <a:custGeom>
              <a:avLst/>
              <a:gdLst/>
              <a:ahLst/>
              <a:cxnLst/>
              <a:rect l="l" t="t" r="r" b="b"/>
              <a:pathLst>
                <a:path w="4317" h="48421" extrusionOk="0">
                  <a:moveTo>
                    <a:pt x="1" y="1"/>
                  </a:moveTo>
                  <a:lnTo>
                    <a:pt x="1" y="48421"/>
                  </a:lnTo>
                  <a:lnTo>
                    <a:pt x="4317" y="48421"/>
                  </a:lnTo>
                  <a:lnTo>
                    <a:pt x="4317" y="1"/>
                  </a:lnTo>
                  <a:close/>
                </a:path>
              </a:pathLst>
            </a:custGeom>
            <a:solidFill>
              <a:srgbClr val="92C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4"/>
            <p:cNvSpPr/>
            <p:nvPr/>
          </p:nvSpPr>
          <p:spPr>
            <a:xfrm>
              <a:off x="2584000" y="3723400"/>
              <a:ext cx="107925" cy="119325"/>
            </a:xfrm>
            <a:custGeom>
              <a:avLst/>
              <a:gdLst/>
              <a:ahLst/>
              <a:cxnLst/>
              <a:rect l="l" t="t" r="r" b="b"/>
              <a:pathLst>
                <a:path w="4317" h="4773" extrusionOk="0">
                  <a:moveTo>
                    <a:pt x="1" y="1"/>
                  </a:moveTo>
                  <a:lnTo>
                    <a:pt x="1" y="4773"/>
                  </a:lnTo>
                  <a:lnTo>
                    <a:pt x="4317" y="4773"/>
                  </a:lnTo>
                  <a:lnTo>
                    <a:pt x="4317" y="1"/>
                  </a:lnTo>
                  <a:close/>
                </a:path>
              </a:pathLst>
            </a:custGeom>
            <a:solidFill>
              <a:srgbClr val="A4B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9"/>
        <p:cNvGrpSpPr/>
        <p:nvPr/>
      </p:nvGrpSpPr>
      <p:grpSpPr>
        <a:xfrm>
          <a:off x="0" y="0"/>
          <a:ext cx="0" cy="0"/>
          <a:chOff x="0" y="0"/>
          <a:chExt cx="0" cy="0"/>
        </a:xfrm>
      </p:grpSpPr>
      <p:sp>
        <p:nvSpPr>
          <p:cNvPr id="1170" name="Google Shape;1170;p55"/>
          <p:cNvSpPr txBox="1">
            <a:spLocks noGrp="1"/>
          </p:cNvSpPr>
          <p:nvPr>
            <p:ph type="title"/>
          </p:nvPr>
        </p:nvSpPr>
        <p:spPr>
          <a:xfrm>
            <a:off x="576725" y="463913"/>
            <a:ext cx="4906500" cy="73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Development Phase </a:t>
            </a:r>
            <a:endParaRPr sz="3000"/>
          </a:p>
        </p:txBody>
      </p:sp>
      <p:sp>
        <p:nvSpPr>
          <p:cNvPr id="1171" name="Google Shape;1171;p55"/>
          <p:cNvSpPr txBox="1"/>
          <p:nvPr/>
        </p:nvSpPr>
        <p:spPr>
          <a:xfrm>
            <a:off x="384100" y="1675200"/>
            <a:ext cx="7332900" cy="24135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1200"/>
              </a:spcBef>
              <a:spcAft>
                <a:spcPts val="0"/>
              </a:spcAft>
              <a:buClr>
                <a:schemeClr val="lt1"/>
              </a:buClr>
              <a:buSzPts val="1600"/>
              <a:buChar char="●"/>
            </a:pPr>
            <a:r>
              <a:rPr lang="en" sz="1600">
                <a:solidFill>
                  <a:schemeClr val="lt1"/>
                </a:solidFill>
                <a:latin typeface="Livvic"/>
                <a:ea typeface="Livvic"/>
                <a:cs typeface="Livvic"/>
                <a:sym typeface="Livvic"/>
              </a:rPr>
              <a:t>Sprint 1: Web scraping implementation &amp; similarity scoring algorithm</a:t>
            </a:r>
            <a:endParaRPr sz="1600">
              <a:solidFill>
                <a:schemeClr val="lt1"/>
              </a:solidFill>
              <a:latin typeface="Livvic"/>
              <a:ea typeface="Livvic"/>
              <a:cs typeface="Livvic"/>
              <a:sym typeface="Livvic"/>
            </a:endParaRPr>
          </a:p>
          <a:p>
            <a:pPr marL="457200" lvl="0" indent="-330200" algn="l" rtl="0">
              <a:lnSpc>
                <a:spcPct val="115000"/>
              </a:lnSpc>
              <a:spcBef>
                <a:spcPts val="0"/>
              </a:spcBef>
              <a:spcAft>
                <a:spcPts val="0"/>
              </a:spcAft>
              <a:buClr>
                <a:schemeClr val="lt1"/>
              </a:buClr>
              <a:buSzPts val="1600"/>
              <a:buChar char="●"/>
            </a:pPr>
            <a:r>
              <a:rPr lang="en" sz="1600">
                <a:solidFill>
                  <a:schemeClr val="lt1"/>
                </a:solidFill>
                <a:latin typeface="Livvic"/>
                <a:ea typeface="Livvic"/>
                <a:cs typeface="Livvic"/>
                <a:sym typeface="Livvic"/>
              </a:rPr>
              <a:t>Sprint 2: Frontend UI development and backend API integration</a:t>
            </a:r>
            <a:endParaRPr sz="1600">
              <a:solidFill>
                <a:schemeClr val="lt1"/>
              </a:solidFill>
              <a:latin typeface="Livvic"/>
              <a:ea typeface="Livvic"/>
              <a:cs typeface="Livvic"/>
              <a:sym typeface="Livvic"/>
            </a:endParaRPr>
          </a:p>
          <a:p>
            <a:pPr marL="457200" lvl="0" indent="-330200" algn="l" rtl="0">
              <a:lnSpc>
                <a:spcPct val="115000"/>
              </a:lnSpc>
              <a:spcBef>
                <a:spcPts val="0"/>
              </a:spcBef>
              <a:spcAft>
                <a:spcPts val="0"/>
              </a:spcAft>
              <a:buClr>
                <a:schemeClr val="lt1"/>
              </a:buClr>
              <a:buSzPts val="1600"/>
              <a:buChar char="●"/>
            </a:pPr>
            <a:r>
              <a:rPr lang="en" sz="1600">
                <a:solidFill>
                  <a:schemeClr val="lt1"/>
                </a:solidFill>
                <a:latin typeface="Livvic"/>
                <a:ea typeface="Livvic"/>
                <a:cs typeface="Livvic"/>
                <a:sym typeface="Livvic"/>
              </a:rPr>
              <a:t>Sprint 3: AI-powered resume optimization and feature enhancements</a:t>
            </a:r>
            <a:endParaRPr sz="1600">
              <a:solidFill>
                <a:schemeClr val="lt1"/>
              </a:solidFill>
              <a:latin typeface="Livvic"/>
              <a:ea typeface="Livvic"/>
              <a:cs typeface="Livvic"/>
              <a:sym typeface="Livvic"/>
            </a:endParaRPr>
          </a:p>
          <a:p>
            <a:pPr marL="457200" lvl="0" indent="-330200" algn="l" rtl="0">
              <a:lnSpc>
                <a:spcPct val="115000"/>
              </a:lnSpc>
              <a:spcBef>
                <a:spcPts val="0"/>
              </a:spcBef>
              <a:spcAft>
                <a:spcPts val="0"/>
              </a:spcAft>
              <a:buClr>
                <a:schemeClr val="lt1"/>
              </a:buClr>
              <a:buSzPts val="1600"/>
              <a:buChar char="●"/>
            </a:pPr>
            <a:r>
              <a:rPr lang="en" sz="1600">
                <a:solidFill>
                  <a:schemeClr val="lt1"/>
                </a:solidFill>
                <a:latin typeface="Livvic"/>
                <a:ea typeface="Livvic"/>
                <a:cs typeface="Livvic"/>
                <a:sym typeface="Livvic"/>
              </a:rPr>
              <a:t>Sprint 4: Testing, debugging, and user feedback incorporation</a:t>
            </a:r>
            <a:endParaRPr sz="1600">
              <a:solidFill>
                <a:schemeClr val="lt1"/>
              </a:solidFill>
              <a:latin typeface="Livvic"/>
              <a:ea typeface="Livvic"/>
              <a:cs typeface="Livvic"/>
              <a:sym typeface="Livvic"/>
            </a:endParaRPr>
          </a:p>
          <a:p>
            <a:pPr marL="457200" lvl="0" indent="-330200" algn="l" rtl="0">
              <a:lnSpc>
                <a:spcPct val="115000"/>
              </a:lnSpc>
              <a:spcBef>
                <a:spcPts val="0"/>
              </a:spcBef>
              <a:spcAft>
                <a:spcPts val="0"/>
              </a:spcAft>
              <a:buClr>
                <a:schemeClr val="lt1"/>
              </a:buClr>
              <a:buSzPts val="1600"/>
              <a:buChar char="●"/>
            </a:pPr>
            <a:r>
              <a:rPr lang="en" sz="1600">
                <a:solidFill>
                  <a:schemeClr val="lt1"/>
                </a:solidFill>
                <a:latin typeface="Livvic"/>
                <a:ea typeface="Livvic"/>
                <a:cs typeface="Livvic"/>
                <a:sym typeface="Livvic"/>
              </a:rPr>
              <a:t>Used Kanban board to track progress and manage tasks</a:t>
            </a:r>
            <a:endParaRPr sz="1600">
              <a:solidFill>
                <a:schemeClr val="lt1"/>
              </a:solidFill>
              <a:latin typeface="Livvic"/>
              <a:ea typeface="Livvic"/>
              <a:cs typeface="Livvic"/>
              <a:sym typeface="Livvic"/>
            </a:endParaRPr>
          </a:p>
          <a:p>
            <a:pPr marL="457200" lvl="0" indent="-330200" algn="l" rtl="0">
              <a:lnSpc>
                <a:spcPct val="115000"/>
              </a:lnSpc>
              <a:spcBef>
                <a:spcPts val="0"/>
              </a:spcBef>
              <a:spcAft>
                <a:spcPts val="0"/>
              </a:spcAft>
              <a:buClr>
                <a:schemeClr val="lt1"/>
              </a:buClr>
              <a:buSzPts val="1600"/>
              <a:buChar char="●"/>
            </a:pPr>
            <a:r>
              <a:rPr lang="en" sz="1600">
                <a:solidFill>
                  <a:schemeClr val="lt1"/>
                </a:solidFill>
                <a:latin typeface="Livvic"/>
                <a:ea typeface="Livvic"/>
                <a:cs typeface="Livvic"/>
                <a:sym typeface="Livvic"/>
              </a:rPr>
              <a:t>Conducted weekly stand-up meetings for team collaboration</a:t>
            </a:r>
            <a:endParaRPr sz="1600">
              <a:solidFill>
                <a:schemeClr val="lt1"/>
              </a:solidFill>
              <a:latin typeface="Livvic"/>
              <a:ea typeface="Livvic"/>
              <a:cs typeface="Livvic"/>
              <a:sym typeface="Livvic"/>
            </a:endParaRPr>
          </a:p>
          <a:p>
            <a:pPr marL="457200" lvl="0" indent="-330200" algn="l" rtl="0">
              <a:lnSpc>
                <a:spcPct val="115000"/>
              </a:lnSpc>
              <a:spcBef>
                <a:spcPts val="0"/>
              </a:spcBef>
              <a:spcAft>
                <a:spcPts val="0"/>
              </a:spcAft>
              <a:buClr>
                <a:schemeClr val="lt1"/>
              </a:buClr>
              <a:buSzPts val="1600"/>
              <a:buChar char="●"/>
            </a:pPr>
            <a:r>
              <a:rPr lang="en" sz="1600">
                <a:solidFill>
                  <a:schemeClr val="lt1"/>
                </a:solidFill>
                <a:latin typeface="Livvic"/>
                <a:ea typeface="Livvic"/>
                <a:cs typeface="Livvic"/>
                <a:sym typeface="Livvic"/>
              </a:rPr>
              <a:t>Followed an iterative development approach, continuously refining features</a:t>
            </a:r>
            <a:endParaRPr sz="1600">
              <a:solidFill>
                <a:schemeClr val="lt1"/>
              </a:solidFill>
              <a:latin typeface="Livvic"/>
              <a:ea typeface="Livvic"/>
              <a:cs typeface="Livvic"/>
              <a:sym typeface="Livvic"/>
            </a:endParaRPr>
          </a:p>
        </p:txBody>
      </p:sp>
      <p:grpSp>
        <p:nvGrpSpPr>
          <p:cNvPr id="1172" name="Google Shape;1172;p55"/>
          <p:cNvGrpSpPr/>
          <p:nvPr/>
        </p:nvGrpSpPr>
        <p:grpSpPr>
          <a:xfrm>
            <a:off x="6507700" y="2387800"/>
            <a:ext cx="2439938" cy="2605125"/>
            <a:chOff x="5747825" y="1820575"/>
            <a:chExt cx="2439938" cy="2605125"/>
          </a:xfrm>
        </p:grpSpPr>
        <p:sp>
          <p:nvSpPr>
            <p:cNvPr id="1173" name="Google Shape;1173;p55"/>
            <p:cNvSpPr/>
            <p:nvPr/>
          </p:nvSpPr>
          <p:spPr>
            <a:xfrm>
              <a:off x="6508000" y="2177175"/>
              <a:ext cx="899750" cy="1537275"/>
            </a:xfrm>
            <a:custGeom>
              <a:avLst/>
              <a:gdLst/>
              <a:ahLst/>
              <a:cxnLst/>
              <a:rect l="l" t="t" r="r" b="b"/>
              <a:pathLst>
                <a:path w="35990" h="61491" extrusionOk="0">
                  <a:moveTo>
                    <a:pt x="5198" y="0"/>
                  </a:moveTo>
                  <a:cubicBezTo>
                    <a:pt x="2311" y="0"/>
                    <a:pt x="1" y="2341"/>
                    <a:pt x="1" y="5198"/>
                  </a:cubicBezTo>
                  <a:lnTo>
                    <a:pt x="1" y="61491"/>
                  </a:lnTo>
                  <a:lnTo>
                    <a:pt x="35989" y="61491"/>
                  </a:lnTo>
                  <a:lnTo>
                    <a:pt x="35989" y="5198"/>
                  </a:lnTo>
                  <a:cubicBezTo>
                    <a:pt x="35989" y="2341"/>
                    <a:pt x="33649" y="0"/>
                    <a:pt x="30761" y="0"/>
                  </a:cubicBez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5"/>
            <p:cNvSpPr/>
            <p:nvPr/>
          </p:nvSpPr>
          <p:spPr>
            <a:xfrm>
              <a:off x="6316525" y="2346625"/>
              <a:ext cx="406550" cy="797900"/>
            </a:xfrm>
            <a:custGeom>
              <a:avLst/>
              <a:gdLst/>
              <a:ahLst/>
              <a:cxnLst/>
              <a:rect l="l" t="t" r="r" b="b"/>
              <a:pathLst>
                <a:path w="16262" h="31916" extrusionOk="0">
                  <a:moveTo>
                    <a:pt x="10791" y="1"/>
                  </a:moveTo>
                  <a:cubicBezTo>
                    <a:pt x="10791" y="1"/>
                    <a:pt x="7569" y="3010"/>
                    <a:pt x="6444" y="8451"/>
                  </a:cubicBezTo>
                  <a:cubicBezTo>
                    <a:pt x="5350" y="13922"/>
                    <a:pt x="0" y="31916"/>
                    <a:pt x="0" y="31916"/>
                  </a:cubicBezTo>
                  <a:lnTo>
                    <a:pt x="16262" y="31916"/>
                  </a:lnTo>
                  <a:lnTo>
                    <a:pt x="10791" y="1"/>
                  </a:lnTo>
                  <a:close/>
                </a:path>
              </a:pathLst>
            </a:custGeom>
            <a:solidFill>
              <a:srgbClr val="BCD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5"/>
            <p:cNvSpPr/>
            <p:nvPr/>
          </p:nvSpPr>
          <p:spPr>
            <a:xfrm>
              <a:off x="7185075" y="2346625"/>
              <a:ext cx="405800" cy="797900"/>
            </a:xfrm>
            <a:custGeom>
              <a:avLst/>
              <a:gdLst/>
              <a:ahLst/>
              <a:cxnLst/>
              <a:rect l="l" t="t" r="r" b="b"/>
              <a:pathLst>
                <a:path w="16232" h="31916" extrusionOk="0">
                  <a:moveTo>
                    <a:pt x="5441" y="1"/>
                  </a:moveTo>
                  <a:lnTo>
                    <a:pt x="0" y="31916"/>
                  </a:lnTo>
                  <a:lnTo>
                    <a:pt x="16232" y="31916"/>
                  </a:lnTo>
                  <a:cubicBezTo>
                    <a:pt x="16232" y="31916"/>
                    <a:pt x="10882" y="13922"/>
                    <a:pt x="9788" y="8451"/>
                  </a:cubicBezTo>
                  <a:cubicBezTo>
                    <a:pt x="8663" y="3010"/>
                    <a:pt x="5441" y="1"/>
                    <a:pt x="5441" y="1"/>
                  </a:cubicBezTo>
                  <a:close/>
                </a:path>
              </a:pathLst>
            </a:custGeom>
            <a:solidFill>
              <a:srgbClr val="BCD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5"/>
            <p:cNvSpPr/>
            <p:nvPr/>
          </p:nvSpPr>
          <p:spPr>
            <a:xfrm>
              <a:off x="6586275" y="2168050"/>
              <a:ext cx="734850" cy="1183175"/>
            </a:xfrm>
            <a:custGeom>
              <a:avLst/>
              <a:gdLst/>
              <a:ahLst/>
              <a:cxnLst/>
              <a:rect l="l" t="t" r="r" b="b"/>
              <a:pathLst>
                <a:path w="29394" h="47327" extrusionOk="0">
                  <a:moveTo>
                    <a:pt x="14712" y="1"/>
                  </a:moveTo>
                  <a:lnTo>
                    <a:pt x="1" y="7144"/>
                  </a:lnTo>
                  <a:lnTo>
                    <a:pt x="3223" y="46324"/>
                  </a:lnTo>
                  <a:cubicBezTo>
                    <a:pt x="3223" y="46324"/>
                    <a:pt x="5441" y="47327"/>
                    <a:pt x="14712" y="47327"/>
                  </a:cubicBezTo>
                  <a:cubicBezTo>
                    <a:pt x="23952" y="47327"/>
                    <a:pt x="26202" y="46324"/>
                    <a:pt x="26202" y="46324"/>
                  </a:cubicBezTo>
                  <a:lnTo>
                    <a:pt x="29393" y="7144"/>
                  </a:lnTo>
                  <a:lnTo>
                    <a:pt x="14712"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5"/>
            <p:cNvSpPr/>
            <p:nvPr/>
          </p:nvSpPr>
          <p:spPr>
            <a:xfrm>
              <a:off x="6903150" y="2254675"/>
              <a:ext cx="101850" cy="727250"/>
            </a:xfrm>
            <a:custGeom>
              <a:avLst/>
              <a:gdLst/>
              <a:ahLst/>
              <a:cxnLst/>
              <a:rect l="l" t="t" r="r" b="b"/>
              <a:pathLst>
                <a:path w="4074" h="29090" extrusionOk="0">
                  <a:moveTo>
                    <a:pt x="2037" y="1"/>
                  </a:moveTo>
                  <a:lnTo>
                    <a:pt x="1" y="1308"/>
                  </a:lnTo>
                  <a:lnTo>
                    <a:pt x="943" y="4773"/>
                  </a:lnTo>
                  <a:lnTo>
                    <a:pt x="1" y="26506"/>
                  </a:lnTo>
                  <a:lnTo>
                    <a:pt x="2037" y="29089"/>
                  </a:lnTo>
                  <a:lnTo>
                    <a:pt x="4074" y="26506"/>
                  </a:lnTo>
                  <a:lnTo>
                    <a:pt x="3131" y="4773"/>
                  </a:lnTo>
                  <a:lnTo>
                    <a:pt x="4074" y="1308"/>
                  </a:lnTo>
                  <a:lnTo>
                    <a:pt x="2037" y="1"/>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5"/>
            <p:cNvSpPr/>
            <p:nvPr/>
          </p:nvSpPr>
          <p:spPr>
            <a:xfrm>
              <a:off x="6859075" y="2205300"/>
              <a:ext cx="95025" cy="136800"/>
            </a:xfrm>
            <a:custGeom>
              <a:avLst/>
              <a:gdLst/>
              <a:ahLst/>
              <a:cxnLst/>
              <a:rect l="l" t="t" r="r" b="b"/>
              <a:pathLst>
                <a:path w="3801" h="5472" extrusionOk="0">
                  <a:moveTo>
                    <a:pt x="730" y="0"/>
                  </a:moveTo>
                  <a:lnTo>
                    <a:pt x="1" y="5471"/>
                  </a:lnTo>
                  <a:lnTo>
                    <a:pt x="3800" y="1976"/>
                  </a:lnTo>
                  <a:lnTo>
                    <a:pt x="730" y="0"/>
                  </a:lnTo>
                  <a:close/>
                </a:path>
              </a:pathLst>
            </a:custGeom>
            <a:solidFill>
              <a:srgbClr val="BCD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5"/>
            <p:cNvSpPr/>
            <p:nvPr/>
          </p:nvSpPr>
          <p:spPr>
            <a:xfrm>
              <a:off x="6316525" y="2965175"/>
              <a:ext cx="639075" cy="179350"/>
            </a:xfrm>
            <a:custGeom>
              <a:avLst/>
              <a:gdLst/>
              <a:ahLst/>
              <a:cxnLst/>
              <a:rect l="l" t="t" r="r" b="b"/>
              <a:pathLst>
                <a:path w="25563" h="7174" extrusionOk="0">
                  <a:moveTo>
                    <a:pt x="2097" y="1"/>
                  </a:moveTo>
                  <a:lnTo>
                    <a:pt x="0" y="7174"/>
                  </a:lnTo>
                  <a:lnTo>
                    <a:pt x="25563" y="7174"/>
                  </a:lnTo>
                  <a:cubicBezTo>
                    <a:pt x="25563" y="274"/>
                    <a:pt x="19332" y="1"/>
                    <a:pt x="19332" y="1"/>
                  </a:cubicBezTo>
                  <a:close/>
                </a:path>
              </a:pathLst>
            </a:custGeom>
            <a:solidFill>
              <a:srgbClr val="F1F2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5"/>
            <p:cNvSpPr/>
            <p:nvPr/>
          </p:nvSpPr>
          <p:spPr>
            <a:xfrm>
              <a:off x="6954075" y="2205300"/>
              <a:ext cx="95000" cy="136800"/>
            </a:xfrm>
            <a:custGeom>
              <a:avLst/>
              <a:gdLst/>
              <a:ahLst/>
              <a:cxnLst/>
              <a:rect l="l" t="t" r="r" b="b"/>
              <a:pathLst>
                <a:path w="3800" h="5472" extrusionOk="0">
                  <a:moveTo>
                    <a:pt x="3040" y="0"/>
                  </a:moveTo>
                  <a:lnTo>
                    <a:pt x="0" y="1976"/>
                  </a:lnTo>
                  <a:lnTo>
                    <a:pt x="3800" y="5471"/>
                  </a:lnTo>
                  <a:lnTo>
                    <a:pt x="3040" y="0"/>
                  </a:lnTo>
                  <a:close/>
                </a:path>
              </a:pathLst>
            </a:custGeom>
            <a:solidFill>
              <a:srgbClr val="BCD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5"/>
            <p:cNvSpPr/>
            <p:nvPr/>
          </p:nvSpPr>
          <p:spPr>
            <a:xfrm>
              <a:off x="6805875" y="2168050"/>
              <a:ext cx="223450" cy="106750"/>
            </a:xfrm>
            <a:custGeom>
              <a:avLst/>
              <a:gdLst/>
              <a:ahLst/>
              <a:cxnLst/>
              <a:rect l="l" t="t" r="r" b="b"/>
              <a:pathLst>
                <a:path w="8938" h="4270" extrusionOk="0">
                  <a:moveTo>
                    <a:pt x="5928" y="1"/>
                  </a:moveTo>
                  <a:lnTo>
                    <a:pt x="1" y="2858"/>
                  </a:lnTo>
                  <a:cubicBezTo>
                    <a:pt x="2188" y="3890"/>
                    <a:pt x="3843" y="4269"/>
                    <a:pt x="5095" y="4269"/>
                  </a:cubicBezTo>
                  <a:cubicBezTo>
                    <a:pt x="8158" y="4269"/>
                    <a:pt x="8808" y="1999"/>
                    <a:pt x="8937" y="1460"/>
                  </a:cubicBezTo>
                  <a:lnTo>
                    <a:pt x="5928" y="1"/>
                  </a:lnTo>
                  <a:close/>
                </a:path>
              </a:pathLst>
            </a:custGeom>
            <a:solidFill>
              <a:srgbClr val="072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5"/>
            <p:cNvSpPr/>
            <p:nvPr/>
          </p:nvSpPr>
          <p:spPr>
            <a:xfrm>
              <a:off x="6751350" y="1820575"/>
              <a:ext cx="404700" cy="241125"/>
            </a:xfrm>
            <a:custGeom>
              <a:avLst/>
              <a:gdLst/>
              <a:ahLst/>
              <a:cxnLst/>
              <a:rect l="l" t="t" r="r" b="b"/>
              <a:pathLst>
                <a:path w="16188" h="9645" extrusionOk="0">
                  <a:moveTo>
                    <a:pt x="7712" y="1"/>
                  </a:moveTo>
                  <a:cubicBezTo>
                    <a:pt x="1" y="1"/>
                    <a:pt x="2911" y="9644"/>
                    <a:pt x="2911" y="9644"/>
                  </a:cubicBezTo>
                  <a:lnTo>
                    <a:pt x="8109" y="8337"/>
                  </a:lnTo>
                  <a:lnTo>
                    <a:pt x="13276" y="9644"/>
                  </a:lnTo>
                  <a:cubicBezTo>
                    <a:pt x="13276" y="9644"/>
                    <a:pt x="16187" y="1"/>
                    <a:pt x="8505" y="1"/>
                  </a:cubicBezTo>
                  <a:cubicBezTo>
                    <a:pt x="8376" y="1"/>
                    <a:pt x="8244" y="3"/>
                    <a:pt x="8109" y="9"/>
                  </a:cubicBezTo>
                  <a:cubicBezTo>
                    <a:pt x="7974" y="3"/>
                    <a:pt x="7841" y="1"/>
                    <a:pt x="7712" y="1"/>
                  </a:cubicBezTo>
                  <a:close/>
                </a:path>
              </a:pathLst>
            </a:custGeom>
            <a:solidFill>
              <a:srgbClr val="9B33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5"/>
            <p:cNvSpPr/>
            <p:nvPr/>
          </p:nvSpPr>
          <p:spPr>
            <a:xfrm>
              <a:off x="7020925" y="2032025"/>
              <a:ext cx="80575" cy="79825"/>
            </a:xfrm>
            <a:custGeom>
              <a:avLst/>
              <a:gdLst/>
              <a:ahLst/>
              <a:cxnLst/>
              <a:rect l="l" t="t" r="r" b="b"/>
              <a:pathLst>
                <a:path w="3223" h="3193" extrusionOk="0">
                  <a:moveTo>
                    <a:pt x="1612" y="1"/>
                  </a:moveTo>
                  <a:cubicBezTo>
                    <a:pt x="730" y="1"/>
                    <a:pt x="1" y="730"/>
                    <a:pt x="1" y="1612"/>
                  </a:cubicBezTo>
                  <a:cubicBezTo>
                    <a:pt x="1" y="2493"/>
                    <a:pt x="730" y="3192"/>
                    <a:pt x="1612" y="3192"/>
                  </a:cubicBezTo>
                  <a:cubicBezTo>
                    <a:pt x="2493" y="3192"/>
                    <a:pt x="3223" y="2493"/>
                    <a:pt x="3223" y="1612"/>
                  </a:cubicBezTo>
                  <a:cubicBezTo>
                    <a:pt x="3223" y="730"/>
                    <a:pt x="2493" y="1"/>
                    <a:pt x="1612" y="1"/>
                  </a:cubicBezTo>
                  <a:close/>
                </a:path>
              </a:pathLst>
            </a:custGeom>
            <a:solidFill>
              <a:srgbClr val="D86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5"/>
            <p:cNvSpPr/>
            <p:nvPr/>
          </p:nvSpPr>
          <p:spPr>
            <a:xfrm>
              <a:off x="6805875" y="2032025"/>
              <a:ext cx="80575" cy="79825"/>
            </a:xfrm>
            <a:custGeom>
              <a:avLst/>
              <a:gdLst/>
              <a:ahLst/>
              <a:cxnLst/>
              <a:rect l="l" t="t" r="r" b="b"/>
              <a:pathLst>
                <a:path w="3223" h="3193" extrusionOk="0">
                  <a:moveTo>
                    <a:pt x="1612" y="1"/>
                  </a:moveTo>
                  <a:cubicBezTo>
                    <a:pt x="730" y="1"/>
                    <a:pt x="1" y="730"/>
                    <a:pt x="1" y="1612"/>
                  </a:cubicBezTo>
                  <a:cubicBezTo>
                    <a:pt x="1" y="2493"/>
                    <a:pt x="730" y="3192"/>
                    <a:pt x="1612" y="3192"/>
                  </a:cubicBezTo>
                  <a:cubicBezTo>
                    <a:pt x="2493" y="3192"/>
                    <a:pt x="3223" y="2493"/>
                    <a:pt x="3223" y="1612"/>
                  </a:cubicBezTo>
                  <a:cubicBezTo>
                    <a:pt x="3223" y="730"/>
                    <a:pt x="2493" y="1"/>
                    <a:pt x="1612" y="1"/>
                  </a:cubicBezTo>
                  <a:close/>
                </a:path>
              </a:pathLst>
            </a:custGeom>
            <a:solidFill>
              <a:srgbClr val="D86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5"/>
            <p:cNvSpPr/>
            <p:nvPr/>
          </p:nvSpPr>
          <p:spPr>
            <a:xfrm>
              <a:off x="6804375" y="1902850"/>
              <a:ext cx="298650" cy="351850"/>
            </a:xfrm>
            <a:custGeom>
              <a:avLst/>
              <a:gdLst/>
              <a:ahLst/>
              <a:cxnLst/>
              <a:rect l="l" t="t" r="r" b="b"/>
              <a:pathLst>
                <a:path w="11946" h="14074" extrusionOk="0">
                  <a:moveTo>
                    <a:pt x="5988" y="1"/>
                  </a:moveTo>
                  <a:cubicBezTo>
                    <a:pt x="0" y="457"/>
                    <a:pt x="1094" y="4651"/>
                    <a:pt x="1976" y="9302"/>
                  </a:cubicBezTo>
                  <a:cubicBezTo>
                    <a:pt x="2888" y="13952"/>
                    <a:pt x="5988" y="14074"/>
                    <a:pt x="5988" y="14074"/>
                  </a:cubicBezTo>
                  <a:cubicBezTo>
                    <a:pt x="5988" y="14074"/>
                    <a:pt x="9088" y="13952"/>
                    <a:pt x="9970" y="9302"/>
                  </a:cubicBezTo>
                  <a:cubicBezTo>
                    <a:pt x="10851" y="4651"/>
                    <a:pt x="11946" y="457"/>
                    <a:pt x="5988" y="1"/>
                  </a:cubicBez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5"/>
            <p:cNvSpPr/>
            <p:nvPr/>
          </p:nvSpPr>
          <p:spPr>
            <a:xfrm>
              <a:off x="7001175" y="2079150"/>
              <a:ext cx="19775" cy="38025"/>
            </a:xfrm>
            <a:custGeom>
              <a:avLst/>
              <a:gdLst/>
              <a:ahLst/>
              <a:cxnLst/>
              <a:rect l="l" t="t" r="r" b="b"/>
              <a:pathLst>
                <a:path w="791" h="1521" extrusionOk="0">
                  <a:moveTo>
                    <a:pt x="396" y="0"/>
                  </a:moveTo>
                  <a:cubicBezTo>
                    <a:pt x="183" y="0"/>
                    <a:pt x="1" y="152"/>
                    <a:pt x="1" y="396"/>
                  </a:cubicBezTo>
                  <a:lnTo>
                    <a:pt x="1" y="1125"/>
                  </a:lnTo>
                  <a:cubicBezTo>
                    <a:pt x="1" y="1338"/>
                    <a:pt x="183" y="1520"/>
                    <a:pt x="396" y="1520"/>
                  </a:cubicBezTo>
                  <a:cubicBezTo>
                    <a:pt x="609" y="1520"/>
                    <a:pt x="791" y="1338"/>
                    <a:pt x="791" y="1125"/>
                  </a:cubicBezTo>
                  <a:lnTo>
                    <a:pt x="791" y="396"/>
                  </a:lnTo>
                  <a:cubicBezTo>
                    <a:pt x="791" y="152"/>
                    <a:pt x="609" y="0"/>
                    <a:pt x="396" y="0"/>
                  </a:cubicBezTo>
                  <a:close/>
                </a:path>
              </a:pathLst>
            </a:custGeom>
            <a:solidFill>
              <a:srgbClr val="9B33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5"/>
            <p:cNvSpPr/>
            <p:nvPr/>
          </p:nvSpPr>
          <p:spPr>
            <a:xfrm>
              <a:off x="6821850" y="1882625"/>
              <a:ext cx="199100" cy="175275"/>
            </a:xfrm>
            <a:custGeom>
              <a:avLst/>
              <a:gdLst/>
              <a:ahLst/>
              <a:cxnLst/>
              <a:rect l="l" t="t" r="r" b="b"/>
              <a:pathLst>
                <a:path w="7964" h="7011" extrusionOk="0">
                  <a:moveTo>
                    <a:pt x="2945" y="0"/>
                  </a:moveTo>
                  <a:cubicBezTo>
                    <a:pt x="2367" y="0"/>
                    <a:pt x="1894" y="73"/>
                    <a:pt x="1642" y="263"/>
                  </a:cubicBezTo>
                  <a:cubicBezTo>
                    <a:pt x="547" y="1083"/>
                    <a:pt x="0" y="5187"/>
                    <a:pt x="730" y="7010"/>
                  </a:cubicBezTo>
                  <a:cubicBezTo>
                    <a:pt x="4742" y="6463"/>
                    <a:pt x="7964" y="810"/>
                    <a:pt x="7964" y="810"/>
                  </a:cubicBezTo>
                  <a:cubicBezTo>
                    <a:pt x="7964" y="810"/>
                    <a:pt x="4870" y="0"/>
                    <a:pt x="2945" y="0"/>
                  </a:cubicBezTo>
                  <a:close/>
                </a:path>
              </a:pathLst>
            </a:custGeom>
            <a:solidFill>
              <a:srgbClr val="9B33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5"/>
            <p:cNvSpPr/>
            <p:nvPr/>
          </p:nvSpPr>
          <p:spPr>
            <a:xfrm>
              <a:off x="6936575" y="2114100"/>
              <a:ext cx="26625" cy="63100"/>
            </a:xfrm>
            <a:custGeom>
              <a:avLst/>
              <a:gdLst/>
              <a:ahLst/>
              <a:cxnLst/>
              <a:rect l="l" t="t" r="r" b="b"/>
              <a:pathLst>
                <a:path w="1065" h="2524" fill="none" extrusionOk="0">
                  <a:moveTo>
                    <a:pt x="1" y="2371"/>
                  </a:moveTo>
                  <a:cubicBezTo>
                    <a:pt x="1" y="2371"/>
                    <a:pt x="579" y="2523"/>
                    <a:pt x="1065" y="2371"/>
                  </a:cubicBezTo>
                  <a:lnTo>
                    <a:pt x="1065" y="1"/>
                  </a:lnTo>
                </a:path>
              </a:pathLst>
            </a:custGeom>
            <a:noFill/>
            <a:ln w="5325" cap="rnd" cmpd="sng">
              <a:solidFill>
                <a:srgbClr val="9B33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5"/>
            <p:cNvSpPr/>
            <p:nvPr/>
          </p:nvSpPr>
          <p:spPr>
            <a:xfrm>
              <a:off x="6987500" y="2038125"/>
              <a:ext cx="49425" cy="13700"/>
            </a:xfrm>
            <a:custGeom>
              <a:avLst/>
              <a:gdLst/>
              <a:ahLst/>
              <a:cxnLst/>
              <a:rect l="l" t="t" r="r" b="b"/>
              <a:pathLst>
                <a:path w="1977" h="548" fill="none" extrusionOk="0">
                  <a:moveTo>
                    <a:pt x="1" y="547"/>
                  </a:moveTo>
                  <a:cubicBezTo>
                    <a:pt x="1" y="547"/>
                    <a:pt x="791" y="0"/>
                    <a:pt x="1976" y="547"/>
                  </a:cubicBezTo>
                </a:path>
              </a:pathLst>
            </a:custGeom>
            <a:noFill/>
            <a:ln w="10650" cap="rnd" cmpd="sng">
              <a:solidFill>
                <a:srgbClr val="9B33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5"/>
            <p:cNvSpPr/>
            <p:nvPr/>
          </p:nvSpPr>
          <p:spPr>
            <a:xfrm>
              <a:off x="6886425" y="2079150"/>
              <a:ext cx="19800" cy="38025"/>
            </a:xfrm>
            <a:custGeom>
              <a:avLst/>
              <a:gdLst/>
              <a:ahLst/>
              <a:cxnLst/>
              <a:rect l="l" t="t" r="r" b="b"/>
              <a:pathLst>
                <a:path w="792" h="1521" extrusionOk="0">
                  <a:moveTo>
                    <a:pt x="396" y="0"/>
                  </a:moveTo>
                  <a:cubicBezTo>
                    <a:pt x="183" y="0"/>
                    <a:pt x="1" y="152"/>
                    <a:pt x="1" y="396"/>
                  </a:cubicBezTo>
                  <a:lnTo>
                    <a:pt x="1" y="1125"/>
                  </a:lnTo>
                  <a:cubicBezTo>
                    <a:pt x="1" y="1338"/>
                    <a:pt x="183" y="1520"/>
                    <a:pt x="396" y="1520"/>
                  </a:cubicBezTo>
                  <a:cubicBezTo>
                    <a:pt x="609" y="1520"/>
                    <a:pt x="791" y="1338"/>
                    <a:pt x="791" y="1125"/>
                  </a:cubicBezTo>
                  <a:lnTo>
                    <a:pt x="791" y="396"/>
                  </a:lnTo>
                  <a:cubicBezTo>
                    <a:pt x="791" y="152"/>
                    <a:pt x="609" y="0"/>
                    <a:pt x="396" y="0"/>
                  </a:cubicBezTo>
                  <a:close/>
                </a:path>
              </a:pathLst>
            </a:custGeom>
            <a:solidFill>
              <a:srgbClr val="9B33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5"/>
            <p:cNvSpPr/>
            <p:nvPr/>
          </p:nvSpPr>
          <p:spPr>
            <a:xfrm>
              <a:off x="6871225" y="2038125"/>
              <a:ext cx="49425" cy="13700"/>
            </a:xfrm>
            <a:custGeom>
              <a:avLst/>
              <a:gdLst/>
              <a:ahLst/>
              <a:cxnLst/>
              <a:rect l="l" t="t" r="r" b="b"/>
              <a:pathLst>
                <a:path w="1977" h="548" fill="none" extrusionOk="0">
                  <a:moveTo>
                    <a:pt x="1977" y="547"/>
                  </a:moveTo>
                  <a:cubicBezTo>
                    <a:pt x="1977" y="547"/>
                    <a:pt x="1186" y="0"/>
                    <a:pt x="1" y="547"/>
                  </a:cubicBezTo>
                </a:path>
              </a:pathLst>
            </a:custGeom>
            <a:noFill/>
            <a:ln w="10650" cap="rnd" cmpd="sng">
              <a:solidFill>
                <a:srgbClr val="9B33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5"/>
            <p:cNvSpPr/>
            <p:nvPr/>
          </p:nvSpPr>
          <p:spPr>
            <a:xfrm>
              <a:off x="6936575" y="2201500"/>
              <a:ext cx="31200" cy="25"/>
            </a:xfrm>
            <a:custGeom>
              <a:avLst/>
              <a:gdLst/>
              <a:ahLst/>
              <a:cxnLst/>
              <a:rect l="l" t="t" r="r" b="b"/>
              <a:pathLst>
                <a:path w="1248" h="1" fill="none" extrusionOk="0">
                  <a:moveTo>
                    <a:pt x="1" y="0"/>
                  </a:moveTo>
                  <a:lnTo>
                    <a:pt x="1247" y="0"/>
                  </a:lnTo>
                </a:path>
              </a:pathLst>
            </a:custGeom>
            <a:noFill/>
            <a:ln w="5325" cap="rnd" cmpd="sng">
              <a:solidFill>
                <a:srgbClr val="9B33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5"/>
            <p:cNvSpPr/>
            <p:nvPr/>
          </p:nvSpPr>
          <p:spPr>
            <a:xfrm>
              <a:off x="6951775" y="2965175"/>
              <a:ext cx="639100" cy="179350"/>
            </a:xfrm>
            <a:custGeom>
              <a:avLst/>
              <a:gdLst/>
              <a:ahLst/>
              <a:cxnLst/>
              <a:rect l="l" t="t" r="r" b="b"/>
              <a:pathLst>
                <a:path w="25564" h="7174" extrusionOk="0">
                  <a:moveTo>
                    <a:pt x="6232" y="1"/>
                  </a:moveTo>
                  <a:cubicBezTo>
                    <a:pt x="6232" y="1"/>
                    <a:pt x="1" y="274"/>
                    <a:pt x="1" y="7174"/>
                  </a:cubicBezTo>
                  <a:lnTo>
                    <a:pt x="25564" y="7174"/>
                  </a:lnTo>
                  <a:lnTo>
                    <a:pt x="23497" y="1"/>
                  </a:lnTo>
                  <a:close/>
                </a:path>
              </a:pathLst>
            </a:custGeom>
            <a:solidFill>
              <a:srgbClr val="F1F2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5"/>
            <p:cNvSpPr/>
            <p:nvPr/>
          </p:nvSpPr>
          <p:spPr>
            <a:xfrm>
              <a:off x="6496600" y="2683250"/>
              <a:ext cx="911150" cy="404300"/>
            </a:xfrm>
            <a:custGeom>
              <a:avLst/>
              <a:gdLst/>
              <a:ahLst/>
              <a:cxnLst/>
              <a:rect l="l" t="t" r="r" b="b"/>
              <a:pathLst>
                <a:path w="36446" h="16172" extrusionOk="0">
                  <a:moveTo>
                    <a:pt x="1" y="1"/>
                  </a:moveTo>
                  <a:lnTo>
                    <a:pt x="2676" y="16171"/>
                  </a:lnTo>
                  <a:lnTo>
                    <a:pt x="33771" y="16171"/>
                  </a:lnTo>
                  <a:lnTo>
                    <a:pt x="36445" y="1"/>
                  </a:lnTo>
                  <a:close/>
                </a:path>
              </a:pathLst>
            </a:custGeom>
            <a:solidFill>
              <a:srgbClr val="A4B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5"/>
            <p:cNvSpPr/>
            <p:nvPr/>
          </p:nvSpPr>
          <p:spPr>
            <a:xfrm>
              <a:off x="6563475" y="3087525"/>
              <a:ext cx="778925" cy="54725"/>
            </a:xfrm>
            <a:custGeom>
              <a:avLst/>
              <a:gdLst/>
              <a:ahLst/>
              <a:cxnLst/>
              <a:rect l="l" t="t" r="r" b="b"/>
              <a:pathLst>
                <a:path w="31157" h="2189" extrusionOk="0">
                  <a:moveTo>
                    <a:pt x="1" y="0"/>
                  </a:moveTo>
                  <a:lnTo>
                    <a:pt x="1" y="2189"/>
                  </a:lnTo>
                  <a:lnTo>
                    <a:pt x="31156" y="2189"/>
                  </a:lnTo>
                  <a:lnTo>
                    <a:pt x="31156" y="0"/>
                  </a:lnTo>
                  <a:close/>
                </a:path>
              </a:pathLst>
            </a:custGeom>
            <a:solidFill>
              <a:srgbClr val="759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5"/>
            <p:cNvSpPr/>
            <p:nvPr/>
          </p:nvSpPr>
          <p:spPr>
            <a:xfrm>
              <a:off x="6878825" y="2885400"/>
              <a:ext cx="157325" cy="101075"/>
            </a:xfrm>
            <a:custGeom>
              <a:avLst/>
              <a:gdLst/>
              <a:ahLst/>
              <a:cxnLst/>
              <a:rect l="l" t="t" r="r" b="b"/>
              <a:pathLst>
                <a:path w="6293" h="4043" extrusionOk="0">
                  <a:moveTo>
                    <a:pt x="3132" y="0"/>
                  </a:moveTo>
                  <a:cubicBezTo>
                    <a:pt x="1399" y="0"/>
                    <a:pt x="1" y="912"/>
                    <a:pt x="1" y="2037"/>
                  </a:cubicBezTo>
                  <a:cubicBezTo>
                    <a:pt x="1" y="3131"/>
                    <a:pt x="1399" y="4043"/>
                    <a:pt x="3132" y="4043"/>
                  </a:cubicBezTo>
                  <a:cubicBezTo>
                    <a:pt x="4864" y="4043"/>
                    <a:pt x="6293" y="3131"/>
                    <a:pt x="6293" y="2037"/>
                  </a:cubicBezTo>
                  <a:cubicBezTo>
                    <a:pt x="6293" y="912"/>
                    <a:pt x="4864" y="0"/>
                    <a:pt x="31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5"/>
            <p:cNvSpPr/>
            <p:nvPr/>
          </p:nvSpPr>
          <p:spPr>
            <a:xfrm>
              <a:off x="6496600" y="2665775"/>
              <a:ext cx="911150" cy="17500"/>
            </a:xfrm>
            <a:custGeom>
              <a:avLst/>
              <a:gdLst/>
              <a:ahLst/>
              <a:cxnLst/>
              <a:rect l="l" t="t" r="r" b="b"/>
              <a:pathLst>
                <a:path w="36446" h="700" extrusionOk="0">
                  <a:moveTo>
                    <a:pt x="1" y="1"/>
                  </a:moveTo>
                  <a:lnTo>
                    <a:pt x="1" y="700"/>
                  </a:lnTo>
                  <a:lnTo>
                    <a:pt x="36445" y="700"/>
                  </a:lnTo>
                  <a:lnTo>
                    <a:pt x="36445" y="1"/>
                  </a:lnTo>
                  <a:close/>
                </a:path>
              </a:pathLst>
            </a:custGeom>
            <a:solidFill>
              <a:srgbClr val="759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5"/>
            <p:cNvSpPr/>
            <p:nvPr/>
          </p:nvSpPr>
          <p:spPr>
            <a:xfrm>
              <a:off x="6957875" y="3265325"/>
              <a:ext cx="449875" cy="376175"/>
            </a:xfrm>
            <a:custGeom>
              <a:avLst/>
              <a:gdLst/>
              <a:ahLst/>
              <a:cxnLst/>
              <a:rect l="l" t="t" r="r" b="b"/>
              <a:pathLst>
                <a:path w="17995" h="15047" extrusionOk="0">
                  <a:moveTo>
                    <a:pt x="0" y="1"/>
                  </a:moveTo>
                  <a:lnTo>
                    <a:pt x="0" y="12524"/>
                  </a:lnTo>
                  <a:lnTo>
                    <a:pt x="17234" y="15047"/>
                  </a:lnTo>
                  <a:lnTo>
                    <a:pt x="17994" y="4803"/>
                  </a:lnTo>
                  <a:lnTo>
                    <a:pt x="11338" y="2189"/>
                  </a:lnTo>
                  <a:lnTo>
                    <a:pt x="11520" y="1"/>
                  </a:lnTo>
                  <a:close/>
                </a:path>
              </a:pathLst>
            </a:custGeom>
            <a:solidFill>
              <a:srgbClr val="072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5"/>
            <p:cNvSpPr/>
            <p:nvPr/>
          </p:nvSpPr>
          <p:spPr>
            <a:xfrm>
              <a:off x="7084775" y="3373050"/>
              <a:ext cx="459000" cy="884725"/>
            </a:xfrm>
            <a:custGeom>
              <a:avLst/>
              <a:gdLst/>
              <a:ahLst/>
              <a:cxnLst/>
              <a:rect l="l" t="t" r="r" b="b"/>
              <a:pathLst>
                <a:path w="18360" h="35389" extrusionOk="0">
                  <a:moveTo>
                    <a:pt x="9806" y="0"/>
                  </a:moveTo>
                  <a:cubicBezTo>
                    <a:pt x="5472" y="0"/>
                    <a:pt x="1848" y="3039"/>
                    <a:pt x="1642" y="6969"/>
                  </a:cubicBezTo>
                  <a:lnTo>
                    <a:pt x="0" y="35389"/>
                  </a:lnTo>
                  <a:lnTo>
                    <a:pt x="16505" y="35358"/>
                  </a:lnTo>
                  <a:lnTo>
                    <a:pt x="18116" y="7759"/>
                  </a:lnTo>
                  <a:cubicBezTo>
                    <a:pt x="18359" y="3686"/>
                    <a:pt x="14864" y="221"/>
                    <a:pt x="10335" y="8"/>
                  </a:cubicBezTo>
                  <a:lnTo>
                    <a:pt x="10183" y="8"/>
                  </a:lnTo>
                  <a:cubicBezTo>
                    <a:pt x="10056" y="3"/>
                    <a:pt x="9931" y="0"/>
                    <a:pt x="9806" y="0"/>
                  </a:cubicBezTo>
                  <a:close/>
                </a:path>
              </a:pathLst>
            </a:custGeom>
            <a:solidFill>
              <a:srgbClr val="072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5"/>
            <p:cNvSpPr/>
            <p:nvPr/>
          </p:nvSpPr>
          <p:spPr>
            <a:xfrm>
              <a:off x="7073375" y="4257000"/>
              <a:ext cx="500775" cy="95750"/>
            </a:xfrm>
            <a:custGeom>
              <a:avLst/>
              <a:gdLst/>
              <a:ahLst/>
              <a:cxnLst/>
              <a:rect l="l" t="t" r="r" b="b"/>
              <a:pathLst>
                <a:path w="20031" h="3830" extrusionOk="0">
                  <a:moveTo>
                    <a:pt x="16961" y="0"/>
                  </a:moveTo>
                  <a:lnTo>
                    <a:pt x="456" y="31"/>
                  </a:lnTo>
                  <a:lnTo>
                    <a:pt x="0" y="3830"/>
                  </a:lnTo>
                  <a:lnTo>
                    <a:pt x="20031" y="3830"/>
                  </a:lnTo>
                  <a:cubicBezTo>
                    <a:pt x="19788" y="1034"/>
                    <a:pt x="16961" y="0"/>
                    <a:pt x="16961" y="0"/>
                  </a:cubicBezTo>
                  <a:close/>
                </a:path>
              </a:pathLst>
            </a:custGeom>
            <a:solidFill>
              <a:srgbClr val="708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5"/>
            <p:cNvSpPr/>
            <p:nvPr/>
          </p:nvSpPr>
          <p:spPr>
            <a:xfrm>
              <a:off x="7208625" y="3373000"/>
              <a:ext cx="329050" cy="267750"/>
            </a:xfrm>
            <a:custGeom>
              <a:avLst/>
              <a:gdLst/>
              <a:ahLst/>
              <a:cxnLst/>
              <a:rect l="l" t="t" r="r" b="b"/>
              <a:pathLst>
                <a:path w="13162" h="10710" extrusionOk="0">
                  <a:moveTo>
                    <a:pt x="4817" y="1"/>
                  </a:moveTo>
                  <a:cubicBezTo>
                    <a:pt x="3604" y="1"/>
                    <a:pt x="2468" y="242"/>
                    <a:pt x="1429" y="679"/>
                  </a:cubicBezTo>
                  <a:cubicBezTo>
                    <a:pt x="548" y="1743"/>
                    <a:pt x="1" y="3019"/>
                    <a:pt x="1" y="4448"/>
                  </a:cubicBezTo>
                  <a:cubicBezTo>
                    <a:pt x="1" y="7913"/>
                    <a:pt x="3131" y="10709"/>
                    <a:pt x="6992" y="10709"/>
                  </a:cubicBezTo>
                  <a:cubicBezTo>
                    <a:pt x="9697" y="10709"/>
                    <a:pt x="12007" y="9342"/>
                    <a:pt x="13162" y="7335"/>
                  </a:cubicBezTo>
                  <a:cubicBezTo>
                    <a:pt x="13162" y="3445"/>
                    <a:pt x="9758" y="192"/>
                    <a:pt x="5381" y="10"/>
                  </a:cubicBezTo>
                  <a:lnTo>
                    <a:pt x="5229" y="10"/>
                  </a:lnTo>
                  <a:cubicBezTo>
                    <a:pt x="5091" y="4"/>
                    <a:pt x="4953" y="1"/>
                    <a:pt x="4817" y="1"/>
                  </a:cubicBezTo>
                  <a:close/>
                </a:path>
              </a:pathLst>
            </a:custGeom>
            <a:solidFill>
              <a:srgbClr val="708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5"/>
            <p:cNvSpPr/>
            <p:nvPr/>
          </p:nvSpPr>
          <p:spPr>
            <a:xfrm>
              <a:off x="6508000" y="3265325"/>
              <a:ext cx="449900" cy="376175"/>
            </a:xfrm>
            <a:custGeom>
              <a:avLst/>
              <a:gdLst/>
              <a:ahLst/>
              <a:cxnLst/>
              <a:rect l="l" t="t" r="r" b="b"/>
              <a:pathLst>
                <a:path w="17996" h="15047" extrusionOk="0">
                  <a:moveTo>
                    <a:pt x="6141" y="1"/>
                  </a:moveTo>
                  <a:lnTo>
                    <a:pt x="6323" y="2311"/>
                  </a:lnTo>
                  <a:lnTo>
                    <a:pt x="1" y="4803"/>
                  </a:lnTo>
                  <a:lnTo>
                    <a:pt x="730" y="15047"/>
                  </a:lnTo>
                  <a:lnTo>
                    <a:pt x="17995" y="12524"/>
                  </a:lnTo>
                  <a:lnTo>
                    <a:pt x="17995" y="1"/>
                  </a:lnTo>
                  <a:close/>
                </a:path>
              </a:pathLst>
            </a:custGeom>
            <a:solidFill>
              <a:srgbClr val="072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5"/>
            <p:cNvSpPr/>
            <p:nvPr/>
          </p:nvSpPr>
          <p:spPr>
            <a:xfrm>
              <a:off x="6371225" y="3373050"/>
              <a:ext cx="459750" cy="884725"/>
            </a:xfrm>
            <a:custGeom>
              <a:avLst/>
              <a:gdLst/>
              <a:ahLst/>
              <a:cxnLst/>
              <a:rect l="l" t="t" r="r" b="b"/>
              <a:pathLst>
                <a:path w="18390" h="35389" extrusionOk="0">
                  <a:moveTo>
                    <a:pt x="8582" y="0"/>
                  </a:moveTo>
                  <a:cubicBezTo>
                    <a:pt x="8458" y="0"/>
                    <a:pt x="8333" y="3"/>
                    <a:pt x="8207" y="8"/>
                  </a:cubicBezTo>
                  <a:lnTo>
                    <a:pt x="8025" y="8"/>
                  </a:lnTo>
                  <a:cubicBezTo>
                    <a:pt x="3496" y="221"/>
                    <a:pt x="1" y="3686"/>
                    <a:pt x="244" y="7759"/>
                  </a:cubicBezTo>
                  <a:lnTo>
                    <a:pt x="1855" y="35358"/>
                  </a:lnTo>
                  <a:lnTo>
                    <a:pt x="18390" y="35389"/>
                  </a:lnTo>
                  <a:lnTo>
                    <a:pt x="18390" y="35389"/>
                  </a:lnTo>
                  <a:lnTo>
                    <a:pt x="16749" y="6969"/>
                  </a:lnTo>
                  <a:cubicBezTo>
                    <a:pt x="16512" y="3039"/>
                    <a:pt x="12888" y="0"/>
                    <a:pt x="8582" y="0"/>
                  </a:cubicBezTo>
                  <a:close/>
                </a:path>
              </a:pathLst>
            </a:custGeom>
            <a:solidFill>
              <a:srgbClr val="072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5"/>
            <p:cNvSpPr/>
            <p:nvPr/>
          </p:nvSpPr>
          <p:spPr>
            <a:xfrm>
              <a:off x="6340825" y="4257000"/>
              <a:ext cx="500800" cy="95750"/>
            </a:xfrm>
            <a:custGeom>
              <a:avLst/>
              <a:gdLst/>
              <a:ahLst/>
              <a:cxnLst/>
              <a:rect l="l" t="t" r="r" b="b"/>
              <a:pathLst>
                <a:path w="20032" h="3830" extrusionOk="0">
                  <a:moveTo>
                    <a:pt x="3071" y="0"/>
                  </a:moveTo>
                  <a:cubicBezTo>
                    <a:pt x="3071" y="0"/>
                    <a:pt x="244" y="1034"/>
                    <a:pt x="1" y="3830"/>
                  </a:cubicBezTo>
                  <a:lnTo>
                    <a:pt x="20032" y="3830"/>
                  </a:lnTo>
                  <a:lnTo>
                    <a:pt x="19606" y="31"/>
                  </a:lnTo>
                  <a:lnTo>
                    <a:pt x="3071" y="0"/>
                  </a:lnTo>
                  <a:close/>
                </a:path>
              </a:pathLst>
            </a:custGeom>
            <a:solidFill>
              <a:srgbClr val="708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5"/>
            <p:cNvSpPr/>
            <p:nvPr/>
          </p:nvSpPr>
          <p:spPr>
            <a:xfrm>
              <a:off x="6377300" y="3373000"/>
              <a:ext cx="329075" cy="267750"/>
            </a:xfrm>
            <a:custGeom>
              <a:avLst/>
              <a:gdLst/>
              <a:ahLst/>
              <a:cxnLst/>
              <a:rect l="l" t="t" r="r" b="b"/>
              <a:pathLst>
                <a:path w="13163" h="10710" extrusionOk="0">
                  <a:moveTo>
                    <a:pt x="8369" y="1"/>
                  </a:moveTo>
                  <a:cubicBezTo>
                    <a:pt x="8234" y="1"/>
                    <a:pt x="8100" y="4"/>
                    <a:pt x="7964" y="10"/>
                  </a:cubicBezTo>
                  <a:lnTo>
                    <a:pt x="7782" y="10"/>
                  </a:lnTo>
                  <a:cubicBezTo>
                    <a:pt x="3405" y="192"/>
                    <a:pt x="1" y="3445"/>
                    <a:pt x="1" y="7335"/>
                  </a:cubicBezTo>
                  <a:cubicBezTo>
                    <a:pt x="1156" y="9342"/>
                    <a:pt x="3496" y="10709"/>
                    <a:pt x="6171" y="10709"/>
                  </a:cubicBezTo>
                  <a:cubicBezTo>
                    <a:pt x="10031" y="10709"/>
                    <a:pt x="13162" y="7913"/>
                    <a:pt x="13162" y="4448"/>
                  </a:cubicBezTo>
                  <a:cubicBezTo>
                    <a:pt x="13162" y="3019"/>
                    <a:pt x="12645" y="1743"/>
                    <a:pt x="11764" y="679"/>
                  </a:cubicBezTo>
                  <a:cubicBezTo>
                    <a:pt x="10726" y="242"/>
                    <a:pt x="9564" y="1"/>
                    <a:pt x="8369" y="1"/>
                  </a:cubicBezTo>
                  <a:close/>
                </a:path>
              </a:pathLst>
            </a:custGeom>
            <a:solidFill>
              <a:srgbClr val="708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5"/>
            <p:cNvSpPr/>
            <p:nvPr/>
          </p:nvSpPr>
          <p:spPr>
            <a:xfrm>
              <a:off x="6563475" y="3087525"/>
              <a:ext cx="777400" cy="25"/>
            </a:xfrm>
            <a:custGeom>
              <a:avLst/>
              <a:gdLst/>
              <a:ahLst/>
              <a:cxnLst/>
              <a:rect l="l" t="t" r="r" b="b"/>
              <a:pathLst>
                <a:path w="31096" h="1" fill="none" extrusionOk="0">
                  <a:moveTo>
                    <a:pt x="1" y="0"/>
                  </a:moveTo>
                  <a:lnTo>
                    <a:pt x="31096" y="0"/>
                  </a:lnTo>
                </a:path>
              </a:pathLst>
            </a:custGeom>
            <a:noFill/>
            <a:ln w="10650" cap="flat" cmpd="sng">
              <a:solidFill>
                <a:srgbClr val="09125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5"/>
            <p:cNvSpPr/>
            <p:nvPr/>
          </p:nvSpPr>
          <p:spPr>
            <a:xfrm>
              <a:off x="7110600" y="3265325"/>
              <a:ext cx="287275" cy="991700"/>
            </a:xfrm>
            <a:custGeom>
              <a:avLst/>
              <a:gdLst/>
              <a:ahLst/>
              <a:cxnLst/>
              <a:rect l="l" t="t" r="r" b="b"/>
              <a:pathLst>
                <a:path w="11491" h="39668" fill="none" extrusionOk="0">
                  <a:moveTo>
                    <a:pt x="9271" y="39667"/>
                  </a:moveTo>
                  <a:lnTo>
                    <a:pt x="11369" y="10761"/>
                  </a:lnTo>
                  <a:cubicBezTo>
                    <a:pt x="11490" y="9180"/>
                    <a:pt x="10609" y="7691"/>
                    <a:pt x="9150" y="7022"/>
                  </a:cubicBezTo>
                  <a:lnTo>
                    <a:pt x="1" y="2919"/>
                  </a:lnTo>
                  <a:lnTo>
                    <a:pt x="1" y="1"/>
                  </a:lnTo>
                </a:path>
              </a:pathLst>
            </a:custGeom>
            <a:noFill/>
            <a:ln w="11400" cap="flat" cmpd="sng">
              <a:solidFill>
                <a:srgbClr val="708CC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5"/>
            <p:cNvSpPr/>
            <p:nvPr/>
          </p:nvSpPr>
          <p:spPr>
            <a:xfrm>
              <a:off x="6517125" y="3265325"/>
              <a:ext cx="287275" cy="991700"/>
            </a:xfrm>
            <a:custGeom>
              <a:avLst/>
              <a:gdLst/>
              <a:ahLst/>
              <a:cxnLst/>
              <a:rect l="l" t="t" r="r" b="b"/>
              <a:pathLst>
                <a:path w="11491" h="39668" fill="none" extrusionOk="0">
                  <a:moveTo>
                    <a:pt x="2219" y="39667"/>
                  </a:moveTo>
                  <a:lnTo>
                    <a:pt x="122" y="10761"/>
                  </a:lnTo>
                  <a:cubicBezTo>
                    <a:pt x="1" y="9180"/>
                    <a:pt x="882" y="7691"/>
                    <a:pt x="2341" y="7022"/>
                  </a:cubicBezTo>
                  <a:lnTo>
                    <a:pt x="11490" y="2919"/>
                  </a:lnTo>
                  <a:lnTo>
                    <a:pt x="11490" y="1"/>
                  </a:lnTo>
                </a:path>
              </a:pathLst>
            </a:custGeom>
            <a:noFill/>
            <a:ln w="11400" cap="flat" cmpd="sng">
              <a:solidFill>
                <a:srgbClr val="708CC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5"/>
            <p:cNvSpPr/>
            <p:nvPr/>
          </p:nvSpPr>
          <p:spPr>
            <a:xfrm>
              <a:off x="7360600" y="2965175"/>
              <a:ext cx="129975" cy="25"/>
            </a:xfrm>
            <a:custGeom>
              <a:avLst/>
              <a:gdLst/>
              <a:ahLst/>
              <a:cxnLst/>
              <a:rect l="l" t="t" r="r" b="b"/>
              <a:pathLst>
                <a:path w="5199" h="1" fill="none" extrusionOk="0">
                  <a:moveTo>
                    <a:pt x="1" y="1"/>
                  </a:moveTo>
                  <a:lnTo>
                    <a:pt x="5198" y="1"/>
                  </a:lnTo>
                </a:path>
              </a:pathLst>
            </a:custGeom>
            <a:noFill/>
            <a:ln w="11400" cap="flat" cmpd="sng">
              <a:solidFill>
                <a:srgbClr val="708CC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5"/>
            <p:cNvSpPr/>
            <p:nvPr/>
          </p:nvSpPr>
          <p:spPr>
            <a:xfrm>
              <a:off x="6430500" y="2965175"/>
              <a:ext cx="113250" cy="25"/>
            </a:xfrm>
            <a:custGeom>
              <a:avLst/>
              <a:gdLst/>
              <a:ahLst/>
              <a:cxnLst/>
              <a:rect l="l" t="t" r="r" b="b"/>
              <a:pathLst>
                <a:path w="4530" h="1" fill="none" extrusionOk="0">
                  <a:moveTo>
                    <a:pt x="4529" y="1"/>
                  </a:moveTo>
                  <a:lnTo>
                    <a:pt x="0" y="1"/>
                  </a:lnTo>
                </a:path>
              </a:pathLst>
            </a:custGeom>
            <a:noFill/>
            <a:ln w="11400" cap="flat" cmpd="sng">
              <a:solidFill>
                <a:srgbClr val="708CC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5"/>
            <p:cNvSpPr/>
            <p:nvPr/>
          </p:nvSpPr>
          <p:spPr>
            <a:xfrm>
              <a:off x="5747825" y="3144525"/>
              <a:ext cx="2439938" cy="70675"/>
            </a:xfrm>
            <a:custGeom>
              <a:avLst/>
              <a:gdLst/>
              <a:ahLst/>
              <a:cxnLst/>
              <a:rect l="l" t="t" r="r" b="b"/>
              <a:pathLst>
                <a:path w="225659" h="2827" extrusionOk="0">
                  <a:moveTo>
                    <a:pt x="0" y="0"/>
                  </a:moveTo>
                  <a:lnTo>
                    <a:pt x="0" y="2827"/>
                  </a:lnTo>
                  <a:lnTo>
                    <a:pt x="225658" y="2827"/>
                  </a:lnTo>
                  <a:lnTo>
                    <a:pt x="225658" y="0"/>
                  </a:lnTo>
                  <a:close/>
                </a:path>
              </a:pathLst>
            </a:custGeom>
            <a:solidFill>
              <a:srgbClr val="92C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5"/>
            <p:cNvSpPr/>
            <p:nvPr/>
          </p:nvSpPr>
          <p:spPr>
            <a:xfrm>
              <a:off x="7843125" y="3215175"/>
              <a:ext cx="107925" cy="1210525"/>
            </a:xfrm>
            <a:custGeom>
              <a:avLst/>
              <a:gdLst/>
              <a:ahLst/>
              <a:cxnLst/>
              <a:rect l="l" t="t" r="r" b="b"/>
              <a:pathLst>
                <a:path w="4317" h="48421" extrusionOk="0">
                  <a:moveTo>
                    <a:pt x="1" y="1"/>
                  </a:moveTo>
                  <a:lnTo>
                    <a:pt x="1" y="48421"/>
                  </a:lnTo>
                  <a:lnTo>
                    <a:pt x="4317" y="48421"/>
                  </a:lnTo>
                  <a:lnTo>
                    <a:pt x="4317" y="1"/>
                  </a:lnTo>
                  <a:close/>
                </a:path>
              </a:pathLst>
            </a:custGeom>
            <a:solidFill>
              <a:srgbClr val="92C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5"/>
            <p:cNvSpPr/>
            <p:nvPr/>
          </p:nvSpPr>
          <p:spPr>
            <a:xfrm>
              <a:off x="7843125" y="3215175"/>
              <a:ext cx="107925" cy="119325"/>
            </a:xfrm>
            <a:custGeom>
              <a:avLst/>
              <a:gdLst/>
              <a:ahLst/>
              <a:cxnLst/>
              <a:rect l="l" t="t" r="r" b="b"/>
              <a:pathLst>
                <a:path w="4317" h="4773" extrusionOk="0">
                  <a:moveTo>
                    <a:pt x="1" y="1"/>
                  </a:moveTo>
                  <a:lnTo>
                    <a:pt x="1" y="4773"/>
                  </a:lnTo>
                  <a:lnTo>
                    <a:pt x="4317" y="4773"/>
                  </a:lnTo>
                  <a:lnTo>
                    <a:pt x="4317" y="1"/>
                  </a:lnTo>
                  <a:close/>
                </a:path>
              </a:pathLst>
            </a:custGeom>
            <a:solidFill>
              <a:srgbClr val="A4B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5"/>
            <p:cNvSpPr/>
            <p:nvPr/>
          </p:nvSpPr>
          <p:spPr>
            <a:xfrm>
              <a:off x="5959538" y="3215175"/>
              <a:ext cx="107925" cy="1210525"/>
            </a:xfrm>
            <a:custGeom>
              <a:avLst/>
              <a:gdLst/>
              <a:ahLst/>
              <a:cxnLst/>
              <a:rect l="l" t="t" r="r" b="b"/>
              <a:pathLst>
                <a:path w="4317" h="48421" extrusionOk="0">
                  <a:moveTo>
                    <a:pt x="1" y="1"/>
                  </a:moveTo>
                  <a:lnTo>
                    <a:pt x="1" y="48421"/>
                  </a:lnTo>
                  <a:lnTo>
                    <a:pt x="4317" y="48421"/>
                  </a:lnTo>
                  <a:lnTo>
                    <a:pt x="4317" y="1"/>
                  </a:lnTo>
                  <a:close/>
                </a:path>
              </a:pathLst>
            </a:custGeom>
            <a:solidFill>
              <a:srgbClr val="92C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5"/>
            <p:cNvSpPr/>
            <p:nvPr/>
          </p:nvSpPr>
          <p:spPr>
            <a:xfrm>
              <a:off x="5959538" y="3215175"/>
              <a:ext cx="107925" cy="119325"/>
            </a:xfrm>
            <a:custGeom>
              <a:avLst/>
              <a:gdLst/>
              <a:ahLst/>
              <a:cxnLst/>
              <a:rect l="l" t="t" r="r" b="b"/>
              <a:pathLst>
                <a:path w="4317" h="4773" extrusionOk="0">
                  <a:moveTo>
                    <a:pt x="1" y="1"/>
                  </a:moveTo>
                  <a:lnTo>
                    <a:pt x="1" y="4773"/>
                  </a:lnTo>
                  <a:lnTo>
                    <a:pt x="4317" y="4773"/>
                  </a:lnTo>
                  <a:lnTo>
                    <a:pt x="4317" y="1"/>
                  </a:lnTo>
                  <a:close/>
                </a:path>
              </a:pathLst>
            </a:custGeom>
            <a:solidFill>
              <a:srgbClr val="A4B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56"/>
          <p:cNvSpPr txBox="1">
            <a:spLocks noGrp="1"/>
          </p:cNvSpPr>
          <p:nvPr>
            <p:ph type="title"/>
          </p:nvPr>
        </p:nvSpPr>
        <p:spPr>
          <a:xfrm>
            <a:off x="725700" y="295825"/>
            <a:ext cx="7691400" cy="48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Gantt chart </a:t>
            </a:r>
            <a:endParaRPr>
              <a:solidFill>
                <a:schemeClr val="accent3"/>
              </a:solidFill>
            </a:endParaRPr>
          </a:p>
        </p:txBody>
      </p:sp>
      <p:grpSp>
        <p:nvGrpSpPr>
          <p:cNvPr id="1221" name="Google Shape;1221;p56"/>
          <p:cNvGrpSpPr/>
          <p:nvPr/>
        </p:nvGrpSpPr>
        <p:grpSpPr>
          <a:xfrm>
            <a:off x="6615650" y="1024531"/>
            <a:ext cx="2043900" cy="4027086"/>
            <a:chOff x="6616600" y="1431525"/>
            <a:chExt cx="2043900" cy="2927725"/>
          </a:xfrm>
        </p:grpSpPr>
        <p:sp>
          <p:nvSpPr>
            <p:cNvPr id="1222" name="Google Shape;1222;p56"/>
            <p:cNvSpPr/>
            <p:nvPr/>
          </p:nvSpPr>
          <p:spPr>
            <a:xfrm>
              <a:off x="6616600" y="1431550"/>
              <a:ext cx="2043900" cy="2927700"/>
            </a:xfrm>
            <a:prstGeom prst="rect">
              <a:avLst/>
            </a:prstGeom>
            <a:noFill/>
            <a:ln w="9525" cap="flat" cmpd="sng">
              <a:solidFill>
                <a:srgbClr val="BE2F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6"/>
            <p:cNvSpPr/>
            <p:nvPr/>
          </p:nvSpPr>
          <p:spPr>
            <a:xfrm rot="10800000" flipH="1">
              <a:off x="6616600" y="1431525"/>
              <a:ext cx="2043900" cy="126900"/>
            </a:xfrm>
            <a:prstGeom prst="rect">
              <a:avLst/>
            </a:prstGeom>
            <a:solidFill>
              <a:srgbClr val="BE2F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6"/>
            <p:cNvSpPr txBox="1"/>
            <p:nvPr/>
          </p:nvSpPr>
          <p:spPr>
            <a:xfrm>
              <a:off x="6616600" y="1558425"/>
              <a:ext cx="804600" cy="79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200" b="1">
                  <a:solidFill>
                    <a:srgbClr val="BE2F22"/>
                  </a:solidFill>
                  <a:latin typeface="Roboto"/>
                  <a:ea typeface="Roboto"/>
                  <a:cs typeface="Roboto"/>
                  <a:sym typeface="Roboto"/>
                </a:rPr>
                <a:t>04</a:t>
              </a:r>
              <a:endParaRPr sz="4200" b="1">
                <a:solidFill>
                  <a:srgbClr val="BE2F22"/>
                </a:solidFill>
                <a:latin typeface="Roboto"/>
                <a:ea typeface="Roboto"/>
                <a:cs typeface="Roboto"/>
                <a:sym typeface="Roboto"/>
              </a:endParaRPr>
            </a:p>
          </p:txBody>
        </p:sp>
        <p:sp>
          <p:nvSpPr>
            <p:cNvPr id="1225" name="Google Shape;1225;p56"/>
            <p:cNvSpPr txBox="1"/>
            <p:nvPr/>
          </p:nvSpPr>
          <p:spPr>
            <a:xfrm>
              <a:off x="6951706" y="2296470"/>
              <a:ext cx="352200" cy="17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a:solidFill>
                    <a:srgbClr val="BE2F22"/>
                  </a:solidFill>
                  <a:latin typeface="Roboto"/>
                  <a:ea typeface="Roboto"/>
                  <a:cs typeface="Roboto"/>
                  <a:sym typeface="Roboto"/>
                </a:rPr>
                <a:t>W7</a:t>
              </a:r>
              <a:endParaRPr sz="700">
                <a:solidFill>
                  <a:srgbClr val="BE2F22"/>
                </a:solidFill>
                <a:latin typeface="Roboto"/>
                <a:ea typeface="Roboto"/>
                <a:cs typeface="Roboto"/>
                <a:sym typeface="Roboto"/>
              </a:endParaRPr>
            </a:p>
          </p:txBody>
        </p:sp>
        <p:sp>
          <p:nvSpPr>
            <p:cNvPr id="1226" name="Google Shape;1226;p56"/>
            <p:cNvSpPr txBox="1"/>
            <p:nvPr/>
          </p:nvSpPr>
          <p:spPr>
            <a:xfrm>
              <a:off x="7976575" y="2296483"/>
              <a:ext cx="352200" cy="17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a:solidFill>
                    <a:srgbClr val="BE2F22"/>
                  </a:solidFill>
                  <a:latin typeface="Roboto"/>
                  <a:ea typeface="Roboto"/>
                  <a:cs typeface="Roboto"/>
                  <a:sym typeface="Roboto"/>
                </a:rPr>
                <a:t>W8</a:t>
              </a:r>
              <a:endParaRPr sz="700">
                <a:solidFill>
                  <a:srgbClr val="BE2F22"/>
                </a:solidFill>
                <a:latin typeface="Roboto"/>
                <a:ea typeface="Roboto"/>
                <a:cs typeface="Roboto"/>
                <a:sym typeface="Roboto"/>
              </a:endParaRPr>
            </a:p>
          </p:txBody>
        </p:sp>
        <p:cxnSp>
          <p:nvCxnSpPr>
            <p:cNvPr id="1227" name="Google Shape;1227;p56"/>
            <p:cNvCxnSpPr/>
            <p:nvPr/>
          </p:nvCxnSpPr>
          <p:spPr>
            <a:xfrm rot="10800000">
              <a:off x="7640787" y="2506700"/>
              <a:ext cx="0" cy="1848600"/>
            </a:xfrm>
            <a:prstGeom prst="straightConnector1">
              <a:avLst/>
            </a:prstGeom>
            <a:noFill/>
            <a:ln w="9525" cap="flat" cmpd="sng">
              <a:solidFill>
                <a:srgbClr val="BE2F22"/>
              </a:solidFill>
              <a:prstDash val="dot"/>
              <a:round/>
              <a:headEnd type="none" w="sm" len="sm"/>
              <a:tailEnd type="none" w="sm" len="sm"/>
            </a:ln>
          </p:spPr>
        </p:cxnSp>
      </p:grpSp>
      <p:grpSp>
        <p:nvGrpSpPr>
          <p:cNvPr id="1228" name="Google Shape;1228;p56"/>
          <p:cNvGrpSpPr/>
          <p:nvPr/>
        </p:nvGrpSpPr>
        <p:grpSpPr>
          <a:xfrm>
            <a:off x="4571400" y="1024481"/>
            <a:ext cx="2043900" cy="4027086"/>
            <a:chOff x="4572350" y="1431525"/>
            <a:chExt cx="2043900" cy="2927725"/>
          </a:xfrm>
        </p:grpSpPr>
        <p:sp>
          <p:nvSpPr>
            <p:cNvPr id="1229" name="Google Shape;1229;p56"/>
            <p:cNvSpPr/>
            <p:nvPr/>
          </p:nvSpPr>
          <p:spPr>
            <a:xfrm>
              <a:off x="4572350" y="1431550"/>
              <a:ext cx="2043900" cy="2927700"/>
            </a:xfrm>
            <a:prstGeom prst="rect">
              <a:avLst/>
            </a:prstGeom>
            <a:noFill/>
            <a:ln w="9525" cap="flat" cmpd="sng">
              <a:solidFill>
                <a:srgbClr val="B02B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6"/>
            <p:cNvSpPr/>
            <p:nvPr/>
          </p:nvSpPr>
          <p:spPr>
            <a:xfrm rot="10800000" flipH="1">
              <a:off x="4572350" y="1431525"/>
              <a:ext cx="2043900" cy="126900"/>
            </a:xfrm>
            <a:prstGeom prst="rect">
              <a:avLst/>
            </a:prstGeom>
            <a:solidFill>
              <a:srgbClr val="B02B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6"/>
            <p:cNvSpPr txBox="1"/>
            <p:nvPr/>
          </p:nvSpPr>
          <p:spPr>
            <a:xfrm>
              <a:off x="4572350" y="1558425"/>
              <a:ext cx="804600" cy="79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200" b="1">
                  <a:solidFill>
                    <a:srgbClr val="B02B20"/>
                  </a:solidFill>
                  <a:latin typeface="Roboto"/>
                  <a:ea typeface="Roboto"/>
                  <a:cs typeface="Roboto"/>
                  <a:sym typeface="Roboto"/>
                </a:rPr>
                <a:t>03</a:t>
              </a:r>
              <a:endParaRPr sz="4200" b="1">
                <a:solidFill>
                  <a:srgbClr val="B02B20"/>
                </a:solidFill>
                <a:latin typeface="Roboto"/>
                <a:ea typeface="Roboto"/>
                <a:cs typeface="Roboto"/>
                <a:sym typeface="Roboto"/>
              </a:endParaRPr>
            </a:p>
          </p:txBody>
        </p:sp>
        <p:sp>
          <p:nvSpPr>
            <p:cNvPr id="1232" name="Google Shape;1232;p56"/>
            <p:cNvSpPr txBox="1"/>
            <p:nvPr/>
          </p:nvSpPr>
          <p:spPr>
            <a:xfrm>
              <a:off x="4906756" y="2296519"/>
              <a:ext cx="352200" cy="17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a:solidFill>
                    <a:srgbClr val="B02B20"/>
                  </a:solidFill>
                  <a:latin typeface="Roboto"/>
                  <a:ea typeface="Roboto"/>
                  <a:cs typeface="Roboto"/>
                  <a:sym typeface="Roboto"/>
                </a:rPr>
                <a:t>W5</a:t>
              </a:r>
              <a:endParaRPr sz="700">
                <a:solidFill>
                  <a:srgbClr val="B02B20"/>
                </a:solidFill>
                <a:latin typeface="Roboto"/>
                <a:ea typeface="Roboto"/>
                <a:cs typeface="Roboto"/>
                <a:sym typeface="Roboto"/>
              </a:endParaRPr>
            </a:p>
          </p:txBody>
        </p:sp>
        <p:sp>
          <p:nvSpPr>
            <p:cNvPr id="1233" name="Google Shape;1233;p56"/>
            <p:cNvSpPr txBox="1"/>
            <p:nvPr/>
          </p:nvSpPr>
          <p:spPr>
            <a:xfrm>
              <a:off x="5930475" y="2296510"/>
              <a:ext cx="352200" cy="17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a:solidFill>
                    <a:srgbClr val="B02B20"/>
                  </a:solidFill>
                  <a:latin typeface="Roboto"/>
                  <a:ea typeface="Roboto"/>
                  <a:cs typeface="Roboto"/>
                  <a:sym typeface="Roboto"/>
                </a:rPr>
                <a:t>W6</a:t>
              </a:r>
              <a:endParaRPr sz="700">
                <a:solidFill>
                  <a:srgbClr val="B02B20"/>
                </a:solidFill>
                <a:latin typeface="Roboto"/>
                <a:ea typeface="Roboto"/>
                <a:cs typeface="Roboto"/>
                <a:sym typeface="Roboto"/>
              </a:endParaRPr>
            </a:p>
          </p:txBody>
        </p:sp>
        <p:cxnSp>
          <p:nvCxnSpPr>
            <p:cNvPr id="1234" name="Google Shape;1234;p56"/>
            <p:cNvCxnSpPr/>
            <p:nvPr/>
          </p:nvCxnSpPr>
          <p:spPr>
            <a:xfrm rot="10800000">
              <a:off x="5596537" y="2506700"/>
              <a:ext cx="0" cy="1848600"/>
            </a:xfrm>
            <a:prstGeom prst="straightConnector1">
              <a:avLst/>
            </a:prstGeom>
            <a:noFill/>
            <a:ln w="9525" cap="flat" cmpd="sng">
              <a:solidFill>
                <a:srgbClr val="B02B20"/>
              </a:solidFill>
              <a:prstDash val="dot"/>
              <a:round/>
              <a:headEnd type="none" w="sm" len="sm"/>
              <a:tailEnd type="none" w="sm" len="sm"/>
            </a:ln>
          </p:spPr>
        </p:cxnSp>
      </p:grpSp>
      <p:grpSp>
        <p:nvGrpSpPr>
          <p:cNvPr id="1235" name="Google Shape;1235;p56"/>
          <p:cNvGrpSpPr/>
          <p:nvPr/>
        </p:nvGrpSpPr>
        <p:grpSpPr>
          <a:xfrm>
            <a:off x="2527150" y="1024392"/>
            <a:ext cx="2043900" cy="4027086"/>
            <a:chOff x="2528100" y="1431525"/>
            <a:chExt cx="2043900" cy="2927725"/>
          </a:xfrm>
        </p:grpSpPr>
        <p:sp>
          <p:nvSpPr>
            <p:cNvPr id="1236" name="Google Shape;1236;p56"/>
            <p:cNvSpPr/>
            <p:nvPr/>
          </p:nvSpPr>
          <p:spPr>
            <a:xfrm>
              <a:off x="2528100" y="1431550"/>
              <a:ext cx="2043900" cy="2927700"/>
            </a:xfrm>
            <a:prstGeom prst="rect">
              <a:avLst/>
            </a:prstGeom>
            <a:noFill/>
            <a:ln w="9525" cap="flat" cmpd="sng">
              <a:solidFill>
                <a:srgbClr val="A729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6"/>
            <p:cNvSpPr/>
            <p:nvPr/>
          </p:nvSpPr>
          <p:spPr>
            <a:xfrm rot="10800000" flipH="1">
              <a:off x="2528100" y="1431525"/>
              <a:ext cx="2043900" cy="126900"/>
            </a:xfrm>
            <a:prstGeom prst="rect">
              <a:avLst/>
            </a:prstGeom>
            <a:solidFill>
              <a:srgbClr val="A72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6"/>
            <p:cNvSpPr txBox="1"/>
            <p:nvPr/>
          </p:nvSpPr>
          <p:spPr>
            <a:xfrm>
              <a:off x="2528100" y="1558425"/>
              <a:ext cx="804600" cy="79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200" b="1">
                  <a:solidFill>
                    <a:srgbClr val="A7291E"/>
                  </a:solidFill>
                  <a:latin typeface="Roboto"/>
                  <a:ea typeface="Roboto"/>
                  <a:cs typeface="Roboto"/>
                  <a:sym typeface="Roboto"/>
                </a:rPr>
                <a:t>02</a:t>
              </a:r>
              <a:endParaRPr sz="4200" b="1">
                <a:solidFill>
                  <a:srgbClr val="A7291E"/>
                </a:solidFill>
                <a:latin typeface="Roboto"/>
                <a:ea typeface="Roboto"/>
                <a:cs typeface="Roboto"/>
                <a:sym typeface="Roboto"/>
              </a:endParaRPr>
            </a:p>
          </p:txBody>
        </p:sp>
        <p:sp>
          <p:nvSpPr>
            <p:cNvPr id="1239" name="Google Shape;1239;p56"/>
            <p:cNvSpPr txBox="1"/>
            <p:nvPr/>
          </p:nvSpPr>
          <p:spPr>
            <a:xfrm>
              <a:off x="2863206" y="2297332"/>
              <a:ext cx="352200" cy="17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a:solidFill>
                    <a:srgbClr val="A7291E"/>
                  </a:solidFill>
                  <a:latin typeface="Roboto"/>
                  <a:ea typeface="Roboto"/>
                  <a:cs typeface="Roboto"/>
                  <a:sym typeface="Roboto"/>
                </a:rPr>
                <a:t>W3</a:t>
              </a:r>
              <a:endParaRPr sz="700">
                <a:solidFill>
                  <a:srgbClr val="A7291E"/>
                </a:solidFill>
                <a:latin typeface="Roboto"/>
                <a:ea typeface="Roboto"/>
                <a:cs typeface="Roboto"/>
                <a:sym typeface="Roboto"/>
              </a:endParaRPr>
            </a:p>
          </p:txBody>
        </p:sp>
        <p:sp>
          <p:nvSpPr>
            <p:cNvPr id="1240" name="Google Shape;1240;p56"/>
            <p:cNvSpPr txBox="1"/>
            <p:nvPr/>
          </p:nvSpPr>
          <p:spPr>
            <a:xfrm>
              <a:off x="3896912" y="2297332"/>
              <a:ext cx="352200" cy="17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a:solidFill>
                    <a:srgbClr val="A7291E"/>
                  </a:solidFill>
                  <a:latin typeface="Roboto"/>
                  <a:ea typeface="Roboto"/>
                  <a:cs typeface="Roboto"/>
                  <a:sym typeface="Roboto"/>
                </a:rPr>
                <a:t>W4</a:t>
              </a:r>
              <a:endParaRPr sz="700">
                <a:solidFill>
                  <a:srgbClr val="A7291E"/>
                </a:solidFill>
                <a:latin typeface="Roboto"/>
                <a:ea typeface="Roboto"/>
                <a:cs typeface="Roboto"/>
                <a:sym typeface="Roboto"/>
              </a:endParaRPr>
            </a:p>
          </p:txBody>
        </p:sp>
        <p:cxnSp>
          <p:nvCxnSpPr>
            <p:cNvPr id="1241" name="Google Shape;1241;p56"/>
            <p:cNvCxnSpPr/>
            <p:nvPr/>
          </p:nvCxnSpPr>
          <p:spPr>
            <a:xfrm rot="10800000">
              <a:off x="3552287" y="2507000"/>
              <a:ext cx="0" cy="1848300"/>
            </a:xfrm>
            <a:prstGeom prst="straightConnector1">
              <a:avLst/>
            </a:prstGeom>
            <a:noFill/>
            <a:ln w="9525" cap="flat" cmpd="sng">
              <a:solidFill>
                <a:srgbClr val="A7291E"/>
              </a:solidFill>
              <a:prstDash val="dot"/>
              <a:round/>
              <a:headEnd type="none" w="sm" len="sm"/>
              <a:tailEnd type="none" w="sm" len="sm"/>
            </a:ln>
          </p:spPr>
        </p:cxnSp>
      </p:grpSp>
      <p:sp>
        <p:nvSpPr>
          <p:cNvPr id="1242" name="Google Shape;1242;p56"/>
          <p:cNvSpPr/>
          <p:nvPr/>
        </p:nvSpPr>
        <p:spPr>
          <a:xfrm>
            <a:off x="4570202" y="3531875"/>
            <a:ext cx="2046300" cy="207300"/>
          </a:xfrm>
          <a:prstGeom prst="rect">
            <a:avLst/>
          </a:prstGeom>
          <a:solidFill>
            <a:srgbClr val="801F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a:solidFill>
                  <a:srgbClr val="FFFFFF"/>
                </a:solidFill>
                <a:latin typeface="Roboto"/>
                <a:ea typeface="Roboto"/>
                <a:cs typeface="Roboto"/>
                <a:sym typeface="Roboto"/>
              </a:rPr>
              <a:t>Similarity scoring algorithm</a:t>
            </a:r>
            <a:endParaRPr sz="700">
              <a:solidFill>
                <a:srgbClr val="FFFFFF"/>
              </a:solidFill>
              <a:latin typeface="Roboto"/>
              <a:ea typeface="Roboto"/>
              <a:cs typeface="Roboto"/>
              <a:sym typeface="Roboto"/>
            </a:endParaRPr>
          </a:p>
        </p:txBody>
      </p:sp>
      <p:sp>
        <p:nvSpPr>
          <p:cNvPr id="1243" name="Google Shape;1243;p56"/>
          <p:cNvSpPr/>
          <p:nvPr/>
        </p:nvSpPr>
        <p:spPr>
          <a:xfrm>
            <a:off x="6615650" y="4774950"/>
            <a:ext cx="2043900" cy="207300"/>
          </a:xfrm>
          <a:prstGeom prst="rect">
            <a:avLst/>
          </a:prstGeom>
          <a:solidFill>
            <a:srgbClr val="BE2F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a:solidFill>
                  <a:srgbClr val="FFFFFF"/>
                </a:solidFill>
                <a:latin typeface="Roboto"/>
                <a:ea typeface="Roboto"/>
                <a:cs typeface="Roboto"/>
                <a:sym typeface="Roboto"/>
              </a:rPr>
              <a:t>Final Deployment &amp; Presentation</a:t>
            </a:r>
            <a:endParaRPr sz="700">
              <a:solidFill>
                <a:srgbClr val="FFFFFF"/>
              </a:solidFill>
              <a:latin typeface="Roboto"/>
              <a:ea typeface="Roboto"/>
              <a:cs typeface="Roboto"/>
              <a:sym typeface="Roboto"/>
            </a:endParaRPr>
          </a:p>
        </p:txBody>
      </p:sp>
      <p:sp>
        <p:nvSpPr>
          <p:cNvPr id="1244" name="Google Shape;1244;p56"/>
          <p:cNvSpPr/>
          <p:nvPr/>
        </p:nvSpPr>
        <p:spPr>
          <a:xfrm>
            <a:off x="1706229" y="2402189"/>
            <a:ext cx="66300" cy="576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5" name="Google Shape;1245;p56"/>
          <p:cNvGrpSpPr/>
          <p:nvPr/>
        </p:nvGrpSpPr>
        <p:grpSpPr>
          <a:xfrm>
            <a:off x="483250" y="1024530"/>
            <a:ext cx="2043900" cy="4027086"/>
            <a:chOff x="3975900" y="1431525"/>
            <a:chExt cx="2043900" cy="2927725"/>
          </a:xfrm>
        </p:grpSpPr>
        <p:sp>
          <p:nvSpPr>
            <p:cNvPr id="1246" name="Google Shape;1246;p56"/>
            <p:cNvSpPr/>
            <p:nvPr/>
          </p:nvSpPr>
          <p:spPr>
            <a:xfrm>
              <a:off x="3975900" y="1431550"/>
              <a:ext cx="2043900" cy="2927700"/>
            </a:xfrm>
            <a:prstGeom prst="rect">
              <a:avLst/>
            </a:prstGeom>
            <a:noFill/>
            <a:ln w="9525" cap="flat" cmpd="sng">
              <a:solidFill>
                <a:srgbClr val="801F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6"/>
            <p:cNvSpPr/>
            <p:nvPr/>
          </p:nvSpPr>
          <p:spPr>
            <a:xfrm rot="10800000" flipH="1">
              <a:off x="3975900" y="1431525"/>
              <a:ext cx="2043900" cy="126900"/>
            </a:xfrm>
            <a:prstGeom prst="rect">
              <a:avLst/>
            </a:prstGeom>
            <a:solidFill>
              <a:srgbClr val="801F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6"/>
            <p:cNvSpPr txBox="1"/>
            <p:nvPr/>
          </p:nvSpPr>
          <p:spPr>
            <a:xfrm>
              <a:off x="3975900" y="1558425"/>
              <a:ext cx="804600" cy="79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200" b="1">
                  <a:solidFill>
                    <a:srgbClr val="801F17"/>
                  </a:solidFill>
                  <a:latin typeface="Roboto"/>
                  <a:ea typeface="Roboto"/>
                  <a:cs typeface="Roboto"/>
                  <a:sym typeface="Roboto"/>
                </a:rPr>
                <a:t>01</a:t>
              </a:r>
              <a:endParaRPr sz="4200" b="1">
                <a:solidFill>
                  <a:srgbClr val="801F17"/>
                </a:solidFill>
                <a:latin typeface="Roboto"/>
                <a:ea typeface="Roboto"/>
                <a:cs typeface="Roboto"/>
                <a:sym typeface="Roboto"/>
              </a:endParaRPr>
            </a:p>
          </p:txBody>
        </p:sp>
        <p:sp>
          <p:nvSpPr>
            <p:cNvPr id="1249" name="Google Shape;1249;p56"/>
            <p:cNvSpPr txBox="1"/>
            <p:nvPr/>
          </p:nvSpPr>
          <p:spPr>
            <a:xfrm>
              <a:off x="4303200" y="2296472"/>
              <a:ext cx="331200" cy="17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a:solidFill>
                    <a:srgbClr val="801F17"/>
                  </a:solidFill>
                  <a:latin typeface="Roboto"/>
                  <a:ea typeface="Roboto"/>
                  <a:cs typeface="Roboto"/>
                  <a:sym typeface="Roboto"/>
                </a:rPr>
                <a:t>W1</a:t>
              </a:r>
              <a:endParaRPr sz="700">
                <a:solidFill>
                  <a:srgbClr val="801F17"/>
                </a:solidFill>
                <a:latin typeface="Roboto"/>
                <a:ea typeface="Roboto"/>
                <a:cs typeface="Roboto"/>
                <a:sym typeface="Roboto"/>
              </a:endParaRPr>
            </a:p>
          </p:txBody>
        </p:sp>
        <p:sp>
          <p:nvSpPr>
            <p:cNvPr id="1250" name="Google Shape;1250;p56"/>
            <p:cNvSpPr txBox="1"/>
            <p:nvPr/>
          </p:nvSpPr>
          <p:spPr>
            <a:xfrm>
              <a:off x="5234538" y="2296472"/>
              <a:ext cx="331200" cy="17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a:solidFill>
                    <a:srgbClr val="801F17"/>
                  </a:solidFill>
                  <a:latin typeface="Roboto"/>
                  <a:ea typeface="Roboto"/>
                  <a:cs typeface="Roboto"/>
                  <a:sym typeface="Roboto"/>
                </a:rPr>
                <a:t>W2</a:t>
              </a:r>
              <a:endParaRPr sz="700">
                <a:solidFill>
                  <a:srgbClr val="801F17"/>
                </a:solidFill>
                <a:latin typeface="Roboto"/>
                <a:ea typeface="Roboto"/>
                <a:cs typeface="Roboto"/>
                <a:sym typeface="Roboto"/>
              </a:endParaRPr>
            </a:p>
          </p:txBody>
        </p:sp>
        <p:cxnSp>
          <p:nvCxnSpPr>
            <p:cNvPr id="1251" name="Google Shape;1251;p56"/>
            <p:cNvCxnSpPr/>
            <p:nvPr/>
          </p:nvCxnSpPr>
          <p:spPr>
            <a:xfrm rot="10800000">
              <a:off x="5000087" y="2507000"/>
              <a:ext cx="0" cy="1848300"/>
            </a:xfrm>
            <a:prstGeom prst="straightConnector1">
              <a:avLst/>
            </a:prstGeom>
            <a:noFill/>
            <a:ln w="9525" cap="flat" cmpd="sng">
              <a:solidFill>
                <a:srgbClr val="801F17"/>
              </a:solidFill>
              <a:prstDash val="dot"/>
              <a:round/>
              <a:headEnd type="none" w="sm" len="sm"/>
              <a:tailEnd type="none" w="sm" len="sm"/>
            </a:ln>
          </p:spPr>
        </p:cxnSp>
      </p:grpSp>
      <p:sp>
        <p:nvSpPr>
          <p:cNvPr id="1252" name="Google Shape;1252;p56"/>
          <p:cNvSpPr/>
          <p:nvPr/>
        </p:nvSpPr>
        <p:spPr>
          <a:xfrm>
            <a:off x="4571042" y="3838477"/>
            <a:ext cx="3065400" cy="207300"/>
          </a:xfrm>
          <a:prstGeom prst="rect">
            <a:avLst/>
          </a:prstGeom>
          <a:solidFill>
            <a:srgbClr val="A72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a:solidFill>
                  <a:srgbClr val="FFFFFF"/>
                </a:solidFill>
                <a:latin typeface="Roboto"/>
                <a:ea typeface="Roboto"/>
                <a:cs typeface="Roboto"/>
                <a:sym typeface="Roboto"/>
              </a:rPr>
              <a:t>Frontend UI Development</a:t>
            </a:r>
            <a:endParaRPr sz="700">
              <a:solidFill>
                <a:srgbClr val="FFFFFF"/>
              </a:solidFill>
              <a:latin typeface="Roboto"/>
              <a:ea typeface="Roboto"/>
              <a:cs typeface="Roboto"/>
              <a:sym typeface="Roboto"/>
            </a:endParaRPr>
          </a:p>
        </p:txBody>
      </p:sp>
      <p:sp>
        <p:nvSpPr>
          <p:cNvPr id="1253" name="Google Shape;1253;p56"/>
          <p:cNvSpPr/>
          <p:nvPr/>
        </p:nvSpPr>
        <p:spPr>
          <a:xfrm>
            <a:off x="482900" y="2728500"/>
            <a:ext cx="2043900" cy="207300"/>
          </a:xfrm>
          <a:prstGeom prst="rect">
            <a:avLst/>
          </a:prstGeom>
          <a:solidFill>
            <a:srgbClr val="801F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a:solidFill>
                  <a:srgbClr val="FFFFFF"/>
                </a:solidFill>
                <a:latin typeface="Roboto"/>
                <a:ea typeface="Roboto"/>
                <a:cs typeface="Roboto"/>
                <a:sym typeface="Roboto"/>
              </a:rPr>
              <a:t>Project Planning and setup</a:t>
            </a:r>
            <a:endParaRPr sz="700">
              <a:solidFill>
                <a:srgbClr val="FFFFFF"/>
              </a:solidFill>
              <a:latin typeface="Roboto"/>
              <a:ea typeface="Roboto"/>
              <a:cs typeface="Roboto"/>
              <a:sym typeface="Roboto"/>
            </a:endParaRPr>
          </a:p>
        </p:txBody>
      </p:sp>
      <p:sp>
        <p:nvSpPr>
          <p:cNvPr id="1254" name="Google Shape;1254;p56"/>
          <p:cNvSpPr/>
          <p:nvPr/>
        </p:nvSpPr>
        <p:spPr>
          <a:xfrm>
            <a:off x="2525950" y="3020850"/>
            <a:ext cx="2046300" cy="207300"/>
          </a:xfrm>
          <a:prstGeom prst="rect">
            <a:avLst/>
          </a:prstGeom>
          <a:solidFill>
            <a:srgbClr val="801F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a:solidFill>
                  <a:srgbClr val="FFFFFF"/>
                </a:solidFill>
                <a:latin typeface="Roboto"/>
                <a:ea typeface="Roboto"/>
                <a:cs typeface="Roboto"/>
                <a:sym typeface="Roboto"/>
              </a:rPr>
              <a:t>Web Scraping Implementation</a:t>
            </a:r>
            <a:endParaRPr sz="700">
              <a:solidFill>
                <a:srgbClr val="FFFFFF"/>
              </a:solidFill>
              <a:latin typeface="Roboto"/>
              <a:ea typeface="Roboto"/>
              <a:cs typeface="Roboto"/>
              <a:sym typeface="Roboto"/>
            </a:endParaRPr>
          </a:p>
        </p:txBody>
      </p:sp>
      <p:sp>
        <p:nvSpPr>
          <p:cNvPr id="1255" name="Google Shape;1255;p56"/>
          <p:cNvSpPr/>
          <p:nvPr/>
        </p:nvSpPr>
        <p:spPr>
          <a:xfrm>
            <a:off x="5594547" y="4187875"/>
            <a:ext cx="2046300" cy="207300"/>
          </a:xfrm>
          <a:prstGeom prst="rect">
            <a:avLst/>
          </a:prstGeom>
          <a:solidFill>
            <a:srgbClr val="A72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a:solidFill>
                  <a:srgbClr val="FFFFFF"/>
                </a:solidFill>
                <a:latin typeface="Roboto"/>
                <a:ea typeface="Roboto"/>
                <a:cs typeface="Roboto"/>
                <a:sym typeface="Roboto"/>
              </a:rPr>
              <a:t>Backend API and AI Recommendation</a:t>
            </a:r>
            <a:endParaRPr sz="700">
              <a:solidFill>
                <a:srgbClr val="FFFFFF"/>
              </a:solidFill>
              <a:latin typeface="Roboto"/>
              <a:ea typeface="Roboto"/>
              <a:cs typeface="Roboto"/>
              <a:sym typeface="Roboto"/>
            </a:endParaRPr>
          </a:p>
        </p:txBody>
      </p:sp>
      <p:sp>
        <p:nvSpPr>
          <p:cNvPr id="1256" name="Google Shape;1256;p56"/>
          <p:cNvSpPr/>
          <p:nvPr/>
        </p:nvSpPr>
        <p:spPr>
          <a:xfrm>
            <a:off x="2525950" y="4482600"/>
            <a:ext cx="5109000" cy="207300"/>
          </a:xfrm>
          <a:prstGeom prst="rect">
            <a:avLst/>
          </a:prstGeom>
          <a:solidFill>
            <a:srgbClr val="B02B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a:solidFill>
                  <a:srgbClr val="FFFFFF"/>
                </a:solidFill>
                <a:latin typeface="Roboto"/>
                <a:ea typeface="Roboto"/>
                <a:cs typeface="Roboto"/>
                <a:sym typeface="Roboto"/>
              </a:rPr>
              <a:t>Testing and Debugging</a:t>
            </a:r>
            <a:endParaRPr sz="700">
              <a:solidFill>
                <a:srgbClr val="FFFFFF"/>
              </a:solidFill>
              <a:latin typeface="Roboto"/>
              <a:ea typeface="Roboto"/>
              <a:cs typeface="Roboto"/>
              <a:sym typeface="Roboto"/>
            </a:endParaRPr>
          </a:p>
        </p:txBody>
      </p:sp>
      <p:sp>
        <p:nvSpPr>
          <p:cNvPr id="1257" name="Google Shape;1257;p56"/>
          <p:cNvSpPr/>
          <p:nvPr/>
        </p:nvSpPr>
        <p:spPr>
          <a:xfrm>
            <a:off x="2525952" y="3324563"/>
            <a:ext cx="2046300" cy="207300"/>
          </a:xfrm>
          <a:prstGeom prst="rect">
            <a:avLst/>
          </a:prstGeom>
          <a:solidFill>
            <a:srgbClr val="801F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a:solidFill>
                  <a:srgbClr val="FFFFFF"/>
                </a:solidFill>
                <a:latin typeface="Roboto"/>
                <a:ea typeface="Roboto"/>
                <a:cs typeface="Roboto"/>
                <a:sym typeface="Roboto"/>
              </a:rPr>
              <a:t>Resume Parsing</a:t>
            </a:r>
            <a:endParaRPr sz="700">
              <a:solidFill>
                <a:srgbClr val="FFFFFF"/>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61"/>
        <p:cNvGrpSpPr/>
        <p:nvPr/>
      </p:nvGrpSpPr>
      <p:grpSpPr>
        <a:xfrm>
          <a:off x="0" y="0"/>
          <a:ext cx="0" cy="0"/>
          <a:chOff x="0" y="0"/>
          <a:chExt cx="0" cy="0"/>
        </a:xfrm>
      </p:grpSpPr>
      <p:sp>
        <p:nvSpPr>
          <p:cNvPr id="1262" name="Google Shape;1262;p57"/>
          <p:cNvSpPr txBox="1">
            <a:spLocks noGrp="1"/>
          </p:cNvSpPr>
          <p:nvPr>
            <p:ph type="title"/>
          </p:nvPr>
        </p:nvSpPr>
        <p:spPr>
          <a:xfrm>
            <a:off x="726300" y="247300"/>
            <a:ext cx="7691400" cy="48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Kanban board </a:t>
            </a:r>
            <a:endParaRPr>
              <a:solidFill>
                <a:schemeClr val="accent3"/>
              </a:solidFill>
            </a:endParaRPr>
          </a:p>
        </p:txBody>
      </p:sp>
      <p:graphicFrame>
        <p:nvGraphicFramePr>
          <p:cNvPr id="1263" name="Google Shape;1263;p57"/>
          <p:cNvGraphicFramePr/>
          <p:nvPr/>
        </p:nvGraphicFramePr>
        <p:xfrm>
          <a:off x="567250" y="922350"/>
          <a:ext cx="7624250" cy="3841690"/>
        </p:xfrm>
        <a:graphic>
          <a:graphicData uri="http://schemas.openxmlformats.org/drawingml/2006/table">
            <a:tbl>
              <a:tblPr>
                <a:noFill/>
                <a:tableStyleId>{ACB5A464-8B03-4C66-B987-F8675BCC153C}</a:tableStyleId>
              </a:tblPr>
              <a:tblGrid>
                <a:gridCol w="1835200">
                  <a:extLst>
                    <a:ext uri="{9D8B030D-6E8A-4147-A177-3AD203B41FA5}">
                      <a16:colId xmlns:a16="http://schemas.microsoft.com/office/drawing/2014/main" val="20000"/>
                    </a:ext>
                  </a:extLst>
                </a:gridCol>
                <a:gridCol w="1214500">
                  <a:extLst>
                    <a:ext uri="{9D8B030D-6E8A-4147-A177-3AD203B41FA5}">
                      <a16:colId xmlns:a16="http://schemas.microsoft.com/office/drawing/2014/main" val="20001"/>
                    </a:ext>
                  </a:extLst>
                </a:gridCol>
                <a:gridCol w="1524850">
                  <a:extLst>
                    <a:ext uri="{9D8B030D-6E8A-4147-A177-3AD203B41FA5}">
                      <a16:colId xmlns:a16="http://schemas.microsoft.com/office/drawing/2014/main" val="20002"/>
                    </a:ext>
                  </a:extLst>
                </a:gridCol>
                <a:gridCol w="1524850">
                  <a:extLst>
                    <a:ext uri="{9D8B030D-6E8A-4147-A177-3AD203B41FA5}">
                      <a16:colId xmlns:a16="http://schemas.microsoft.com/office/drawing/2014/main" val="20003"/>
                    </a:ext>
                  </a:extLst>
                </a:gridCol>
                <a:gridCol w="1524850">
                  <a:extLst>
                    <a:ext uri="{9D8B030D-6E8A-4147-A177-3AD203B41FA5}">
                      <a16:colId xmlns:a16="http://schemas.microsoft.com/office/drawing/2014/main" val="20004"/>
                    </a:ext>
                  </a:extLst>
                </a:gridCol>
              </a:tblGrid>
              <a:tr h="381000">
                <a:tc>
                  <a:txBody>
                    <a:bodyPr/>
                    <a:lstStyle/>
                    <a:p>
                      <a:pPr marL="0" lvl="0" indent="0" algn="ctr" rtl="0">
                        <a:lnSpc>
                          <a:spcPct val="115000"/>
                        </a:lnSpc>
                        <a:spcBef>
                          <a:spcPts val="0"/>
                        </a:spcBef>
                        <a:spcAft>
                          <a:spcPts val="0"/>
                        </a:spcAft>
                        <a:buNone/>
                      </a:pPr>
                      <a:r>
                        <a:rPr lang="en" sz="1200" b="1">
                          <a:solidFill>
                            <a:schemeClr val="accent4"/>
                          </a:solidFill>
                          <a:latin typeface="Livvic"/>
                          <a:ea typeface="Livvic"/>
                          <a:cs typeface="Livvic"/>
                          <a:sym typeface="Livvic"/>
                        </a:rPr>
                        <a:t>Task</a:t>
                      </a:r>
                      <a:endParaRPr sz="1200" b="1">
                        <a:solidFill>
                          <a:schemeClr val="accent4"/>
                        </a:solidFill>
                        <a:latin typeface="Livvic"/>
                        <a:ea typeface="Livvic"/>
                        <a:cs typeface="Livvic"/>
                        <a:sym typeface="Livvic"/>
                      </a:endParaRPr>
                    </a:p>
                  </a:txBody>
                  <a:tcPr marL="91425" marR="91425" marT="91425" marB="91425">
                    <a:lnL w="9525" cap="flat" cmpd="sng">
                      <a:solidFill>
                        <a:srgbClr val="AF5858"/>
                      </a:solidFill>
                      <a:prstDash val="solid"/>
                      <a:round/>
                      <a:headEnd type="none" w="sm" len="sm"/>
                      <a:tailEnd type="none" w="sm" len="sm"/>
                    </a:lnL>
                    <a:lnR w="9525" cap="flat" cmpd="sng">
                      <a:solidFill>
                        <a:srgbClr val="AF5858"/>
                      </a:solidFill>
                      <a:prstDash val="solid"/>
                      <a:round/>
                      <a:headEnd type="none" w="sm" len="sm"/>
                      <a:tailEnd type="none" w="sm" len="sm"/>
                    </a:lnR>
                    <a:lnT w="9525" cap="flat" cmpd="sng">
                      <a:solidFill>
                        <a:srgbClr val="AF5858"/>
                      </a:solidFill>
                      <a:prstDash val="solid"/>
                      <a:round/>
                      <a:headEnd type="none" w="sm" len="sm"/>
                      <a:tailEnd type="none" w="sm" len="sm"/>
                    </a:lnT>
                    <a:lnB w="9525" cap="flat" cmpd="sng">
                      <a:solidFill>
                        <a:srgbClr val="AF5858"/>
                      </a:solidFill>
                      <a:prstDash val="solid"/>
                      <a:round/>
                      <a:headEnd type="none" w="sm" len="sm"/>
                      <a:tailEnd type="none" w="sm" len="sm"/>
                    </a:lnB>
                    <a:solidFill>
                      <a:srgbClr val="E65955"/>
                    </a:solidFill>
                  </a:tcPr>
                </a:tc>
                <a:tc>
                  <a:txBody>
                    <a:bodyPr/>
                    <a:lstStyle/>
                    <a:p>
                      <a:pPr marL="0" lvl="0" indent="0" algn="ctr" rtl="0">
                        <a:lnSpc>
                          <a:spcPct val="115000"/>
                        </a:lnSpc>
                        <a:spcBef>
                          <a:spcPts val="0"/>
                        </a:spcBef>
                        <a:spcAft>
                          <a:spcPts val="0"/>
                        </a:spcAft>
                        <a:buNone/>
                      </a:pPr>
                      <a:r>
                        <a:rPr lang="en" sz="1200" b="1">
                          <a:solidFill>
                            <a:schemeClr val="accent4"/>
                          </a:solidFill>
                          <a:latin typeface="Livvic"/>
                          <a:ea typeface="Livvic"/>
                          <a:cs typeface="Livvic"/>
                          <a:sym typeface="Livvic"/>
                        </a:rPr>
                        <a:t>To-Do</a:t>
                      </a:r>
                      <a:endParaRPr sz="1200" b="1">
                        <a:solidFill>
                          <a:schemeClr val="accent4"/>
                        </a:solidFill>
                        <a:latin typeface="Livvic"/>
                        <a:ea typeface="Livvic"/>
                        <a:cs typeface="Livvic"/>
                        <a:sym typeface="Livvic"/>
                      </a:endParaRPr>
                    </a:p>
                  </a:txBody>
                  <a:tcPr marL="91425" marR="91425" marT="91425" marB="91425">
                    <a:lnL w="9525" cap="flat" cmpd="sng">
                      <a:solidFill>
                        <a:srgbClr val="AF5858"/>
                      </a:solidFill>
                      <a:prstDash val="solid"/>
                      <a:round/>
                      <a:headEnd type="none" w="sm" len="sm"/>
                      <a:tailEnd type="none" w="sm" len="sm"/>
                    </a:lnL>
                    <a:lnR w="9525" cap="flat" cmpd="sng">
                      <a:solidFill>
                        <a:srgbClr val="AF5858"/>
                      </a:solidFill>
                      <a:prstDash val="solid"/>
                      <a:round/>
                      <a:headEnd type="none" w="sm" len="sm"/>
                      <a:tailEnd type="none" w="sm" len="sm"/>
                    </a:lnR>
                    <a:lnT w="9525" cap="flat" cmpd="sng">
                      <a:solidFill>
                        <a:srgbClr val="AF5858"/>
                      </a:solidFill>
                      <a:prstDash val="solid"/>
                      <a:round/>
                      <a:headEnd type="none" w="sm" len="sm"/>
                      <a:tailEnd type="none" w="sm" len="sm"/>
                    </a:lnT>
                    <a:lnB w="9525" cap="flat" cmpd="sng">
                      <a:solidFill>
                        <a:srgbClr val="AF5858"/>
                      </a:solidFill>
                      <a:prstDash val="solid"/>
                      <a:round/>
                      <a:headEnd type="none" w="sm" len="sm"/>
                      <a:tailEnd type="none" w="sm" len="sm"/>
                    </a:lnB>
                    <a:solidFill>
                      <a:srgbClr val="E65955"/>
                    </a:solidFill>
                  </a:tcPr>
                </a:tc>
                <a:tc>
                  <a:txBody>
                    <a:bodyPr/>
                    <a:lstStyle/>
                    <a:p>
                      <a:pPr marL="0" lvl="0" indent="0" algn="ctr" rtl="0">
                        <a:lnSpc>
                          <a:spcPct val="115000"/>
                        </a:lnSpc>
                        <a:spcBef>
                          <a:spcPts val="0"/>
                        </a:spcBef>
                        <a:spcAft>
                          <a:spcPts val="0"/>
                        </a:spcAft>
                        <a:buNone/>
                      </a:pPr>
                      <a:r>
                        <a:rPr lang="en" sz="1200" b="1">
                          <a:solidFill>
                            <a:schemeClr val="accent4"/>
                          </a:solidFill>
                          <a:latin typeface="Livvic"/>
                          <a:ea typeface="Livvic"/>
                          <a:cs typeface="Livvic"/>
                          <a:sym typeface="Livvic"/>
                        </a:rPr>
                        <a:t>In Progress</a:t>
                      </a:r>
                      <a:endParaRPr sz="1200" b="1">
                        <a:solidFill>
                          <a:schemeClr val="accent4"/>
                        </a:solidFill>
                        <a:latin typeface="Livvic"/>
                        <a:ea typeface="Livvic"/>
                        <a:cs typeface="Livvic"/>
                        <a:sym typeface="Livvic"/>
                      </a:endParaRPr>
                    </a:p>
                  </a:txBody>
                  <a:tcPr marL="91425" marR="91425" marT="91425" marB="91425">
                    <a:lnL w="9525" cap="flat" cmpd="sng">
                      <a:solidFill>
                        <a:srgbClr val="AF5858"/>
                      </a:solidFill>
                      <a:prstDash val="solid"/>
                      <a:round/>
                      <a:headEnd type="none" w="sm" len="sm"/>
                      <a:tailEnd type="none" w="sm" len="sm"/>
                    </a:lnL>
                    <a:lnR w="9525" cap="flat" cmpd="sng">
                      <a:solidFill>
                        <a:srgbClr val="AF5858"/>
                      </a:solidFill>
                      <a:prstDash val="solid"/>
                      <a:round/>
                      <a:headEnd type="none" w="sm" len="sm"/>
                      <a:tailEnd type="none" w="sm" len="sm"/>
                    </a:lnR>
                    <a:lnT w="9525" cap="flat" cmpd="sng">
                      <a:solidFill>
                        <a:srgbClr val="AF5858"/>
                      </a:solidFill>
                      <a:prstDash val="solid"/>
                      <a:round/>
                      <a:headEnd type="none" w="sm" len="sm"/>
                      <a:tailEnd type="none" w="sm" len="sm"/>
                    </a:lnT>
                    <a:lnB w="9525" cap="flat" cmpd="sng">
                      <a:solidFill>
                        <a:srgbClr val="AF5858"/>
                      </a:solidFill>
                      <a:prstDash val="solid"/>
                      <a:round/>
                      <a:headEnd type="none" w="sm" len="sm"/>
                      <a:tailEnd type="none" w="sm" len="sm"/>
                    </a:lnB>
                    <a:solidFill>
                      <a:srgbClr val="E65955"/>
                    </a:solidFill>
                  </a:tcPr>
                </a:tc>
                <a:tc>
                  <a:txBody>
                    <a:bodyPr/>
                    <a:lstStyle/>
                    <a:p>
                      <a:pPr marL="0" lvl="0" indent="0" algn="ctr" rtl="0">
                        <a:lnSpc>
                          <a:spcPct val="115000"/>
                        </a:lnSpc>
                        <a:spcBef>
                          <a:spcPts val="0"/>
                        </a:spcBef>
                        <a:spcAft>
                          <a:spcPts val="0"/>
                        </a:spcAft>
                        <a:buNone/>
                      </a:pPr>
                      <a:r>
                        <a:rPr lang="en" sz="1200" b="1">
                          <a:solidFill>
                            <a:schemeClr val="accent4"/>
                          </a:solidFill>
                          <a:latin typeface="Livvic"/>
                          <a:ea typeface="Livvic"/>
                          <a:cs typeface="Livvic"/>
                          <a:sym typeface="Livvic"/>
                        </a:rPr>
                        <a:t>Review</a:t>
                      </a:r>
                      <a:endParaRPr sz="1200" b="1">
                        <a:solidFill>
                          <a:schemeClr val="accent4"/>
                        </a:solidFill>
                        <a:latin typeface="Livvic"/>
                        <a:ea typeface="Livvic"/>
                        <a:cs typeface="Livvic"/>
                        <a:sym typeface="Livvic"/>
                      </a:endParaRPr>
                    </a:p>
                  </a:txBody>
                  <a:tcPr marL="91425" marR="91425" marT="91425" marB="91425">
                    <a:lnL w="9525" cap="flat" cmpd="sng">
                      <a:solidFill>
                        <a:srgbClr val="AF5858"/>
                      </a:solidFill>
                      <a:prstDash val="solid"/>
                      <a:round/>
                      <a:headEnd type="none" w="sm" len="sm"/>
                      <a:tailEnd type="none" w="sm" len="sm"/>
                    </a:lnL>
                    <a:lnR w="9525" cap="flat" cmpd="sng">
                      <a:solidFill>
                        <a:srgbClr val="AF5858"/>
                      </a:solidFill>
                      <a:prstDash val="solid"/>
                      <a:round/>
                      <a:headEnd type="none" w="sm" len="sm"/>
                      <a:tailEnd type="none" w="sm" len="sm"/>
                    </a:lnR>
                    <a:lnT w="9525" cap="flat" cmpd="sng">
                      <a:solidFill>
                        <a:srgbClr val="AF5858"/>
                      </a:solidFill>
                      <a:prstDash val="solid"/>
                      <a:round/>
                      <a:headEnd type="none" w="sm" len="sm"/>
                      <a:tailEnd type="none" w="sm" len="sm"/>
                    </a:lnT>
                    <a:lnB w="9525" cap="flat" cmpd="sng">
                      <a:solidFill>
                        <a:srgbClr val="AF5858"/>
                      </a:solidFill>
                      <a:prstDash val="solid"/>
                      <a:round/>
                      <a:headEnd type="none" w="sm" len="sm"/>
                      <a:tailEnd type="none" w="sm" len="sm"/>
                    </a:lnB>
                    <a:solidFill>
                      <a:srgbClr val="E65955"/>
                    </a:solidFill>
                  </a:tcPr>
                </a:tc>
                <a:tc>
                  <a:txBody>
                    <a:bodyPr/>
                    <a:lstStyle/>
                    <a:p>
                      <a:pPr marL="0" lvl="0" indent="0" algn="ctr" rtl="0">
                        <a:lnSpc>
                          <a:spcPct val="115000"/>
                        </a:lnSpc>
                        <a:spcBef>
                          <a:spcPts val="0"/>
                        </a:spcBef>
                        <a:spcAft>
                          <a:spcPts val="0"/>
                        </a:spcAft>
                        <a:buNone/>
                      </a:pPr>
                      <a:r>
                        <a:rPr lang="en" sz="1200" b="1">
                          <a:solidFill>
                            <a:schemeClr val="accent4"/>
                          </a:solidFill>
                          <a:latin typeface="Livvic"/>
                          <a:ea typeface="Livvic"/>
                          <a:cs typeface="Livvic"/>
                          <a:sym typeface="Livvic"/>
                        </a:rPr>
                        <a:t>Done</a:t>
                      </a:r>
                      <a:endParaRPr sz="1200" b="1">
                        <a:solidFill>
                          <a:schemeClr val="accent4"/>
                        </a:solidFill>
                        <a:latin typeface="Livvic"/>
                        <a:ea typeface="Livvic"/>
                        <a:cs typeface="Livvic"/>
                        <a:sym typeface="Livvic"/>
                      </a:endParaRPr>
                    </a:p>
                  </a:txBody>
                  <a:tcPr marL="91425" marR="91425" marT="91425" marB="91425">
                    <a:lnL w="9525" cap="flat" cmpd="sng">
                      <a:solidFill>
                        <a:srgbClr val="AF5858"/>
                      </a:solidFill>
                      <a:prstDash val="solid"/>
                      <a:round/>
                      <a:headEnd type="none" w="sm" len="sm"/>
                      <a:tailEnd type="none" w="sm" len="sm"/>
                    </a:lnL>
                    <a:lnR w="9525" cap="flat" cmpd="sng">
                      <a:solidFill>
                        <a:srgbClr val="AF5858"/>
                      </a:solidFill>
                      <a:prstDash val="solid"/>
                      <a:round/>
                      <a:headEnd type="none" w="sm" len="sm"/>
                      <a:tailEnd type="none" w="sm" len="sm"/>
                    </a:lnR>
                    <a:lnT w="9525" cap="flat" cmpd="sng">
                      <a:solidFill>
                        <a:srgbClr val="AF5858"/>
                      </a:solidFill>
                      <a:prstDash val="solid"/>
                      <a:round/>
                      <a:headEnd type="none" w="sm" len="sm"/>
                      <a:tailEnd type="none" w="sm" len="sm"/>
                    </a:lnT>
                    <a:lnB w="9525" cap="flat" cmpd="sng">
                      <a:solidFill>
                        <a:srgbClr val="AF5858"/>
                      </a:solidFill>
                      <a:prstDash val="solid"/>
                      <a:round/>
                      <a:headEnd type="none" w="sm" len="sm"/>
                      <a:tailEnd type="none" w="sm" len="sm"/>
                    </a:lnB>
                    <a:solidFill>
                      <a:srgbClr val="E65955"/>
                    </a:solidFill>
                  </a:tcPr>
                </a:tc>
                <a:extLst>
                  <a:ext uri="{0D108BD9-81ED-4DB2-BD59-A6C34878D82A}">
                    <a16:rowId xmlns:a16="http://schemas.microsoft.com/office/drawing/2014/main" val="10000"/>
                  </a:ext>
                </a:extLst>
              </a:tr>
              <a:tr h="381000">
                <a:tc>
                  <a:txBody>
                    <a:bodyPr/>
                    <a:lstStyle/>
                    <a:p>
                      <a:pPr marL="0" lvl="0" indent="0" algn="l" rtl="0">
                        <a:lnSpc>
                          <a:spcPct val="115000"/>
                        </a:lnSpc>
                        <a:spcBef>
                          <a:spcPts val="0"/>
                        </a:spcBef>
                        <a:spcAft>
                          <a:spcPts val="0"/>
                        </a:spcAft>
                        <a:buNone/>
                      </a:pPr>
                      <a:r>
                        <a:rPr lang="en" sz="1200">
                          <a:solidFill>
                            <a:schemeClr val="dk2"/>
                          </a:solidFill>
                          <a:latin typeface="Livvic"/>
                          <a:ea typeface="Livvic"/>
                          <a:cs typeface="Livvic"/>
                          <a:sym typeface="Livvic"/>
                        </a:rPr>
                        <a:t>Resume Parsing</a:t>
                      </a:r>
                      <a:endParaRPr sz="1200">
                        <a:solidFill>
                          <a:schemeClr val="dk2"/>
                        </a:solidFill>
                        <a:latin typeface="Livvic"/>
                        <a:ea typeface="Livvic"/>
                        <a:cs typeface="Livvic"/>
                        <a:sym typeface="Livvic"/>
                      </a:endParaRPr>
                    </a:p>
                  </a:txBody>
                  <a:tcPr marL="91425" marR="91425" marT="91425" marB="91425">
                    <a:lnT w="9525" cap="flat" cmpd="sng">
                      <a:solidFill>
                        <a:srgbClr val="AF5858"/>
                      </a:solidFill>
                      <a:prstDash val="solid"/>
                      <a:round/>
                      <a:headEnd type="none" w="sm" len="sm"/>
                      <a:tailEnd type="none" w="sm" len="sm"/>
                    </a:lnT>
                  </a:tcPr>
                </a:tc>
                <a:tc>
                  <a:txBody>
                    <a:bodyPr/>
                    <a:lstStyle/>
                    <a:p>
                      <a:pPr marL="0" lvl="0" indent="0" algn="l" rtl="0">
                        <a:spcBef>
                          <a:spcPts val="0"/>
                        </a:spcBef>
                        <a:spcAft>
                          <a:spcPts val="0"/>
                        </a:spcAft>
                        <a:buNone/>
                      </a:pPr>
                      <a:endParaRPr sz="1000"/>
                    </a:p>
                  </a:txBody>
                  <a:tcPr marL="91425" marR="91425" marT="91425" marB="91425">
                    <a:lnT w="9525" cap="flat" cmpd="sng">
                      <a:solidFill>
                        <a:srgbClr val="AF5858"/>
                      </a:solidFill>
                      <a:prstDash val="solid"/>
                      <a:round/>
                      <a:headEnd type="none" w="sm" len="sm"/>
                      <a:tailEnd type="none" w="sm" len="sm"/>
                    </a:lnT>
                  </a:tcPr>
                </a:tc>
                <a:tc>
                  <a:txBody>
                    <a:bodyPr/>
                    <a:lstStyle/>
                    <a:p>
                      <a:pPr marL="0" lvl="0" indent="0" algn="l" rtl="0">
                        <a:lnSpc>
                          <a:spcPct val="115000"/>
                        </a:lnSpc>
                        <a:spcBef>
                          <a:spcPts val="0"/>
                        </a:spcBef>
                        <a:spcAft>
                          <a:spcPts val="0"/>
                        </a:spcAft>
                        <a:buNone/>
                      </a:pPr>
                      <a:endParaRPr sz="1000"/>
                    </a:p>
                  </a:txBody>
                  <a:tcPr marL="91425" marR="91425" marT="91425" marB="91425">
                    <a:lnT w="9525" cap="flat" cmpd="sng">
                      <a:solidFill>
                        <a:srgbClr val="AF5858"/>
                      </a:solidFill>
                      <a:prstDash val="solid"/>
                      <a:round/>
                      <a:headEnd type="none" w="sm" len="sm"/>
                      <a:tailEnd type="none" w="sm" len="sm"/>
                    </a:lnT>
                  </a:tcPr>
                </a:tc>
                <a:tc>
                  <a:txBody>
                    <a:bodyPr/>
                    <a:lstStyle/>
                    <a:p>
                      <a:pPr marL="0" lvl="0" indent="0" algn="l" rtl="0">
                        <a:spcBef>
                          <a:spcPts val="0"/>
                        </a:spcBef>
                        <a:spcAft>
                          <a:spcPts val="0"/>
                        </a:spcAft>
                        <a:buNone/>
                      </a:pPr>
                      <a:endParaRPr sz="1000"/>
                    </a:p>
                  </a:txBody>
                  <a:tcPr marL="91425" marR="91425" marT="91425" marB="91425">
                    <a:lnT w="9525" cap="flat" cmpd="sng">
                      <a:solidFill>
                        <a:srgbClr val="AF5858"/>
                      </a:solidFill>
                      <a:prstDash val="solid"/>
                      <a:round/>
                      <a:headEnd type="none" w="sm" len="sm"/>
                      <a:tailEnd type="none" w="sm" len="sm"/>
                    </a:lnT>
                  </a:tcPr>
                </a:tc>
                <a:tc>
                  <a:txBody>
                    <a:bodyPr/>
                    <a:lstStyle/>
                    <a:p>
                      <a:pPr marL="0" lvl="0" indent="0" algn="l" rtl="0">
                        <a:lnSpc>
                          <a:spcPct val="115000"/>
                        </a:lnSpc>
                        <a:spcBef>
                          <a:spcPts val="0"/>
                        </a:spcBef>
                        <a:spcAft>
                          <a:spcPts val="0"/>
                        </a:spcAft>
                        <a:buNone/>
                      </a:pPr>
                      <a:r>
                        <a:rPr lang="en" sz="1000"/>
                        <a:t>✅</a:t>
                      </a:r>
                      <a:endParaRPr sz="1000"/>
                    </a:p>
                  </a:txBody>
                  <a:tcPr marL="91425" marR="91425" marT="91425" marB="91425">
                    <a:lnT w="9525" cap="flat" cmpd="sng">
                      <a:solidFill>
                        <a:srgbClr val="AF5858"/>
                      </a:solidFill>
                      <a:prstDash val="solid"/>
                      <a:round/>
                      <a:headEnd type="none" w="sm" len="sm"/>
                      <a:tailEnd type="none" w="sm" len="sm"/>
                    </a:lnT>
                  </a:tcPr>
                </a:tc>
                <a:extLst>
                  <a:ext uri="{0D108BD9-81ED-4DB2-BD59-A6C34878D82A}">
                    <a16:rowId xmlns:a16="http://schemas.microsoft.com/office/drawing/2014/main" val="10001"/>
                  </a:ext>
                </a:extLst>
              </a:tr>
              <a:tr h="381000">
                <a:tc>
                  <a:txBody>
                    <a:bodyPr/>
                    <a:lstStyle/>
                    <a:p>
                      <a:pPr marL="0" lvl="0" indent="0" algn="l" rtl="0">
                        <a:lnSpc>
                          <a:spcPct val="115000"/>
                        </a:lnSpc>
                        <a:spcBef>
                          <a:spcPts val="0"/>
                        </a:spcBef>
                        <a:spcAft>
                          <a:spcPts val="0"/>
                        </a:spcAft>
                        <a:buNone/>
                      </a:pPr>
                      <a:r>
                        <a:rPr lang="en" sz="1200">
                          <a:solidFill>
                            <a:schemeClr val="dk2"/>
                          </a:solidFill>
                          <a:latin typeface="Livvic"/>
                          <a:ea typeface="Livvic"/>
                          <a:cs typeface="Livvic"/>
                          <a:sym typeface="Livvic"/>
                        </a:rPr>
                        <a:t>Job Scraping API</a:t>
                      </a:r>
                      <a:endParaRPr sz="1200">
                        <a:solidFill>
                          <a:schemeClr val="dk2"/>
                        </a:solidFill>
                        <a:latin typeface="Livvic"/>
                        <a:ea typeface="Livvic"/>
                        <a:cs typeface="Livvic"/>
                        <a:sym typeface="Livvic"/>
                      </a:endParaRPr>
                    </a:p>
                  </a:txBody>
                  <a:tcPr marL="91425" marR="91425" marT="91425" marB="91425"/>
                </a:tc>
                <a:tc>
                  <a:txBody>
                    <a:bodyPr/>
                    <a:lstStyle/>
                    <a:p>
                      <a:pPr marL="0" lvl="0" indent="0" algn="l" rtl="0">
                        <a:lnSpc>
                          <a:spcPct val="115000"/>
                        </a:lnSpc>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lnSpc>
                          <a:spcPct val="115000"/>
                        </a:lnSpc>
                        <a:spcBef>
                          <a:spcPts val="0"/>
                        </a:spcBef>
                        <a:spcAft>
                          <a:spcPts val="0"/>
                        </a:spcAft>
                        <a:buNone/>
                      </a:pPr>
                      <a:r>
                        <a:rPr lang="en" sz="1000"/>
                        <a:t>✅</a:t>
                      </a:r>
                      <a:endParaRPr sz="100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lnSpc>
                          <a:spcPct val="115000"/>
                        </a:lnSpc>
                        <a:spcBef>
                          <a:spcPts val="0"/>
                        </a:spcBef>
                        <a:spcAft>
                          <a:spcPts val="0"/>
                        </a:spcAft>
                        <a:buNone/>
                      </a:pPr>
                      <a:r>
                        <a:rPr lang="en" sz="1200">
                          <a:solidFill>
                            <a:schemeClr val="dk2"/>
                          </a:solidFill>
                          <a:latin typeface="Livvic"/>
                          <a:ea typeface="Livvic"/>
                          <a:cs typeface="Livvic"/>
                          <a:sym typeface="Livvic"/>
                        </a:rPr>
                        <a:t>Similarity Scoring Algorithm</a:t>
                      </a:r>
                      <a:endParaRPr sz="1200">
                        <a:solidFill>
                          <a:schemeClr val="dk2"/>
                        </a:solidFill>
                        <a:latin typeface="Livvic"/>
                        <a:ea typeface="Livvic"/>
                        <a:cs typeface="Livvic"/>
                        <a:sym typeface="Livvic"/>
                      </a:endParaRPr>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lnSpc>
                          <a:spcPct val="115000"/>
                        </a:lnSpc>
                        <a:spcBef>
                          <a:spcPts val="0"/>
                        </a:spcBef>
                        <a:spcAft>
                          <a:spcPts val="0"/>
                        </a:spcAft>
                        <a:buNone/>
                      </a:pPr>
                      <a:endParaRPr sz="1000"/>
                    </a:p>
                  </a:txBody>
                  <a:tcPr marL="91425" marR="91425" marT="91425" marB="91425"/>
                </a:tc>
                <a:tc>
                  <a:txBody>
                    <a:bodyPr/>
                    <a:lstStyle/>
                    <a:p>
                      <a:pPr marL="0" lvl="0" indent="0" algn="l" rtl="0">
                        <a:lnSpc>
                          <a:spcPct val="115000"/>
                        </a:lnSpc>
                        <a:spcBef>
                          <a:spcPts val="0"/>
                        </a:spcBef>
                        <a:spcAft>
                          <a:spcPts val="0"/>
                        </a:spcAft>
                        <a:buNone/>
                      </a:pPr>
                      <a:r>
                        <a:rPr lang="en" sz="1000"/>
                        <a:t>✅</a:t>
                      </a:r>
                      <a:endParaRPr sz="100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lnSpc>
                          <a:spcPct val="115000"/>
                        </a:lnSpc>
                        <a:spcBef>
                          <a:spcPts val="0"/>
                        </a:spcBef>
                        <a:spcAft>
                          <a:spcPts val="0"/>
                        </a:spcAft>
                        <a:buNone/>
                      </a:pPr>
                      <a:r>
                        <a:rPr lang="en" sz="1200">
                          <a:solidFill>
                            <a:schemeClr val="dk2"/>
                          </a:solidFill>
                          <a:latin typeface="Livvic"/>
                          <a:ea typeface="Livvic"/>
                          <a:cs typeface="Livvic"/>
                          <a:sym typeface="Livvic"/>
                        </a:rPr>
                        <a:t>UI/UX Development</a:t>
                      </a:r>
                      <a:endParaRPr sz="1200">
                        <a:solidFill>
                          <a:schemeClr val="dk2"/>
                        </a:solidFill>
                        <a:latin typeface="Livvic"/>
                        <a:ea typeface="Livvic"/>
                        <a:cs typeface="Livvic"/>
                        <a:sym typeface="Livvic"/>
                      </a:endParaRPr>
                    </a:p>
                  </a:txBody>
                  <a:tcPr marL="91425" marR="91425" marT="91425" marB="91425"/>
                </a:tc>
                <a:tc>
                  <a:txBody>
                    <a:bodyPr/>
                    <a:lstStyle/>
                    <a:p>
                      <a:pPr marL="0" lvl="0" indent="0" algn="l" rtl="0">
                        <a:lnSpc>
                          <a:spcPct val="115000"/>
                        </a:lnSpc>
                        <a:spcBef>
                          <a:spcPts val="0"/>
                        </a:spcBef>
                        <a:spcAft>
                          <a:spcPts val="0"/>
                        </a:spcAft>
                        <a:buNone/>
                      </a:pPr>
                      <a:endParaRPr sz="1000"/>
                    </a:p>
                  </a:txBody>
                  <a:tcPr marL="91425" marR="91425" marT="91425" marB="91425"/>
                </a:tc>
                <a:tc>
                  <a:txBody>
                    <a:bodyPr/>
                    <a:lstStyle/>
                    <a:p>
                      <a:pPr marL="0" lvl="0" indent="0" algn="l" rtl="0">
                        <a:lnSpc>
                          <a:spcPct val="115000"/>
                        </a:lnSpc>
                        <a:spcBef>
                          <a:spcPts val="0"/>
                        </a:spcBef>
                        <a:spcAft>
                          <a:spcPts val="0"/>
                        </a:spcAft>
                        <a:buNone/>
                      </a:pPr>
                      <a:r>
                        <a:rPr lang="en" sz="1000"/>
                        <a:t>✅ </a:t>
                      </a:r>
                      <a:endParaRPr sz="100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lnSpc>
                          <a:spcPct val="115000"/>
                        </a:lnSpc>
                        <a:spcBef>
                          <a:spcPts val="0"/>
                        </a:spcBef>
                        <a:spcAft>
                          <a:spcPts val="0"/>
                        </a:spcAft>
                        <a:buNone/>
                      </a:pPr>
                      <a:r>
                        <a:rPr lang="en" sz="1200">
                          <a:solidFill>
                            <a:schemeClr val="dk2"/>
                          </a:solidFill>
                          <a:latin typeface="Livvic"/>
                          <a:ea typeface="Livvic"/>
                          <a:cs typeface="Livvic"/>
                          <a:sym typeface="Livvic"/>
                        </a:rPr>
                        <a:t>AI Recommendation</a:t>
                      </a:r>
                      <a:endParaRPr sz="1200">
                        <a:solidFill>
                          <a:schemeClr val="dk2"/>
                        </a:solidFill>
                        <a:latin typeface="Livvic"/>
                        <a:ea typeface="Livvic"/>
                        <a:cs typeface="Livvic"/>
                        <a:sym typeface="Livvic"/>
                      </a:endParaRPr>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lnSpc>
                          <a:spcPct val="115000"/>
                        </a:lnSpc>
                        <a:spcBef>
                          <a:spcPts val="0"/>
                        </a:spcBef>
                        <a:spcAft>
                          <a:spcPts val="0"/>
                        </a:spcAft>
                        <a:buNone/>
                      </a:pPr>
                      <a:r>
                        <a:rPr lang="en" sz="1000"/>
                        <a:t>✅</a:t>
                      </a:r>
                      <a:endParaRPr sz="100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lnSpc>
                          <a:spcPct val="115000"/>
                        </a:lnSpc>
                        <a:spcBef>
                          <a:spcPts val="0"/>
                        </a:spcBef>
                        <a:spcAft>
                          <a:spcPts val="0"/>
                        </a:spcAft>
                        <a:buNone/>
                      </a:pPr>
                      <a:r>
                        <a:rPr lang="en" sz="1200">
                          <a:solidFill>
                            <a:schemeClr val="dk2"/>
                          </a:solidFill>
                          <a:latin typeface="Livvic"/>
                          <a:ea typeface="Livvic"/>
                          <a:cs typeface="Livvic"/>
                          <a:sym typeface="Livvic"/>
                        </a:rPr>
                        <a:t>Testing &amp; Debugging</a:t>
                      </a:r>
                      <a:endParaRPr sz="1200">
                        <a:solidFill>
                          <a:schemeClr val="dk2"/>
                        </a:solidFill>
                        <a:latin typeface="Livvic"/>
                        <a:ea typeface="Livvic"/>
                        <a:cs typeface="Livvic"/>
                        <a:sym typeface="Livvic"/>
                      </a:endParaRPr>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lnSpc>
                          <a:spcPct val="115000"/>
                        </a:lnSpc>
                        <a:spcBef>
                          <a:spcPts val="0"/>
                        </a:spcBef>
                        <a:spcAft>
                          <a:spcPts val="0"/>
                        </a:spcAft>
                        <a:buNone/>
                      </a:pPr>
                      <a:r>
                        <a:rPr lang="en" sz="1000"/>
                        <a:t>✅</a:t>
                      </a:r>
                      <a:endParaRPr sz="100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lnSpc>
                          <a:spcPct val="115000"/>
                        </a:lnSpc>
                        <a:spcBef>
                          <a:spcPts val="0"/>
                        </a:spcBef>
                        <a:spcAft>
                          <a:spcPts val="0"/>
                        </a:spcAft>
                        <a:buNone/>
                      </a:pPr>
                      <a:r>
                        <a:rPr lang="en" sz="1200">
                          <a:solidFill>
                            <a:schemeClr val="dk2"/>
                          </a:solidFill>
                          <a:latin typeface="Livvic"/>
                          <a:ea typeface="Livvic"/>
                          <a:cs typeface="Livvic"/>
                          <a:sym typeface="Livvic"/>
                        </a:rPr>
                        <a:t>Deployment</a:t>
                      </a:r>
                      <a:endParaRPr sz="1200">
                        <a:solidFill>
                          <a:schemeClr val="dk2"/>
                        </a:solidFill>
                        <a:latin typeface="Livvic"/>
                        <a:ea typeface="Livvic"/>
                        <a:cs typeface="Livvic"/>
                        <a:sym typeface="Livvic"/>
                      </a:endParaRPr>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lnSpc>
                          <a:spcPct val="115000"/>
                        </a:lnSpc>
                        <a:spcBef>
                          <a:spcPts val="0"/>
                        </a:spcBef>
                        <a:spcAft>
                          <a:spcPts val="0"/>
                        </a:spcAft>
                        <a:buNone/>
                      </a:pPr>
                      <a:r>
                        <a:rPr lang="en" sz="1000"/>
                        <a:t>✅</a:t>
                      </a:r>
                      <a:endParaRPr sz="100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extLst>
                  <a:ext uri="{0D108BD9-81ED-4DB2-BD59-A6C34878D82A}">
                    <a16:rowId xmlns:a16="http://schemas.microsoft.com/office/drawing/2014/main" val="10007"/>
                  </a:ext>
                </a:extLst>
              </a:tr>
              <a:tr h="381000">
                <a:tc>
                  <a:txBody>
                    <a:bodyPr/>
                    <a:lstStyle/>
                    <a:p>
                      <a:pPr marL="0" lvl="0" indent="0" algn="l" rtl="0">
                        <a:lnSpc>
                          <a:spcPct val="115000"/>
                        </a:lnSpc>
                        <a:spcBef>
                          <a:spcPts val="0"/>
                        </a:spcBef>
                        <a:spcAft>
                          <a:spcPts val="0"/>
                        </a:spcAft>
                        <a:buNone/>
                      </a:pPr>
                      <a:r>
                        <a:rPr lang="en" sz="1200">
                          <a:solidFill>
                            <a:schemeClr val="dk2"/>
                          </a:solidFill>
                          <a:latin typeface="Livvic"/>
                          <a:ea typeface="Livvic"/>
                          <a:cs typeface="Livvic"/>
                          <a:sym typeface="Livvic"/>
                        </a:rPr>
                        <a:t>User Feedback Implementation</a:t>
                      </a:r>
                      <a:endParaRPr sz="1200">
                        <a:solidFill>
                          <a:schemeClr val="dk2"/>
                        </a:solidFill>
                        <a:latin typeface="Livvic"/>
                        <a:ea typeface="Livvic"/>
                        <a:cs typeface="Livvic"/>
                        <a:sym typeface="Livvic"/>
                      </a:endParaRPr>
                    </a:p>
                  </a:txBody>
                  <a:tcPr marL="91425" marR="91425" marT="91425" marB="91425"/>
                </a:tc>
                <a:tc>
                  <a:txBody>
                    <a:bodyPr/>
                    <a:lstStyle/>
                    <a:p>
                      <a:pPr marL="0" lvl="0" indent="0" algn="l" rtl="0">
                        <a:lnSpc>
                          <a:spcPct val="115000"/>
                        </a:lnSpc>
                        <a:spcBef>
                          <a:spcPts val="0"/>
                        </a:spcBef>
                        <a:spcAft>
                          <a:spcPts val="0"/>
                        </a:spcAft>
                        <a:buNone/>
                      </a:pPr>
                      <a:endParaRPr sz="1000"/>
                    </a:p>
                  </a:txBody>
                  <a:tcPr marL="91425" marR="91425" marT="91425" marB="91425"/>
                </a:tc>
                <a:tc>
                  <a:txBody>
                    <a:bodyPr/>
                    <a:lstStyle/>
                    <a:p>
                      <a:pPr marL="0" lvl="0" indent="0" algn="l" rtl="0">
                        <a:lnSpc>
                          <a:spcPct val="115000"/>
                        </a:lnSpc>
                        <a:spcBef>
                          <a:spcPts val="0"/>
                        </a:spcBef>
                        <a:spcAft>
                          <a:spcPts val="0"/>
                        </a:spcAft>
                        <a:buNone/>
                      </a:pPr>
                      <a:r>
                        <a:rPr lang="en" sz="1000"/>
                        <a:t>✅</a:t>
                      </a:r>
                      <a:endParaRPr sz="100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tc>
                  <a:txBody>
                    <a:bodyPr/>
                    <a:lstStyle/>
                    <a:p>
                      <a:pPr marL="0" lvl="0" indent="0" algn="l" rtl="0">
                        <a:spcBef>
                          <a:spcPts val="0"/>
                        </a:spcBef>
                        <a:spcAft>
                          <a:spcPts val="0"/>
                        </a:spcAft>
                        <a:buNone/>
                      </a:pPr>
                      <a:endParaRPr sz="1000"/>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67"/>
        <p:cNvGrpSpPr/>
        <p:nvPr/>
      </p:nvGrpSpPr>
      <p:grpSpPr>
        <a:xfrm>
          <a:off x="0" y="0"/>
          <a:ext cx="0" cy="0"/>
          <a:chOff x="0" y="0"/>
          <a:chExt cx="0" cy="0"/>
        </a:xfrm>
      </p:grpSpPr>
      <p:sp>
        <p:nvSpPr>
          <p:cNvPr id="1268" name="Google Shape;1268;p58"/>
          <p:cNvSpPr txBox="1">
            <a:spLocks noGrp="1"/>
          </p:cNvSpPr>
          <p:nvPr>
            <p:ph type="title"/>
          </p:nvPr>
        </p:nvSpPr>
        <p:spPr>
          <a:xfrm>
            <a:off x="940600" y="357638"/>
            <a:ext cx="4906500" cy="73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Post game</a:t>
            </a:r>
            <a:endParaRPr sz="3000"/>
          </a:p>
        </p:txBody>
      </p:sp>
      <p:grpSp>
        <p:nvGrpSpPr>
          <p:cNvPr id="1269" name="Google Shape;1269;p58"/>
          <p:cNvGrpSpPr/>
          <p:nvPr/>
        </p:nvGrpSpPr>
        <p:grpSpPr>
          <a:xfrm>
            <a:off x="6540850" y="1913550"/>
            <a:ext cx="2361025" cy="2987775"/>
            <a:chOff x="4570250" y="1507275"/>
            <a:chExt cx="2361025" cy="2987775"/>
          </a:xfrm>
        </p:grpSpPr>
        <p:sp>
          <p:nvSpPr>
            <p:cNvPr id="1270" name="Google Shape;1270;p58"/>
            <p:cNvSpPr/>
            <p:nvPr/>
          </p:nvSpPr>
          <p:spPr>
            <a:xfrm>
              <a:off x="5490500" y="2694100"/>
              <a:ext cx="208225" cy="179350"/>
            </a:xfrm>
            <a:custGeom>
              <a:avLst/>
              <a:gdLst/>
              <a:ahLst/>
              <a:cxnLst/>
              <a:rect l="l" t="t" r="r" b="b"/>
              <a:pathLst>
                <a:path w="8329" h="7174" extrusionOk="0">
                  <a:moveTo>
                    <a:pt x="7447" y="0"/>
                  </a:moveTo>
                  <a:lnTo>
                    <a:pt x="0" y="1186"/>
                  </a:lnTo>
                  <a:lnTo>
                    <a:pt x="152" y="7174"/>
                  </a:lnTo>
                  <a:lnTo>
                    <a:pt x="8329" y="5107"/>
                  </a:lnTo>
                  <a:lnTo>
                    <a:pt x="7447" y="0"/>
                  </a:lnTo>
                  <a:close/>
                </a:path>
              </a:pathLst>
            </a:custGeom>
            <a:solidFill>
              <a:srgbClr val="D68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8"/>
            <p:cNvSpPr/>
            <p:nvPr/>
          </p:nvSpPr>
          <p:spPr>
            <a:xfrm>
              <a:off x="5240475" y="2830125"/>
              <a:ext cx="105650" cy="161200"/>
            </a:xfrm>
            <a:custGeom>
              <a:avLst/>
              <a:gdLst/>
              <a:ahLst/>
              <a:cxnLst/>
              <a:rect l="l" t="t" r="r" b="b"/>
              <a:pathLst>
                <a:path w="4226" h="6448" extrusionOk="0">
                  <a:moveTo>
                    <a:pt x="1" y="0"/>
                  </a:moveTo>
                  <a:lnTo>
                    <a:pt x="700" y="5958"/>
                  </a:lnTo>
                  <a:cubicBezTo>
                    <a:pt x="728" y="6242"/>
                    <a:pt x="943" y="6447"/>
                    <a:pt x="1220" y="6447"/>
                  </a:cubicBezTo>
                  <a:cubicBezTo>
                    <a:pt x="1239" y="6447"/>
                    <a:pt x="1258" y="6446"/>
                    <a:pt x="1278" y="6444"/>
                  </a:cubicBezTo>
                  <a:lnTo>
                    <a:pt x="1794" y="6383"/>
                  </a:lnTo>
                  <a:cubicBezTo>
                    <a:pt x="2281" y="6353"/>
                    <a:pt x="2645" y="5958"/>
                    <a:pt x="2645" y="5471"/>
                  </a:cubicBezTo>
                  <a:lnTo>
                    <a:pt x="2645" y="4377"/>
                  </a:lnTo>
                  <a:lnTo>
                    <a:pt x="2980" y="5745"/>
                  </a:lnTo>
                  <a:cubicBezTo>
                    <a:pt x="3031" y="6001"/>
                    <a:pt x="3276" y="6192"/>
                    <a:pt x="3533" y="6192"/>
                  </a:cubicBezTo>
                  <a:cubicBezTo>
                    <a:pt x="3581" y="6192"/>
                    <a:pt x="3631" y="6185"/>
                    <a:pt x="3679" y="6171"/>
                  </a:cubicBezTo>
                  <a:cubicBezTo>
                    <a:pt x="4013" y="6110"/>
                    <a:pt x="4226" y="5806"/>
                    <a:pt x="4165" y="5471"/>
                  </a:cubicBezTo>
                  <a:lnTo>
                    <a:pt x="3405" y="1368"/>
                  </a:lnTo>
                  <a:lnTo>
                    <a:pt x="1" y="0"/>
                  </a:lnTo>
                  <a:close/>
                </a:path>
              </a:pathLst>
            </a:custGeom>
            <a:solidFill>
              <a:srgbClr val="C4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8"/>
            <p:cNvSpPr/>
            <p:nvPr/>
          </p:nvSpPr>
          <p:spPr>
            <a:xfrm>
              <a:off x="5026200" y="3476025"/>
              <a:ext cx="283450" cy="973450"/>
            </a:xfrm>
            <a:custGeom>
              <a:avLst/>
              <a:gdLst/>
              <a:ahLst/>
              <a:cxnLst/>
              <a:rect l="l" t="t" r="r" b="b"/>
              <a:pathLst>
                <a:path w="11338" h="38938" extrusionOk="0">
                  <a:moveTo>
                    <a:pt x="0" y="1"/>
                  </a:moveTo>
                  <a:lnTo>
                    <a:pt x="1946" y="38937"/>
                  </a:lnTo>
                  <a:lnTo>
                    <a:pt x="11338" y="38937"/>
                  </a:lnTo>
                  <a:cubicBezTo>
                    <a:pt x="11338" y="36627"/>
                    <a:pt x="6779" y="35411"/>
                    <a:pt x="6779" y="35411"/>
                  </a:cubicBezTo>
                  <a:lnTo>
                    <a:pt x="8511" y="1"/>
                  </a:lnTo>
                  <a:close/>
                </a:path>
              </a:pathLst>
            </a:custGeom>
            <a:solidFill>
              <a:srgbClr val="C4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8"/>
            <p:cNvSpPr/>
            <p:nvPr/>
          </p:nvSpPr>
          <p:spPr>
            <a:xfrm>
              <a:off x="5071800" y="4361300"/>
              <a:ext cx="237850" cy="88175"/>
            </a:xfrm>
            <a:custGeom>
              <a:avLst/>
              <a:gdLst/>
              <a:ahLst/>
              <a:cxnLst/>
              <a:rect l="l" t="t" r="r" b="b"/>
              <a:pathLst>
                <a:path w="9514" h="3527" extrusionOk="0">
                  <a:moveTo>
                    <a:pt x="4955" y="0"/>
                  </a:moveTo>
                  <a:cubicBezTo>
                    <a:pt x="4955" y="0"/>
                    <a:pt x="3222" y="122"/>
                    <a:pt x="2310" y="1429"/>
                  </a:cubicBezTo>
                  <a:cubicBezTo>
                    <a:pt x="1368" y="1429"/>
                    <a:pt x="608" y="1459"/>
                    <a:pt x="0" y="1490"/>
                  </a:cubicBezTo>
                  <a:lnTo>
                    <a:pt x="122" y="3526"/>
                  </a:lnTo>
                  <a:lnTo>
                    <a:pt x="9514" y="3526"/>
                  </a:lnTo>
                  <a:cubicBezTo>
                    <a:pt x="9514" y="1216"/>
                    <a:pt x="4955" y="0"/>
                    <a:pt x="4955" y="0"/>
                  </a:cubicBezTo>
                  <a:close/>
                </a:path>
              </a:pathLst>
            </a:custGeom>
            <a:solidFill>
              <a:srgbClr val="342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8"/>
            <p:cNvSpPr/>
            <p:nvPr/>
          </p:nvSpPr>
          <p:spPr>
            <a:xfrm>
              <a:off x="4844575" y="3493500"/>
              <a:ext cx="319950" cy="955975"/>
            </a:xfrm>
            <a:custGeom>
              <a:avLst/>
              <a:gdLst/>
              <a:ahLst/>
              <a:cxnLst/>
              <a:rect l="l" t="t" r="r" b="b"/>
              <a:pathLst>
                <a:path w="12798" h="38239" extrusionOk="0">
                  <a:moveTo>
                    <a:pt x="9180" y="1"/>
                  </a:moveTo>
                  <a:lnTo>
                    <a:pt x="1" y="335"/>
                  </a:lnTo>
                  <a:lnTo>
                    <a:pt x="1824" y="38238"/>
                  </a:lnTo>
                  <a:lnTo>
                    <a:pt x="12797" y="38238"/>
                  </a:lnTo>
                  <a:cubicBezTo>
                    <a:pt x="12797" y="38238"/>
                    <a:pt x="11733" y="35715"/>
                    <a:pt x="10123" y="35320"/>
                  </a:cubicBezTo>
                  <a:lnTo>
                    <a:pt x="9180" y="1"/>
                  </a:ln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8"/>
            <p:cNvSpPr/>
            <p:nvPr/>
          </p:nvSpPr>
          <p:spPr>
            <a:xfrm>
              <a:off x="4887900" y="4376500"/>
              <a:ext cx="276625" cy="72975"/>
            </a:xfrm>
            <a:custGeom>
              <a:avLst/>
              <a:gdLst/>
              <a:ahLst/>
              <a:cxnLst/>
              <a:rect l="l" t="t" r="r" b="b"/>
              <a:pathLst>
                <a:path w="11065" h="2919" extrusionOk="0">
                  <a:moveTo>
                    <a:pt x="8363" y="0"/>
                  </a:moveTo>
                  <a:cubicBezTo>
                    <a:pt x="8030" y="0"/>
                    <a:pt x="4601" y="28"/>
                    <a:pt x="4225" y="1155"/>
                  </a:cubicBezTo>
                  <a:lnTo>
                    <a:pt x="0" y="1155"/>
                  </a:lnTo>
                  <a:lnTo>
                    <a:pt x="91" y="2918"/>
                  </a:lnTo>
                  <a:lnTo>
                    <a:pt x="11064" y="2918"/>
                  </a:lnTo>
                  <a:cubicBezTo>
                    <a:pt x="11064" y="2918"/>
                    <a:pt x="10000" y="395"/>
                    <a:pt x="8390" y="0"/>
                  </a:cubicBezTo>
                  <a:cubicBezTo>
                    <a:pt x="8390" y="0"/>
                    <a:pt x="8381" y="0"/>
                    <a:pt x="8363" y="0"/>
                  </a:cubicBezTo>
                  <a:close/>
                </a:path>
              </a:pathLst>
            </a:custGeom>
            <a:solidFill>
              <a:srgbClr val="342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8"/>
            <p:cNvSpPr/>
            <p:nvPr/>
          </p:nvSpPr>
          <p:spPr>
            <a:xfrm>
              <a:off x="4844575" y="3476025"/>
              <a:ext cx="394425" cy="90925"/>
            </a:xfrm>
            <a:custGeom>
              <a:avLst/>
              <a:gdLst/>
              <a:ahLst/>
              <a:cxnLst/>
              <a:rect l="l" t="t" r="r" b="b"/>
              <a:pathLst>
                <a:path w="15777" h="3637" extrusionOk="0">
                  <a:moveTo>
                    <a:pt x="7265" y="1"/>
                  </a:moveTo>
                  <a:lnTo>
                    <a:pt x="7326" y="760"/>
                  </a:lnTo>
                  <a:lnTo>
                    <a:pt x="1" y="1034"/>
                  </a:lnTo>
                  <a:cubicBezTo>
                    <a:pt x="1" y="1034"/>
                    <a:pt x="8554" y="3636"/>
                    <a:pt x="14725" y="3636"/>
                  </a:cubicBezTo>
                  <a:cubicBezTo>
                    <a:pt x="15021" y="3636"/>
                    <a:pt x="15310" y="3630"/>
                    <a:pt x="15594" y="3618"/>
                  </a:cubicBezTo>
                  <a:lnTo>
                    <a:pt x="15776" y="1"/>
                  </a:lnTo>
                  <a:close/>
                </a:path>
              </a:pathLst>
            </a:custGeom>
            <a:solidFill>
              <a:srgbClr val="1913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8"/>
            <p:cNvSpPr/>
            <p:nvPr/>
          </p:nvSpPr>
          <p:spPr>
            <a:xfrm>
              <a:off x="4991250" y="3669800"/>
              <a:ext cx="92725" cy="202900"/>
            </a:xfrm>
            <a:custGeom>
              <a:avLst/>
              <a:gdLst/>
              <a:ahLst/>
              <a:cxnLst/>
              <a:rect l="l" t="t" r="r" b="b"/>
              <a:pathLst>
                <a:path w="3709" h="8116" extrusionOk="0">
                  <a:moveTo>
                    <a:pt x="3496" y="0"/>
                  </a:moveTo>
                  <a:cubicBezTo>
                    <a:pt x="1520" y="274"/>
                    <a:pt x="0" y="1976"/>
                    <a:pt x="0" y="4043"/>
                  </a:cubicBezTo>
                  <a:cubicBezTo>
                    <a:pt x="0" y="6171"/>
                    <a:pt x="1611" y="7934"/>
                    <a:pt x="3708" y="8116"/>
                  </a:cubicBezTo>
                  <a:cubicBezTo>
                    <a:pt x="3617" y="4681"/>
                    <a:pt x="3556" y="2037"/>
                    <a:pt x="3496" y="0"/>
                  </a:cubicBezTo>
                  <a:close/>
                </a:path>
              </a:pathLst>
            </a:custGeom>
            <a:solidFill>
              <a:srgbClr val="D68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8"/>
            <p:cNvSpPr/>
            <p:nvPr/>
          </p:nvSpPr>
          <p:spPr>
            <a:xfrm>
              <a:off x="5172850" y="3679675"/>
              <a:ext cx="56250" cy="177850"/>
            </a:xfrm>
            <a:custGeom>
              <a:avLst/>
              <a:gdLst/>
              <a:ahLst/>
              <a:cxnLst/>
              <a:rect l="l" t="t" r="r" b="b"/>
              <a:pathLst>
                <a:path w="2250" h="7114" extrusionOk="0">
                  <a:moveTo>
                    <a:pt x="2250" y="1"/>
                  </a:moveTo>
                  <a:lnTo>
                    <a:pt x="2250" y="1"/>
                  </a:lnTo>
                  <a:cubicBezTo>
                    <a:pt x="913" y="669"/>
                    <a:pt x="1" y="2037"/>
                    <a:pt x="1" y="3648"/>
                  </a:cubicBezTo>
                  <a:cubicBezTo>
                    <a:pt x="1" y="5107"/>
                    <a:pt x="761" y="6384"/>
                    <a:pt x="1885" y="7113"/>
                  </a:cubicBezTo>
                  <a:lnTo>
                    <a:pt x="2250" y="1"/>
                  </a:lnTo>
                  <a:close/>
                </a:path>
              </a:pathLst>
            </a:custGeom>
            <a:solidFill>
              <a:srgbClr val="BC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8"/>
            <p:cNvSpPr/>
            <p:nvPr/>
          </p:nvSpPr>
          <p:spPr>
            <a:xfrm>
              <a:off x="5188050" y="1971450"/>
              <a:ext cx="175575" cy="968425"/>
            </a:xfrm>
            <a:custGeom>
              <a:avLst/>
              <a:gdLst/>
              <a:ahLst/>
              <a:cxnLst/>
              <a:rect l="l" t="t" r="r" b="b"/>
              <a:pathLst>
                <a:path w="7023" h="38737" extrusionOk="0">
                  <a:moveTo>
                    <a:pt x="1095" y="0"/>
                  </a:moveTo>
                  <a:lnTo>
                    <a:pt x="1" y="20487"/>
                  </a:lnTo>
                  <a:cubicBezTo>
                    <a:pt x="1" y="20487"/>
                    <a:pt x="1824" y="34438"/>
                    <a:pt x="2371" y="35502"/>
                  </a:cubicBezTo>
                  <a:cubicBezTo>
                    <a:pt x="2839" y="36410"/>
                    <a:pt x="4369" y="36477"/>
                    <a:pt x="4807" y="36477"/>
                  </a:cubicBezTo>
                  <a:cubicBezTo>
                    <a:pt x="4882" y="36477"/>
                    <a:pt x="4925" y="36475"/>
                    <a:pt x="4925" y="36475"/>
                  </a:cubicBezTo>
                  <a:lnTo>
                    <a:pt x="5320" y="38116"/>
                  </a:lnTo>
                  <a:cubicBezTo>
                    <a:pt x="5418" y="38486"/>
                    <a:pt x="5757" y="38736"/>
                    <a:pt x="6125" y="38736"/>
                  </a:cubicBezTo>
                  <a:cubicBezTo>
                    <a:pt x="6211" y="38736"/>
                    <a:pt x="6298" y="38723"/>
                    <a:pt x="6384" y="38694"/>
                  </a:cubicBezTo>
                  <a:cubicBezTo>
                    <a:pt x="6779" y="38572"/>
                    <a:pt x="7022" y="38147"/>
                    <a:pt x="6961" y="37752"/>
                  </a:cubicBezTo>
                  <a:lnTo>
                    <a:pt x="3770" y="21034"/>
                  </a:lnTo>
                  <a:cubicBezTo>
                    <a:pt x="3770" y="21034"/>
                    <a:pt x="4986" y="8845"/>
                    <a:pt x="4803" y="5927"/>
                  </a:cubicBezTo>
                  <a:cubicBezTo>
                    <a:pt x="4590" y="3040"/>
                    <a:pt x="1095" y="0"/>
                    <a:pt x="1095" y="0"/>
                  </a:cubicBezTo>
                  <a:close/>
                </a:path>
              </a:pathLst>
            </a:custGeom>
            <a:solidFill>
              <a:srgbClr val="AF5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8"/>
            <p:cNvSpPr/>
            <p:nvPr/>
          </p:nvSpPr>
          <p:spPr>
            <a:xfrm>
              <a:off x="5233650" y="2789700"/>
              <a:ext cx="129975" cy="150175"/>
            </a:xfrm>
            <a:custGeom>
              <a:avLst/>
              <a:gdLst/>
              <a:ahLst/>
              <a:cxnLst/>
              <a:rect l="l" t="t" r="r" b="b"/>
              <a:pathLst>
                <a:path w="5199" h="6007" extrusionOk="0">
                  <a:moveTo>
                    <a:pt x="1880" y="0"/>
                  </a:moveTo>
                  <a:cubicBezTo>
                    <a:pt x="1245" y="0"/>
                    <a:pt x="576" y="69"/>
                    <a:pt x="0" y="280"/>
                  </a:cubicBezTo>
                  <a:cubicBezTo>
                    <a:pt x="213" y="1587"/>
                    <a:pt x="426" y="2529"/>
                    <a:pt x="547" y="2772"/>
                  </a:cubicBezTo>
                  <a:cubicBezTo>
                    <a:pt x="1015" y="3680"/>
                    <a:pt x="2545" y="3747"/>
                    <a:pt x="2983" y="3747"/>
                  </a:cubicBezTo>
                  <a:cubicBezTo>
                    <a:pt x="3058" y="3747"/>
                    <a:pt x="3101" y="3745"/>
                    <a:pt x="3101" y="3745"/>
                  </a:cubicBezTo>
                  <a:lnTo>
                    <a:pt x="3496" y="5386"/>
                  </a:lnTo>
                  <a:cubicBezTo>
                    <a:pt x="3594" y="5756"/>
                    <a:pt x="3933" y="6006"/>
                    <a:pt x="4301" y="6006"/>
                  </a:cubicBezTo>
                  <a:cubicBezTo>
                    <a:pt x="4387" y="6006"/>
                    <a:pt x="4474" y="5993"/>
                    <a:pt x="4560" y="5964"/>
                  </a:cubicBezTo>
                  <a:cubicBezTo>
                    <a:pt x="4955" y="5842"/>
                    <a:pt x="5198" y="5417"/>
                    <a:pt x="5137" y="5022"/>
                  </a:cubicBezTo>
                  <a:lnTo>
                    <a:pt x="4225" y="249"/>
                  </a:lnTo>
                  <a:cubicBezTo>
                    <a:pt x="3994" y="211"/>
                    <a:pt x="2988" y="0"/>
                    <a:pt x="1880" y="0"/>
                  </a:cubicBezTo>
                  <a:close/>
                </a:path>
              </a:pathLst>
            </a:custGeom>
            <a:solidFill>
              <a:srgbClr val="D68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8"/>
            <p:cNvSpPr/>
            <p:nvPr/>
          </p:nvSpPr>
          <p:spPr>
            <a:xfrm>
              <a:off x="4743525" y="2694100"/>
              <a:ext cx="531175" cy="827700"/>
            </a:xfrm>
            <a:custGeom>
              <a:avLst/>
              <a:gdLst/>
              <a:ahLst/>
              <a:cxnLst/>
              <a:rect l="l" t="t" r="r" b="b"/>
              <a:pathLst>
                <a:path w="21247" h="33108" extrusionOk="0">
                  <a:moveTo>
                    <a:pt x="6201" y="0"/>
                  </a:moveTo>
                  <a:cubicBezTo>
                    <a:pt x="6201" y="0"/>
                    <a:pt x="0" y="14833"/>
                    <a:pt x="4043" y="32311"/>
                  </a:cubicBezTo>
                  <a:cubicBezTo>
                    <a:pt x="7417" y="32909"/>
                    <a:pt x="10453" y="33108"/>
                    <a:pt x="13002" y="33108"/>
                  </a:cubicBezTo>
                  <a:cubicBezTo>
                    <a:pt x="18099" y="33108"/>
                    <a:pt x="21247" y="32311"/>
                    <a:pt x="21247" y="32311"/>
                  </a:cubicBezTo>
                  <a:lnTo>
                    <a:pt x="20548" y="0"/>
                  </a:lnTo>
                  <a:close/>
                </a:path>
              </a:pathLst>
            </a:custGeom>
            <a:solidFill>
              <a:srgbClr val="402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8"/>
            <p:cNvSpPr/>
            <p:nvPr/>
          </p:nvSpPr>
          <p:spPr>
            <a:xfrm>
              <a:off x="4743525" y="2694100"/>
              <a:ext cx="227225" cy="821475"/>
            </a:xfrm>
            <a:custGeom>
              <a:avLst/>
              <a:gdLst/>
              <a:ahLst/>
              <a:cxnLst/>
              <a:rect l="l" t="t" r="r" b="b"/>
              <a:pathLst>
                <a:path w="9089" h="32859" extrusionOk="0">
                  <a:moveTo>
                    <a:pt x="6201" y="0"/>
                  </a:moveTo>
                  <a:cubicBezTo>
                    <a:pt x="6201" y="0"/>
                    <a:pt x="0" y="14833"/>
                    <a:pt x="4043" y="32311"/>
                  </a:cubicBezTo>
                  <a:cubicBezTo>
                    <a:pt x="5471" y="32554"/>
                    <a:pt x="6839" y="32736"/>
                    <a:pt x="8116" y="32858"/>
                  </a:cubicBezTo>
                  <a:cubicBezTo>
                    <a:pt x="8116" y="32828"/>
                    <a:pt x="8085" y="32797"/>
                    <a:pt x="8085" y="32767"/>
                  </a:cubicBezTo>
                  <a:cubicBezTo>
                    <a:pt x="4803" y="23983"/>
                    <a:pt x="8359" y="3861"/>
                    <a:pt x="9088" y="0"/>
                  </a:cubicBez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8"/>
            <p:cNvSpPr/>
            <p:nvPr/>
          </p:nvSpPr>
          <p:spPr>
            <a:xfrm>
              <a:off x="4866625" y="1924325"/>
              <a:ext cx="419475" cy="802225"/>
            </a:xfrm>
            <a:custGeom>
              <a:avLst/>
              <a:gdLst/>
              <a:ahLst/>
              <a:cxnLst/>
              <a:rect l="l" t="t" r="r" b="b"/>
              <a:pathLst>
                <a:path w="16779" h="32089" extrusionOk="0">
                  <a:moveTo>
                    <a:pt x="7538" y="1"/>
                  </a:moveTo>
                  <a:lnTo>
                    <a:pt x="0" y="4256"/>
                  </a:lnTo>
                  <a:cubicBezTo>
                    <a:pt x="0" y="4256"/>
                    <a:pt x="2371" y="24682"/>
                    <a:pt x="1277" y="30791"/>
                  </a:cubicBezTo>
                  <a:cubicBezTo>
                    <a:pt x="4448" y="31764"/>
                    <a:pt x="7099" y="32088"/>
                    <a:pt x="9225" y="32088"/>
                  </a:cubicBezTo>
                  <a:cubicBezTo>
                    <a:pt x="13476" y="32088"/>
                    <a:pt x="15624" y="30791"/>
                    <a:pt x="15624" y="30791"/>
                  </a:cubicBezTo>
                  <a:cubicBezTo>
                    <a:pt x="15624" y="30791"/>
                    <a:pt x="14560" y="19180"/>
                    <a:pt x="15077" y="16050"/>
                  </a:cubicBezTo>
                  <a:cubicBezTo>
                    <a:pt x="15624" y="12949"/>
                    <a:pt x="16779" y="11065"/>
                    <a:pt x="15168" y="5715"/>
                  </a:cubicBezTo>
                  <a:lnTo>
                    <a:pt x="13952" y="1885"/>
                  </a:lnTo>
                  <a:lnTo>
                    <a:pt x="10791" y="1"/>
                  </a:lnTo>
                  <a:close/>
                </a:path>
              </a:pathLst>
            </a:custGeom>
            <a:solidFill>
              <a:srgbClr val="ED7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8"/>
            <p:cNvSpPr/>
            <p:nvPr/>
          </p:nvSpPr>
          <p:spPr>
            <a:xfrm>
              <a:off x="5048225" y="1924325"/>
              <a:ext cx="152000" cy="802375"/>
            </a:xfrm>
            <a:custGeom>
              <a:avLst/>
              <a:gdLst/>
              <a:ahLst/>
              <a:cxnLst/>
              <a:rect l="l" t="t" r="r" b="b"/>
              <a:pathLst>
                <a:path w="6080" h="32095" extrusionOk="0">
                  <a:moveTo>
                    <a:pt x="274" y="1"/>
                  </a:moveTo>
                  <a:lnTo>
                    <a:pt x="1" y="6657"/>
                  </a:lnTo>
                  <a:cubicBezTo>
                    <a:pt x="882" y="10426"/>
                    <a:pt x="973" y="32068"/>
                    <a:pt x="973" y="32068"/>
                  </a:cubicBezTo>
                  <a:cubicBezTo>
                    <a:pt x="1338" y="32086"/>
                    <a:pt x="1691" y="32095"/>
                    <a:pt x="2031" y="32095"/>
                  </a:cubicBezTo>
                  <a:cubicBezTo>
                    <a:pt x="3389" y="32095"/>
                    <a:pt x="4542" y="31959"/>
                    <a:pt x="5442" y="31764"/>
                  </a:cubicBezTo>
                  <a:cubicBezTo>
                    <a:pt x="6080" y="26263"/>
                    <a:pt x="4925" y="5533"/>
                    <a:pt x="4925" y="5533"/>
                  </a:cubicBezTo>
                  <a:lnTo>
                    <a:pt x="3527" y="1"/>
                  </a:lnTo>
                  <a:close/>
                </a:path>
              </a:pathLst>
            </a:custGeom>
            <a:solidFill>
              <a:srgbClr val="FF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8"/>
            <p:cNvSpPr/>
            <p:nvPr/>
          </p:nvSpPr>
          <p:spPr>
            <a:xfrm>
              <a:off x="5134100" y="2001850"/>
              <a:ext cx="18275" cy="721900"/>
            </a:xfrm>
            <a:custGeom>
              <a:avLst/>
              <a:gdLst/>
              <a:ahLst/>
              <a:cxnLst/>
              <a:rect l="l" t="t" r="r" b="b"/>
              <a:pathLst>
                <a:path w="731" h="28876" fill="none" extrusionOk="0">
                  <a:moveTo>
                    <a:pt x="1" y="0"/>
                  </a:moveTo>
                  <a:lnTo>
                    <a:pt x="730" y="28876"/>
                  </a:lnTo>
                </a:path>
              </a:pathLst>
            </a:custGeom>
            <a:noFill/>
            <a:ln w="5325" cap="flat" cmpd="sng">
              <a:solidFill>
                <a:srgbClr val="7590AA"/>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8"/>
            <p:cNvSpPr/>
            <p:nvPr/>
          </p:nvSpPr>
          <p:spPr>
            <a:xfrm>
              <a:off x="4570250" y="4404600"/>
              <a:ext cx="1017525" cy="90450"/>
            </a:xfrm>
            <a:custGeom>
              <a:avLst/>
              <a:gdLst/>
              <a:ahLst/>
              <a:cxnLst/>
              <a:rect l="l" t="t" r="r" b="b"/>
              <a:pathLst>
                <a:path w="40701" h="3618" extrusionOk="0">
                  <a:moveTo>
                    <a:pt x="20336" y="1"/>
                  </a:moveTo>
                  <a:cubicBezTo>
                    <a:pt x="9089" y="1"/>
                    <a:pt x="1" y="791"/>
                    <a:pt x="1" y="1794"/>
                  </a:cubicBezTo>
                  <a:cubicBezTo>
                    <a:pt x="1" y="2797"/>
                    <a:pt x="9089" y="3618"/>
                    <a:pt x="20336" y="3618"/>
                  </a:cubicBezTo>
                  <a:cubicBezTo>
                    <a:pt x="31582" y="3618"/>
                    <a:pt x="40701" y="2797"/>
                    <a:pt x="40701" y="1794"/>
                  </a:cubicBezTo>
                  <a:cubicBezTo>
                    <a:pt x="40701" y="791"/>
                    <a:pt x="31582" y="1"/>
                    <a:pt x="20336" y="1"/>
                  </a:cubicBez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8"/>
            <p:cNvSpPr/>
            <p:nvPr/>
          </p:nvSpPr>
          <p:spPr>
            <a:xfrm>
              <a:off x="4770875" y="2030725"/>
              <a:ext cx="670250" cy="791050"/>
            </a:xfrm>
            <a:custGeom>
              <a:avLst/>
              <a:gdLst/>
              <a:ahLst/>
              <a:cxnLst/>
              <a:rect l="l" t="t" r="r" b="b"/>
              <a:pathLst>
                <a:path w="26810" h="31642" extrusionOk="0">
                  <a:moveTo>
                    <a:pt x="3830" y="0"/>
                  </a:moveTo>
                  <a:cubicBezTo>
                    <a:pt x="3830" y="0"/>
                    <a:pt x="0" y="2614"/>
                    <a:pt x="1034" y="6961"/>
                  </a:cubicBezTo>
                  <a:cubicBezTo>
                    <a:pt x="1824" y="10395"/>
                    <a:pt x="7295" y="19453"/>
                    <a:pt x="9575" y="23162"/>
                  </a:cubicBezTo>
                  <a:cubicBezTo>
                    <a:pt x="10244" y="24225"/>
                    <a:pt x="11186" y="25076"/>
                    <a:pt x="12311" y="25624"/>
                  </a:cubicBezTo>
                  <a:lnTo>
                    <a:pt x="24894" y="31642"/>
                  </a:lnTo>
                  <a:cubicBezTo>
                    <a:pt x="24894" y="31642"/>
                    <a:pt x="25290" y="27539"/>
                    <a:pt x="26809" y="25897"/>
                  </a:cubicBezTo>
                  <a:lnTo>
                    <a:pt x="14864" y="19514"/>
                  </a:lnTo>
                  <a:lnTo>
                    <a:pt x="6292" y="2128"/>
                  </a:lnTo>
                  <a:cubicBezTo>
                    <a:pt x="6292" y="2128"/>
                    <a:pt x="5320" y="395"/>
                    <a:pt x="3830" y="0"/>
                  </a:cubicBezTo>
                  <a:close/>
                </a:path>
              </a:pathLst>
            </a:custGeom>
            <a:solidFill>
              <a:srgbClr val="CE69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8"/>
            <p:cNvSpPr/>
            <p:nvPr/>
          </p:nvSpPr>
          <p:spPr>
            <a:xfrm>
              <a:off x="5393225" y="2678150"/>
              <a:ext cx="196825" cy="178825"/>
            </a:xfrm>
            <a:custGeom>
              <a:avLst/>
              <a:gdLst/>
              <a:ahLst/>
              <a:cxnLst/>
              <a:rect l="l" t="t" r="r" b="b"/>
              <a:pathLst>
                <a:path w="7873" h="7153" extrusionOk="0">
                  <a:moveTo>
                    <a:pt x="1915" y="0"/>
                  </a:moveTo>
                  <a:cubicBezTo>
                    <a:pt x="61" y="1520"/>
                    <a:pt x="0" y="5745"/>
                    <a:pt x="0" y="5745"/>
                  </a:cubicBezTo>
                  <a:lnTo>
                    <a:pt x="3526" y="7082"/>
                  </a:lnTo>
                  <a:cubicBezTo>
                    <a:pt x="3653" y="7130"/>
                    <a:pt x="3787" y="7153"/>
                    <a:pt x="3920" y="7153"/>
                  </a:cubicBezTo>
                  <a:cubicBezTo>
                    <a:pt x="4296" y="7153"/>
                    <a:pt x="4670" y="6971"/>
                    <a:pt x="4894" y="6657"/>
                  </a:cubicBezTo>
                  <a:lnTo>
                    <a:pt x="6627" y="4073"/>
                  </a:lnTo>
                  <a:lnTo>
                    <a:pt x="6688" y="4104"/>
                  </a:lnTo>
                  <a:cubicBezTo>
                    <a:pt x="6731" y="4110"/>
                    <a:pt x="6774" y="4113"/>
                    <a:pt x="6818" y="4113"/>
                  </a:cubicBezTo>
                  <a:cubicBezTo>
                    <a:pt x="7197" y="4113"/>
                    <a:pt x="7557" y="3878"/>
                    <a:pt x="7721" y="3496"/>
                  </a:cubicBezTo>
                  <a:cubicBezTo>
                    <a:pt x="7873" y="3040"/>
                    <a:pt x="7660" y="2523"/>
                    <a:pt x="7204" y="2310"/>
                  </a:cubicBezTo>
                  <a:lnTo>
                    <a:pt x="1915" y="0"/>
                  </a:ln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8"/>
            <p:cNvSpPr/>
            <p:nvPr/>
          </p:nvSpPr>
          <p:spPr>
            <a:xfrm>
              <a:off x="5048225" y="1924325"/>
              <a:ext cx="48675" cy="166450"/>
            </a:xfrm>
            <a:custGeom>
              <a:avLst/>
              <a:gdLst/>
              <a:ahLst/>
              <a:cxnLst/>
              <a:rect l="l" t="t" r="r" b="b"/>
              <a:pathLst>
                <a:path w="1947" h="6658" extrusionOk="0">
                  <a:moveTo>
                    <a:pt x="274" y="1"/>
                  </a:moveTo>
                  <a:lnTo>
                    <a:pt x="1" y="6657"/>
                  </a:lnTo>
                  <a:lnTo>
                    <a:pt x="1946" y="1672"/>
                  </a:lnTo>
                  <a:lnTo>
                    <a:pt x="274" y="1"/>
                  </a:lnTo>
                  <a:close/>
                </a:path>
              </a:pathLst>
            </a:custGeom>
            <a:solidFill>
              <a:srgbClr val="DE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8"/>
            <p:cNvSpPr/>
            <p:nvPr/>
          </p:nvSpPr>
          <p:spPr>
            <a:xfrm>
              <a:off x="5134100" y="1924325"/>
              <a:ext cx="37250" cy="138425"/>
            </a:xfrm>
            <a:custGeom>
              <a:avLst/>
              <a:gdLst/>
              <a:ahLst/>
              <a:cxnLst/>
              <a:rect l="l" t="t" r="r" b="b"/>
              <a:pathLst>
                <a:path w="1490" h="5537" extrusionOk="0">
                  <a:moveTo>
                    <a:pt x="92" y="1"/>
                  </a:moveTo>
                  <a:lnTo>
                    <a:pt x="1" y="3101"/>
                  </a:lnTo>
                  <a:cubicBezTo>
                    <a:pt x="1" y="3101"/>
                    <a:pt x="1421" y="5537"/>
                    <a:pt x="1488" y="5537"/>
                  </a:cubicBezTo>
                  <a:cubicBezTo>
                    <a:pt x="1489" y="5537"/>
                    <a:pt x="1490" y="5536"/>
                    <a:pt x="1490" y="5533"/>
                  </a:cubicBezTo>
                  <a:cubicBezTo>
                    <a:pt x="1490" y="5411"/>
                    <a:pt x="730" y="396"/>
                    <a:pt x="730" y="396"/>
                  </a:cubicBezTo>
                  <a:lnTo>
                    <a:pt x="92" y="1"/>
                  </a:lnTo>
                  <a:close/>
                </a:path>
              </a:pathLst>
            </a:custGeom>
            <a:solidFill>
              <a:srgbClr val="DE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8"/>
            <p:cNvSpPr/>
            <p:nvPr/>
          </p:nvSpPr>
          <p:spPr>
            <a:xfrm>
              <a:off x="4905375" y="1712325"/>
              <a:ext cx="143650" cy="142875"/>
            </a:xfrm>
            <a:custGeom>
              <a:avLst/>
              <a:gdLst/>
              <a:ahLst/>
              <a:cxnLst/>
              <a:rect l="l" t="t" r="r" b="b"/>
              <a:pathLst>
                <a:path w="5746" h="5715" extrusionOk="0">
                  <a:moveTo>
                    <a:pt x="2888" y="0"/>
                  </a:moveTo>
                  <a:cubicBezTo>
                    <a:pt x="1307" y="0"/>
                    <a:pt x="0" y="1277"/>
                    <a:pt x="0" y="2858"/>
                  </a:cubicBezTo>
                  <a:cubicBezTo>
                    <a:pt x="0" y="4438"/>
                    <a:pt x="1307" y="5715"/>
                    <a:pt x="2888" y="5715"/>
                  </a:cubicBezTo>
                  <a:cubicBezTo>
                    <a:pt x="4469" y="5715"/>
                    <a:pt x="5745" y="4438"/>
                    <a:pt x="5745" y="2858"/>
                  </a:cubicBezTo>
                  <a:cubicBezTo>
                    <a:pt x="5745" y="1277"/>
                    <a:pt x="4469" y="0"/>
                    <a:pt x="2888" y="0"/>
                  </a:cubicBezTo>
                  <a:close/>
                </a:path>
              </a:pathLst>
            </a:custGeom>
            <a:solidFill>
              <a:srgbClr val="759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8"/>
            <p:cNvSpPr/>
            <p:nvPr/>
          </p:nvSpPr>
          <p:spPr>
            <a:xfrm>
              <a:off x="4957800" y="1712325"/>
              <a:ext cx="91225" cy="117800"/>
            </a:xfrm>
            <a:custGeom>
              <a:avLst/>
              <a:gdLst/>
              <a:ahLst/>
              <a:cxnLst/>
              <a:rect l="l" t="t" r="r" b="b"/>
              <a:pathLst>
                <a:path w="3649" h="4712" extrusionOk="0">
                  <a:moveTo>
                    <a:pt x="791" y="0"/>
                  </a:moveTo>
                  <a:cubicBezTo>
                    <a:pt x="517" y="0"/>
                    <a:pt x="244" y="31"/>
                    <a:pt x="1" y="92"/>
                  </a:cubicBezTo>
                  <a:cubicBezTo>
                    <a:pt x="274" y="1186"/>
                    <a:pt x="1065" y="3465"/>
                    <a:pt x="2979" y="4712"/>
                  </a:cubicBezTo>
                  <a:cubicBezTo>
                    <a:pt x="3405" y="4195"/>
                    <a:pt x="3648" y="3557"/>
                    <a:pt x="3648" y="2858"/>
                  </a:cubicBezTo>
                  <a:cubicBezTo>
                    <a:pt x="3648" y="1277"/>
                    <a:pt x="2372" y="0"/>
                    <a:pt x="791" y="0"/>
                  </a:cubicBezTo>
                  <a:close/>
                </a:path>
              </a:pathLst>
            </a:custGeom>
            <a:solidFill>
              <a:srgbClr val="759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8"/>
            <p:cNvSpPr/>
            <p:nvPr/>
          </p:nvSpPr>
          <p:spPr>
            <a:xfrm>
              <a:off x="4917525" y="1546350"/>
              <a:ext cx="294100" cy="237425"/>
            </a:xfrm>
            <a:custGeom>
              <a:avLst/>
              <a:gdLst/>
              <a:ahLst/>
              <a:cxnLst/>
              <a:rect l="l" t="t" r="r" b="b"/>
              <a:pathLst>
                <a:path w="11764" h="9497" extrusionOk="0">
                  <a:moveTo>
                    <a:pt x="7823" y="0"/>
                  </a:moveTo>
                  <a:cubicBezTo>
                    <a:pt x="7598" y="0"/>
                    <a:pt x="7362" y="14"/>
                    <a:pt x="7113" y="44"/>
                  </a:cubicBezTo>
                  <a:cubicBezTo>
                    <a:pt x="3527" y="469"/>
                    <a:pt x="1" y="5302"/>
                    <a:pt x="4013" y="9071"/>
                  </a:cubicBezTo>
                  <a:lnTo>
                    <a:pt x="5502" y="9497"/>
                  </a:lnTo>
                  <a:cubicBezTo>
                    <a:pt x="5502" y="9497"/>
                    <a:pt x="11551" y="4907"/>
                    <a:pt x="11764" y="2475"/>
                  </a:cubicBezTo>
                  <a:cubicBezTo>
                    <a:pt x="11764" y="2475"/>
                    <a:pt x="10842" y="0"/>
                    <a:pt x="7823" y="0"/>
                  </a:cubicBezTo>
                  <a:close/>
                </a:path>
              </a:pathLst>
            </a:custGeom>
            <a:solidFill>
              <a:srgbClr val="A4B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8"/>
            <p:cNvSpPr/>
            <p:nvPr/>
          </p:nvSpPr>
          <p:spPr>
            <a:xfrm>
              <a:off x="5055075" y="1780700"/>
              <a:ext cx="84375" cy="221175"/>
            </a:xfrm>
            <a:custGeom>
              <a:avLst/>
              <a:gdLst/>
              <a:ahLst/>
              <a:cxnLst/>
              <a:rect l="l" t="t" r="r" b="b"/>
              <a:pathLst>
                <a:path w="3375" h="8847" extrusionOk="0">
                  <a:moveTo>
                    <a:pt x="0" y="1"/>
                  </a:moveTo>
                  <a:lnTo>
                    <a:pt x="0" y="5746"/>
                  </a:lnTo>
                  <a:lnTo>
                    <a:pt x="3162" y="8846"/>
                  </a:lnTo>
                  <a:lnTo>
                    <a:pt x="3374" y="1916"/>
                  </a:lnTo>
                  <a:lnTo>
                    <a:pt x="0" y="1"/>
                  </a:ln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8"/>
            <p:cNvSpPr/>
            <p:nvPr/>
          </p:nvSpPr>
          <p:spPr>
            <a:xfrm>
              <a:off x="5055075" y="1780700"/>
              <a:ext cx="84375" cy="120850"/>
            </a:xfrm>
            <a:custGeom>
              <a:avLst/>
              <a:gdLst/>
              <a:ahLst/>
              <a:cxnLst/>
              <a:rect l="l" t="t" r="r" b="b"/>
              <a:pathLst>
                <a:path w="3375" h="4834" extrusionOk="0">
                  <a:moveTo>
                    <a:pt x="0" y="1"/>
                  </a:moveTo>
                  <a:lnTo>
                    <a:pt x="0" y="1"/>
                  </a:lnTo>
                  <a:cubicBezTo>
                    <a:pt x="0" y="1"/>
                    <a:pt x="1247" y="3679"/>
                    <a:pt x="3283" y="4834"/>
                  </a:cubicBezTo>
                  <a:lnTo>
                    <a:pt x="3374" y="1916"/>
                  </a:lnTo>
                  <a:lnTo>
                    <a:pt x="0" y="1"/>
                  </a:lnTo>
                  <a:close/>
                </a:path>
              </a:pathLst>
            </a:custGeom>
            <a:solidFill>
              <a:srgbClr val="3A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8"/>
            <p:cNvSpPr/>
            <p:nvPr/>
          </p:nvSpPr>
          <p:spPr>
            <a:xfrm>
              <a:off x="5036825" y="1608225"/>
              <a:ext cx="211275" cy="256025"/>
            </a:xfrm>
            <a:custGeom>
              <a:avLst/>
              <a:gdLst/>
              <a:ahLst/>
              <a:cxnLst/>
              <a:rect l="l" t="t" r="r" b="b"/>
              <a:pathLst>
                <a:path w="8451" h="10241" extrusionOk="0">
                  <a:moveTo>
                    <a:pt x="6992" y="0"/>
                  </a:moveTo>
                  <a:lnTo>
                    <a:pt x="6992" y="0"/>
                  </a:lnTo>
                  <a:cubicBezTo>
                    <a:pt x="5594" y="2827"/>
                    <a:pt x="1" y="4863"/>
                    <a:pt x="1" y="4863"/>
                  </a:cubicBezTo>
                  <a:cubicBezTo>
                    <a:pt x="1" y="4863"/>
                    <a:pt x="761" y="8025"/>
                    <a:pt x="2068" y="9058"/>
                  </a:cubicBezTo>
                  <a:cubicBezTo>
                    <a:pt x="2902" y="9753"/>
                    <a:pt x="4333" y="10241"/>
                    <a:pt x="5369" y="10241"/>
                  </a:cubicBezTo>
                  <a:cubicBezTo>
                    <a:pt x="5919" y="10241"/>
                    <a:pt x="6357" y="10104"/>
                    <a:pt x="6536" y="9788"/>
                  </a:cubicBezTo>
                  <a:cubicBezTo>
                    <a:pt x="8451" y="6353"/>
                    <a:pt x="6992" y="1"/>
                    <a:pt x="6992" y="0"/>
                  </a:cubicBez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8"/>
            <p:cNvSpPr/>
            <p:nvPr/>
          </p:nvSpPr>
          <p:spPr>
            <a:xfrm>
              <a:off x="5113575" y="1731325"/>
              <a:ext cx="47900" cy="11425"/>
            </a:xfrm>
            <a:custGeom>
              <a:avLst/>
              <a:gdLst/>
              <a:ahLst/>
              <a:cxnLst/>
              <a:rect l="l" t="t" r="r" b="b"/>
              <a:pathLst>
                <a:path w="1916" h="457" fill="none" extrusionOk="0">
                  <a:moveTo>
                    <a:pt x="1916" y="456"/>
                  </a:moveTo>
                  <a:cubicBezTo>
                    <a:pt x="1916" y="456"/>
                    <a:pt x="1277" y="0"/>
                    <a:pt x="1" y="456"/>
                  </a:cubicBezTo>
                </a:path>
              </a:pathLst>
            </a:custGeom>
            <a:noFill/>
            <a:ln w="6850" cap="rnd" cmpd="sng">
              <a:solidFill>
                <a:srgbClr val="50637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8"/>
            <p:cNvSpPr/>
            <p:nvPr/>
          </p:nvSpPr>
          <p:spPr>
            <a:xfrm>
              <a:off x="5206300" y="1735875"/>
              <a:ext cx="19000" cy="4600"/>
            </a:xfrm>
            <a:custGeom>
              <a:avLst/>
              <a:gdLst/>
              <a:ahLst/>
              <a:cxnLst/>
              <a:rect l="l" t="t" r="r" b="b"/>
              <a:pathLst>
                <a:path w="760" h="184" fill="none" extrusionOk="0">
                  <a:moveTo>
                    <a:pt x="0" y="183"/>
                  </a:moveTo>
                  <a:cubicBezTo>
                    <a:pt x="0" y="183"/>
                    <a:pt x="486" y="31"/>
                    <a:pt x="760" y="1"/>
                  </a:cubicBezTo>
                </a:path>
              </a:pathLst>
            </a:custGeom>
            <a:noFill/>
            <a:ln w="6850" cap="rnd" cmpd="sng">
              <a:solidFill>
                <a:srgbClr val="50637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8"/>
            <p:cNvSpPr/>
            <p:nvPr/>
          </p:nvSpPr>
          <p:spPr>
            <a:xfrm>
              <a:off x="5113575" y="1691800"/>
              <a:ext cx="47900" cy="12200"/>
            </a:xfrm>
            <a:custGeom>
              <a:avLst/>
              <a:gdLst/>
              <a:ahLst/>
              <a:cxnLst/>
              <a:rect l="l" t="t" r="r" b="b"/>
              <a:pathLst>
                <a:path w="1916" h="488" fill="none" extrusionOk="0">
                  <a:moveTo>
                    <a:pt x="1916" y="244"/>
                  </a:moveTo>
                  <a:cubicBezTo>
                    <a:pt x="1916" y="244"/>
                    <a:pt x="761" y="1"/>
                    <a:pt x="1" y="487"/>
                  </a:cubicBezTo>
                </a:path>
              </a:pathLst>
            </a:custGeom>
            <a:noFill/>
            <a:ln w="9875" cap="rnd" cmpd="sng">
              <a:solidFill>
                <a:srgbClr val="7590AA"/>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8"/>
            <p:cNvSpPr/>
            <p:nvPr/>
          </p:nvSpPr>
          <p:spPr>
            <a:xfrm>
              <a:off x="5206300" y="1696375"/>
              <a:ext cx="19000" cy="25"/>
            </a:xfrm>
            <a:custGeom>
              <a:avLst/>
              <a:gdLst/>
              <a:ahLst/>
              <a:cxnLst/>
              <a:rect l="l" t="t" r="r" b="b"/>
              <a:pathLst>
                <a:path w="760" h="1" fill="none" extrusionOk="0">
                  <a:moveTo>
                    <a:pt x="0" y="0"/>
                  </a:moveTo>
                  <a:lnTo>
                    <a:pt x="760" y="0"/>
                  </a:lnTo>
                </a:path>
              </a:pathLst>
            </a:custGeom>
            <a:noFill/>
            <a:ln w="9875" cap="rnd" cmpd="sng">
              <a:solidFill>
                <a:srgbClr val="7590AA"/>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8"/>
            <p:cNvSpPr/>
            <p:nvPr/>
          </p:nvSpPr>
          <p:spPr>
            <a:xfrm>
              <a:off x="5147775" y="1814900"/>
              <a:ext cx="47150" cy="10675"/>
            </a:xfrm>
            <a:custGeom>
              <a:avLst/>
              <a:gdLst/>
              <a:ahLst/>
              <a:cxnLst/>
              <a:rect l="l" t="t" r="r" b="b"/>
              <a:pathLst>
                <a:path w="1886" h="427" fill="none" extrusionOk="0">
                  <a:moveTo>
                    <a:pt x="1885" y="244"/>
                  </a:moveTo>
                  <a:cubicBezTo>
                    <a:pt x="1885" y="244"/>
                    <a:pt x="1156" y="426"/>
                    <a:pt x="1" y="1"/>
                  </a:cubicBezTo>
                </a:path>
              </a:pathLst>
            </a:custGeom>
            <a:noFill/>
            <a:ln w="6075" cap="rnd" cmpd="sng">
              <a:solidFill>
                <a:srgbClr val="AF585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8"/>
            <p:cNvSpPr/>
            <p:nvPr/>
          </p:nvSpPr>
          <p:spPr>
            <a:xfrm>
              <a:off x="5178925" y="1779200"/>
              <a:ext cx="24350" cy="12725"/>
            </a:xfrm>
            <a:custGeom>
              <a:avLst/>
              <a:gdLst/>
              <a:ahLst/>
              <a:cxnLst/>
              <a:rect l="l" t="t" r="r" b="b"/>
              <a:pathLst>
                <a:path w="974" h="509" extrusionOk="0">
                  <a:moveTo>
                    <a:pt x="639" y="0"/>
                  </a:moveTo>
                  <a:lnTo>
                    <a:pt x="639" y="0"/>
                  </a:lnTo>
                  <a:cubicBezTo>
                    <a:pt x="641" y="2"/>
                    <a:pt x="845" y="245"/>
                    <a:pt x="459" y="245"/>
                  </a:cubicBezTo>
                  <a:cubicBezTo>
                    <a:pt x="355" y="245"/>
                    <a:pt x="207" y="228"/>
                    <a:pt x="1" y="183"/>
                  </a:cubicBezTo>
                  <a:lnTo>
                    <a:pt x="1" y="183"/>
                  </a:lnTo>
                  <a:cubicBezTo>
                    <a:pt x="323" y="438"/>
                    <a:pt x="551" y="509"/>
                    <a:pt x="704" y="509"/>
                  </a:cubicBezTo>
                  <a:cubicBezTo>
                    <a:pt x="898" y="509"/>
                    <a:pt x="974" y="395"/>
                    <a:pt x="974" y="395"/>
                  </a:cubicBezTo>
                  <a:lnTo>
                    <a:pt x="639" y="0"/>
                  </a:lnTo>
                  <a:close/>
                </a:path>
              </a:pathLst>
            </a:custGeom>
            <a:solidFill>
              <a:srgbClr val="AF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8"/>
            <p:cNvSpPr/>
            <p:nvPr/>
          </p:nvSpPr>
          <p:spPr>
            <a:xfrm>
              <a:off x="4998850" y="1726000"/>
              <a:ext cx="69925" cy="70700"/>
            </a:xfrm>
            <a:custGeom>
              <a:avLst/>
              <a:gdLst/>
              <a:ahLst/>
              <a:cxnLst/>
              <a:rect l="l" t="t" r="r" b="b"/>
              <a:pathLst>
                <a:path w="2797" h="2828" extrusionOk="0">
                  <a:moveTo>
                    <a:pt x="1398" y="0"/>
                  </a:moveTo>
                  <a:cubicBezTo>
                    <a:pt x="638" y="0"/>
                    <a:pt x="0" y="639"/>
                    <a:pt x="0" y="1429"/>
                  </a:cubicBezTo>
                  <a:cubicBezTo>
                    <a:pt x="0" y="2189"/>
                    <a:pt x="638" y="2827"/>
                    <a:pt x="1398" y="2827"/>
                  </a:cubicBezTo>
                  <a:cubicBezTo>
                    <a:pt x="2189" y="2827"/>
                    <a:pt x="2796" y="2189"/>
                    <a:pt x="2796" y="1429"/>
                  </a:cubicBezTo>
                  <a:cubicBezTo>
                    <a:pt x="2796" y="639"/>
                    <a:pt x="2189" y="0"/>
                    <a:pt x="1398" y="0"/>
                  </a:cubicBez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8"/>
            <p:cNvSpPr/>
            <p:nvPr/>
          </p:nvSpPr>
          <p:spPr>
            <a:xfrm>
              <a:off x="5016325" y="1756400"/>
              <a:ext cx="32700" cy="27375"/>
            </a:xfrm>
            <a:custGeom>
              <a:avLst/>
              <a:gdLst/>
              <a:ahLst/>
              <a:cxnLst/>
              <a:rect l="l" t="t" r="r" b="b"/>
              <a:pathLst>
                <a:path w="1308" h="1095" fill="none" extrusionOk="0">
                  <a:moveTo>
                    <a:pt x="0" y="0"/>
                  </a:moveTo>
                  <a:lnTo>
                    <a:pt x="1307" y="1095"/>
                  </a:lnTo>
                </a:path>
              </a:pathLst>
            </a:custGeom>
            <a:noFill/>
            <a:ln w="6075" cap="rnd" cmpd="sng">
              <a:solidFill>
                <a:srgbClr val="AF585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8"/>
            <p:cNvSpPr/>
            <p:nvPr/>
          </p:nvSpPr>
          <p:spPr>
            <a:xfrm>
              <a:off x="4981350" y="2558075"/>
              <a:ext cx="133775" cy="129200"/>
            </a:xfrm>
            <a:custGeom>
              <a:avLst/>
              <a:gdLst/>
              <a:ahLst/>
              <a:cxnLst/>
              <a:rect l="l" t="t" r="r" b="b"/>
              <a:pathLst>
                <a:path w="5351" h="5168" extrusionOk="0">
                  <a:moveTo>
                    <a:pt x="1156" y="1"/>
                  </a:moveTo>
                  <a:cubicBezTo>
                    <a:pt x="761" y="1"/>
                    <a:pt x="366" y="61"/>
                    <a:pt x="1" y="183"/>
                  </a:cubicBezTo>
                  <a:cubicBezTo>
                    <a:pt x="427" y="882"/>
                    <a:pt x="822" y="1551"/>
                    <a:pt x="1156" y="2068"/>
                  </a:cubicBezTo>
                  <a:cubicBezTo>
                    <a:pt x="1825" y="3131"/>
                    <a:pt x="2767" y="3982"/>
                    <a:pt x="3892" y="4530"/>
                  </a:cubicBezTo>
                  <a:lnTo>
                    <a:pt x="5229" y="5168"/>
                  </a:lnTo>
                  <a:cubicBezTo>
                    <a:pt x="5320" y="4864"/>
                    <a:pt x="5351" y="4530"/>
                    <a:pt x="5351" y="4195"/>
                  </a:cubicBezTo>
                  <a:cubicBezTo>
                    <a:pt x="5351" y="1885"/>
                    <a:pt x="3466" y="1"/>
                    <a:pt x="1156" y="1"/>
                  </a:cubicBezTo>
                  <a:close/>
                </a:path>
              </a:pathLst>
            </a:custGeom>
            <a:solidFill>
              <a:srgbClr val="AF5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8"/>
            <p:cNvSpPr/>
            <p:nvPr/>
          </p:nvSpPr>
          <p:spPr>
            <a:xfrm>
              <a:off x="5386375" y="2779300"/>
              <a:ext cx="85150" cy="70500"/>
            </a:xfrm>
            <a:custGeom>
              <a:avLst/>
              <a:gdLst/>
              <a:ahLst/>
              <a:cxnLst/>
              <a:rect l="l" t="t" r="r" b="b"/>
              <a:pathLst>
                <a:path w="3406" h="2820" extrusionOk="0">
                  <a:moveTo>
                    <a:pt x="2557" y="1"/>
                  </a:moveTo>
                  <a:cubicBezTo>
                    <a:pt x="2397" y="1"/>
                    <a:pt x="2235" y="49"/>
                    <a:pt x="2098" y="149"/>
                  </a:cubicBezTo>
                  <a:lnTo>
                    <a:pt x="366" y="1456"/>
                  </a:lnTo>
                  <a:cubicBezTo>
                    <a:pt x="62" y="1729"/>
                    <a:pt x="1" y="2185"/>
                    <a:pt x="244" y="2520"/>
                  </a:cubicBezTo>
                  <a:cubicBezTo>
                    <a:pt x="388" y="2717"/>
                    <a:pt x="617" y="2819"/>
                    <a:pt x="843" y="2819"/>
                  </a:cubicBezTo>
                  <a:cubicBezTo>
                    <a:pt x="999" y="2819"/>
                    <a:pt x="1153" y="2771"/>
                    <a:pt x="1278" y="2672"/>
                  </a:cubicBezTo>
                  <a:lnTo>
                    <a:pt x="3010" y="1334"/>
                  </a:lnTo>
                  <a:cubicBezTo>
                    <a:pt x="3344" y="1091"/>
                    <a:pt x="3405" y="605"/>
                    <a:pt x="3162" y="301"/>
                  </a:cubicBezTo>
                  <a:cubicBezTo>
                    <a:pt x="3018" y="103"/>
                    <a:pt x="2789" y="1"/>
                    <a:pt x="2557" y="1"/>
                  </a:cubicBezTo>
                  <a:close/>
                </a:path>
              </a:pathLst>
            </a:custGeom>
            <a:solidFill>
              <a:srgbClr val="D68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8"/>
            <p:cNvSpPr/>
            <p:nvPr/>
          </p:nvSpPr>
          <p:spPr>
            <a:xfrm>
              <a:off x="5420575" y="2795275"/>
              <a:ext cx="85900" cy="70475"/>
            </a:xfrm>
            <a:custGeom>
              <a:avLst/>
              <a:gdLst/>
              <a:ahLst/>
              <a:cxnLst/>
              <a:rect l="l" t="t" r="r" b="b"/>
              <a:pathLst>
                <a:path w="3436" h="2819" extrusionOk="0">
                  <a:moveTo>
                    <a:pt x="2576" y="0"/>
                  </a:moveTo>
                  <a:cubicBezTo>
                    <a:pt x="2422" y="0"/>
                    <a:pt x="2265" y="49"/>
                    <a:pt x="2128" y="148"/>
                  </a:cubicBezTo>
                  <a:lnTo>
                    <a:pt x="396" y="1455"/>
                  </a:lnTo>
                  <a:cubicBezTo>
                    <a:pt x="61" y="1729"/>
                    <a:pt x="1" y="2185"/>
                    <a:pt x="274" y="2519"/>
                  </a:cubicBezTo>
                  <a:cubicBezTo>
                    <a:pt x="418" y="2717"/>
                    <a:pt x="636" y="2819"/>
                    <a:pt x="860" y="2819"/>
                  </a:cubicBezTo>
                  <a:cubicBezTo>
                    <a:pt x="1014" y="2819"/>
                    <a:pt x="1171" y="2770"/>
                    <a:pt x="1308" y="2671"/>
                  </a:cubicBezTo>
                  <a:lnTo>
                    <a:pt x="3040" y="1333"/>
                  </a:lnTo>
                  <a:cubicBezTo>
                    <a:pt x="3375" y="1090"/>
                    <a:pt x="3435" y="604"/>
                    <a:pt x="3162" y="300"/>
                  </a:cubicBezTo>
                  <a:cubicBezTo>
                    <a:pt x="3018" y="102"/>
                    <a:pt x="2800" y="0"/>
                    <a:pt x="2576" y="0"/>
                  </a:cubicBezTo>
                  <a:close/>
                </a:path>
              </a:pathLst>
            </a:custGeom>
            <a:solidFill>
              <a:srgbClr val="D68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8"/>
            <p:cNvSpPr/>
            <p:nvPr/>
          </p:nvSpPr>
          <p:spPr>
            <a:xfrm>
              <a:off x="5450975" y="2814275"/>
              <a:ext cx="85900" cy="70475"/>
            </a:xfrm>
            <a:custGeom>
              <a:avLst/>
              <a:gdLst/>
              <a:ahLst/>
              <a:cxnLst/>
              <a:rect l="l" t="t" r="r" b="b"/>
              <a:pathLst>
                <a:path w="3436" h="2819" extrusionOk="0">
                  <a:moveTo>
                    <a:pt x="2576" y="0"/>
                  </a:moveTo>
                  <a:cubicBezTo>
                    <a:pt x="2422" y="0"/>
                    <a:pt x="2265" y="49"/>
                    <a:pt x="2128" y="148"/>
                  </a:cubicBezTo>
                  <a:lnTo>
                    <a:pt x="396" y="1485"/>
                  </a:lnTo>
                  <a:cubicBezTo>
                    <a:pt x="61" y="1729"/>
                    <a:pt x="1" y="2215"/>
                    <a:pt x="274" y="2519"/>
                  </a:cubicBezTo>
                  <a:cubicBezTo>
                    <a:pt x="418" y="2717"/>
                    <a:pt x="636" y="2819"/>
                    <a:pt x="860" y="2819"/>
                  </a:cubicBezTo>
                  <a:cubicBezTo>
                    <a:pt x="1014" y="2819"/>
                    <a:pt x="1171" y="2770"/>
                    <a:pt x="1308" y="2671"/>
                  </a:cubicBezTo>
                  <a:lnTo>
                    <a:pt x="3040" y="1333"/>
                  </a:lnTo>
                  <a:cubicBezTo>
                    <a:pt x="3374" y="1090"/>
                    <a:pt x="3435" y="634"/>
                    <a:pt x="3162" y="300"/>
                  </a:cubicBezTo>
                  <a:cubicBezTo>
                    <a:pt x="3018" y="102"/>
                    <a:pt x="2799" y="0"/>
                    <a:pt x="2576" y="0"/>
                  </a:cubicBezTo>
                  <a:close/>
                </a:path>
              </a:pathLst>
            </a:custGeom>
            <a:solidFill>
              <a:srgbClr val="D68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8"/>
            <p:cNvSpPr/>
            <p:nvPr/>
          </p:nvSpPr>
          <p:spPr>
            <a:xfrm>
              <a:off x="5707825" y="4404600"/>
              <a:ext cx="1223450" cy="90450"/>
            </a:xfrm>
            <a:custGeom>
              <a:avLst/>
              <a:gdLst/>
              <a:ahLst/>
              <a:cxnLst/>
              <a:rect l="l" t="t" r="r" b="b"/>
              <a:pathLst>
                <a:path w="48938" h="3618" extrusionOk="0">
                  <a:moveTo>
                    <a:pt x="24469" y="1"/>
                  </a:moveTo>
                  <a:cubicBezTo>
                    <a:pt x="10973" y="1"/>
                    <a:pt x="0" y="791"/>
                    <a:pt x="0" y="1794"/>
                  </a:cubicBezTo>
                  <a:cubicBezTo>
                    <a:pt x="0" y="2797"/>
                    <a:pt x="10973" y="3618"/>
                    <a:pt x="24469" y="3618"/>
                  </a:cubicBezTo>
                  <a:cubicBezTo>
                    <a:pt x="37965" y="3618"/>
                    <a:pt x="48937" y="2797"/>
                    <a:pt x="48937" y="1794"/>
                  </a:cubicBezTo>
                  <a:cubicBezTo>
                    <a:pt x="48937" y="791"/>
                    <a:pt x="37965" y="1"/>
                    <a:pt x="24469" y="1"/>
                  </a:cubicBez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8"/>
            <p:cNvSpPr/>
            <p:nvPr/>
          </p:nvSpPr>
          <p:spPr>
            <a:xfrm>
              <a:off x="6036100" y="2954750"/>
              <a:ext cx="265975" cy="1405050"/>
            </a:xfrm>
            <a:custGeom>
              <a:avLst/>
              <a:gdLst/>
              <a:ahLst/>
              <a:cxnLst/>
              <a:rect l="l" t="t" r="r" b="b"/>
              <a:pathLst>
                <a:path w="10639" h="56202" extrusionOk="0">
                  <a:moveTo>
                    <a:pt x="9453" y="0"/>
                  </a:moveTo>
                  <a:lnTo>
                    <a:pt x="0" y="517"/>
                  </a:lnTo>
                  <a:lnTo>
                    <a:pt x="1429" y="56202"/>
                  </a:lnTo>
                  <a:lnTo>
                    <a:pt x="10639" y="56202"/>
                  </a:lnTo>
                  <a:lnTo>
                    <a:pt x="9453" y="0"/>
                  </a:lnTo>
                  <a:close/>
                </a:path>
              </a:pathLst>
            </a:custGeom>
            <a:solidFill>
              <a:srgbClr val="402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8"/>
            <p:cNvSpPr/>
            <p:nvPr/>
          </p:nvSpPr>
          <p:spPr>
            <a:xfrm>
              <a:off x="6261775" y="2938875"/>
              <a:ext cx="387575" cy="1420925"/>
            </a:xfrm>
            <a:custGeom>
              <a:avLst/>
              <a:gdLst/>
              <a:ahLst/>
              <a:cxnLst/>
              <a:rect l="l" t="t" r="r" b="b"/>
              <a:pathLst>
                <a:path w="15503" h="56837" extrusionOk="0">
                  <a:moveTo>
                    <a:pt x="7281" y="0"/>
                  </a:moveTo>
                  <a:cubicBezTo>
                    <a:pt x="5232" y="0"/>
                    <a:pt x="2878" y="159"/>
                    <a:pt x="426" y="635"/>
                  </a:cubicBezTo>
                  <a:cubicBezTo>
                    <a:pt x="1" y="10696"/>
                    <a:pt x="1612" y="56837"/>
                    <a:pt x="1612" y="56837"/>
                  </a:cubicBezTo>
                  <a:lnTo>
                    <a:pt x="15503" y="56837"/>
                  </a:lnTo>
                  <a:lnTo>
                    <a:pt x="14256" y="635"/>
                  </a:lnTo>
                  <a:cubicBezTo>
                    <a:pt x="14256" y="635"/>
                    <a:pt x="11379" y="0"/>
                    <a:pt x="7281" y="0"/>
                  </a:cubicBez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8"/>
            <p:cNvSpPr/>
            <p:nvPr/>
          </p:nvSpPr>
          <p:spPr>
            <a:xfrm>
              <a:off x="6207075" y="2948650"/>
              <a:ext cx="65375" cy="386050"/>
            </a:xfrm>
            <a:custGeom>
              <a:avLst/>
              <a:gdLst/>
              <a:ahLst/>
              <a:cxnLst/>
              <a:rect l="l" t="t" r="r" b="b"/>
              <a:pathLst>
                <a:path w="2615" h="15442" extrusionOk="0">
                  <a:moveTo>
                    <a:pt x="0" y="1"/>
                  </a:moveTo>
                  <a:lnTo>
                    <a:pt x="0" y="1"/>
                  </a:lnTo>
                  <a:cubicBezTo>
                    <a:pt x="0" y="1"/>
                    <a:pt x="61" y="13436"/>
                    <a:pt x="2614" y="15442"/>
                  </a:cubicBezTo>
                  <a:lnTo>
                    <a:pt x="2614" y="244"/>
                  </a:lnTo>
                  <a:lnTo>
                    <a:pt x="0" y="1"/>
                  </a:lnTo>
                  <a:close/>
                </a:path>
              </a:pathLst>
            </a:custGeom>
            <a:solidFill>
              <a:srgbClr val="312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8"/>
            <p:cNvSpPr/>
            <p:nvPr/>
          </p:nvSpPr>
          <p:spPr>
            <a:xfrm>
              <a:off x="6036100" y="2911425"/>
              <a:ext cx="574500" cy="120625"/>
            </a:xfrm>
            <a:custGeom>
              <a:avLst/>
              <a:gdLst/>
              <a:ahLst/>
              <a:cxnLst/>
              <a:rect l="l" t="t" r="r" b="b"/>
              <a:pathLst>
                <a:path w="22980" h="4825" extrusionOk="0">
                  <a:moveTo>
                    <a:pt x="22432" y="1"/>
                  </a:moveTo>
                  <a:lnTo>
                    <a:pt x="0" y="2250"/>
                  </a:lnTo>
                  <a:cubicBezTo>
                    <a:pt x="0" y="2250"/>
                    <a:pt x="3358" y="3638"/>
                    <a:pt x="6368" y="3638"/>
                  </a:cubicBezTo>
                  <a:cubicBezTo>
                    <a:pt x="7488" y="3638"/>
                    <a:pt x="8560" y="3446"/>
                    <a:pt x="9392" y="2919"/>
                  </a:cubicBezTo>
                  <a:cubicBezTo>
                    <a:pt x="14150" y="4124"/>
                    <a:pt x="18274" y="4824"/>
                    <a:pt x="20809" y="4824"/>
                  </a:cubicBezTo>
                  <a:cubicBezTo>
                    <a:pt x="21788" y="4824"/>
                    <a:pt x="22530" y="4719"/>
                    <a:pt x="22979" y="4499"/>
                  </a:cubicBezTo>
                  <a:lnTo>
                    <a:pt x="22432" y="1"/>
                  </a:lnTo>
                  <a:close/>
                </a:path>
              </a:pathLst>
            </a:custGeom>
            <a:solidFill>
              <a:srgbClr val="1913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8"/>
            <p:cNvSpPr/>
            <p:nvPr/>
          </p:nvSpPr>
          <p:spPr>
            <a:xfrm>
              <a:off x="5969225" y="4359775"/>
              <a:ext cx="471150" cy="88925"/>
            </a:xfrm>
            <a:custGeom>
              <a:avLst/>
              <a:gdLst/>
              <a:ahLst/>
              <a:cxnLst/>
              <a:rect l="l" t="t" r="r" b="b"/>
              <a:pathLst>
                <a:path w="18846" h="3557" extrusionOk="0">
                  <a:moveTo>
                    <a:pt x="4742" y="1"/>
                  </a:moveTo>
                  <a:cubicBezTo>
                    <a:pt x="0" y="1"/>
                    <a:pt x="456" y="3557"/>
                    <a:pt x="456" y="3557"/>
                  </a:cubicBezTo>
                  <a:lnTo>
                    <a:pt x="18846" y="3557"/>
                  </a:lnTo>
                  <a:lnTo>
                    <a:pt x="18603" y="1"/>
                  </a:lnTo>
                  <a:close/>
                </a:path>
              </a:pathLst>
            </a:custGeom>
            <a:solidFill>
              <a:srgbClr val="342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8"/>
            <p:cNvSpPr/>
            <p:nvPr/>
          </p:nvSpPr>
          <p:spPr>
            <a:xfrm>
              <a:off x="5618900" y="1995750"/>
              <a:ext cx="452925" cy="826025"/>
            </a:xfrm>
            <a:custGeom>
              <a:avLst/>
              <a:gdLst/>
              <a:ahLst/>
              <a:cxnLst/>
              <a:rect l="l" t="t" r="r" b="b"/>
              <a:pathLst>
                <a:path w="18117" h="33041" extrusionOk="0">
                  <a:moveTo>
                    <a:pt x="18117" y="1"/>
                  </a:moveTo>
                  <a:cubicBezTo>
                    <a:pt x="18116" y="2"/>
                    <a:pt x="14500" y="8087"/>
                    <a:pt x="12038" y="20396"/>
                  </a:cubicBezTo>
                  <a:lnTo>
                    <a:pt x="1" y="25442"/>
                  </a:lnTo>
                  <a:lnTo>
                    <a:pt x="3193" y="33041"/>
                  </a:lnTo>
                  <a:lnTo>
                    <a:pt x="17387" y="27235"/>
                  </a:lnTo>
                  <a:lnTo>
                    <a:pt x="18117" y="1"/>
                  </a:ln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8"/>
            <p:cNvSpPr/>
            <p:nvPr/>
          </p:nvSpPr>
          <p:spPr>
            <a:xfrm>
              <a:off x="6028500" y="1841500"/>
              <a:ext cx="638325" cy="1142975"/>
            </a:xfrm>
            <a:custGeom>
              <a:avLst/>
              <a:gdLst/>
              <a:ahLst/>
              <a:cxnLst/>
              <a:rect l="l" t="t" r="r" b="b"/>
              <a:pathLst>
                <a:path w="25533" h="45719" extrusionOk="0">
                  <a:moveTo>
                    <a:pt x="15684" y="1"/>
                  </a:moveTo>
                  <a:lnTo>
                    <a:pt x="10244" y="213"/>
                  </a:lnTo>
                  <a:lnTo>
                    <a:pt x="1733" y="6171"/>
                  </a:lnTo>
                  <a:cubicBezTo>
                    <a:pt x="0" y="11095"/>
                    <a:pt x="304" y="45047"/>
                    <a:pt x="304" y="45047"/>
                  </a:cubicBezTo>
                  <a:cubicBezTo>
                    <a:pt x="304" y="45047"/>
                    <a:pt x="481" y="45259"/>
                    <a:pt x="2032" y="45259"/>
                  </a:cubicBezTo>
                  <a:cubicBezTo>
                    <a:pt x="3356" y="45259"/>
                    <a:pt x="5683" y="45104"/>
                    <a:pt x="9757" y="44530"/>
                  </a:cubicBezTo>
                  <a:cubicBezTo>
                    <a:pt x="12250" y="45422"/>
                    <a:pt x="14617" y="45719"/>
                    <a:pt x="16666" y="45719"/>
                  </a:cubicBezTo>
                  <a:cubicBezTo>
                    <a:pt x="20764" y="45719"/>
                    <a:pt x="23587" y="44530"/>
                    <a:pt x="23587" y="44530"/>
                  </a:cubicBezTo>
                  <a:lnTo>
                    <a:pt x="25533" y="6931"/>
                  </a:lnTo>
                  <a:lnTo>
                    <a:pt x="15684" y="1"/>
                  </a:lnTo>
                  <a:close/>
                </a:path>
              </a:pathLst>
            </a:custGeom>
            <a:solidFill>
              <a:srgbClr val="402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8"/>
            <p:cNvSpPr/>
            <p:nvPr/>
          </p:nvSpPr>
          <p:spPr>
            <a:xfrm>
              <a:off x="6289125" y="1841500"/>
              <a:ext cx="233325" cy="532700"/>
            </a:xfrm>
            <a:custGeom>
              <a:avLst/>
              <a:gdLst/>
              <a:ahLst/>
              <a:cxnLst/>
              <a:rect l="l" t="t" r="r" b="b"/>
              <a:pathLst>
                <a:path w="9333" h="21308" extrusionOk="0">
                  <a:moveTo>
                    <a:pt x="5259" y="1"/>
                  </a:moveTo>
                  <a:lnTo>
                    <a:pt x="4530" y="31"/>
                  </a:lnTo>
                  <a:cubicBezTo>
                    <a:pt x="4226" y="1460"/>
                    <a:pt x="3223" y="6110"/>
                    <a:pt x="1" y="21308"/>
                  </a:cubicBezTo>
                  <a:cubicBezTo>
                    <a:pt x="7083" y="17417"/>
                    <a:pt x="8877" y="8025"/>
                    <a:pt x="9332" y="2888"/>
                  </a:cubicBezTo>
                  <a:lnTo>
                    <a:pt x="5259" y="1"/>
                  </a:ln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8"/>
            <p:cNvSpPr/>
            <p:nvPr/>
          </p:nvSpPr>
          <p:spPr>
            <a:xfrm>
              <a:off x="6170600" y="1846050"/>
              <a:ext cx="148200" cy="528150"/>
            </a:xfrm>
            <a:custGeom>
              <a:avLst/>
              <a:gdLst/>
              <a:ahLst/>
              <a:cxnLst/>
              <a:rect l="l" t="t" r="r" b="b"/>
              <a:pathLst>
                <a:path w="5928" h="21126" extrusionOk="0">
                  <a:moveTo>
                    <a:pt x="5927" y="1"/>
                  </a:moveTo>
                  <a:lnTo>
                    <a:pt x="4560" y="31"/>
                  </a:lnTo>
                  <a:cubicBezTo>
                    <a:pt x="4560" y="31"/>
                    <a:pt x="4560" y="31"/>
                    <a:pt x="152" y="3132"/>
                  </a:cubicBezTo>
                  <a:cubicBezTo>
                    <a:pt x="0" y="8147"/>
                    <a:pt x="274" y="18755"/>
                    <a:pt x="4742" y="21126"/>
                  </a:cubicBezTo>
                  <a:cubicBezTo>
                    <a:pt x="5471" y="7873"/>
                    <a:pt x="5775" y="2311"/>
                    <a:pt x="5927" y="1"/>
                  </a:cubicBez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8"/>
            <p:cNvSpPr/>
            <p:nvPr/>
          </p:nvSpPr>
          <p:spPr>
            <a:xfrm>
              <a:off x="6251150" y="1841500"/>
              <a:ext cx="169475" cy="532700"/>
            </a:xfrm>
            <a:custGeom>
              <a:avLst/>
              <a:gdLst/>
              <a:ahLst/>
              <a:cxnLst/>
              <a:rect l="l" t="t" r="r" b="b"/>
              <a:pathLst>
                <a:path w="6779" h="21308" extrusionOk="0">
                  <a:moveTo>
                    <a:pt x="6778" y="1"/>
                  </a:moveTo>
                  <a:lnTo>
                    <a:pt x="1338" y="213"/>
                  </a:lnTo>
                  <a:cubicBezTo>
                    <a:pt x="1338" y="213"/>
                    <a:pt x="0" y="10791"/>
                    <a:pt x="1520" y="21308"/>
                  </a:cubicBezTo>
                  <a:cubicBezTo>
                    <a:pt x="5471" y="16749"/>
                    <a:pt x="6778" y="1"/>
                    <a:pt x="6778" y="1"/>
                  </a:cubicBezTo>
                  <a:close/>
                </a:path>
              </a:pathLst>
            </a:custGeom>
            <a:solidFill>
              <a:srgbClr val="FF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8"/>
            <p:cNvSpPr/>
            <p:nvPr/>
          </p:nvSpPr>
          <p:spPr>
            <a:xfrm>
              <a:off x="6337775" y="1841500"/>
              <a:ext cx="82850" cy="108700"/>
            </a:xfrm>
            <a:custGeom>
              <a:avLst/>
              <a:gdLst/>
              <a:ahLst/>
              <a:cxnLst/>
              <a:rect l="l" t="t" r="r" b="b"/>
              <a:pathLst>
                <a:path w="3314" h="4348" extrusionOk="0">
                  <a:moveTo>
                    <a:pt x="3313" y="1"/>
                  </a:moveTo>
                  <a:lnTo>
                    <a:pt x="0" y="2068"/>
                  </a:lnTo>
                  <a:lnTo>
                    <a:pt x="2858" y="4347"/>
                  </a:lnTo>
                  <a:cubicBezTo>
                    <a:pt x="3192" y="1794"/>
                    <a:pt x="3313" y="1"/>
                    <a:pt x="3313" y="1"/>
                  </a:cubicBezTo>
                  <a:close/>
                </a:path>
              </a:pathLst>
            </a:custGeom>
            <a:solidFill>
              <a:srgbClr val="DE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8"/>
            <p:cNvSpPr/>
            <p:nvPr/>
          </p:nvSpPr>
          <p:spPr>
            <a:xfrm>
              <a:off x="6276975" y="1846825"/>
              <a:ext cx="60825" cy="76775"/>
            </a:xfrm>
            <a:custGeom>
              <a:avLst/>
              <a:gdLst/>
              <a:ahLst/>
              <a:cxnLst/>
              <a:rect l="l" t="t" r="r" b="b"/>
              <a:pathLst>
                <a:path w="2433" h="3071" extrusionOk="0">
                  <a:moveTo>
                    <a:pt x="305" y="0"/>
                  </a:moveTo>
                  <a:cubicBezTo>
                    <a:pt x="305" y="0"/>
                    <a:pt x="153" y="1155"/>
                    <a:pt x="1" y="3070"/>
                  </a:cubicBezTo>
                  <a:lnTo>
                    <a:pt x="2432" y="1855"/>
                  </a:lnTo>
                  <a:lnTo>
                    <a:pt x="305" y="0"/>
                  </a:lnTo>
                  <a:close/>
                </a:path>
              </a:pathLst>
            </a:custGeom>
            <a:solidFill>
              <a:srgbClr val="DE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8"/>
            <p:cNvSpPr/>
            <p:nvPr/>
          </p:nvSpPr>
          <p:spPr>
            <a:xfrm>
              <a:off x="6271650" y="1893175"/>
              <a:ext cx="103375" cy="481025"/>
            </a:xfrm>
            <a:custGeom>
              <a:avLst/>
              <a:gdLst/>
              <a:ahLst/>
              <a:cxnLst/>
              <a:rect l="l" t="t" r="r" b="b"/>
              <a:pathLst>
                <a:path w="4135" h="19241" extrusionOk="0">
                  <a:moveTo>
                    <a:pt x="2645" y="1"/>
                  </a:moveTo>
                  <a:lnTo>
                    <a:pt x="943" y="882"/>
                  </a:lnTo>
                  <a:lnTo>
                    <a:pt x="1885" y="3131"/>
                  </a:lnTo>
                  <a:lnTo>
                    <a:pt x="1" y="10548"/>
                  </a:lnTo>
                  <a:cubicBezTo>
                    <a:pt x="62" y="13314"/>
                    <a:pt x="274" y="16262"/>
                    <a:pt x="700" y="19241"/>
                  </a:cubicBezTo>
                  <a:cubicBezTo>
                    <a:pt x="1855" y="17904"/>
                    <a:pt x="2767" y="15563"/>
                    <a:pt x="3527" y="12858"/>
                  </a:cubicBezTo>
                  <a:lnTo>
                    <a:pt x="2980" y="3222"/>
                  </a:lnTo>
                  <a:lnTo>
                    <a:pt x="4135" y="1186"/>
                  </a:lnTo>
                  <a:lnTo>
                    <a:pt x="2645" y="1"/>
                  </a:lnTo>
                  <a:close/>
                </a:path>
              </a:pathLst>
            </a:custGeom>
            <a:solidFill>
              <a:srgbClr val="F376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8"/>
            <p:cNvSpPr/>
            <p:nvPr/>
          </p:nvSpPr>
          <p:spPr>
            <a:xfrm>
              <a:off x="6395525" y="3295925"/>
              <a:ext cx="186950" cy="407325"/>
            </a:xfrm>
            <a:custGeom>
              <a:avLst/>
              <a:gdLst/>
              <a:ahLst/>
              <a:cxnLst/>
              <a:rect l="l" t="t" r="r" b="b"/>
              <a:pathLst>
                <a:path w="7478" h="16293" extrusionOk="0">
                  <a:moveTo>
                    <a:pt x="1703" y="1"/>
                  </a:moveTo>
                  <a:cubicBezTo>
                    <a:pt x="760" y="1"/>
                    <a:pt x="0" y="761"/>
                    <a:pt x="0" y="1703"/>
                  </a:cubicBezTo>
                  <a:lnTo>
                    <a:pt x="0" y="14591"/>
                  </a:lnTo>
                  <a:cubicBezTo>
                    <a:pt x="0" y="15533"/>
                    <a:pt x="760" y="16293"/>
                    <a:pt x="1703" y="16293"/>
                  </a:cubicBezTo>
                  <a:lnTo>
                    <a:pt x="7478" y="16293"/>
                  </a:lnTo>
                  <a:lnTo>
                    <a:pt x="7478" y="1"/>
                  </a:lnTo>
                  <a:close/>
                </a:path>
              </a:pathLst>
            </a:custGeom>
            <a:solidFill>
              <a:srgbClr val="759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8"/>
            <p:cNvSpPr/>
            <p:nvPr/>
          </p:nvSpPr>
          <p:spPr>
            <a:xfrm>
              <a:off x="6701000" y="3162200"/>
              <a:ext cx="73725" cy="133750"/>
            </a:xfrm>
            <a:custGeom>
              <a:avLst/>
              <a:gdLst/>
              <a:ahLst/>
              <a:cxnLst/>
              <a:rect l="l" t="t" r="r" b="b"/>
              <a:pathLst>
                <a:path w="2949" h="5350" fill="none" extrusionOk="0">
                  <a:moveTo>
                    <a:pt x="0" y="0"/>
                  </a:moveTo>
                  <a:lnTo>
                    <a:pt x="1216" y="0"/>
                  </a:lnTo>
                  <a:cubicBezTo>
                    <a:pt x="2159" y="0"/>
                    <a:pt x="2949" y="790"/>
                    <a:pt x="2949" y="1763"/>
                  </a:cubicBezTo>
                  <a:lnTo>
                    <a:pt x="2949" y="5350"/>
                  </a:lnTo>
                </a:path>
              </a:pathLst>
            </a:custGeom>
            <a:noFill/>
            <a:ln w="41025" cap="flat" cmpd="sng">
              <a:solidFill>
                <a:srgbClr val="7590AA"/>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8"/>
            <p:cNvSpPr/>
            <p:nvPr/>
          </p:nvSpPr>
          <p:spPr>
            <a:xfrm>
              <a:off x="6556625" y="3023900"/>
              <a:ext cx="184675" cy="227100"/>
            </a:xfrm>
            <a:custGeom>
              <a:avLst/>
              <a:gdLst/>
              <a:ahLst/>
              <a:cxnLst/>
              <a:rect l="l" t="t" r="r" b="b"/>
              <a:pathLst>
                <a:path w="7387" h="9084" extrusionOk="0">
                  <a:moveTo>
                    <a:pt x="7386" y="0"/>
                  </a:moveTo>
                  <a:lnTo>
                    <a:pt x="0" y="1125"/>
                  </a:lnTo>
                  <a:lnTo>
                    <a:pt x="0" y="6444"/>
                  </a:lnTo>
                  <a:cubicBezTo>
                    <a:pt x="0" y="6991"/>
                    <a:pt x="213" y="7508"/>
                    <a:pt x="608" y="7873"/>
                  </a:cubicBezTo>
                  <a:lnTo>
                    <a:pt x="1247" y="8481"/>
                  </a:lnTo>
                  <a:cubicBezTo>
                    <a:pt x="1666" y="8882"/>
                    <a:pt x="2196" y="9083"/>
                    <a:pt x="2733" y="9083"/>
                  </a:cubicBezTo>
                  <a:cubicBezTo>
                    <a:pt x="3129" y="9083"/>
                    <a:pt x="3529" y="8974"/>
                    <a:pt x="3891" y="8754"/>
                  </a:cubicBezTo>
                  <a:lnTo>
                    <a:pt x="6231" y="7295"/>
                  </a:lnTo>
                  <a:cubicBezTo>
                    <a:pt x="6961" y="6839"/>
                    <a:pt x="7386" y="6049"/>
                    <a:pt x="7386" y="5198"/>
                  </a:cubicBezTo>
                  <a:lnTo>
                    <a:pt x="7386" y="0"/>
                  </a:ln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8"/>
            <p:cNvSpPr/>
            <p:nvPr/>
          </p:nvSpPr>
          <p:spPr>
            <a:xfrm>
              <a:off x="6556625" y="2014750"/>
              <a:ext cx="184675" cy="1040775"/>
            </a:xfrm>
            <a:custGeom>
              <a:avLst/>
              <a:gdLst/>
              <a:ahLst/>
              <a:cxnLst/>
              <a:rect l="l" t="t" r="r" b="b"/>
              <a:pathLst>
                <a:path w="7387" h="41631" extrusionOk="0">
                  <a:moveTo>
                    <a:pt x="4408" y="1"/>
                  </a:moveTo>
                  <a:cubicBezTo>
                    <a:pt x="730" y="852"/>
                    <a:pt x="0" y="8785"/>
                    <a:pt x="0" y="8785"/>
                  </a:cubicBezTo>
                  <a:lnTo>
                    <a:pt x="0" y="41491"/>
                  </a:lnTo>
                  <a:cubicBezTo>
                    <a:pt x="662" y="41589"/>
                    <a:pt x="1294" y="41630"/>
                    <a:pt x="1891" y="41630"/>
                  </a:cubicBezTo>
                  <a:cubicBezTo>
                    <a:pt x="5185" y="41630"/>
                    <a:pt x="7386" y="40366"/>
                    <a:pt x="7386" y="40366"/>
                  </a:cubicBezTo>
                  <a:cubicBezTo>
                    <a:pt x="7386" y="40366"/>
                    <a:pt x="6870" y="9302"/>
                    <a:pt x="6870" y="5624"/>
                  </a:cubicBezTo>
                  <a:cubicBezTo>
                    <a:pt x="6870" y="1916"/>
                    <a:pt x="4408" y="1"/>
                    <a:pt x="4408" y="1"/>
                  </a:cubicBez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8"/>
            <p:cNvSpPr/>
            <p:nvPr/>
          </p:nvSpPr>
          <p:spPr>
            <a:xfrm>
              <a:off x="6666800" y="2462325"/>
              <a:ext cx="68425" cy="191525"/>
            </a:xfrm>
            <a:custGeom>
              <a:avLst/>
              <a:gdLst/>
              <a:ahLst/>
              <a:cxnLst/>
              <a:rect l="l" t="t" r="r" b="b"/>
              <a:pathLst>
                <a:path w="2737" h="7661" extrusionOk="0">
                  <a:moveTo>
                    <a:pt x="2615" y="1"/>
                  </a:moveTo>
                  <a:cubicBezTo>
                    <a:pt x="1095" y="578"/>
                    <a:pt x="1" y="2068"/>
                    <a:pt x="1" y="3800"/>
                  </a:cubicBezTo>
                  <a:cubicBezTo>
                    <a:pt x="1" y="5594"/>
                    <a:pt x="1156" y="7113"/>
                    <a:pt x="2736" y="7660"/>
                  </a:cubicBezTo>
                  <a:cubicBezTo>
                    <a:pt x="2706" y="5107"/>
                    <a:pt x="2675" y="2493"/>
                    <a:pt x="2615" y="1"/>
                  </a:cubicBezTo>
                  <a:close/>
                </a:path>
              </a:pathLst>
            </a:custGeom>
            <a:solidFill>
              <a:srgbClr val="402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8"/>
            <p:cNvSpPr/>
            <p:nvPr/>
          </p:nvSpPr>
          <p:spPr>
            <a:xfrm>
              <a:off x="6323325" y="2624950"/>
              <a:ext cx="55500" cy="56250"/>
            </a:xfrm>
            <a:custGeom>
              <a:avLst/>
              <a:gdLst/>
              <a:ahLst/>
              <a:cxnLst/>
              <a:rect l="l" t="t" r="r" b="b"/>
              <a:pathLst>
                <a:path w="2220" h="2250" extrusionOk="0">
                  <a:moveTo>
                    <a:pt x="1125" y="0"/>
                  </a:moveTo>
                  <a:cubicBezTo>
                    <a:pt x="487" y="0"/>
                    <a:pt x="1" y="517"/>
                    <a:pt x="1" y="1125"/>
                  </a:cubicBezTo>
                  <a:cubicBezTo>
                    <a:pt x="1" y="1733"/>
                    <a:pt x="487" y="2250"/>
                    <a:pt x="1125" y="2250"/>
                  </a:cubicBezTo>
                  <a:cubicBezTo>
                    <a:pt x="1733" y="2250"/>
                    <a:pt x="2220" y="1733"/>
                    <a:pt x="2220" y="1125"/>
                  </a:cubicBezTo>
                  <a:cubicBezTo>
                    <a:pt x="2220" y="517"/>
                    <a:pt x="1733" y="0"/>
                    <a:pt x="1125" y="0"/>
                  </a:cubicBez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8"/>
            <p:cNvSpPr/>
            <p:nvPr/>
          </p:nvSpPr>
          <p:spPr>
            <a:xfrm>
              <a:off x="6183500" y="4359775"/>
              <a:ext cx="471925" cy="88925"/>
            </a:xfrm>
            <a:custGeom>
              <a:avLst/>
              <a:gdLst/>
              <a:ahLst/>
              <a:cxnLst/>
              <a:rect l="l" t="t" r="r" b="b"/>
              <a:pathLst>
                <a:path w="18877" h="3557" extrusionOk="0">
                  <a:moveTo>
                    <a:pt x="4743" y="1"/>
                  </a:moveTo>
                  <a:cubicBezTo>
                    <a:pt x="1" y="1"/>
                    <a:pt x="487" y="3557"/>
                    <a:pt x="487" y="3557"/>
                  </a:cubicBezTo>
                  <a:lnTo>
                    <a:pt x="18877" y="3557"/>
                  </a:lnTo>
                  <a:lnTo>
                    <a:pt x="18634" y="1"/>
                  </a:lnTo>
                  <a:close/>
                </a:path>
              </a:pathLst>
            </a:custGeom>
            <a:solidFill>
              <a:srgbClr val="342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8"/>
            <p:cNvSpPr/>
            <p:nvPr/>
          </p:nvSpPr>
          <p:spPr>
            <a:xfrm>
              <a:off x="6272425" y="2374175"/>
              <a:ext cx="16725" cy="580600"/>
            </a:xfrm>
            <a:custGeom>
              <a:avLst/>
              <a:gdLst/>
              <a:ahLst/>
              <a:cxnLst/>
              <a:rect l="l" t="t" r="r" b="b"/>
              <a:pathLst>
                <a:path w="669" h="23224" fill="none" extrusionOk="0">
                  <a:moveTo>
                    <a:pt x="669" y="1"/>
                  </a:moveTo>
                  <a:cubicBezTo>
                    <a:pt x="669" y="1"/>
                    <a:pt x="31" y="13588"/>
                    <a:pt x="0" y="23223"/>
                  </a:cubicBezTo>
                </a:path>
              </a:pathLst>
            </a:custGeom>
            <a:noFill/>
            <a:ln w="9875" cap="flat" cmpd="sng">
              <a:solidFill>
                <a:srgbClr val="54476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8"/>
            <p:cNvSpPr/>
            <p:nvPr/>
          </p:nvSpPr>
          <p:spPr>
            <a:xfrm>
              <a:off x="6230625" y="1644700"/>
              <a:ext cx="66900" cy="66875"/>
            </a:xfrm>
            <a:custGeom>
              <a:avLst/>
              <a:gdLst/>
              <a:ahLst/>
              <a:cxnLst/>
              <a:rect l="l" t="t" r="r" b="b"/>
              <a:pathLst>
                <a:path w="2676" h="2675" extrusionOk="0">
                  <a:moveTo>
                    <a:pt x="1338" y="0"/>
                  </a:moveTo>
                  <a:cubicBezTo>
                    <a:pt x="608" y="0"/>
                    <a:pt x="1" y="608"/>
                    <a:pt x="1" y="1338"/>
                  </a:cubicBezTo>
                  <a:cubicBezTo>
                    <a:pt x="1" y="2067"/>
                    <a:pt x="608" y="2675"/>
                    <a:pt x="1338" y="2675"/>
                  </a:cubicBezTo>
                  <a:cubicBezTo>
                    <a:pt x="2098" y="2675"/>
                    <a:pt x="2675" y="2067"/>
                    <a:pt x="2675" y="1338"/>
                  </a:cubicBezTo>
                  <a:cubicBezTo>
                    <a:pt x="2675" y="608"/>
                    <a:pt x="2098" y="0"/>
                    <a:pt x="1338" y="0"/>
                  </a:cubicBezTo>
                  <a:close/>
                </a:path>
              </a:pathLst>
            </a:custGeom>
            <a:solidFill>
              <a:srgbClr val="D1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8"/>
            <p:cNvSpPr/>
            <p:nvPr/>
          </p:nvSpPr>
          <p:spPr>
            <a:xfrm>
              <a:off x="6284575" y="1712325"/>
              <a:ext cx="136050" cy="180875"/>
            </a:xfrm>
            <a:custGeom>
              <a:avLst/>
              <a:gdLst/>
              <a:ahLst/>
              <a:cxnLst/>
              <a:rect l="l" t="t" r="r" b="b"/>
              <a:pathLst>
                <a:path w="5442" h="7235" extrusionOk="0">
                  <a:moveTo>
                    <a:pt x="5441" y="0"/>
                  </a:moveTo>
                  <a:lnTo>
                    <a:pt x="305" y="2797"/>
                  </a:lnTo>
                  <a:lnTo>
                    <a:pt x="1" y="5380"/>
                  </a:lnTo>
                  <a:lnTo>
                    <a:pt x="2128" y="7235"/>
                  </a:lnTo>
                  <a:lnTo>
                    <a:pt x="5441" y="5168"/>
                  </a:lnTo>
                  <a:lnTo>
                    <a:pt x="5441" y="0"/>
                  </a:ln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8"/>
            <p:cNvSpPr/>
            <p:nvPr/>
          </p:nvSpPr>
          <p:spPr>
            <a:xfrm>
              <a:off x="6284575" y="1713075"/>
              <a:ext cx="136050" cy="145175"/>
            </a:xfrm>
            <a:custGeom>
              <a:avLst/>
              <a:gdLst/>
              <a:ahLst/>
              <a:cxnLst/>
              <a:rect l="l" t="t" r="r" b="b"/>
              <a:pathLst>
                <a:path w="5442" h="5807" extrusionOk="0">
                  <a:moveTo>
                    <a:pt x="5411" y="1"/>
                  </a:moveTo>
                  <a:lnTo>
                    <a:pt x="305" y="2767"/>
                  </a:lnTo>
                  <a:lnTo>
                    <a:pt x="1" y="5350"/>
                  </a:lnTo>
                  <a:lnTo>
                    <a:pt x="487" y="5806"/>
                  </a:lnTo>
                  <a:cubicBezTo>
                    <a:pt x="5350" y="4621"/>
                    <a:pt x="5441" y="214"/>
                    <a:pt x="5441" y="214"/>
                  </a:cubicBezTo>
                  <a:lnTo>
                    <a:pt x="5411" y="1"/>
                  </a:lnTo>
                  <a:close/>
                </a:path>
              </a:pathLst>
            </a:custGeom>
            <a:solidFill>
              <a:srgbClr val="3A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8"/>
            <p:cNvSpPr/>
            <p:nvPr/>
          </p:nvSpPr>
          <p:spPr>
            <a:xfrm>
              <a:off x="6248875" y="1586550"/>
              <a:ext cx="171750" cy="239025"/>
            </a:xfrm>
            <a:custGeom>
              <a:avLst/>
              <a:gdLst/>
              <a:ahLst/>
              <a:cxnLst/>
              <a:rect l="l" t="t" r="r" b="b"/>
              <a:pathLst>
                <a:path w="6870" h="9561" extrusionOk="0">
                  <a:moveTo>
                    <a:pt x="3604" y="1"/>
                  </a:moveTo>
                  <a:cubicBezTo>
                    <a:pt x="2431" y="1"/>
                    <a:pt x="1181" y="136"/>
                    <a:pt x="304" y="594"/>
                  </a:cubicBezTo>
                  <a:cubicBezTo>
                    <a:pt x="304" y="594"/>
                    <a:pt x="0" y="5761"/>
                    <a:pt x="182" y="8466"/>
                  </a:cubicBezTo>
                  <a:cubicBezTo>
                    <a:pt x="243" y="9074"/>
                    <a:pt x="760" y="9560"/>
                    <a:pt x="1368" y="9560"/>
                  </a:cubicBezTo>
                  <a:cubicBezTo>
                    <a:pt x="4103" y="9530"/>
                    <a:pt x="6049" y="8648"/>
                    <a:pt x="6869" y="5062"/>
                  </a:cubicBezTo>
                  <a:lnTo>
                    <a:pt x="6869" y="290"/>
                  </a:lnTo>
                  <a:cubicBezTo>
                    <a:pt x="6869" y="290"/>
                    <a:pt x="5317" y="1"/>
                    <a:pt x="3604" y="1"/>
                  </a:cubicBez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8"/>
            <p:cNvSpPr/>
            <p:nvPr/>
          </p:nvSpPr>
          <p:spPr>
            <a:xfrm>
              <a:off x="6240500" y="1507275"/>
              <a:ext cx="232550" cy="318575"/>
            </a:xfrm>
            <a:custGeom>
              <a:avLst/>
              <a:gdLst/>
              <a:ahLst/>
              <a:cxnLst/>
              <a:rect l="l" t="t" r="r" b="b"/>
              <a:pathLst>
                <a:path w="9302" h="12743" extrusionOk="0">
                  <a:moveTo>
                    <a:pt x="3526" y="1"/>
                  </a:moveTo>
                  <a:cubicBezTo>
                    <a:pt x="3240" y="1"/>
                    <a:pt x="2936" y="27"/>
                    <a:pt x="2615" y="87"/>
                  </a:cubicBezTo>
                  <a:cubicBezTo>
                    <a:pt x="1" y="573"/>
                    <a:pt x="122" y="2853"/>
                    <a:pt x="639" y="3765"/>
                  </a:cubicBezTo>
                  <a:cubicBezTo>
                    <a:pt x="1845" y="3224"/>
                    <a:pt x="3436" y="3139"/>
                    <a:pt x="4320" y="3139"/>
                  </a:cubicBezTo>
                  <a:cubicBezTo>
                    <a:pt x="4728" y="3139"/>
                    <a:pt x="4986" y="3157"/>
                    <a:pt x="4986" y="3157"/>
                  </a:cubicBezTo>
                  <a:cubicBezTo>
                    <a:pt x="4986" y="3157"/>
                    <a:pt x="6566" y="3613"/>
                    <a:pt x="6445" y="5862"/>
                  </a:cubicBezTo>
                  <a:cubicBezTo>
                    <a:pt x="6353" y="8142"/>
                    <a:pt x="4347" y="9509"/>
                    <a:pt x="4347" y="9509"/>
                  </a:cubicBezTo>
                  <a:cubicBezTo>
                    <a:pt x="4347" y="9509"/>
                    <a:pt x="3587" y="9266"/>
                    <a:pt x="2463" y="9053"/>
                  </a:cubicBezTo>
                  <a:cubicBezTo>
                    <a:pt x="2308" y="9024"/>
                    <a:pt x="2159" y="9012"/>
                    <a:pt x="2015" y="9012"/>
                  </a:cubicBezTo>
                  <a:cubicBezTo>
                    <a:pt x="1113" y="9012"/>
                    <a:pt x="457" y="9509"/>
                    <a:pt x="457" y="9509"/>
                  </a:cubicBezTo>
                  <a:lnTo>
                    <a:pt x="457" y="12519"/>
                  </a:lnTo>
                  <a:cubicBezTo>
                    <a:pt x="457" y="12519"/>
                    <a:pt x="1068" y="12743"/>
                    <a:pt x="2007" y="12743"/>
                  </a:cubicBezTo>
                  <a:cubicBezTo>
                    <a:pt x="2691" y="12743"/>
                    <a:pt x="3547" y="12624"/>
                    <a:pt x="4469" y="12215"/>
                  </a:cubicBezTo>
                  <a:cubicBezTo>
                    <a:pt x="7660" y="10786"/>
                    <a:pt x="7204" y="7169"/>
                    <a:pt x="7204" y="7169"/>
                  </a:cubicBezTo>
                  <a:cubicBezTo>
                    <a:pt x="7204" y="7169"/>
                    <a:pt x="7387" y="7169"/>
                    <a:pt x="8390" y="5558"/>
                  </a:cubicBezTo>
                  <a:cubicBezTo>
                    <a:pt x="9302" y="2002"/>
                    <a:pt x="6657" y="1333"/>
                    <a:pt x="6657" y="1333"/>
                  </a:cubicBezTo>
                  <a:cubicBezTo>
                    <a:pt x="6657" y="1333"/>
                    <a:pt x="5559" y="1"/>
                    <a:pt x="3526" y="1"/>
                  </a:cubicBezTo>
                  <a:close/>
                </a:path>
              </a:pathLst>
            </a:custGeom>
            <a:solidFill>
              <a:srgbClr val="6D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8"/>
            <p:cNvSpPr/>
            <p:nvPr/>
          </p:nvSpPr>
          <p:spPr>
            <a:xfrm>
              <a:off x="6410725" y="1650775"/>
              <a:ext cx="69925" cy="69925"/>
            </a:xfrm>
            <a:custGeom>
              <a:avLst/>
              <a:gdLst/>
              <a:ahLst/>
              <a:cxnLst/>
              <a:rect l="l" t="t" r="r" b="b"/>
              <a:pathLst>
                <a:path w="2797" h="2797" extrusionOk="0">
                  <a:moveTo>
                    <a:pt x="1399" y="0"/>
                  </a:moveTo>
                  <a:cubicBezTo>
                    <a:pt x="639" y="0"/>
                    <a:pt x="0" y="639"/>
                    <a:pt x="0" y="1399"/>
                  </a:cubicBezTo>
                  <a:cubicBezTo>
                    <a:pt x="0" y="2158"/>
                    <a:pt x="639" y="2797"/>
                    <a:pt x="1399" y="2797"/>
                  </a:cubicBezTo>
                  <a:cubicBezTo>
                    <a:pt x="2189" y="2797"/>
                    <a:pt x="2797" y="2158"/>
                    <a:pt x="2797" y="1399"/>
                  </a:cubicBezTo>
                  <a:cubicBezTo>
                    <a:pt x="2797" y="639"/>
                    <a:pt x="2189" y="0"/>
                    <a:pt x="1399" y="0"/>
                  </a:cubicBez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8"/>
            <p:cNvSpPr/>
            <p:nvPr/>
          </p:nvSpPr>
          <p:spPr>
            <a:xfrm>
              <a:off x="6331700" y="1661400"/>
              <a:ext cx="11425" cy="28900"/>
            </a:xfrm>
            <a:custGeom>
              <a:avLst/>
              <a:gdLst/>
              <a:ahLst/>
              <a:cxnLst/>
              <a:rect l="l" t="t" r="r" b="b"/>
              <a:pathLst>
                <a:path w="457" h="1156" extrusionOk="0">
                  <a:moveTo>
                    <a:pt x="243" y="1"/>
                  </a:moveTo>
                  <a:cubicBezTo>
                    <a:pt x="122" y="1"/>
                    <a:pt x="0" y="92"/>
                    <a:pt x="0" y="214"/>
                  </a:cubicBezTo>
                  <a:lnTo>
                    <a:pt x="0" y="913"/>
                  </a:lnTo>
                  <a:cubicBezTo>
                    <a:pt x="0" y="1034"/>
                    <a:pt x="122" y="1156"/>
                    <a:pt x="243" y="1156"/>
                  </a:cubicBezTo>
                  <a:cubicBezTo>
                    <a:pt x="365" y="1156"/>
                    <a:pt x="456" y="1034"/>
                    <a:pt x="456" y="913"/>
                  </a:cubicBezTo>
                  <a:lnTo>
                    <a:pt x="456" y="214"/>
                  </a:lnTo>
                  <a:cubicBezTo>
                    <a:pt x="456" y="92"/>
                    <a:pt x="365" y="1"/>
                    <a:pt x="243" y="1"/>
                  </a:cubicBezTo>
                  <a:close/>
                </a:path>
              </a:pathLst>
            </a:custGeom>
            <a:solidFill>
              <a:srgbClr val="6D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8"/>
            <p:cNvSpPr/>
            <p:nvPr/>
          </p:nvSpPr>
          <p:spPr>
            <a:xfrm>
              <a:off x="6270900" y="1661400"/>
              <a:ext cx="11425" cy="28900"/>
            </a:xfrm>
            <a:custGeom>
              <a:avLst/>
              <a:gdLst/>
              <a:ahLst/>
              <a:cxnLst/>
              <a:rect l="l" t="t" r="r" b="b"/>
              <a:pathLst>
                <a:path w="457" h="1156" extrusionOk="0">
                  <a:moveTo>
                    <a:pt x="244" y="1"/>
                  </a:moveTo>
                  <a:cubicBezTo>
                    <a:pt x="122" y="1"/>
                    <a:pt x="0" y="92"/>
                    <a:pt x="0" y="214"/>
                  </a:cubicBezTo>
                  <a:lnTo>
                    <a:pt x="0" y="913"/>
                  </a:lnTo>
                  <a:cubicBezTo>
                    <a:pt x="0" y="1034"/>
                    <a:pt x="122" y="1156"/>
                    <a:pt x="244" y="1156"/>
                  </a:cubicBezTo>
                  <a:cubicBezTo>
                    <a:pt x="365" y="1156"/>
                    <a:pt x="456" y="1034"/>
                    <a:pt x="456" y="913"/>
                  </a:cubicBezTo>
                  <a:lnTo>
                    <a:pt x="456" y="214"/>
                  </a:lnTo>
                  <a:cubicBezTo>
                    <a:pt x="456" y="92"/>
                    <a:pt x="365" y="1"/>
                    <a:pt x="244" y="1"/>
                  </a:cubicBezTo>
                  <a:close/>
                </a:path>
              </a:pathLst>
            </a:custGeom>
            <a:solidFill>
              <a:srgbClr val="6D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8"/>
            <p:cNvSpPr/>
            <p:nvPr/>
          </p:nvSpPr>
          <p:spPr>
            <a:xfrm>
              <a:off x="6282300" y="1685725"/>
              <a:ext cx="19775" cy="37250"/>
            </a:xfrm>
            <a:custGeom>
              <a:avLst/>
              <a:gdLst/>
              <a:ahLst/>
              <a:cxnLst/>
              <a:rect l="l" t="t" r="r" b="b"/>
              <a:pathLst>
                <a:path w="791" h="1490" fill="none" extrusionOk="0">
                  <a:moveTo>
                    <a:pt x="578" y="1"/>
                  </a:moveTo>
                  <a:lnTo>
                    <a:pt x="0" y="1490"/>
                  </a:lnTo>
                  <a:lnTo>
                    <a:pt x="791" y="1490"/>
                  </a:lnTo>
                </a:path>
              </a:pathLst>
            </a:custGeom>
            <a:noFill/>
            <a:ln w="6850" cap="flat" cmpd="sng">
              <a:solidFill>
                <a:srgbClr val="AF585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8"/>
            <p:cNvSpPr/>
            <p:nvPr/>
          </p:nvSpPr>
          <p:spPr>
            <a:xfrm>
              <a:off x="6324100" y="1624175"/>
              <a:ext cx="40300" cy="13700"/>
            </a:xfrm>
            <a:custGeom>
              <a:avLst/>
              <a:gdLst/>
              <a:ahLst/>
              <a:cxnLst/>
              <a:rect l="l" t="t" r="r" b="b"/>
              <a:pathLst>
                <a:path w="1612" h="548" fill="none" extrusionOk="0">
                  <a:moveTo>
                    <a:pt x="0" y="548"/>
                  </a:moveTo>
                  <a:cubicBezTo>
                    <a:pt x="0" y="548"/>
                    <a:pt x="669" y="0"/>
                    <a:pt x="1611" y="548"/>
                  </a:cubicBezTo>
                </a:path>
              </a:pathLst>
            </a:custGeom>
            <a:noFill/>
            <a:ln w="9875" cap="rnd" cmpd="sng">
              <a:solidFill>
                <a:srgbClr val="6D292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8"/>
            <p:cNvSpPr/>
            <p:nvPr/>
          </p:nvSpPr>
          <p:spPr>
            <a:xfrm>
              <a:off x="6254950" y="1631025"/>
              <a:ext cx="29650" cy="6850"/>
            </a:xfrm>
            <a:custGeom>
              <a:avLst/>
              <a:gdLst/>
              <a:ahLst/>
              <a:cxnLst/>
              <a:rect l="l" t="t" r="r" b="b"/>
              <a:pathLst>
                <a:path w="1186" h="274" fill="none" extrusionOk="0">
                  <a:moveTo>
                    <a:pt x="0" y="61"/>
                  </a:moveTo>
                  <a:cubicBezTo>
                    <a:pt x="304" y="0"/>
                    <a:pt x="699" y="0"/>
                    <a:pt x="1186" y="274"/>
                  </a:cubicBezTo>
                </a:path>
              </a:pathLst>
            </a:custGeom>
            <a:noFill/>
            <a:ln w="9875" cap="rnd" cmpd="sng">
              <a:solidFill>
                <a:srgbClr val="6D292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8"/>
            <p:cNvSpPr/>
            <p:nvPr/>
          </p:nvSpPr>
          <p:spPr>
            <a:xfrm>
              <a:off x="6420600" y="1675850"/>
              <a:ext cx="28900" cy="33450"/>
            </a:xfrm>
            <a:custGeom>
              <a:avLst/>
              <a:gdLst/>
              <a:ahLst/>
              <a:cxnLst/>
              <a:rect l="l" t="t" r="r" b="b"/>
              <a:pathLst>
                <a:path w="1156" h="1338" fill="none" extrusionOk="0">
                  <a:moveTo>
                    <a:pt x="0" y="1338"/>
                  </a:moveTo>
                  <a:lnTo>
                    <a:pt x="1155" y="0"/>
                  </a:lnTo>
                </a:path>
              </a:pathLst>
            </a:custGeom>
            <a:noFill/>
            <a:ln w="6075" cap="flat" cmpd="sng">
              <a:solidFill>
                <a:srgbClr val="AF585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8"/>
            <p:cNvSpPr/>
            <p:nvPr/>
          </p:nvSpPr>
          <p:spPr>
            <a:xfrm>
              <a:off x="6522425" y="3295925"/>
              <a:ext cx="408850" cy="407325"/>
            </a:xfrm>
            <a:custGeom>
              <a:avLst/>
              <a:gdLst/>
              <a:ahLst/>
              <a:cxnLst/>
              <a:rect l="l" t="t" r="r" b="b"/>
              <a:pathLst>
                <a:path w="16354" h="16293" extrusionOk="0">
                  <a:moveTo>
                    <a:pt x="1581" y="1"/>
                  </a:moveTo>
                  <a:cubicBezTo>
                    <a:pt x="700" y="1"/>
                    <a:pt x="0" y="700"/>
                    <a:pt x="0" y="1581"/>
                  </a:cubicBezTo>
                  <a:lnTo>
                    <a:pt x="0" y="14743"/>
                  </a:lnTo>
                  <a:cubicBezTo>
                    <a:pt x="0" y="15594"/>
                    <a:pt x="700" y="16293"/>
                    <a:pt x="1581" y="16293"/>
                  </a:cubicBezTo>
                  <a:lnTo>
                    <a:pt x="14621" y="16293"/>
                  </a:lnTo>
                  <a:cubicBezTo>
                    <a:pt x="15563" y="16293"/>
                    <a:pt x="16353" y="15533"/>
                    <a:pt x="16353" y="14591"/>
                  </a:cubicBezTo>
                  <a:lnTo>
                    <a:pt x="16353" y="1733"/>
                  </a:lnTo>
                  <a:cubicBezTo>
                    <a:pt x="16353" y="761"/>
                    <a:pt x="15563" y="1"/>
                    <a:pt x="14621" y="1"/>
                  </a:cubicBezTo>
                  <a:close/>
                </a:path>
              </a:pathLst>
            </a:custGeom>
            <a:solidFill>
              <a:srgbClr val="A4B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8"/>
            <p:cNvSpPr/>
            <p:nvPr/>
          </p:nvSpPr>
          <p:spPr>
            <a:xfrm>
              <a:off x="6522425" y="3488175"/>
              <a:ext cx="408850" cy="25"/>
            </a:xfrm>
            <a:custGeom>
              <a:avLst/>
              <a:gdLst/>
              <a:ahLst/>
              <a:cxnLst/>
              <a:rect l="l" t="t" r="r" b="b"/>
              <a:pathLst>
                <a:path w="16354" h="1" fill="none" extrusionOk="0">
                  <a:moveTo>
                    <a:pt x="0" y="1"/>
                  </a:moveTo>
                  <a:lnTo>
                    <a:pt x="16353" y="1"/>
                  </a:lnTo>
                </a:path>
              </a:pathLst>
            </a:custGeom>
            <a:noFill/>
            <a:ln w="9875" cap="flat" cmpd="sng">
              <a:solidFill>
                <a:srgbClr val="7590AA"/>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8"/>
            <p:cNvSpPr/>
            <p:nvPr/>
          </p:nvSpPr>
          <p:spPr>
            <a:xfrm>
              <a:off x="6735200" y="3408400"/>
              <a:ext cx="39525" cy="39525"/>
            </a:xfrm>
            <a:custGeom>
              <a:avLst/>
              <a:gdLst/>
              <a:ahLst/>
              <a:cxnLst/>
              <a:rect l="l" t="t" r="r" b="b"/>
              <a:pathLst>
                <a:path w="1581" h="1581" extrusionOk="0">
                  <a:moveTo>
                    <a:pt x="791" y="0"/>
                  </a:moveTo>
                  <a:cubicBezTo>
                    <a:pt x="365" y="0"/>
                    <a:pt x="0" y="365"/>
                    <a:pt x="0" y="791"/>
                  </a:cubicBezTo>
                  <a:cubicBezTo>
                    <a:pt x="0" y="1216"/>
                    <a:pt x="365" y="1581"/>
                    <a:pt x="791" y="1581"/>
                  </a:cubicBezTo>
                  <a:cubicBezTo>
                    <a:pt x="1216" y="1581"/>
                    <a:pt x="1581" y="1216"/>
                    <a:pt x="1581" y="791"/>
                  </a:cubicBezTo>
                  <a:cubicBezTo>
                    <a:pt x="1581" y="365"/>
                    <a:pt x="1216" y="0"/>
                    <a:pt x="791" y="0"/>
                  </a:cubicBezTo>
                  <a:close/>
                </a:path>
              </a:pathLst>
            </a:custGeom>
            <a:solidFill>
              <a:srgbClr val="759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8"/>
            <p:cNvSpPr/>
            <p:nvPr/>
          </p:nvSpPr>
          <p:spPr>
            <a:xfrm>
              <a:off x="6500375" y="3162200"/>
              <a:ext cx="110225" cy="133750"/>
            </a:xfrm>
            <a:custGeom>
              <a:avLst/>
              <a:gdLst/>
              <a:ahLst/>
              <a:cxnLst/>
              <a:rect l="l" t="t" r="r" b="b"/>
              <a:pathLst>
                <a:path w="4409" h="5350" fill="none" extrusionOk="0">
                  <a:moveTo>
                    <a:pt x="1" y="5350"/>
                  </a:moveTo>
                  <a:lnTo>
                    <a:pt x="1" y="1763"/>
                  </a:lnTo>
                  <a:cubicBezTo>
                    <a:pt x="1" y="790"/>
                    <a:pt x="791" y="0"/>
                    <a:pt x="1734" y="0"/>
                  </a:cubicBezTo>
                  <a:lnTo>
                    <a:pt x="4408" y="0"/>
                  </a:lnTo>
                </a:path>
              </a:pathLst>
            </a:custGeom>
            <a:noFill/>
            <a:ln w="41025" cap="rnd" cmpd="sng">
              <a:solidFill>
                <a:srgbClr val="7590AA"/>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8"/>
            <p:cNvSpPr/>
            <p:nvPr/>
          </p:nvSpPr>
          <p:spPr>
            <a:xfrm>
              <a:off x="6085475" y="2984375"/>
              <a:ext cx="50200" cy="1375425"/>
            </a:xfrm>
            <a:custGeom>
              <a:avLst/>
              <a:gdLst/>
              <a:ahLst/>
              <a:cxnLst/>
              <a:rect l="l" t="t" r="r" b="b"/>
              <a:pathLst>
                <a:path w="2008" h="55017" fill="none" extrusionOk="0">
                  <a:moveTo>
                    <a:pt x="1" y="1"/>
                  </a:moveTo>
                  <a:lnTo>
                    <a:pt x="2007" y="55017"/>
                  </a:lnTo>
                </a:path>
              </a:pathLst>
            </a:custGeom>
            <a:noFill/>
            <a:ln w="9875" cap="flat" cmpd="sng">
              <a:solidFill>
                <a:srgbClr val="54476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8"/>
            <p:cNvSpPr/>
            <p:nvPr/>
          </p:nvSpPr>
          <p:spPr>
            <a:xfrm>
              <a:off x="6351450" y="3003375"/>
              <a:ext cx="22050" cy="1356425"/>
            </a:xfrm>
            <a:custGeom>
              <a:avLst/>
              <a:gdLst/>
              <a:ahLst/>
              <a:cxnLst/>
              <a:rect l="l" t="t" r="r" b="b"/>
              <a:pathLst>
                <a:path w="882" h="54257" fill="none" extrusionOk="0">
                  <a:moveTo>
                    <a:pt x="0" y="0"/>
                  </a:moveTo>
                  <a:lnTo>
                    <a:pt x="882" y="54257"/>
                  </a:lnTo>
                </a:path>
              </a:pathLst>
            </a:custGeom>
            <a:noFill/>
            <a:ln w="9875" cap="flat" cmpd="sng">
              <a:solidFill>
                <a:srgbClr val="402D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8"/>
            <p:cNvSpPr/>
            <p:nvPr/>
          </p:nvSpPr>
          <p:spPr>
            <a:xfrm>
              <a:off x="5414500" y="2631800"/>
              <a:ext cx="262200" cy="141425"/>
            </a:xfrm>
            <a:custGeom>
              <a:avLst/>
              <a:gdLst/>
              <a:ahLst/>
              <a:cxnLst/>
              <a:rect l="l" t="t" r="r" b="b"/>
              <a:pathLst>
                <a:path w="10488" h="5657" extrusionOk="0">
                  <a:moveTo>
                    <a:pt x="8177" y="0"/>
                  </a:moveTo>
                  <a:lnTo>
                    <a:pt x="943" y="2918"/>
                  </a:lnTo>
                  <a:cubicBezTo>
                    <a:pt x="304" y="3192"/>
                    <a:pt x="1" y="3951"/>
                    <a:pt x="304" y="4590"/>
                  </a:cubicBezTo>
                  <a:lnTo>
                    <a:pt x="304" y="4620"/>
                  </a:lnTo>
                  <a:cubicBezTo>
                    <a:pt x="516" y="5044"/>
                    <a:pt x="982" y="5306"/>
                    <a:pt x="1461" y="5306"/>
                  </a:cubicBezTo>
                  <a:cubicBezTo>
                    <a:pt x="1531" y="5306"/>
                    <a:pt x="1602" y="5301"/>
                    <a:pt x="1672" y="5289"/>
                  </a:cubicBezTo>
                  <a:lnTo>
                    <a:pt x="5897" y="4407"/>
                  </a:lnTo>
                  <a:cubicBezTo>
                    <a:pt x="5897" y="4407"/>
                    <a:pt x="7750" y="5656"/>
                    <a:pt x="9457" y="5656"/>
                  </a:cubicBezTo>
                  <a:cubicBezTo>
                    <a:pt x="9813" y="5656"/>
                    <a:pt x="10162" y="5602"/>
                    <a:pt x="10487" y="5471"/>
                  </a:cubicBezTo>
                  <a:lnTo>
                    <a:pt x="8177" y="0"/>
                  </a:lnTo>
                  <a:close/>
                </a:path>
              </a:pathLst>
            </a:custGeom>
            <a:solidFill>
              <a:srgbClr val="D68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0" name="Google Shape;1350;p58"/>
          <p:cNvSpPr txBox="1"/>
          <p:nvPr/>
        </p:nvSpPr>
        <p:spPr>
          <a:xfrm>
            <a:off x="246175" y="1830075"/>
            <a:ext cx="5939700" cy="17361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1200"/>
              </a:spcBef>
              <a:spcAft>
                <a:spcPts val="0"/>
              </a:spcAft>
              <a:buClr>
                <a:schemeClr val="lt1"/>
              </a:buClr>
              <a:buSzPts val="1800"/>
              <a:buFont typeface="Livvic"/>
              <a:buChar char="●"/>
            </a:pPr>
            <a:r>
              <a:rPr lang="en" sz="1800">
                <a:solidFill>
                  <a:schemeClr val="lt1"/>
                </a:solidFill>
                <a:latin typeface="Livvic"/>
                <a:ea typeface="Livvic"/>
                <a:cs typeface="Livvic"/>
                <a:sym typeface="Livvic"/>
              </a:rPr>
              <a:t>Performed final round of testing and debugging</a:t>
            </a:r>
            <a:endParaRPr sz="1800">
              <a:solidFill>
                <a:schemeClr val="lt1"/>
              </a:solidFill>
              <a:latin typeface="Livvic"/>
              <a:ea typeface="Livvic"/>
              <a:cs typeface="Livvic"/>
              <a:sym typeface="Livvic"/>
            </a:endParaRPr>
          </a:p>
          <a:p>
            <a:pPr marL="457200" lvl="0" indent="-342900" algn="l" rtl="0">
              <a:lnSpc>
                <a:spcPct val="115000"/>
              </a:lnSpc>
              <a:spcBef>
                <a:spcPts val="0"/>
              </a:spcBef>
              <a:spcAft>
                <a:spcPts val="0"/>
              </a:spcAft>
              <a:buClr>
                <a:schemeClr val="lt1"/>
              </a:buClr>
              <a:buSzPts val="1800"/>
              <a:buFont typeface="Livvic"/>
              <a:buChar char="●"/>
            </a:pPr>
            <a:r>
              <a:rPr lang="en" sz="1800">
                <a:solidFill>
                  <a:schemeClr val="lt1"/>
                </a:solidFill>
                <a:latin typeface="Livvic"/>
                <a:ea typeface="Livvic"/>
                <a:cs typeface="Livvic"/>
                <a:sym typeface="Livvic"/>
              </a:rPr>
              <a:t>Collected user feedback for future improvements</a:t>
            </a:r>
            <a:endParaRPr sz="1800">
              <a:solidFill>
                <a:schemeClr val="lt1"/>
              </a:solidFill>
              <a:latin typeface="Livvic"/>
              <a:ea typeface="Livvic"/>
              <a:cs typeface="Livvic"/>
              <a:sym typeface="Livvic"/>
            </a:endParaRPr>
          </a:p>
          <a:p>
            <a:pPr marL="457200" lvl="0" indent="-342900" algn="l" rtl="0">
              <a:lnSpc>
                <a:spcPct val="115000"/>
              </a:lnSpc>
              <a:spcBef>
                <a:spcPts val="0"/>
              </a:spcBef>
              <a:spcAft>
                <a:spcPts val="0"/>
              </a:spcAft>
              <a:buClr>
                <a:schemeClr val="lt1"/>
              </a:buClr>
              <a:buSzPts val="1800"/>
              <a:buFont typeface="Livvic"/>
              <a:buChar char="●"/>
            </a:pPr>
            <a:r>
              <a:rPr lang="en" sz="1800">
                <a:solidFill>
                  <a:schemeClr val="lt1"/>
                </a:solidFill>
                <a:latin typeface="Livvic"/>
                <a:ea typeface="Livvic"/>
                <a:cs typeface="Livvic"/>
                <a:sym typeface="Livvic"/>
              </a:rPr>
              <a:t>Completed final deployment and presentation</a:t>
            </a:r>
            <a:endParaRPr sz="1800">
              <a:solidFill>
                <a:schemeClr val="lt1"/>
              </a:solidFill>
              <a:latin typeface="Livvic"/>
              <a:ea typeface="Livvic"/>
              <a:cs typeface="Livvic"/>
              <a:sym typeface="Livvic"/>
            </a:endParaRPr>
          </a:p>
          <a:p>
            <a:pPr marL="457200" lvl="0" indent="-342900" algn="l" rtl="0">
              <a:lnSpc>
                <a:spcPct val="115000"/>
              </a:lnSpc>
              <a:spcBef>
                <a:spcPts val="0"/>
              </a:spcBef>
              <a:spcAft>
                <a:spcPts val="0"/>
              </a:spcAft>
              <a:buClr>
                <a:schemeClr val="lt1"/>
              </a:buClr>
              <a:buSzPts val="1800"/>
              <a:buFont typeface="Livvic"/>
              <a:buChar char="●"/>
            </a:pPr>
            <a:r>
              <a:rPr lang="en" sz="1800">
                <a:solidFill>
                  <a:schemeClr val="lt1"/>
                </a:solidFill>
                <a:latin typeface="Livvic"/>
                <a:ea typeface="Livvic"/>
                <a:cs typeface="Livvic"/>
                <a:sym typeface="Livvic"/>
              </a:rPr>
              <a:t>Identified potential future features for upcoming releases</a:t>
            </a:r>
            <a:endParaRPr sz="1800">
              <a:solidFill>
                <a:schemeClr val="lt1"/>
              </a:solidFill>
              <a:latin typeface="Livvic"/>
              <a:ea typeface="Livvic"/>
              <a:cs typeface="Livvic"/>
              <a:sym typeface="Livvic"/>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1355" name="Google Shape;1355;p59"/>
          <p:cNvSpPr txBox="1">
            <a:spLocks noGrp="1"/>
          </p:cNvSpPr>
          <p:nvPr>
            <p:ph type="subTitle" idx="2"/>
          </p:nvPr>
        </p:nvSpPr>
        <p:spPr>
          <a:xfrm>
            <a:off x="878850" y="448100"/>
            <a:ext cx="7386300" cy="41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Key Performance Metrics </a:t>
            </a:r>
            <a:endParaRPr>
              <a:solidFill>
                <a:schemeClr val="accent3"/>
              </a:solidFill>
            </a:endParaRPr>
          </a:p>
        </p:txBody>
      </p:sp>
      <p:sp>
        <p:nvSpPr>
          <p:cNvPr id="1356" name="Google Shape;1356;p59"/>
          <p:cNvSpPr/>
          <p:nvPr/>
        </p:nvSpPr>
        <p:spPr>
          <a:xfrm>
            <a:off x="676525" y="2172800"/>
            <a:ext cx="1665600" cy="1567500"/>
          </a:xfrm>
          <a:prstGeom prst="rect">
            <a:avLst/>
          </a:prstGeom>
          <a:solidFill>
            <a:srgbClr val="F3766F"/>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4"/>
                </a:solidFill>
                <a:latin typeface="Livvic"/>
                <a:ea typeface="Livvic"/>
                <a:cs typeface="Livvic"/>
                <a:sym typeface="Livvic"/>
              </a:rPr>
              <a:t>Avg. Similarity Score</a:t>
            </a:r>
            <a:endParaRPr>
              <a:solidFill>
                <a:schemeClr val="accent4"/>
              </a:solidFill>
              <a:latin typeface="Livvic"/>
              <a:ea typeface="Livvic"/>
              <a:cs typeface="Livvic"/>
              <a:sym typeface="Livvic"/>
            </a:endParaRPr>
          </a:p>
        </p:txBody>
      </p:sp>
      <p:sp>
        <p:nvSpPr>
          <p:cNvPr id="1357" name="Google Shape;1357;p59"/>
          <p:cNvSpPr/>
          <p:nvPr/>
        </p:nvSpPr>
        <p:spPr>
          <a:xfrm>
            <a:off x="1024375" y="1512900"/>
            <a:ext cx="969900" cy="953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latin typeface="Livvic"/>
                <a:ea typeface="Livvic"/>
                <a:cs typeface="Livvic"/>
                <a:sym typeface="Livvic"/>
              </a:rPr>
              <a:t>0.50</a:t>
            </a:r>
            <a:endParaRPr sz="1500" b="1">
              <a:latin typeface="Livvic"/>
              <a:ea typeface="Livvic"/>
              <a:cs typeface="Livvic"/>
              <a:sym typeface="Livvic"/>
            </a:endParaRPr>
          </a:p>
        </p:txBody>
      </p:sp>
      <p:sp>
        <p:nvSpPr>
          <p:cNvPr id="1358" name="Google Shape;1358;p59"/>
          <p:cNvSpPr/>
          <p:nvPr/>
        </p:nvSpPr>
        <p:spPr>
          <a:xfrm>
            <a:off x="2733925" y="2172800"/>
            <a:ext cx="1665600" cy="1567500"/>
          </a:xfrm>
          <a:prstGeom prst="rect">
            <a:avLst/>
          </a:prstGeom>
          <a:solidFill>
            <a:srgbClr val="F3766F"/>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4"/>
                </a:solidFill>
                <a:latin typeface="Livvic"/>
                <a:ea typeface="Livvic"/>
                <a:cs typeface="Livvic"/>
                <a:sym typeface="Livvic"/>
              </a:rPr>
              <a:t>Precision</a:t>
            </a:r>
            <a:endParaRPr>
              <a:solidFill>
                <a:schemeClr val="accent4"/>
              </a:solidFill>
              <a:latin typeface="Livvic"/>
              <a:ea typeface="Livvic"/>
              <a:cs typeface="Livvic"/>
              <a:sym typeface="Livvic"/>
            </a:endParaRPr>
          </a:p>
        </p:txBody>
      </p:sp>
      <p:sp>
        <p:nvSpPr>
          <p:cNvPr id="1359" name="Google Shape;1359;p59"/>
          <p:cNvSpPr/>
          <p:nvPr/>
        </p:nvSpPr>
        <p:spPr>
          <a:xfrm>
            <a:off x="3081775" y="1512900"/>
            <a:ext cx="969900" cy="953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latin typeface="Livvic"/>
                <a:ea typeface="Livvic"/>
                <a:cs typeface="Livvic"/>
                <a:sym typeface="Livvic"/>
              </a:rPr>
              <a:t>60%</a:t>
            </a:r>
            <a:endParaRPr sz="1500" b="1">
              <a:latin typeface="Livvic"/>
              <a:ea typeface="Livvic"/>
              <a:cs typeface="Livvic"/>
              <a:sym typeface="Livvic"/>
            </a:endParaRPr>
          </a:p>
        </p:txBody>
      </p:sp>
      <p:sp>
        <p:nvSpPr>
          <p:cNvPr id="1360" name="Google Shape;1360;p59"/>
          <p:cNvSpPr/>
          <p:nvPr/>
        </p:nvSpPr>
        <p:spPr>
          <a:xfrm>
            <a:off x="4791325" y="2172800"/>
            <a:ext cx="1665600" cy="1567500"/>
          </a:xfrm>
          <a:prstGeom prst="rect">
            <a:avLst/>
          </a:prstGeom>
          <a:solidFill>
            <a:srgbClr val="F3766F"/>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4"/>
                </a:solidFill>
                <a:latin typeface="Livvic"/>
                <a:ea typeface="Livvic"/>
                <a:cs typeface="Livvic"/>
                <a:sym typeface="Livvic"/>
              </a:rPr>
              <a:t>Job Recommendation Response Time</a:t>
            </a:r>
            <a:endParaRPr>
              <a:solidFill>
                <a:schemeClr val="accent4"/>
              </a:solidFill>
              <a:latin typeface="Livvic"/>
              <a:ea typeface="Livvic"/>
              <a:cs typeface="Livvic"/>
              <a:sym typeface="Livvic"/>
            </a:endParaRPr>
          </a:p>
        </p:txBody>
      </p:sp>
      <p:sp>
        <p:nvSpPr>
          <p:cNvPr id="1361" name="Google Shape;1361;p59"/>
          <p:cNvSpPr/>
          <p:nvPr/>
        </p:nvSpPr>
        <p:spPr>
          <a:xfrm>
            <a:off x="5139175" y="1512900"/>
            <a:ext cx="969900" cy="953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latin typeface="Livvic"/>
                <a:ea typeface="Livvic"/>
                <a:cs typeface="Livvic"/>
                <a:sym typeface="Livvic"/>
              </a:rPr>
              <a:t>90s</a:t>
            </a:r>
            <a:endParaRPr sz="1500" b="1">
              <a:latin typeface="Livvic"/>
              <a:ea typeface="Livvic"/>
              <a:cs typeface="Livvic"/>
              <a:sym typeface="Livvic"/>
            </a:endParaRPr>
          </a:p>
        </p:txBody>
      </p:sp>
      <p:sp>
        <p:nvSpPr>
          <p:cNvPr id="1362" name="Google Shape;1362;p59"/>
          <p:cNvSpPr/>
          <p:nvPr/>
        </p:nvSpPr>
        <p:spPr>
          <a:xfrm>
            <a:off x="6772525" y="2172800"/>
            <a:ext cx="1665600" cy="1567500"/>
          </a:xfrm>
          <a:prstGeom prst="rect">
            <a:avLst/>
          </a:prstGeom>
          <a:solidFill>
            <a:srgbClr val="F3766F"/>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4"/>
                </a:solidFill>
                <a:latin typeface="Livvic"/>
                <a:ea typeface="Livvic"/>
                <a:cs typeface="Livvic"/>
                <a:sym typeface="Livvic"/>
              </a:rPr>
              <a:t>Resume Insights Response Time</a:t>
            </a:r>
            <a:endParaRPr>
              <a:solidFill>
                <a:schemeClr val="accent4"/>
              </a:solidFill>
              <a:latin typeface="Livvic"/>
              <a:ea typeface="Livvic"/>
              <a:cs typeface="Livvic"/>
              <a:sym typeface="Livvic"/>
            </a:endParaRPr>
          </a:p>
        </p:txBody>
      </p:sp>
      <p:sp>
        <p:nvSpPr>
          <p:cNvPr id="1363" name="Google Shape;1363;p59"/>
          <p:cNvSpPr/>
          <p:nvPr/>
        </p:nvSpPr>
        <p:spPr>
          <a:xfrm>
            <a:off x="7120375" y="1512900"/>
            <a:ext cx="969900" cy="953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latin typeface="Livvic"/>
                <a:ea typeface="Livvic"/>
                <a:cs typeface="Livvic"/>
                <a:sym typeface="Livvic"/>
              </a:rPr>
              <a:t>60s</a:t>
            </a:r>
            <a:endParaRPr sz="1500" b="1">
              <a:latin typeface="Livvic"/>
              <a:ea typeface="Livvic"/>
              <a:cs typeface="Livvic"/>
              <a:sym typeface="Livvic"/>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7"/>
        <p:cNvGrpSpPr/>
        <p:nvPr/>
      </p:nvGrpSpPr>
      <p:grpSpPr>
        <a:xfrm>
          <a:off x="0" y="0"/>
          <a:ext cx="0" cy="0"/>
          <a:chOff x="0" y="0"/>
          <a:chExt cx="0" cy="0"/>
        </a:xfrm>
      </p:grpSpPr>
      <p:sp>
        <p:nvSpPr>
          <p:cNvPr id="1368" name="Google Shape;1368;p60"/>
          <p:cNvSpPr txBox="1">
            <a:spLocks noGrp="1"/>
          </p:cNvSpPr>
          <p:nvPr>
            <p:ph type="title"/>
          </p:nvPr>
        </p:nvSpPr>
        <p:spPr>
          <a:xfrm>
            <a:off x="1810000" y="2035163"/>
            <a:ext cx="4906500" cy="73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Demo</a:t>
            </a:r>
            <a:endParaRPr/>
          </a:p>
        </p:txBody>
      </p:sp>
      <p:sp>
        <p:nvSpPr>
          <p:cNvPr id="1369" name="Google Shape;1369;p60"/>
          <p:cNvSpPr/>
          <p:nvPr/>
        </p:nvSpPr>
        <p:spPr>
          <a:xfrm flipH="1">
            <a:off x="8057675" y="4703925"/>
            <a:ext cx="683175" cy="104125"/>
          </a:xfrm>
          <a:custGeom>
            <a:avLst/>
            <a:gdLst/>
            <a:ahLst/>
            <a:cxnLst/>
            <a:rect l="l" t="t" r="r" b="b"/>
            <a:pathLst>
              <a:path w="27327" h="4165" extrusionOk="0">
                <a:moveTo>
                  <a:pt x="13679" y="0"/>
                </a:moveTo>
                <a:cubicBezTo>
                  <a:pt x="6140" y="0"/>
                  <a:pt x="1" y="942"/>
                  <a:pt x="1" y="2097"/>
                </a:cubicBezTo>
                <a:cubicBezTo>
                  <a:pt x="1" y="3253"/>
                  <a:pt x="6140" y="4164"/>
                  <a:pt x="13679" y="4164"/>
                </a:cubicBezTo>
                <a:cubicBezTo>
                  <a:pt x="21217" y="4164"/>
                  <a:pt x="27326" y="3253"/>
                  <a:pt x="27326" y="2097"/>
                </a:cubicBezTo>
                <a:cubicBezTo>
                  <a:pt x="27326" y="942"/>
                  <a:pt x="21217" y="0"/>
                  <a:pt x="13679" y="0"/>
                </a:cubicBezTo>
                <a:close/>
              </a:path>
            </a:pathLst>
          </a:custGeom>
          <a:solidFill>
            <a:srgbClr val="C2CE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60"/>
          <p:cNvSpPr/>
          <p:nvPr/>
        </p:nvSpPr>
        <p:spPr>
          <a:xfrm flipH="1">
            <a:off x="8142025" y="3818650"/>
            <a:ext cx="520550" cy="36500"/>
          </a:xfrm>
          <a:custGeom>
            <a:avLst/>
            <a:gdLst/>
            <a:ahLst/>
            <a:cxnLst/>
            <a:rect l="l" t="t" r="r" b="b"/>
            <a:pathLst>
              <a:path w="20822" h="1460" extrusionOk="0">
                <a:moveTo>
                  <a:pt x="10396" y="0"/>
                </a:moveTo>
                <a:cubicBezTo>
                  <a:pt x="4651" y="0"/>
                  <a:pt x="0" y="335"/>
                  <a:pt x="0" y="730"/>
                </a:cubicBezTo>
                <a:cubicBezTo>
                  <a:pt x="0" y="1125"/>
                  <a:pt x="4651" y="1459"/>
                  <a:pt x="10396" y="1459"/>
                </a:cubicBezTo>
                <a:cubicBezTo>
                  <a:pt x="16171" y="1459"/>
                  <a:pt x="20821" y="1125"/>
                  <a:pt x="20821" y="730"/>
                </a:cubicBezTo>
                <a:cubicBezTo>
                  <a:pt x="20821" y="335"/>
                  <a:pt x="16171" y="0"/>
                  <a:pt x="10396" y="0"/>
                </a:cubicBezTo>
                <a:close/>
              </a:path>
            </a:pathLst>
          </a:custGeom>
          <a:solidFill>
            <a:srgbClr val="072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60"/>
          <p:cNvSpPr/>
          <p:nvPr/>
        </p:nvSpPr>
        <p:spPr>
          <a:xfrm flipH="1">
            <a:off x="8107825" y="2757850"/>
            <a:ext cx="269025" cy="824500"/>
          </a:xfrm>
          <a:custGeom>
            <a:avLst/>
            <a:gdLst/>
            <a:ahLst/>
            <a:cxnLst/>
            <a:rect l="l" t="t" r="r" b="b"/>
            <a:pathLst>
              <a:path w="10761" h="32980" fill="none" extrusionOk="0">
                <a:moveTo>
                  <a:pt x="0" y="32979"/>
                </a:moveTo>
                <a:cubicBezTo>
                  <a:pt x="0" y="32979"/>
                  <a:pt x="8116" y="29605"/>
                  <a:pt x="10760" y="0"/>
                </a:cubicBezTo>
              </a:path>
            </a:pathLst>
          </a:custGeom>
          <a:noFill/>
          <a:ln w="6850" cap="flat" cmpd="sng">
            <a:solidFill>
              <a:srgbClr val="92C5F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60"/>
          <p:cNvSpPr/>
          <p:nvPr/>
        </p:nvSpPr>
        <p:spPr>
          <a:xfrm flipH="1">
            <a:off x="7998225" y="2801100"/>
            <a:ext cx="130900" cy="112550"/>
          </a:xfrm>
          <a:custGeom>
            <a:avLst/>
            <a:gdLst/>
            <a:ahLst/>
            <a:cxnLst/>
            <a:rect l="l" t="t" r="r" b="b"/>
            <a:pathLst>
              <a:path w="5236" h="4502" extrusionOk="0">
                <a:moveTo>
                  <a:pt x="4359" y="0"/>
                </a:moveTo>
                <a:cubicBezTo>
                  <a:pt x="4266" y="0"/>
                  <a:pt x="4170" y="20"/>
                  <a:pt x="4073" y="63"/>
                </a:cubicBezTo>
                <a:cubicBezTo>
                  <a:pt x="578" y="1492"/>
                  <a:pt x="0" y="4501"/>
                  <a:pt x="0" y="4501"/>
                </a:cubicBezTo>
                <a:cubicBezTo>
                  <a:pt x="0" y="4501"/>
                  <a:pt x="3070" y="4319"/>
                  <a:pt x="4955" y="1036"/>
                </a:cubicBezTo>
                <a:cubicBezTo>
                  <a:pt x="5236" y="550"/>
                  <a:pt x="4851" y="0"/>
                  <a:pt x="4359" y="0"/>
                </a:cubicBezTo>
                <a:close/>
              </a:path>
            </a:pathLst>
          </a:custGeom>
          <a:solidFill>
            <a:srgbClr val="92C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60"/>
          <p:cNvSpPr/>
          <p:nvPr/>
        </p:nvSpPr>
        <p:spPr>
          <a:xfrm flipH="1">
            <a:off x="8128350" y="2782175"/>
            <a:ext cx="109000" cy="131475"/>
          </a:xfrm>
          <a:custGeom>
            <a:avLst/>
            <a:gdLst/>
            <a:ahLst/>
            <a:cxnLst/>
            <a:rect l="l" t="t" r="r" b="b"/>
            <a:pathLst>
              <a:path w="4360" h="5259" extrusionOk="0">
                <a:moveTo>
                  <a:pt x="798" y="0"/>
                </a:moveTo>
                <a:cubicBezTo>
                  <a:pt x="360" y="0"/>
                  <a:pt x="1" y="420"/>
                  <a:pt x="165" y="912"/>
                </a:cubicBezTo>
                <a:cubicBezTo>
                  <a:pt x="1381" y="4498"/>
                  <a:pt x="4329" y="5258"/>
                  <a:pt x="4329" y="5258"/>
                </a:cubicBezTo>
                <a:cubicBezTo>
                  <a:pt x="4329" y="5258"/>
                  <a:pt x="4359" y="2188"/>
                  <a:pt x="1198" y="121"/>
                </a:cubicBezTo>
                <a:cubicBezTo>
                  <a:pt x="1066" y="38"/>
                  <a:pt x="928" y="0"/>
                  <a:pt x="798" y="0"/>
                </a:cubicBezTo>
                <a:close/>
              </a:path>
            </a:pathLst>
          </a:custGeom>
          <a:solidFill>
            <a:srgbClr val="92C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60"/>
          <p:cNvSpPr/>
          <p:nvPr/>
        </p:nvSpPr>
        <p:spPr>
          <a:xfrm flipH="1">
            <a:off x="8016900" y="2990375"/>
            <a:ext cx="139600" cy="101100"/>
          </a:xfrm>
          <a:custGeom>
            <a:avLst/>
            <a:gdLst/>
            <a:ahLst/>
            <a:cxnLst/>
            <a:rect l="l" t="t" r="r" b="b"/>
            <a:pathLst>
              <a:path w="5584" h="4044" extrusionOk="0">
                <a:moveTo>
                  <a:pt x="4705" y="1"/>
                </a:moveTo>
                <a:cubicBezTo>
                  <a:pt x="4639" y="1"/>
                  <a:pt x="4570" y="10"/>
                  <a:pt x="4499" y="31"/>
                </a:cubicBezTo>
                <a:cubicBezTo>
                  <a:pt x="852" y="1125"/>
                  <a:pt x="1" y="4043"/>
                  <a:pt x="1" y="4043"/>
                </a:cubicBezTo>
                <a:cubicBezTo>
                  <a:pt x="1" y="4043"/>
                  <a:pt x="25" y="4044"/>
                  <a:pt x="71" y="4044"/>
                </a:cubicBezTo>
                <a:cubicBezTo>
                  <a:pt x="537" y="4044"/>
                  <a:pt x="3238" y="3918"/>
                  <a:pt x="5259" y="1094"/>
                </a:cubicBezTo>
                <a:cubicBezTo>
                  <a:pt x="5584" y="608"/>
                  <a:pt x="5235" y="1"/>
                  <a:pt x="4705" y="1"/>
                </a:cubicBezTo>
                <a:close/>
              </a:path>
            </a:pathLst>
          </a:custGeom>
          <a:solidFill>
            <a:srgbClr val="92C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60"/>
          <p:cNvSpPr/>
          <p:nvPr/>
        </p:nvSpPr>
        <p:spPr>
          <a:xfrm flipH="1">
            <a:off x="8148100" y="2951725"/>
            <a:ext cx="104675" cy="139725"/>
          </a:xfrm>
          <a:custGeom>
            <a:avLst/>
            <a:gdLst/>
            <a:ahLst/>
            <a:cxnLst/>
            <a:rect l="l" t="t" r="r" b="b"/>
            <a:pathLst>
              <a:path w="4187" h="5589" extrusionOk="0">
                <a:moveTo>
                  <a:pt x="808" y="1"/>
                </a:moveTo>
                <a:cubicBezTo>
                  <a:pt x="389" y="1"/>
                  <a:pt x="0" y="374"/>
                  <a:pt x="113" y="847"/>
                </a:cubicBezTo>
                <a:cubicBezTo>
                  <a:pt x="964" y="4555"/>
                  <a:pt x="3852" y="5589"/>
                  <a:pt x="3852" y="5589"/>
                </a:cubicBezTo>
                <a:cubicBezTo>
                  <a:pt x="3852" y="5589"/>
                  <a:pt x="4186" y="2549"/>
                  <a:pt x="1238" y="148"/>
                </a:cubicBezTo>
                <a:cubicBezTo>
                  <a:pt x="1104" y="46"/>
                  <a:pt x="955" y="1"/>
                  <a:pt x="808" y="1"/>
                </a:cubicBezTo>
                <a:close/>
              </a:path>
            </a:pathLst>
          </a:custGeom>
          <a:solidFill>
            <a:srgbClr val="92C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60"/>
          <p:cNvSpPr/>
          <p:nvPr/>
        </p:nvSpPr>
        <p:spPr>
          <a:xfrm flipH="1">
            <a:off x="8043250" y="3151900"/>
            <a:ext cx="146675" cy="92650"/>
          </a:xfrm>
          <a:custGeom>
            <a:avLst/>
            <a:gdLst/>
            <a:ahLst/>
            <a:cxnLst/>
            <a:rect l="l" t="t" r="r" b="b"/>
            <a:pathLst>
              <a:path w="5867" h="3706" extrusionOk="0">
                <a:moveTo>
                  <a:pt x="4914" y="0"/>
                </a:moveTo>
                <a:cubicBezTo>
                  <a:pt x="4868" y="0"/>
                  <a:pt x="4821" y="5"/>
                  <a:pt x="4773" y="13"/>
                </a:cubicBezTo>
                <a:cubicBezTo>
                  <a:pt x="1095" y="834"/>
                  <a:pt x="0" y="3691"/>
                  <a:pt x="0" y="3691"/>
                </a:cubicBezTo>
                <a:cubicBezTo>
                  <a:pt x="0" y="3691"/>
                  <a:pt x="122" y="3706"/>
                  <a:pt x="336" y="3706"/>
                </a:cubicBezTo>
                <a:cubicBezTo>
                  <a:pt x="1192" y="3706"/>
                  <a:pt x="3526" y="3472"/>
                  <a:pt x="5472" y="1138"/>
                </a:cubicBezTo>
                <a:cubicBezTo>
                  <a:pt x="5866" y="687"/>
                  <a:pt x="5503" y="0"/>
                  <a:pt x="4914" y="0"/>
                </a:cubicBezTo>
                <a:close/>
              </a:path>
            </a:pathLst>
          </a:custGeom>
          <a:solidFill>
            <a:srgbClr val="92C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60"/>
          <p:cNvSpPr/>
          <p:nvPr/>
        </p:nvSpPr>
        <p:spPr>
          <a:xfrm flipH="1">
            <a:off x="8176225" y="3099450"/>
            <a:ext cx="99650" cy="144750"/>
          </a:xfrm>
          <a:custGeom>
            <a:avLst/>
            <a:gdLst/>
            <a:ahLst/>
            <a:cxnLst/>
            <a:rect l="l" t="t" r="r" b="b"/>
            <a:pathLst>
              <a:path w="3986" h="5790" extrusionOk="0">
                <a:moveTo>
                  <a:pt x="766" y="0"/>
                </a:moveTo>
                <a:cubicBezTo>
                  <a:pt x="371" y="0"/>
                  <a:pt x="0" y="335"/>
                  <a:pt x="64" y="804"/>
                </a:cubicBezTo>
                <a:cubicBezTo>
                  <a:pt x="642" y="4543"/>
                  <a:pt x="3438" y="5789"/>
                  <a:pt x="3438" y="5789"/>
                </a:cubicBezTo>
                <a:cubicBezTo>
                  <a:pt x="3438" y="5789"/>
                  <a:pt x="3986" y="2780"/>
                  <a:pt x="1250" y="196"/>
                </a:cubicBezTo>
                <a:cubicBezTo>
                  <a:pt x="1105" y="61"/>
                  <a:pt x="933" y="0"/>
                  <a:pt x="766" y="0"/>
                </a:cubicBezTo>
                <a:close/>
              </a:path>
            </a:pathLst>
          </a:custGeom>
          <a:solidFill>
            <a:srgbClr val="92C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60"/>
          <p:cNvSpPr/>
          <p:nvPr/>
        </p:nvSpPr>
        <p:spPr>
          <a:xfrm flipH="1">
            <a:off x="8059950" y="2607950"/>
            <a:ext cx="94275" cy="161325"/>
          </a:xfrm>
          <a:custGeom>
            <a:avLst/>
            <a:gdLst/>
            <a:ahLst/>
            <a:cxnLst/>
            <a:rect l="l" t="t" r="r" b="b"/>
            <a:pathLst>
              <a:path w="3771" h="6453" extrusionOk="0">
                <a:moveTo>
                  <a:pt x="1995" y="0"/>
                </a:moveTo>
                <a:cubicBezTo>
                  <a:pt x="1728" y="0"/>
                  <a:pt x="1457" y="153"/>
                  <a:pt x="1338" y="464"/>
                </a:cubicBezTo>
                <a:cubicBezTo>
                  <a:pt x="1" y="3990"/>
                  <a:pt x="1794" y="6452"/>
                  <a:pt x="1794" y="6452"/>
                </a:cubicBezTo>
                <a:cubicBezTo>
                  <a:pt x="1794" y="6452"/>
                  <a:pt x="3770" y="4112"/>
                  <a:pt x="2645" y="495"/>
                </a:cubicBezTo>
                <a:cubicBezTo>
                  <a:pt x="2552" y="168"/>
                  <a:pt x="2276" y="0"/>
                  <a:pt x="1995" y="0"/>
                </a:cubicBezTo>
                <a:close/>
              </a:path>
            </a:pathLst>
          </a:custGeom>
          <a:solidFill>
            <a:srgbClr val="92C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60"/>
          <p:cNvSpPr/>
          <p:nvPr/>
        </p:nvSpPr>
        <p:spPr>
          <a:xfrm flipH="1">
            <a:off x="8402675" y="2630175"/>
            <a:ext cx="424800" cy="1315400"/>
          </a:xfrm>
          <a:custGeom>
            <a:avLst/>
            <a:gdLst/>
            <a:ahLst/>
            <a:cxnLst/>
            <a:rect l="l" t="t" r="r" b="b"/>
            <a:pathLst>
              <a:path w="16992" h="52616" extrusionOk="0">
                <a:moveTo>
                  <a:pt x="16992" y="1"/>
                </a:moveTo>
                <a:cubicBezTo>
                  <a:pt x="0" y="30913"/>
                  <a:pt x="16992" y="52615"/>
                  <a:pt x="16992" y="52615"/>
                </a:cubicBezTo>
                <a:lnTo>
                  <a:pt x="16992" y="1"/>
                </a:lnTo>
                <a:close/>
              </a:path>
            </a:pathLst>
          </a:custGeom>
          <a:solidFill>
            <a:srgbClr val="F9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60"/>
          <p:cNvSpPr/>
          <p:nvPr/>
        </p:nvSpPr>
        <p:spPr>
          <a:xfrm flipH="1">
            <a:off x="7977125" y="2630175"/>
            <a:ext cx="425575" cy="1315400"/>
          </a:xfrm>
          <a:custGeom>
            <a:avLst/>
            <a:gdLst/>
            <a:ahLst/>
            <a:cxnLst/>
            <a:rect l="l" t="t" r="r" b="b"/>
            <a:pathLst>
              <a:path w="17023" h="52616" extrusionOk="0">
                <a:moveTo>
                  <a:pt x="1" y="1"/>
                </a:moveTo>
                <a:lnTo>
                  <a:pt x="1" y="52615"/>
                </a:lnTo>
                <a:cubicBezTo>
                  <a:pt x="1" y="52615"/>
                  <a:pt x="17022" y="30913"/>
                  <a:pt x="1" y="1"/>
                </a:cubicBez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60"/>
          <p:cNvSpPr/>
          <p:nvPr/>
        </p:nvSpPr>
        <p:spPr>
          <a:xfrm flipH="1">
            <a:off x="8077450" y="3169700"/>
            <a:ext cx="400475" cy="756875"/>
          </a:xfrm>
          <a:custGeom>
            <a:avLst/>
            <a:gdLst/>
            <a:ahLst/>
            <a:cxnLst/>
            <a:rect l="l" t="t" r="r" b="b"/>
            <a:pathLst>
              <a:path w="16019" h="30275" extrusionOk="0">
                <a:moveTo>
                  <a:pt x="16019" y="1"/>
                </a:moveTo>
                <a:lnTo>
                  <a:pt x="16019" y="1"/>
                </a:lnTo>
                <a:cubicBezTo>
                  <a:pt x="0" y="14347"/>
                  <a:pt x="5380" y="30275"/>
                  <a:pt x="5380" y="30275"/>
                </a:cubicBezTo>
                <a:lnTo>
                  <a:pt x="16019" y="1"/>
                </a:lnTo>
                <a:close/>
              </a:path>
            </a:pathLst>
          </a:custGeom>
          <a:solidFill>
            <a:srgbClr val="F9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60"/>
          <p:cNvSpPr/>
          <p:nvPr/>
        </p:nvSpPr>
        <p:spPr>
          <a:xfrm flipH="1">
            <a:off x="7989300" y="3169700"/>
            <a:ext cx="354125" cy="756875"/>
          </a:xfrm>
          <a:custGeom>
            <a:avLst/>
            <a:gdLst/>
            <a:ahLst/>
            <a:cxnLst/>
            <a:rect l="l" t="t" r="r" b="b"/>
            <a:pathLst>
              <a:path w="14165" h="30275" extrusionOk="0">
                <a:moveTo>
                  <a:pt x="10639" y="1"/>
                </a:moveTo>
                <a:lnTo>
                  <a:pt x="0" y="30275"/>
                </a:lnTo>
                <a:cubicBezTo>
                  <a:pt x="0" y="30275"/>
                  <a:pt x="14165" y="21247"/>
                  <a:pt x="10639" y="1"/>
                </a:cubicBez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60"/>
          <p:cNvSpPr/>
          <p:nvPr/>
        </p:nvSpPr>
        <p:spPr>
          <a:xfrm flipH="1">
            <a:off x="8237025" y="3201625"/>
            <a:ext cx="576025" cy="914925"/>
          </a:xfrm>
          <a:custGeom>
            <a:avLst/>
            <a:gdLst/>
            <a:ahLst/>
            <a:cxnLst/>
            <a:rect l="l" t="t" r="r" b="b"/>
            <a:pathLst>
              <a:path w="23041" h="36597" fill="none" extrusionOk="0">
                <a:moveTo>
                  <a:pt x="23041" y="36596"/>
                </a:moveTo>
                <a:cubicBezTo>
                  <a:pt x="23041" y="36596"/>
                  <a:pt x="12159" y="34985"/>
                  <a:pt x="1" y="0"/>
                </a:cubicBezTo>
              </a:path>
            </a:pathLst>
          </a:custGeom>
          <a:noFill/>
          <a:ln w="9125" cap="flat" cmpd="sng">
            <a:solidFill>
              <a:srgbClr val="92C5F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60"/>
          <p:cNvSpPr/>
          <p:nvPr/>
        </p:nvSpPr>
        <p:spPr>
          <a:xfrm flipH="1">
            <a:off x="8740825" y="3279625"/>
            <a:ext cx="188475" cy="105275"/>
          </a:xfrm>
          <a:custGeom>
            <a:avLst/>
            <a:gdLst/>
            <a:ahLst/>
            <a:cxnLst/>
            <a:rect l="l" t="t" r="r" b="b"/>
            <a:pathLst>
              <a:path w="7539" h="4211" extrusionOk="0">
                <a:moveTo>
                  <a:pt x="1142" y="1"/>
                </a:moveTo>
                <a:cubicBezTo>
                  <a:pt x="405" y="1"/>
                  <a:pt x="1" y="925"/>
                  <a:pt x="517" y="1470"/>
                </a:cubicBezTo>
                <a:cubicBezTo>
                  <a:pt x="2815" y="3853"/>
                  <a:pt x="5336" y="4210"/>
                  <a:pt x="6642" y="4210"/>
                </a:cubicBezTo>
                <a:cubicBezTo>
                  <a:pt x="7202" y="4210"/>
                  <a:pt x="7539" y="4145"/>
                  <a:pt x="7539" y="4145"/>
                </a:cubicBezTo>
                <a:cubicBezTo>
                  <a:pt x="7539" y="4145"/>
                  <a:pt x="5958" y="710"/>
                  <a:pt x="1277" y="11"/>
                </a:cubicBezTo>
                <a:cubicBezTo>
                  <a:pt x="1231" y="4"/>
                  <a:pt x="1186" y="1"/>
                  <a:pt x="1142" y="1"/>
                </a:cubicBezTo>
                <a:close/>
              </a:path>
            </a:pathLst>
          </a:custGeom>
          <a:solidFill>
            <a:srgbClr val="92C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60"/>
          <p:cNvSpPr/>
          <p:nvPr/>
        </p:nvSpPr>
        <p:spPr>
          <a:xfrm flipH="1">
            <a:off x="8646325" y="3196900"/>
            <a:ext cx="118075" cy="186350"/>
          </a:xfrm>
          <a:custGeom>
            <a:avLst/>
            <a:gdLst/>
            <a:ahLst/>
            <a:cxnLst/>
            <a:rect l="l" t="t" r="r" b="b"/>
            <a:pathLst>
              <a:path w="4723" h="7454" extrusionOk="0">
                <a:moveTo>
                  <a:pt x="3806" y="1"/>
                </a:moveTo>
                <a:cubicBezTo>
                  <a:pt x="3588" y="1"/>
                  <a:pt x="3366" y="86"/>
                  <a:pt x="3192" y="280"/>
                </a:cubicBezTo>
                <a:cubicBezTo>
                  <a:pt x="0" y="3776"/>
                  <a:pt x="943" y="7454"/>
                  <a:pt x="943" y="7454"/>
                </a:cubicBezTo>
                <a:cubicBezTo>
                  <a:pt x="943" y="7454"/>
                  <a:pt x="4316" y="5660"/>
                  <a:pt x="4681" y="949"/>
                </a:cubicBezTo>
                <a:cubicBezTo>
                  <a:pt x="4723" y="390"/>
                  <a:pt x="4271" y="1"/>
                  <a:pt x="3806" y="1"/>
                </a:cubicBezTo>
                <a:close/>
              </a:path>
            </a:pathLst>
          </a:custGeom>
          <a:solidFill>
            <a:srgbClr val="92C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60"/>
          <p:cNvSpPr/>
          <p:nvPr/>
        </p:nvSpPr>
        <p:spPr>
          <a:xfrm flipH="1">
            <a:off x="8652675" y="3503225"/>
            <a:ext cx="197150" cy="91500"/>
          </a:xfrm>
          <a:custGeom>
            <a:avLst/>
            <a:gdLst/>
            <a:ahLst/>
            <a:cxnLst/>
            <a:rect l="l" t="t" r="r" b="b"/>
            <a:pathLst>
              <a:path w="7886" h="3660" extrusionOk="0">
                <a:moveTo>
                  <a:pt x="1160" y="1"/>
                </a:moveTo>
                <a:cubicBezTo>
                  <a:pt x="385" y="1"/>
                  <a:pt x="1" y="991"/>
                  <a:pt x="621" y="1523"/>
                </a:cubicBezTo>
                <a:cubicBezTo>
                  <a:pt x="2724" y="3290"/>
                  <a:pt x="4837" y="3660"/>
                  <a:pt x="6238" y="3660"/>
                </a:cubicBezTo>
                <a:cubicBezTo>
                  <a:pt x="7246" y="3660"/>
                  <a:pt x="7885" y="3468"/>
                  <a:pt x="7885" y="3468"/>
                </a:cubicBezTo>
                <a:cubicBezTo>
                  <a:pt x="7885" y="3468"/>
                  <a:pt x="5940" y="186"/>
                  <a:pt x="1229" y="3"/>
                </a:cubicBezTo>
                <a:cubicBezTo>
                  <a:pt x="1205" y="1"/>
                  <a:pt x="1183" y="1"/>
                  <a:pt x="1160" y="1"/>
                </a:cubicBezTo>
                <a:close/>
              </a:path>
            </a:pathLst>
          </a:custGeom>
          <a:solidFill>
            <a:srgbClr val="92C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60"/>
          <p:cNvSpPr/>
          <p:nvPr/>
        </p:nvSpPr>
        <p:spPr>
          <a:xfrm flipH="1">
            <a:off x="8573650" y="3397150"/>
            <a:ext cx="112475" cy="192800"/>
          </a:xfrm>
          <a:custGeom>
            <a:avLst/>
            <a:gdLst/>
            <a:ahLst/>
            <a:cxnLst/>
            <a:rect l="l" t="t" r="r" b="b"/>
            <a:pathLst>
              <a:path w="4499" h="7712" extrusionOk="0">
                <a:moveTo>
                  <a:pt x="3525" y="1"/>
                </a:moveTo>
                <a:cubicBezTo>
                  <a:pt x="3274" y="1"/>
                  <a:pt x="3016" y="111"/>
                  <a:pt x="2827" y="356"/>
                </a:cubicBezTo>
                <a:cubicBezTo>
                  <a:pt x="0" y="4155"/>
                  <a:pt x="1337" y="7711"/>
                  <a:pt x="1337" y="7711"/>
                </a:cubicBezTo>
                <a:cubicBezTo>
                  <a:pt x="1337" y="7711"/>
                  <a:pt x="4499" y="5584"/>
                  <a:pt x="4377" y="872"/>
                </a:cubicBezTo>
                <a:cubicBezTo>
                  <a:pt x="4377" y="332"/>
                  <a:pt x="3961" y="1"/>
                  <a:pt x="3525" y="1"/>
                </a:cubicBezTo>
                <a:close/>
              </a:path>
            </a:pathLst>
          </a:custGeom>
          <a:solidFill>
            <a:srgbClr val="92C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60"/>
          <p:cNvSpPr/>
          <p:nvPr/>
        </p:nvSpPr>
        <p:spPr>
          <a:xfrm flipH="1">
            <a:off x="8566050" y="3690100"/>
            <a:ext cx="201400" cy="82975"/>
          </a:xfrm>
          <a:custGeom>
            <a:avLst/>
            <a:gdLst/>
            <a:ahLst/>
            <a:cxnLst/>
            <a:rect l="l" t="t" r="r" b="b"/>
            <a:pathLst>
              <a:path w="8056" h="3319" extrusionOk="0">
                <a:moveTo>
                  <a:pt x="1486" y="0"/>
                </a:moveTo>
                <a:cubicBezTo>
                  <a:pt x="1378" y="0"/>
                  <a:pt x="1267" y="2"/>
                  <a:pt x="1156" y="5"/>
                </a:cubicBezTo>
                <a:cubicBezTo>
                  <a:pt x="335" y="36"/>
                  <a:pt x="1" y="1069"/>
                  <a:pt x="669" y="1556"/>
                </a:cubicBezTo>
                <a:cubicBezTo>
                  <a:pt x="2605" y="2969"/>
                  <a:pt x="4471" y="3319"/>
                  <a:pt x="5844" y="3319"/>
                </a:cubicBezTo>
                <a:cubicBezTo>
                  <a:pt x="7186" y="3319"/>
                  <a:pt x="8056" y="2984"/>
                  <a:pt x="8056" y="2984"/>
                </a:cubicBezTo>
                <a:cubicBezTo>
                  <a:pt x="8056" y="2984"/>
                  <a:pt x="5970" y="0"/>
                  <a:pt x="1486" y="0"/>
                </a:cubicBezTo>
                <a:close/>
              </a:path>
            </a:pathLst>
          </a:custGeom>
          <a:solidFill>
            <a:srgbClr val="92C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60"/>
          <p:cNvSpPr/>
          <p:nvPr/>
        </p:nvSpPr>
        <p:spPr>
          <a:xfrm flipH="1">
            <a:off x="8491575" y="3568325"/>
            <a:ext cx="114025" cy="196400"/>
          </a:xfrm>
          <a:custGeom>
            <a:avLst/>
            <a:gdLst/>
            <a:ahLst/>
            <a:cxnLst/>
            <a:rect l="l" t="t" r="r" b="b"/>
            <a:pathLst>
              <a:path w="4561" h="7856" extrusionOk="0">
                <a:moveTo>
                  <a:pt x="3258" y="0"/>
                </a:moveTo>
                <a:cubicBezTo>
                  <a:pt x="2985" y="0"/>
                  <a:pt x="2706" y="129"/>
                  <a:pt x="2524" y="408"/>
                </a:cubicBezTo>
                <a:cubicBezTo>
                  <a:pt x="1" y="4390"/>
                  <a:pt x="1582" y="7855"/>
                  <a:pt x="1582" y="7855"/>
                </a:cubicBezTo>
                <a:cubicBezTo>
                  <a:pt x="1582" y="7855"/>
                  <a:pt x="4560" y="5484"/>
                  <a:pt x="4104" y="803"/>
                </a:cubicBezTo>
                <a:cubicBezTo>
                  <a:pt x="4068" y="292"/>
                  <a:pt x="3669" y="0"/>
                  <a:pt x="3258" y="0"/>
                </a:cubicBezTo>
                <a:close/>
              </a:path>
            </a:pathLst>
          </a:custGeom>
          <a:solidFill>
            <a:srgbClr val="92C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60"/>
          <p:cNvSpPr/>
          <p:nvPr/>
        </p:nvSpPr>
        <p:spPr>
          <a:xfrm flipH="1">
            <a:off x="8771975" y="3020900"/>
            <a:ext cx="113250" cy="194425"/>
          </a:xfrm>
          <a:custGeom>
            <a:avLst/>
            <a:gdLst/>
            <a:ahLst/>
            <a:cxnLst/>
            <a:rect l="l" t="t" r="r" b="b"/>
            <a:pathLst>
              <a:path w="4530" h="7777" extrusionOk="0">
                <a:moveTo>
                  <a:pt x="1092" y="1"/>
                </a:moveTo>
                <a:cubicBezTo>
                  <a:pt x="673" y="1"/>
                  <a:pt x="262" y="310"/>
                  <a:pt x="243" y="816"/>
                </a:cubicBezTo>
                <a:cubicBezTo>
                  <a:pt x="0" y="5557"/>
                  <a:pt x="3101" y="7776"/>
                  <a:pt x="3101" y="7776"/>
                </a:cubicBezTo>
                <a:cubicBezTo>
                  <a:pt x="3101" y="7776"/>
                  <a:pt x="4529" y="4250"/>
                  <a:pt x="1794" y="390"/>
                </a:cubicBezTo>
                <a:cubicBezTo>
                  <a:pt x="1618" y="121"/>
                  <a:pt x="1353" y="1"/>
                  <a:pt x="1092" y="1"/>
                </a:cubicBezTo>
                <a:close/>
              </a:path>
            </a:pathLst>
          </a:custGeom>
          <a:solidFill>
            <a:srgbClr val="92C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60"/>
          <p:cNvSpPr/>
          <p:nvPr/>
        </p:nvSpPr>
        <p:spPr>
          <a:xfrm flipH="1">
            <a:off x="8142025" y="3836875"/>
            <a:ext cx="520550" cy="908850"/>
          </a:xfrm>
          <a:custGeom>
            <a:avLst/>
            <a:gdLst/>
            <a:ahLst/>
            <a:cxnLst/>
            <a:rect l="l" t="t" r="r" b="b"/>
            <a:pathLst>
              <a:path w="20822" h="36354" extrusionOk="0">
                <a:moveTo>
                  <a:pt x="0" y="1"/>
                </a:moveTo>
                <a:cubicBezTo>
                  <a:pt x="0" y="16080"/>
                  <a:pt x="4864" y="35624"/>
                  <a:pt x="4864" y="35624"/>
                </a:cubicBezTo>
                <a:cubicBezTo>
                  <a:pt x="4864" y="36050"/>
                  <a:pt x="7356" y="36354"/>
                  <a:pt x="10396" y="36354"/>
                </a:cubicBezTo>
                <a:cubicBezTo>
                  <a:pt x="13466" y="36354"/>
                  <a:pt x="15958" y="36050"/>
                  <a:pt x="15958" y="35624"/>
                </a:cubicBezTo>
                <a:cubicBezTo>
                  <a:pt x="15958" y="35624"/>
                  <a:pt x="20821" y="16080"/>
                  <a:pt x="20821" y="1"/>
                </a:cubicBezTo>
                <a:lnTo>
                  <a:pt x="20821" y="1"/>
                </a:lnTo>
                <a:cubicBezTo>
                  <a:pt x="20821" y="396"/>
                  <a:pt x="16171" y="730"/>
                  <a:pt x="10396" y="730"/>
                </a:cubicBezTo>
                <a:cubicBezTo>
                  <a:pt x="4651" y="730"/>
                  <a:pt x="0" y="396"/>
                  <a:pt x="0" y="1"/>
                </a:cubicBezTo>
                <a:close/>
              </a:path>
            </a:pathLst>
          </a:custGeom>
          <a:solidFill>
            <a:srgbClr val="A4B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60"/>
          <p:cNvSpPr/>
          <p:nvPr/>
        </p:nvSpPr>
        <p:spPr>
          <a:xfrm flipH="1">
            <a:off x="8142025" y="3836875"/>
            <a:ext cx="280425" cy="908850"/>
          </a:xfrm>
          <a:custGeom>
            <a:avLst/>
            <a:gdLst/>
            <a:ahLst/>
            <a:cxnLst/>
            <a:rect l="l" t="t" r="r" b="b"/>
            <a:pathLst>
              <a:path w="11217" h="36354" extrusionOk="0">
                <a:moveTo>
                  <a:pt x="11216" y="1"/>
                </a:moveTo>
                <a:cubicBezTo>
                  <a:pt x="11216" y="305"/>
                  <a:pt x="8420" y="578"/>
                  <a:pt x="4529" y="670"/>
                </a:cubicBezTo>
                <a:cubicBezTo>
                  <a:pt x="4317" y="4864"/>
                  <a:pt x="3405" y="18117"/>
                  <a:pt x="0" y="36354"/>
                </a:cubicBezTo>
                <a:lnTo>
                  <a:pt x="791" y="36354"/>
                </a:lnTo>
                <a:cubicBezTo>
                  <a:pt x="3861" y="36354"/>
                  <a:pt x="6353" y="36050"/>
                  <a:pt x="6353" y="35624"/>
                </a:cubicBezTo>
                <a:cubicBezTo>
                  <a:pt x="6353" y="35624"/>
                  <a:pt x="11216" y="16080"/>
                  <a:pt x="11216" y="1"/>
                </a:cubicBezTo>
                <a:close/>
              </a:path>
            </a:pathLst>
          </a:custGeom>
          <a:solidFill>
            <a:srgbClr val="708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60"/>
          <p:cNvSpPr/>
          <p:nvPr/>
        </p:nvSpPr>
        <p:spPr>
          <a:xfrm flipH="1">
            <a:off x="7230150" y="4132475"/>
            <a:ext cx="589700" cy="734075"/>
          </a:xfrm>
          <a:custGeom>
            <a:avLst/>
            <a:gdLst/>
            <a:ahLst/>
            <a:cxnLst/>
            <a:rect l="l" t="t" r="r" b="b"/>
            <a:pathLst>
              <a:path w="23588" h="29363" fill="none" extrusionOk="0">
                <a:moveTo>
                  <a:pt x="0" y="1"/>
                </a:moveTo>
                <a:lnTo>
                  <a:pt x="23587" y="1"/>
                </a:lnTo>
                <a:lnTo>
                  <a:pt x="23587" y="29363"/>
                </a:lnTo>
                <a:lnTo>
                  <a:pt x="0" y="29363"/>
                </a:lnTo>
                <a:close/>
              </a:path>
            </a:pathLst>
          </a:custGeom>
          <a:noFill/>
          <a:ln w="31150" cap="flat" cmpd="sng">
            <a:solidFill>
              <a:srgbClr val="7396C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60"/>
          <p:cNvSpPr/>
          <p:nvPr/>
        </p:nvSpPr>
        <p:spPr>
          <a:xfrm flipH="1">
            <a:off x="7027275" y="4132475"/>
            <a:ext cx="589700" cy="734075"/>
          </a:xfrm>
          <a:custGeom>
            <a:avLst/>
            <a:gdLst/>
            <a:ahLst/>
            <a:cxnLst/>
            <a:rect l="l" t="t" r="r" b="b"/>
            <a:pathLst>
              <a:path w="23588" h="29363" fill="none" extrusionOk="0">
                <a:moveTo>
                  <a:pt x="1" y="1"/>
                </a:moveTo>
                <a:lnTo>
                  <a:pt x="23588" y="1"/>
                </a:lnTo>
                <a:lnTo>
                  <a:pt x="23588" y="29363"/>
                </a:lnTo>
                <a:lnTo>
                  <a:pt x="1" y="29363"/>
                </a:lnTo>
                <a:close/>
              </a:path>
            </a:pathLst>
          </a:custGeom>
          <a:noFill/>
          <a:ln w="31150" cap="flat" cmpd="sng">
            <a:solidFill>
              <a:srgbClr val="7396C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60"/>
          <p:cNvSpPr/>
          <p:nvPr/>
        </p:nvSpPr>
        <p:spPr>
          <a:xfrm flipH="1">
            <a:off x="7033350" y="2902225"/>
            <a:ext cx="1158100" cy="1313875"/>
          </a:xfrm>
          <a:custGeom>
            <a:avLst/>
            <a:gdLst/>
            <a:ahLst/>
            <a:cxnLst/>
            <a:rect l="l" t="t" r="r" b="b"/>
            <a:pathLst>
              <a:path w="46324" h="52555" extrusionOk="0">
                <a:moveTo>
                  <a:pt x="4347" y="0"/>
                </a:moveTo>
                <a:cubicBezTo>
                  <a:pt x="1885" y="0"/>
                  <a:pt x="1" y="2189"/>
                  <a:pt x="365" y="4620"/>
                </a:cubicBezTo>
                <a:lnTo>
                  <a:pt x="6110" y="44378"/>
                </a:lnTo>
                <a:cubicBezTo>
                  <a:pt x="6809" y="49089"/>
                  <a:pt x="10821" y="52554"/>
                  <a:pt x="15594" y="52554"/>
                </a:cubicBezTo>
                <a:lnTo>
                  <a:pt x="45503" y="52554"/>
                </a:lnTo>
                <a:lnTo>
                  <a:pt x="46324" y="47387"/>
                </a:lnTo>
                <a:lnTo>
                  <a:pt x="27053" y="44165"/>
                </a:lnTo>
                <a:lnTo>
                  <a:pt x="22980" y="0"/>
                </a:ln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60"/>
          <p:cNvSpPr/>
          <p:nvPr/>
        </p:nvSpPr>
        <p:spPr>
          <a:xfrm flipH="1">
            <a:off x="6853250" y="4810300"/>
            <a:ext cx="512950" cy="97300"/>
          </a:xfrm>
          <a:custGeom>
            <a:avLst/>
            <a:gdLst/>
            <a:ahLst/>
            <a:cxnLst/>
            <a:rect l="l" t="t" r="r" b="b"/>
            <a:pathLst>
              <a:path w="20518" h="3892" extrusionOk="0">
                <a:moveTo>
                  <a:pt x="1307" y="1"/>
                </a:moveTo>
                <a:lnTo>
                  <a:pt x="0" y="3891"/>
                </a:lnTo>
                <a:lnTo>
                  <a:pt x="20305" y="3891"/>
                </a:lnTo>
                <a:cubicBezTo>
                  <a:pt x="20305" y="3891"/>
                  <a:pt x="20517" y="1368"/>
                  <a:pt x="17843" y="1"/>
                </a:cubicBezTo>
                <a:close/>
              </a:path>
            </a:pathLst>
          </a:custGeom>
          <a:solidFill>
            <a:srgbClr val="072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60"/>
          <p:cNvSpPr/>
          <p:nvPr/>
        </p:nvSpPr>
        <p:spPr>
          <a:xfrm flipH="1">
            <a:off x="6752175" y="3804200"/>
            <a:ext cx="756125" cy="1006125"/>
          </a:xfrm>
          <a:custGeom>
            <a:avLst/>
            <a:gdLst/>
            <a:ahLst/>
            <a:cxnLst/>
            <a:rect l="l" t="t" r="r" b="b"/>
            <a:pathLst>
              <a:path w="30245" h="40245" extrusionOk="0">
                <a:moveTo>
                  <a:pt x="9028" y="1"/>
                </a:moveTo>
                <a:lnTo>
                  <a:pt x="0" y="8785"/>
                </a:lnTo>
                <a:lnTo>
                  <a:pt x="14621" y="12402"/>
                </a:lnTo>
                <a:lnTo>
                  <a:pt x="6991" y="40245"/>
                </a:lnTo>
                <a:lnTo>
                  <a:pt x="23527" y="40245"/>
                </a:lnTo>
                <a:lnTo>
                  <a:pt x="29727" y="8056"/>
                </a:lnTo>
                <a:cubicBezTo>
                  <a:pt x="30244" y="5350"/>
                  <a:pt x="28390" y="2736"/>
                  <a:pt x="25654" y="2372"/>
                </a:cubicBezTo>
                <a:lnTo>
                  <a:pt x="9028" y="1"/>
                </a:lnTo>
                <a:close/>
              </a:path>
            </a:pathLst>
          </a:custGeom>
          <a:solidFill>
            <a:srgbClr val="072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60"/>
          <p:cNvSpPr/>
          <p:nvPr/>
        </p:nvSpPr>
        <p:spPr>
          <a:xfrm flipH="1">
            <a:off x="6597925" y="3804200"/>
            <a:ext cx="1192300" cy="1006125"/>
          </a:xfrm>
          <a:custGeom>
            <a:avLst/>
            <a:gdLst/>
            <a:ahLst/>
            <a:cxnLst/>
            <a:rect l="l" t="t" r="r" b="b"/>
            <a:pathLst>
              <a:path w="47692" h="40245" extrusionOk="0">
                <a:moveTo>
                  <a:pt x="12919" y="1"/>
                </a:moveTo>
                <a:lnTo>
                  <a:pt x="1" y="6566"/>
                </a:lnTo>
                <a:cubicBezTo>
                  <a:pt x="1" y="6566"/>
                  <a:pt x="2402" y="15290"/>
                  <a:pt x="10122" y="15290"/>
                </a:cubicBezTo>
                <a:lnTo>
                  <a:pt x="25229" y="15290"/>
                </a:lnTo>
                <a:lnTo>
                  <a:pt x="32585" y="40245"/>
                </a:lnTo>
                <a:lnTo>
                  <a:pt x="47691" y="40245"/>
                </a:lnTo>
                <a:lnTo>
                  <a:pt x="36992" y="8846"/>
                </a:lnTo>
                <a:cubicBezTo>
                  <a:pt x="35776" y="5290"/>
                  <a:pt x="32706" y="2706"/>
                  <a:pt x="28998" y="2098"/>
                </a:cubicBezTo>
                <a:lnTo>
                  <a:pt x="22889" y="1095"/>
                </a:lnTo>
                <a:lnTo>
                  <a:pt x="12919" y="1"/>
                </a:lnTo>
                <a:close/>
              </a:path>
            </a:pathLst>
          </a:custGeom>
          <a:solidFill>
            <a:srgbClr val="5B5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60"/>
          <p:cNvSpPr/>
          <p:nvPr/>
        </p:nvSpPr>
        <p:spPr>
          <a:xfrm flipH="1">
            <a:off x="6465700" y="4810300"/>
            <a:ext cx="509925" cy="97300"/>
          </a:xfrm>
          <a:custGeom>
            <a:avLst/>
            <a:gdLst/>
            <a:ahLst/>
            <a:cxnLst/>
            <a:rect l="l" t="t" r="r" b="b"/>
            <a:pathLst>
              <a:path w="20397" h="3892" extrusionOk="0">
                <a:moveTo>
                  <a:pt x="1" y="1"/>
                </a:moveTo>
                <a:lnTo>
                  <a:pt x="1217" y="3891"/>
                </a:lnTo>
                <a:lnTo>
                  <a:pt x="20396" y="3891"/>
                </a:lnTo>
                <a:cubicBezTo>
                  <a:pt x="20396" y="3891"/>
                  <a:pt x="18573" y="1"/>
                  <a:pt x="15107" y="1"/>
                </a:cubicBezTo>
                <a:close/>
              </a:path>
            </a:pathLst>
          </a:custGeom>
          <a:solidFill>
            <a:srgbClr val="072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60"/>
          <p:cNvSpPr/>
          <p:nvPr/>
        </p:nvSpPr>
        <p:spPr>
          <a:xfrm flipH="1">
            <a:off x="7142775" y="2787475"/>
            <a:ext cx="684675" cy="1200650"/>
          </a:xfrm>
          <a:custGeom>
            <a:avLst/>
            <a:gdLst/>
            <a:ahLst/>
            <a:cxnLst/>
            <a:rect l="l" t="t" r="r" b="b"/>
            <a:pathLst>
              <a:path w="27387" h="48026" extrusionOk="0">
                <a:moveTo>
                  <a:pt x="11611" y="1"/>
                </a:moveTo>
                <a:lnTo>
                  <a:pt x="0" y="5563"/>
                </a:lnTo>
                <a:lnTo>
                  <a:pt x="1520" y="48026"/>
                </a:lnTo>
                <a:lnTo>
                  <a:pt x="14408" y="40670"/>
                </a:lnTo>
                <a:lnTo>
                  <a:pt x="24378" y="41764"/>
                </a:lnTo>
                <a:lnTo>
                  <a:pt x="27387" y="5563"/>
                </a:lnTo>
                <a:lnTo>
                  <a:pt x="18116" y="1216"/>
                </a:lnTo>
                <a:lnTo>
                  <a:pt x="11611" y="1"/>
                </a:lnTo>
                <a:close/>
              </a:path>
            </a:pathLst>
          </a:custGeom>
          <a:solidFill>
            <a:srgbClr val="708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60"/>
          <p:cNvSpPr/>
          <p:nvPr/>
        </p:nvSpPr>
        <p:spPr>
          <a:xfrm flipH="1">
            <a:off x="7246875" y="2817875"/>
            <a:ext cx="127700" cy="539550"/>
          </a:xfrm>
          <a:custGeom>
            <a:avLst/>
            <a:gdLst/>
            <a:ahLst/>
            <a:cxnLst/>
            <a:rect l="l" t="t" r="r" b="b"/>
            <a:pathLst>
              <a:path w="5108" h="21582" extrusionOk="0">
                <a:moveTo>
                  <a:pt x="1" y="0"/>
                </a:moveTo>
                <a:lnTo>
                  <a:pt x="1" y="21581"/>
                </a:lnTo>
                <a:cubicBezTo>
                  <a:pt x="1" y="21581"/>
                  <a:pt x="5107" y="17235"/>
                  <a:pt x="4652" y="2189"/>
                </a:cubicBezTo>
                <a:lnTo>
                  <a:pt x="1" y="0"/>
                </a:lnTo>
                <a:close/>
              </a:path>
            </a:pathLst>
          </a:custGeom>
          <a:solidFill>
            <a:srgbClr val="5B5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60"/>
          <p:cNvSpPr/>
          <p:nvPr/>
        </p:nvSpPr>
        <p:spPr>
          <a:xfrm flipH="1">
            <a:off x="7374550" y="2787475"/>
            <a:ext cx="294850" cy="569950"/>
          </a:xfrm>
          <a:custGeom>
            <a:avLst/>
            <a:gdLst/>
            <a:ahLst/>
            <a:cxnLst/>
            <a:rect l="l" t="t" r="r" b="b"/>
            <a:pathLst>
              <a:path w="11794" h="22798" extrusionOk="0">
                <a:moveTo>
                  <a:pt x="5289" y="1"/>
                </a:moveTo>
                <a:lnTo>
                  <a:pt x="0" y="2523"/>
                </a:lnTo>
                <a:cubicBezTo>
                  <a:pt x="335" y="16749"/>
                  <a:pt x="11794" y="22797"/>
                  <a:pt x="11794" y="22797"/>
                </a:cubicBezTo>
                <a:lnTo>
                  <a:pt x="5289" y="1"/>
                </a:lnTo>
                <a:close/>
              </a:path>
            </a:pathLst>
          </a:custGeom>
          <a:solidFill>
            <a:srgbClr val="5B5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60"/>
          <p:cNvSpPr/>
          <p:nvPr/>
        </p:nvSpPr>
        <p:spPr>
          <a:xfrm flipH="1">
            <a:off x="7336550" y="2787475"/>
            <a:ext cx="200625" cy="569950"/>
          </a:xfrm>
          <a:custGeom>
            <a:avLst/>
            <a:gdLst/>
            <a:ahLst/>
            <a:cxnLst/>
            <a:rect l="l" t="t" r="r" b="b"/>
            <a:pathLst>
              <a:path w="8025" h="22798" extrusionOk="0">
                <a:moveTo>
                  <a:pt x="0" y="1"/>
                </a:moveTo>
                <a:lnTo>
                  <a:pt x="639" y="6779"/>
                </a:lnTo>
                <a:cubicBezTo>
                  <a:pt x="639" y="6779"/>
                  <a:pt x="2280" y="18390"/>
                  <a:pt x="6505" y="22797"/>
                </a:cubicBezTo>
                <a:cubicBezTo>
                  <a:pt x="8025" y="12220"/>
                  <a:pt x="7690" y="5563"/>
                  <a:pt x="7690" y="5563"/>
                </a:cubicBezTo>
                <a:lnTo>
                  <a:pt x="6505" y="1216"/>
                </a:lnTo>
                <a:lnTo>
                  <a:pt x="0"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60"/>
          <p:cNvSpPr/>
          <p:nvPr/>
        </p:nvSpPr>
        <p:spPr>
          <a:xfrm flipH="1">
            <a:off x="7374550" y="2611175"/>
            <a:ext cx="184675" cy="239400"/>
          </a:xfrm>
          <a:custGeom>
            <a:avLst/>
            <a:gdLst/>
            <a:ahLst/>
            <a:cxnLst/>
            <a:rect l="l" t="t" r="r" b="b"/>
            <a:pathLst>
              <a:path w="7387" h="9576" extrusionOk="0">
                <a:moveTo>
                  <a:pt x="1855" y="1"/>
                </a:moveTo>
                <a:lnTo>
                  <a:pt x="1" y="487"/>
                </a:lnTo>
                <a:lnTo>
                  <a:pt x="882" y="7053"/>
                </a:lnTo>
                <a:lnTo>
                  <a:pt x="5502" y="9575"/>
                </a:lnTo>
                <a:lnTo>
                  <a:pt x="7387" y="8268"/>
                </a:lnTo>
                <a:lnTo>
                  <a:pt x="6901" y="4894"/>
                </a:lnTo>
                <a:lnTo>
                  <a:pt x="1855" y="1"/>
                </a:ln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60"/>
          <p:cNvSpPr/>
          <p:nvPr/>
        </p:nvSpPr>
        <p:spPr>
          <a:xfrm flipH="1">
            <a:off x="7374550" y="2663625"/>
            <a:ext cx="146675" cy="154275"/>
          </a:xfrm>
          <a:custGeom>
            <a:avLst/>
            <a:gdLst/>
            <a:ahLst/>
            <a:cxnLst/>
            <a:rect l="l" t="t" r="r" b="b"/>
            <a:pathLst>
              <a:path w="5867" h="6171" extrusionOk="0">
                <a:moveTo>
                  <a:pt x="2493" y="0"/>
                </a:moveTo>
                <a:lnTo>
                  <a:pt x="1" y="243"/>
                </a:lnTo>
                <a:cubicBezTo>
                  <a:pt x="1" y="243"/>
                  <a:pt x="791" y="4985"/>
                  <a:pt x="5867" y="6170"/>
                </a:cubicBezTo>
                <a:lnTo>
                  <a:pt x="5381" y="2796"/>
                </a:lnTo>
                <a:lnTo>
                  <a:pt x="2493" y="0"/>
                </a:lnTo>
                <a:close/>
              </a:path>
            </a:pathLst>
          </a:custGeom>
          <a:solidFill>
            <a:srgbClr val="6D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60"/>
          <p:cNvSpPr/>
          <p:nvPr/>
        </p:nvSpPr>
        <p:spPr>
          <a:xfrm flipH="1">
            <a:off x="7332750" y="2378300"/>
            <a:ext cx="302450" cy="291425"/>
          </a:xfrm>
          <a:custGeom>
            <a:avLst/>
            <a:gdLst/>
            <a:ahLst/>
            <a:cxnLst/>
            <a:rect l="l" t="t" r="r" b="b"/>
            <a:pathLst>
              <a:path w="12098" h="11657" extrusionOk="0">
                <a:moveTo>
                  <a:pt x="9264" y="1"/>
                </a:moveTo>
                <a:cubicBezTo>
                  <a:pt x="8772" y="1"/>
                  <a:pt x="8259" y="125"/>
                  <a:pt x="7782" y="349"/>
                </a:cubicBezTo>
                <a:cubicBezTo>
                  <a:pt x="6171" y="1170"/>
                  <a:pt x="2371" y="2690"/>
                  <a:pt x="2006" y="2811"/>
                </a:cubicBezTo>
                <a:cubicBezTo>
                  <a:pt x="1095" y="3024"/>
                  <a:pt x="0" y="8738"/>
                  <a:pt x="4560" y="11656"/>
                </a:cubicBezTo>
                <a:cubicBezTo>
                  <a:pt x="4712" y="10197"/>
                  <a:pt x="5471" y="6185"/>
                  <a:pt x="5471" y="6185"/>
                </a:cubicBezTo>
                <a:lnTo>
                  <a:pt x="6231" y="4513"/>
                </a:lnTo>
                <a:lnTo>
                  <a:pt x="10852" y="4817"/>
                </a:lnTo>
                <a:cubicBezTo>
                  <a:pt x="10852" y="4817"/>
                  <a:pt x="12098" y="3875"/>
                  <a:pt x="11611" y="1899"/>
                </a:cubicBezTo>
                <a:cubicBezTo>
                  <a:pt x="11260" y="557"/>
                  <a:pt x="10307" y="1"/>
                  <a:pt x="9264" y="1"/>
                </a:cubicBezTo>
                <a:close/>
              </a:path>
            </a:pathLst>
          </a:custGeom>
          <a:solidFill>
            <a:srgbClr val="072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60"/>
          <p:cNvSpPr/>
          <p:nvPr/>
        </p:nvSpPr>
        <p:spPr>
          <a:xfrm flipH="1">
            <a:off x="7513600" y="2545075"/>
            <a:ext cx="91975" cy="91200"/>
          </a:xfrm>
          <a:custGeom>
            <a:avLst/>
            <a:gdLst/>
            <a:ahLst/>
            <a:cxnLst/>
            <a:rect l="l" t="t" r="r" b="b"/>
            <a:pathLst>
              <a:path w="3679" h="3648" extrusionOk="0">
                <a:moveTo>
                  <a:pt x="1855" y="0"/>
                </a:moveTo>
                <a:cubicBezTo>
                  <a:pt x="821" y="0"/>
                  <a:pt x="1" y="821"/>
                  <a:pt x="1" y="1824"/>
                </a:cubicBezTo>
                <a:cubicBezTo>
                  <a:pt x="1" y="2858"/>
                  <a:pt x="821" y="3648"/>
                  <a:pt x="1855" y="3648"/>
                </a:cubicBezTo>
                <a:cubicBezTo>
                  <a:pt x="2858" y="3648"/>
                  <a:pt x="3679" y="2858"/>
                  <a:pt x="3679" y="1824"/>
                </a:cubicBezTo>
                <a:cubicBezTo>
                  <a:pt x="3679" y="821"/>
                  <a:pt x="2858" y="0"/>
                  <a:pt x="1855" y="0"/>
                </a:cubicBezTo>
                <a:close/>
              </a:path>
            </a:pathLst>
          </a:custGeom>
          <a:solidFill>
            <a:srgbClr val="FF95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60"/>
          <p:cNvSpPr/>
          <p:nvPr/>
        </p:nvSpPr>
        <p:spPr>
          <a:xfrm flipH="1">
            <a:off x="7303875" y="2457300"/>
            <a:ext cx="247750" cy="308100"/>
          </a:xfrm>
          <a:custGeom>
            <a:avLst/>
            <a:gdLst/>
            <a:ahLst/>
            <a:cxnLst/>
            <a:rect l="l" t="t" r="r" b="b"/>
            <a:pathLst>
              <a:path w="9910" h="12324" extrusionOk="0">
                <a:moveTo>
                  <a:pt x="4716" y="1"/>
                </a:moveTo>
                <a:cubicBezTo>
                  <a:pt x="2643" y="1"/>
                  <a:pt x="1156" y="1323"/>
                  <a:pt x="1156" y="1323"/>
                </a:cubicBezTo>
                <a:lnTo>
                  <a:pt x="1" y="2144"/>
                </a:lnTo>
                <a:cubicBezTo>
                  <a:pt x="1" y="2144"/>
                  <a:pt x="1" y="6095"/>
                  <a:pt x="1855" y="10077"/>
                </a:cubicBezTo>
                <a:cubicBezTo>
                  <a:pt x="2694" y="11836"/>
                  <a:pt x="4382" y="12324"/>
                  <a:pt x="5998" y="12324"/>
                </a:cubicBezTo>
                <a:cubicBezTo>
                  <a:pt x="8011" y="12324"/>
                  <a:pt x="9910" y="11566"/>
                  <a:pt x="9910" y="11566"/>
                </a:cubicBezTo>
                <a:cubicBezTo>
                  <a:pt x="9910" y="11566"/>
                  <a:pt x="9697" y="2022"/>
                  <a:pt x="7113" y="624"/>
                </a:cubicBezTo>
                <a:cubicBezTo>
                  <a:pt x="6267" y="169"/>
                  <a:pt x="5454" y="1"/>
                  <a:pt x="4716" y="1"/>
                </a:cubicBezTo>
                <a:close/>
              </a:path>
            </a:pathLst>
          </a:custGeom>
          <a:solidFill>
            <a:srgbClr val="FF95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60"/>
          <p:cNvSpPr/>
          <p:nvPr/>
        </p:nvSpPr>
        <p:spPr>
          <a:xfrm flipH="1">
            <a:off x="7303875" y="2491125"/>
            <a:ext cx="247750" cy="274275"/>
          </a:xfrm>
          <a:custGeom>
            <a:avLst/>
            <a:gdLst/>
            <a:ahLst/>
            <a:cxnLst/>
            <a:rect l="l" t="t" r="r" b="b"/>
            <a:pathLst>
              <a:path w="9910" h="10971" extrusionOk="0">
                <a:moveTo>
                  <a:pt x="1125" y="0"/>
                </a:moveTo>
                <a:lnTo>
                  <a:pt x="1" y="791"/>
                </a:lnTo>
                <a:cubicBezTo>
                  <a:pt x="1" y="791"/>
                  <a:pt x="1" y="4742"/>
                  <a:pt x="1855" y="8724"/>
                </a:cubicBezTo>
                <a:cubicBezTo>
                  <a:pt x="2694" y="10483"/>
                  <a:pt x="4382" y="10971"/>
                  <a:pt x="5998" y="10971"/>
                </a:cubicBezTo>
                <a:cubicBezTo>
                  <a:pt x="8011" y="10971"/>
                  <a:pt x="9910" y="10213"/>
                  <a:pt x="9910" y="10213"/>
                </a:cubicBezTo>
                <a:cubicBezTo>
                  <a:pt x="9910" y="10213"/>
                  <a:pt x="9849" y="7782"/>
                  <a:pt x="9454" y="5168"/>
                </a:cubicBezTo>
                <a:cubicBezTo>
                  <a:pt x="9190" y="5150"/>
                  <a:pt x="8874" y="5137"/>
                  <a:pt x="8519" y="5137"/>
                </a:cubicBezTo>
                <a:cubicBezTo>
                  <a:pt x="7648" y="5137"/>
                  <a:pt x="6538" y="5212"/>
                  <a:pt x="5350" y="5471"/>
                </a:cubicBezTo>
                <a:cubicBezTo>
                  <a:pt x="5145" y="5512"/>
                  <a:pt x="4940" y="5531"/>
                  <a:pt x="4736" y="5531"/>
                </a:cubicBezTo>
                <a:cubicBezTo>
                  <a:pt x="3401" y="5531"/>
                  <a:pt x="2155" y="4693"/>
                  <a:pt x="1733" y="3374"/>
                </a:cubicBezTo>
                <a:cubicBezTo>
                  <a:pt x="1369" y="2341"/>
                  <a:pt x="1156" y="1246"/>
                  <a:pt x="1125" y="0"/>
                </a:cubicBezTo>
                <a:close/>
              </a:path>
            </a:pathLst>
          </a:custGeom>
          <a:solidFill>
            <a:srgbClr val="072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0"/>
          <p:cNvSpPr/>
          <p:nvPr/>
        </p:nvSpPr>
        <p:spPr>
          <a:xfrm flipH="1">
            <a:off x="7421650" y="2545075"/>
            <a:ext cx="21300" cy="31925"/>
          </a:xfrm>
          <a:custGeom>
            <a:avLst/>
            <a:gdLst/>
            <a:ahLst/>
            <a:cxnLst/>
            <a:rect l="l" t="t" r="r" b="b"/>
            <a:pathLst>
              <a:path w="852" h="1277" extrusionOk="0">
                <a:moveTo>
                  <a:pt x="426" y="0"/>
                </a:moveTo>
                <a:cubicBezTo>
                  <a:pt x="183" y="0"/>
                  <a:pt x="0" y="213"/>
                  <a:pt x="0" y="426"/>
                </a:cubicBezTo>
                <a:lnTo>
                  <a:pt x="0" y="851"/>
                </a:lnTo>
                <a:cubicBezTo>
                  <a:pt x="0" y="1064"/>
                  <a:pt x="183" y="1277"/>
                  <a:pt x="426" y="1277"/>
                </a:cubicBezTo>
                <a:cubicBezTo>
                  <a:pt x="669" y="1277"/>
                  <a:pt x="851" y="1064"/>
                  <a:pt x="851" y="851"/>
                </a:cubicBezTo>
                <a:lnTo>
                  <a:pt x="851" y="426"/>
                </a:lnTo>
                <a:cubicBezTo>
                  <a:pt x="851" y="213"/>
                  <a:pt x="669" y="0"/>
                  <a:pt x="426" y="0"/>
                </a:cubicBezTo>
                <a:close/>
              </a:path>
            </a:pathLst>
          </a:custGeom>
          <a:solidFill>
            <a:srgbClr val="091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60"/>
          <p:cNvSpPr/>
          <p:nvPr/>
        </p:nvSpPr>
        <p:spPr>
          <a:xfrm flipH="1">
            <a:off x="7333500" y="2545075"/>
            <a:ext cx="11425" cy="31925"/>
          </a:xfrm>
          <a:custGeom>
            <a:avLst/>
            <a:gdLst/>
            <a:ahLst/>
            <a:cxnLst/>
            <a:rect l="l" t="t" r="r" b="b"/>
            <a:pathLst>
              <a:path w="457" h="1277" extrusionOk="0">
                <a:moveTo>
                  <a:pt x="213" y="0"/>
                </a:moveTo>
                <a:cubicBezTo>
                  <a:pt x="92" y="0"/>
                  <a:pt x="0" y="122"/>
                  <a:pt x="0" y="244"/>
                </a:cubicBezTo>
                <a:lnTo>
                  <a:pt x="0" y="1034"/>
                </a:lnTo>
                <a:cubicBezTo>
                  <a:pt x="0" y="1155"/>
                  <a:pt x="92" y="1277"/>
                  <a:pt x="213" y="1277"/>
                </a:cubicBezTo>
                <a:cubicBezTo>
                  <a:pt x="335" y="1277"/>
                  <a:pt x="456" y="1155"/>
                  <a:pt x="456" y="1034"/>
                </a:cubicBezTo>
                <a:lnTo>
                  <a:pt x="456" y="244"/>
                </a:lnTo>
                <a:cubicBezTo>
                  <a:pt x="456" y="122"/>
                  <a:pt x="335" y="0"/>
                  <a:pt x="213" y="0"/>
                </a:cubicBezTo>
                <a:close/>
              </a:path>
            </a:pathLst>
          </a:custGeom>
          <a:solidFill>
            <a:srgbClr val="091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60"/>
          <p:cNvSpPr/>
          <p:nvPr/>
        </p:nvSpPr>
        <p:spPr>
          <a:xfrm flipH="1">
            <a:off x="7409500" y="2505550"/>
            <a:ext cx="61575" cy="27400"/>
          </a:xfrm>
          <a:custGeom>
            <a:avLst/>
            <a:gdLst/>
            <a:ahLst/>
            <a:cxnLst/>
            <a:rect l="l" t="t" r="r" b="b"/>
            <a:pathLst>
              <a:path w="2463" h="1096" fill="none" extrusionOk="0">
                <a:moveTo>
                  <a:pt x="2463" y="730"/>
                </a:moveTo>
                <a:cubicBezTo>
                  <a:pt x="2463" y="730"/>
                  <a:pt x="1065" y="1"/>
                  <a:pt x="1" y="1095"/>
                </a:cubicBezTo>
              </a:path>
            </a:pathLst>
          </a:custGeom>
          <a:noFill/>
          <a:ln w="11400" cap="rnd" cmpd="sng">
            <a:solidFill>
              <a:srgbClr val="09125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60"/>
          <p:cNvSpPr/>
          <p:nvPr/>
        </p:nvSpPr>
        <p:spPr>
          <a:xfrm flipH="1">
            <a:off x="7333500" y="2522275"/>
            <a:ext cx="22075" cy="3075"/>
          </a:xfrm>
          <a:custGeom>
            <a:avLst/>
            <a:gdLst/>
            <a:ahLst/>
            <a:cxnLst/>
            <a:rect l="l" t="t" r="r" b="b"/>
            <a:pathLst>
              <a:path w="883" h="123" fill="none" extrusionOk="0">
                <a:moveTo>
                  <a:pt x="1" y="122"/>
                </a:moveTo>
                <a:cubicBezTo>
                  <a:pt x="1" y="122"/>
                  <a:pt x="153" y="0"/>
                  <a:pt x="882" y="122"/>
                </a:cubicBezTo>
              </a:path>
            </a:pathLst>
          </a:custGeom>
          <a:noFill/>
          <a:ln w="11400" cap="rnd" cmpd="sng">
            <a:solidFill>
              <a:srgbClr val="09125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60"/>
          <p:cNvSpPr/>
          <p:nvPr/>
        </p:nvSpPr>
        <p:spPr>
          <a:xfrm flipH="1">
            <a:off x="7333500" y="2644625"/>
            <a:ext cx="65375" cy="19650"/>
          </a:xfrm>
          <a:custGeom>
            <a:avLst/>
            <a:gdLst/>
            <a:ahLst/>
            <a:cxnLst/>
            <a:rect l="l" t="t" r="r" b="b"/>
            <a:pathLst>
              <a:path w="2615" h="786" extrusionOk="0">
                <a:moveTo>
                  <a:pt x="2614" y="0"/>
                </a:moveTo>
                <a:lnTo>
                  <a:pt x="0" y="243"/>
                </a:lnTo>
                <a:cubicBezTo>
                  <a:pt x="0" y="243"/>
                  <a:pt x="771" y="785"/>
                  <a:pt x="1509" y="785"/>
                </a:cubicBezTo>
                <a:cubicBezTo>
                  <a:pt x="1943" y="785"/>
                  <a:pt x="2367" y="597"/>
                  <a:pt x="2614"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60"/>
          <p:cNvSpPr/>
          <p:nvPr/>
        </p:nvSpPr>
        <p:spPr>
          <a:xfrm flipH="1">
            <a:off x="7421650" y="2787475"/>
            <a:ext cx="115525" cy="169475"/>
          </a:xfrm>
          <a:custGeom>
            <a:avLst/>
            <a:gdLst/>
            <a:ahLst/>
            <a:cxnLst/>
            <a:rect l="l" t="t" r="r" b="b"/>
            <a:pathLst>
              <a:path w="4621" h="6779" extrusionOk="0">
                <a:moveTo>
                  <a:pt x="0" y="1"/>
                </a:moveTo>
                <a:lnTo>
                  <a:pt x="639" y="6779"/>
                </a:lnTo>
                <a:lnTo>
                  <a:pt x="4620" y="2523"/>
                </a:lnTo>
                <a:lnTo>
                  <a:pt x="0" y="1"/>
                </a:lnTo>
                <a:close/>
              </a:path>
            </a:pathLst>
          </a:custGeom>
          <a:solidFill>
            <a:srgbClr val="BCD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60"/>
          <p:cNvSpPr/>
          <p:nvPr/>
        </p:nvSpPr>
        <p:spPr>
          <a:xfrm flipH="1">
            <a:off x="7344900" y="2817875"/>
            <a:ext cx="76775" cy="108675"/>
          </a:xfrm>
          <a:custGeom>
            <a:avLst/>
            <a:gdLst/>
            <a:ahLst/>
            <a:cxnLst/>
            <a:rect l="l" t="t" r="r" b="b"/>
            <a:pathLst>
              <a:path w="3071" h="4347" extrusionOk="0">
                <a:moveTo>
                  <a:pt x="1885" y="0"/>
                </a:moveTo>
                <a:lnTo>
                  <a:pt x="0" y="1307"/>
                </a:lnTo>
                <a:lnTo>
                  <a:pt x="3070" y="4347"/>
                </a:lnTo>
                <a:lnTo>
                  <a:pt x="3070" y="4347"/>
                </a:lnTo>
                <a:lnTo>
                  <a:pt x="1885" y="0"/>
                </a:lnTo>
                <a:close/>
              </a:path>
            </a:pathLst>
          </a:custGeom>
          <a:solidFill>
            <a:srgbClr val="BCD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60"/>
          <p:cNvSpPr/>
          <p:nvPr/>
        </p:nvSpPr>
        <p:spPr>
          <a:xfrm flipH="1">
            <a:off x="6531050" y="2926525"/>
            <a:ext cx="675575" cy="775875"/>
          </a:xfrm>
          <a:custGeom>
            <a:avLst/>
            <a:gdLst/>
            <a:ahLst/>
            <a:cxnLst/>
            <a:rect l="l" t="t" r="r" b="b"/>
            <a:pathLst>
              <a:path w="27023" h="31035" extrusionOk="0">
                <a:moveTo>
                  <a:pt x="2554" y="1"/>
                </a:moveTo>
                <a:lnTo>
                  <a:pt x="0" y="31035"/>
                </a:lnTo>
                <a:lnTo>
                  <a:pt x="27022" y="31035"/>
                </a:lnTo>
                <a:lnTo>
                  <a:pt x="26141" y="29485"/>
                </a:lnTo>
                <a:cubicBezTo>
                  <a:pt x="24469" y="26597"/>
                  <a:pt x="21399" y="24804"/>
                  <a:pt x="18055" y="24804"/>
                </a:cubicBezTo>
                <a:lnTo>
                  <a:pt x="9241" y="24804"/>
                </a:lnTo>
                <a:cubicBezTo>
                  <a:pt x="9241" y="24804"/>
                  <a:pt x="6323" y="8451"/>
                  <a:pt x="5867" y="4651"/>
                </a:cubicBezTo>
                <a:cubicBezTo>
                  <a:pt x="5411" y="882"/>
                  <a:pt x="2554" y="1"/>
                  <a:pt x="2554" y="1"/>
                </a:cubicBezTo>
                <a:close/>
              </a:path>
            </a:pathLst>
          </a:custGeom>
          <a:solidFill>
            <a:srgbClr val="5B5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60"/>
          <p:cNvSpPr/>
          <p:nvPr/>
        </p:nvSpPr>
        <p:spPr>
          <a:xfrm flipH="1">
            <a:off x="7355550" y="2850550"/>
            <a:ext cx="111725" cy="506875"/>
          </a:xfrm>
          <a:custGeom>
            <a:avLst/>
            <a:gdLst/>
            <a:ahLst/>
            <a:cxnLst/>
            <a:rect l="l" t="t" r="r" b="b"/>
            <a:pathLst>
              <a:path w="4469" h="20275" extrusionOk="0">
                <a:moveTo>
                  <a:pt x="1824" y="0"/>
                </a:moveTo>
                <a:lnTo>
                  <a:pt x="1" y="1946"/>
                </a:lnTo>
                <a:lnTo>
                  <a:pt x="1065" y="3587"/>
                </a:lnTo>
                <a:lnTo>
                  <a:pt x="1065" y="16019"/>
                </a:lnTo>
                <a:cubicBezTo>
                  <a:pt x="1794" y="17691"/>
                  <a:pt x="2676" y="19180"/>
                  <a:pt x="3709" y="20274"/>
                </a:cubicBezTo>
                <a:cubicBezTo>
                  <a:pt x="4043" y="17934"/>
                  <a:pt x="4287" y="15806"/>
                  <a:pt x="4469" y="13891"/>
                </a:cubicBezTo>
                <a:lnTo>
                  <a:pt x="2736" y="3465"/>
                </a:lnTo>
                <a:lnTo>
                  <a:pt x="3344" y="1520"/>
                </a:lnTo>
                <a:lnTo>
                  <a:pt x="1824" y="0"/>
                </a:lnTo>
                <a:close/>
              </a:path>
            </a:pathLst>
          </a:custGeom>
          <a:solidFill>
            <a:srgbClr val="E659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60"/>
          <p:cNvSpPr/>
          <p:nvPr/>
        </p:nvSpPr>
        <p:spPr>
          <a:xfrm flipH="1">
            <a:off x="7537150" y="3305725"/>
            <a:ext cx="186975" cy="37250"/>
          </a:xfrm>
          <a:custGeom>
            <a:avLst/>
            <a:gdLst/>
            <a:ahLst/>
            <a:cxnLst/>
            <a:rect l="l" t="t" r="r" b="b"/>
            <a:pathLst>
              <a:path w="7479" h="1490" extrusionOk="0">
                <a:moveTo>
                  <a:pt x="1" y="0"/>
                </a:moveTo>
                <a:lnTo>
                  <a:pt x="1" y="1490"/>
                </a:lnTo>
                <a:lnTo>
                  <a:pt x="7478" y="1490"/>
                </a:lnTo>
                <a:lnTo>
                  <a:pt x="7478" y="0"/>
                </a:lnTo>
                <a:close/>
              </a:path>
            </a:pathLst>
          </a:custGeom>
          <a:solidFill>
            <a:srgbClr val="5B5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60"/>
          <p:cNvSpPr/>
          <p:nvPr/>
        </p:nvSpPr>
        <p:spPr>
          <a:xfrm flipH="1">
            <a:off x="6975600" y="3546600"/>
            <a:ext cx="136800" cy="25"/>
          </a:xfrm>
          <a:custGeom>
            <a:avLst/>
            <a:gdLst/>
            <a:ahLst/>
            <a:cxnLst/>
            <a:rect l="l" t="t" r="r" b="b"/>
            <a:pathLst>
              <a:path w="5472" h="1" fill="none" extrusionOk="0">
                <a:moveTo>
                  <a:pt x="5472" y="1"/>
                </a:moveTo>
                <a:lnTo>
                  <a:pt x="1" y="1"/>
                </a:lnTo>
              </a:path>
            </a:pathLst>
          </a:custGeom>
          <a:noFill/>
          <a:ln w="10650" cap="flat" cmpd="sng">
            <a:solidFill>
              <a:srgbClr val="09125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60"/>
          <p:cNvSpPr/>
          <p:nvPr/>
        </p:nvSpPr>
        <p:spPr>
          <a:xfrm flipH="1">
            <a:off x="6531050" y="3546600"/>
            <a:ext cx="314625" cy="155800"/>
          </a:xfrm>
          <a:custGeom>
            <a:avLst/>
            <a:gdLst/>
            <a:ahLst/>
            <a:cxnLst/>
            <a:rect l="l" t="t" r="r" b="b"/>
            <a:pathLst>
              <a:path w="12585" h="6232" extrusionOk="0">
                <a:moveTo>
                  <a:pt x="1095" y="1"/>
                </a:moveTo>
                <a:cubicBezTo>
                  <a:pt x="548" y="1338"/>
                  <a:pt x="0" y="3466"/>
                  <a:pt x="244" y="6232"/>
                </a:cubicBezTo>
                <a:lnTo>
                  <a:pt x="12584" y="6232"/>
                </a:lnTo>
                <a:lnTo>
                  <a:pt x="11703" y="4682"/>
                </a:lnTo>
                <a:cubicBezTo>
                  <a:pt x="10031" y="1794"/>
                  <a:pt x="6961" y="1"/>
                  <a:pt x="3617" y="1"/>
                </a:cubicBezTo>
                <a:close/>
              </a:path>
            </a:pathLst>
          </a:custGeom>
          <a:solidFill>
            <a:srgbClr val="FF95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60"/>
          <p:cNvSpPr/>
          <p:nvPr/>
        </p:nvSpPr>
        <p:spPr>
          <a:xfrm flipH="1">
            <a:off x="7543225" y="2585350"/>
            <a:ext cx="36500" cy="19775"/>
          </a:xfrm>
          <a:custGeom>
            <a:avLst/>
            <a:gdLst/>
            <a:ahLst/>
            <a:cxnLst/>
            <a:rect l="l" t="t" r="r" b="b"/>
            <a:pathLst>
              <a:path w="1460" h="791" fill="none" extrusionOk="0">
                <a:moveTo>
                  <a:pt x="0" y="0"/>
                </a:moveTo>
                <a:lnTo>
                  <a:pt x="1459" y="791"/>
                </a:lnTo>
              </a:path>
            </a:pathLst>
          </a:custGeom>
          <a:noFill/>
          <a:ln w="11400" cap="rnd" cmpd="sng">
            <a:solidFill>
              <a:srgbClr val="CE455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60"/>
          <p:cNvSpPr/>
          <p:nvPr/>
        </p:nvSpPr>
        <p:spPr>
          <a:xfrm flipH="1">
            <a:off x="7467250" y="3804200"/>
            <a:ext cx="322225" cy="288800"/>
          </a:xfrm>
          <a:custGeom>
            <a:avLst/>
            <a:gdLst/>
            <a:ahLst/>
            <a:cxnLst/>
            <a:rect l="l" t="t" r="r" b="b"/>
            <a:pathLst>
              <a:path w="12889" h="11552" extrusionOk="0">
                <a:moveTo>
                  <a:pt x="12889" y="1"/>
                </a:moveTo>
                <a:lnTo>
                  <a:pt x="1" y="7357"/>
                </a:lnTo>
                <a:cubicBezTo>
                  <a:pt x="1" y="7357"/>
                  <a:pt x="1764" y="10609"/>
                  <a:pt x="2615" y="11551"/>
                </a:cubicBezTo>
                <a:lnTo>
                  <a:pt x="12889" y="1"/>
                </a:lnTo>
                <a:close/>
              </a:path>
            </a:pathLst>
          </a:custGeom>
          <a:solidFill>
            <a:srgbClr val="072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60"/>
          <p:cNvSpPr/>
          <p:nvPr/>
        </p:nvSpPr>
        <p:spPr>
          <a:xfrm flipH="1">
            <a:off x="6841100" y="3849800"/>
            <a:ext cx="301700" cy="291075"/>
          </a:xfrm>
          <a:custGeom>
            <a:avLst/>
            <a:gdLst/>
            <a:ahLst/>
            <a:cxnLst/>
            <a:rect l="l" t="t" r="r" b="b"/>
            <a:pathLst>
              <a:path w="12068" h="11643" extrusionOk="0">
                <a:moveTo>
                  <a:pt x="1429" y="1"/>
                </a:moveTo>
                <a:cubicBezTo>
                  <a:pt x="548" y="1216"/>
                  <a:pt x="1" y="2706"/>
                  <a:pt x="1" y="4317"/>
                </a:cubicBezTo>
                <a:cubicBezTo>
                  <a:pt x="1" y="8359"/>
                  <a:pt x="3283" y="11642"/>
                  <a:pt x="7326" y="11642"/>
                </a:cubicBezTo>
                <a:cubicBezTo>
                  <a:pt x="9119" y="11642"/>
                  <a:pt x="10791" y="10973"/>
                  <a:pt x="12068" y="9879"/>
                </a:cubicBezTo>
                <a:lnTo>
                  <a:pt x="11095" y="7022"/>
                </a:lnTo>
                <a:cubicBezTo>
                  <a:pt x="9879" y="3466"/>
                  <a:pt x="6809" y="882"/>
                  <a:pt x="3101" y="274"/>
                </a:cubicBezTo>
                <a:lnTo>
                  <a:pt x="1429" y="1"/>
                </a:lnTo>
                <a:close/>
              </a:path>
            </a:pathLst>
          </a:custGeom>
          <a:solidFill>
            <a:srgbClr val="0728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60"/>
          <p:cNvSpPr/>
          <p:nvPr/>
        </p:nvSpPr>
        <p:spPr>
          <a:xfrm flipH="1">
            <a:off x="7016625" y="3641600"/>
            <a:ext cx="312350" cy="63075"/>
          </a:xfrm>
          <a:custGeom>
            <a:avLst/>
            <a:gdLst/>
            <a:ahLst/>
            <a:cxnLst/>
            <a:rect l="l" t="t" r="r" b="b"/>
            <a:pathLst>
              <a:path w="12494" h="2523" extrusionOk="0">
                <a:moveTo>
                  <a:pt x="1" y="0"/>
                </a:moveTo>
                <a:lnTo>
                  <a:pt x="1" y="2523"/>
                </a:lnTo>
                <a:lnTo>
                  <a:pt x="12493" y="2523"/>
                </a:lnTo>
                <a:lnTo>
                  <a:pt x="12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60"/>
          <p:cNvSpPr/>
          <p:nvPr/>
        </p:nvSpPr>
        <p:spPr>
          <a:xfrm flipH="1">
            <a:off x="6531050" y="3641600"/>
            <a:ext cx="485600" cy="63075"/>
          </a:xfrm>
          <a:custGeom>
            <a:avLst/>
            <a:gdLst/>
            <a:ahLst/>
            <a:cxnLst/>
            <a:rect l="l" t="t" r="r" b="b"/>
            <a:pathLst>
              <a:path w="19424" h="2523" extrusionOk="0">
                <a:moveTo>
                  <a:pt x="0" y="0"/>
                </a:moveTo>
                <a:lnTo>
                  <a:pt x="0" y="2523"/>
                </a:lnTo>
                <a:lnTo>
                  <a:pt x="19423" y="2523"/>
                </a:lnTo>
                <a:lnTo>
                  <a:pt x="19423" y="0"/>
                </a:lnTo>
                <a:close/>
              </a:path>
            </a:pathLst>
          </a:custGeom>
          <a:solidFill>
            <a:srgbClr val="A4B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60"/>
          <p:cNvSpPr/>
          <p:nvPr/>
        </p:nvSpPr>
        <p:spPr>
          <a:xfrm flipH="1">
            <a:off x="6353250" y="3202375"/>
            <a:ext cx="663400" cy="439250"/>
          </a:xfrm>
          <a:custGeom>
            <a:avLst/>
            <a:gdLst/>
            <a:ahLst/>
            <a:cxnLst/>
            <a:rect l="l" t="t" r="r" b="b"/>
            <a:pathLst>
              <a:path w="26536" h="17570" extrusionOk="0">
                <a:moveTo>
                  <a:pt x="7143" y="1"/>
                </a:moveTo>
                <a:lnTo>
                  <a:pt x="0" y="17569"/>
                </a:lnTo>
                <a:lnTo>
                  <a:pt x="19423" y="17569"/>
                </a:lnTo>
                <a:lnTo>
                  <a:pt x="26536" y="1"/>
                </a:lnTo>
                <a:close/>
              </a:path>
            </a:pathLst>
          </a:custGeom>
          <a:solidFill>
            <a:srgbClr val="A4B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60"/>
          <p:cNvSpPr/>
          <p:nvPr/>
        </p:nvSpPr>
        <p:spPr>
          <a:xfrm flipH="1">
            <a:off x="6838050" y="3202375"/>
            <a:ext cx="178600" cy="439250"/>
          </a:xfrm>
          <a:custGeom>
            <a:avLst/>
            <a:gdLst/>
            <a:ahLst/>
            <a:cxnLst/>
            <a:rect l="l" t="t" r="r" b="b"/>
            <a:pathLst>
              <a:path w="7144" h="17570" fill="none" extrusionOk="0">
                <a:moveTo>
                  <a:pt x="7143" y="1"/>
                </a:moveTo>
                <a:lnTo>
                  <a:pt x="0" y="17569"/>
                </a:lnTo>
              </a:path>
            </a:pathLst>
          </a:custGeom>
          <a:noFill/>
          <a:ln w="10650" cap="flat" cmpd="sng">
            <a:solidFill>
              <a:srgbClr val="09125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60"/>
          <p:cNvSpPr/>
          <p:nvPr/>
        </p:nvSpPr>
        <p:spPr>
          <a:xfrm flipH="1">
            <a:off x="6552325" y="3360675"/>
            <a:ext cx="140625" cy="123400"/>
          </a:xfrm>
          <a:custGeom>
            <a:avLst/>
            <a:gdLst/>
            <a:ahLst/>
            <a:cxnLst/>
            <a:rect l="l" t="t" r="r" b="b"/>
            <a:pathLst>
              <a:path w="5625" h="4936" extrusionOk="0">
                <a:moveTo>
                  <a:pt x="3824" y="0"/>
                </a:moveTo>
                <a:cubicBezTo>
                  <a:pt x="3081" y="0"/>
                  <a:pt x="2183" y="404"/>
                  <a:pt x="1460" y="1146"/>
                </a:cubicBezTo>
                <a:cubicBezTo>
                  <a:pt x="305" y="2270"/>
                  <a:pt x="1" y="3821"/>
                  <a:pt x="730" y="4550"/>
                </a:cubicBezTo>
                <a:cubicBezTo>
                  <a:pt x="1002" y="4811"/>
                  <a:pt x="1371" y="4936"/>
                  <a:pt x="1784" y="4936"/>
                </a:cubicBezTo>
                <a:cubicBezTo>
                  <a:pt x="2526" y="4936"/>
                  <a:pt x="3412" y="4532"/>
                  <a:pt x="4135" y="3790"/>
                </a:cubicBezTo>
                <a:cubicBezTo>
                  <a:pt x="5290" y="2666"/>
                  <a:pt x="5624" y="1115"/>
                  <a:pt x="4864" y="386"/>
                </a:cubicBezTo>
                <a:cubicBezTo>
                  <a:pt x="4603" y="125"/>
                  <a:pt x="4238" y="0"/>
                  <a:pt x="3824" y="0"/>
                </a:cubicBezTo>
                <a:close/>
              </a:path>
            </a:pathLst>
          </a:custGeom>
          <a:solidFill>
            <a:srgbClr val="A4B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60"/>
          <p:cNvSpPr/>
          <p:nvPr/>
        </p:nvSpPr>
        <p:spPr>
          <a:xfrm flipH="1">
            <a:off x="7073625" y="3657550"/>
            <a:ext cx="117050" cy="28150"/>
          </a:xfrm>
          <a:custGeom>
            <a:avLst/>
            <a:gdLst/>
            <a:ahLst/>
            <a:cxnLst/>
            <a:rect l="l" t="t" r="r" b="b"/>
            <a:pathLst>
              <a:path w="4682" h="1126" extrusionOk="0">
                <a:moveTo>
                  <a:pt x="1" y="0"/>
                </a:moveTo>
                <a:lnTo>
                  <a:pt x="1" y="1125"/>
                </a:lnTo>
                <a:lnTo>
                  <a:pt x="4682" y="1125"/>
                </a:lnTo>
                <a:lnTo>
                  <a:pt x="4682" y="0"/>
                </a:lnTo>
                <a:close/>
              </a:path>
            </a:pathLst>
          </a:custGeom>
          <a:solidFill>
            <a:srgbClr val="A4B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60"/>
          <p:cNvSpPr/>
          <p:nvPr/>
        </p:nvSpPr>
        <p:spPr>
          <a:xfrm flipH="1">
            <a:off x="7271200" y="2926525"/>
            <a:ext cx="769025" cy="778150"/>
          </a:xfrm>
          <a:custGeom>
            <a:avLst/>
            <a:gdLst/>
            <a:ahLst/>
            <a:cxnLst/>
            <a:rect l="l" t="t" r="r" b="b"/>
            <a:pathLst>
              <a:path w="30761" h="31126" extrusionOk="0">
                <a:moveTo>
                  <a:pt x="8511" y="1"/>
                </a:moveTo>
                <a:cubicBezTo>
                  <a:pt x="8511" y="1"/>
                  <a:pt x="4469" y="1156"/>
                  <a:pt x="3131" y="7022"/>
                </a:cubicBezTo>
                <a:cubicBezTo>
                  <a:pt x="2189" y="11156"/>
                  <a:pt x="912" y="21430"/>
                  <a:pt x="244" y="27144"/>
                </a:cubicBezTo>
                <a:cubicBezTo>
                  <a:pt x="0" y="29241"/>
                  <a:pt x="1672" y="31126"/>
                  <a:pt x="3800" y="31126"/>
                </a:cubicBezTo>
                <a:lnTo>
                  <a:pt x="30761" y="31126"/>
                </a:lnTo>
                <a:cubicBezTo>
                  <a:pt x="30761" y="31126"/>
                  <a:pt x="28907" y="24804"/>
                  <a:pt x="22919" y="24804"/>
                </a:cubicBezTo>
                <a:lnTo>
                  <a:pt x="9362" y="24804"/>
                </a:lnTo>
                <a:lnTo>
                  <a:pt x="8511" y="1"/>
                </a:lnTo>
                <a:close/>
              </a:path>
            </a:pathLst>
          </a:custGeom>
          <a:solidFill>
            <a:srgbClr val="5B5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60"/>
          <p:cNvSpPr/>
          <p:nvPr/>
        </p:nvSpPr>
        <p:spPr>
          <a:xfrm flipH="1">
            <a:off x="7271200" y="3546600"/>
            <a:ext cx="341200" cy="158075"/>
          </a:xfrm>
          <a:custGeom>
            <a:avLst/>
            <a:gdLst/>
            <a:ahLst/>
            <a:cxnLst/>
            <a:rect l="l" t="t" r="r" b="b"/>
            <a:pathLst>
              <a:path w="13648" h="6323" extrusionOk="0">
                <a:moveTo>
                  <a:pt x="3009" y="1"/>
                </a:moveTo>
                <a:cubicBezTo>
                  <a:pt x="3009" y="1"/>
                  <a:pt x="517" y="1308"/>
                  <a:pt x="0" y="6323"/>
                </a:cubicBezTo>
                <a:lnTo>
                  <a:pt x="13648" y="6323"/>
                </a:lnTo>
                <a:cubicBezTo>
                  <a:pt x="13648" y="6323"/>
                  <a:pt x="11794" y="1"/>
                  <a:pt x="5806" y="1"/>
                </a:cubicBezTo>
                <a:close/>
              </a:path>
            </a:pathLst>
          </a:custGeom>
          <a:solidFill>
            <a:srgbClr val="FF95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60"/>
          <p:cNvSpPr/>
          <p:nvPr/>
        </p:nvSpPr>
        <p:spPr>
          <a:xfrm flipH="1">
            <a:off x="7806150" y="3546600"/>
            <a:ext cx="110975" cy="25"/>
          </a:xfrm>
          <a:custGeom>
            <a:avLst/>
            <a:gdLst/>
            <a:ahLst/>
            <a:cxnLst/>
            <a:rect l="l" t="t" r="r" b="b"/>
            <a:pathLst>
              <a:path w="4439" h="1" fill="none" extrusionOk="0">
                <a:moveTo>
                  <a:pt x="4438" y="1"/>
                </a:moveTo>
                <a:lnTo>
                  <a:pt x="0" y="1"/>
                </a:lnTo>
              </a:path>
            </a:pathLst>
          </a:custGeom>
          <a:noFill/>
          <a:ln w="10650" cap="flat" cmpd="sng">
            <a:solidFill>
              <a:srgbClr val="09125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60"/>
          <p:cNvSpPr/>
          <p:nvPr/>
        </p:nvSpPr>
        <p:spPr>
          <a:xfrm flipH="1">
            <a:off x="7374550" y="3615000"/>
            <a:ext cx="72950" cy="89675"/>
          </a:xfrm>
          <a:custGeom>
            <a:avLst/>
            <a:gdLst/>
            <a:ahLst/>
            <a:cxnLst/>
            <a:rect l="l" t="t" r="r" b="b"/>
            <a:pathLst>
              <a:path w="2918" h="3587" fill="none" extrusionOk="0">
                <a:moveTo>
                  <a:pt x="0" y="0"/>
                </a:moveTo>
                <a:cubicBezTo>
                  <a:pt x="0" y="0"/>
                  <a:pt x="2918" y="730"/>
                  <a:pt x="2918" y="3587"/>
                </a:cubicBezTo>
              </a:path>
            </a:pathLst>
          </a:custGeom>
          <a:noFill/>
          <a:ln w="11400" cap="rnd" cmpd="sng">
            <a:solidFill>
              <a:srgbClr val="CE455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60"/>
          <p:cNvSpPr/>
          <p:nvPr/>
        </p:nvSpPr>
        <p:spPr>
          <a:xfrm flipH="1">
            <a:off x="5744896" y="3704675"/>
            <a:ext cx="2740629" cy="70675"/>
          </a:xfrm>
          <a:custGeom>
            <a:avLst/>
            <a:gdLst/>
            <a:ahLst/>
            <a:cxnLst/>
            <a:rect l="l" t="t" r="r" b="b"/>
            <a:pathLst>
              <a:path w="225659" h="2827" extrusionOk="0">
                <a:moveTo>
                  <a:pt x="0" y="0"/>
                </a:moveTo>
                <a:lnTo>
                  <a:pt x="0" y="2827"/>
                </a:lnTo>
                <a:lnTo>
                  <a:pt x="225658" y="2827"/>
                </a:lnTo>
                <a:lnTo>
                  <a:pt x="225658" y="0"/>
                </a:lnTo>
                <a:close/>
              </a:path>
            </a:pathLst>
          </a:custGeom>
          <a:solidFill>
            <a:srgbClr val="92C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60"/>
          <p:cNvSpPr/>
          <p:nvPr/>
        </p:nvSpPr>
        <p:spPr>
          <a:xfrm flipH="1">
            <a:off x="6043200" y="3775325"/>
            <a:ext cx="107925" cy="1210525"/>
          </a:xfrm>
          <a:custGeom>
            <a:avLst/>
            <a:gdLst/>
            <a:ahLst/>
            <a:cxnLst/>
            <a:rect l="l" t="t" r="r" b="b"/>
            <a:pathLst>
              <a:path w="4317" h="48421" extrusionOk="0">
                <a:moveTo>
                  <a:pt x="1" y="1"/>
                </a:moveTo>
                <a:lnTo>
                  <a:pt x="1" y="48421"/>
                </a:lnTo>
                <a:lnTo>
                  <a:pt x="4317" y="48421"/>
                </a:lnTo>
                <a:lnTo>
                  <a:pt x="4317" y="1"/>
                </a:lnTo>
                <a:close/>
              </a:path>
            </a:pathLst>
          </a:custGeom>
          <a:solidFill>
            <a:srgbClr val="92C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60"/>
          <p:cNvSpPr/>
          <p:nvPr/>
        </p:nvSpPr>
        <p:spPr>
          <a:xfrm flipH="1">
            <a:off x="6043200" y="3775325"/>
            <a:ext cx="107925" cy="119325"/>
          </a:xfrm>
          <a:custGeom>
            <a:avLst/>
            <a:gdLst/>
            <a:ahLst/>
            <a:cxnLst/>
            <a:rect l="l" t="t" r="r" b="b"/>
            <a:pathLst>
              <a:path w="4317" h="4773" extrusionOk="0">
                <a:moveTo>
                  <a:pt x="1" y="1"/>
                </a:moveTo>
                <a:lnTo>
                  <a:pt x="1" y="4773"/>
                </a:lnTo>
                <a:lnTo>
                  <a:pt x="4317" y="4773"/>
                </a:lnTo>
                <a:lnTo>
                  <a:pt x="4317" y="1"/>
                </a:lnTo>
                <a:close/>
              </a:path>
            </a:pathLst>
          </a:custGeom>
          <a:solidFill>
            <a:srgbClr val="A4B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60"/>
          <p:cNvSpPr/>
          <p:nvPr/>
        </p:nvSpPr>
        <p:spPr>
          <a:xfrm flipH="1">
            <a:off x="8042113" y="3775325"/>
            <a:ext cx="107925" cy="1210525"/>
          </a:xfrm>
          <a:custGeom>
            <a:avLst/>
            <a:gdLst/>
            <a:ahLst/>
            <a:cxnLst/>
            <a:rect l="l" t="t" r="r" b="b"/>
            <a:pathLst>
              <a:path w="4317" h="48421" extrusionOk="0">
                <a:moveTo>
                  <a:pt x="1" y="1"/>
                </a:moveTo>
                <a:lnTo>
                  <a:pt x="1" y="48421"/>
                </a:lnTo>
                <a:lnTo>
                  <a:pt x="4317" y="48421"/>
                </a:lnTo>
                <a:lnTo>
                  <a:pt x="4317" y="1"/>
                </a:lnTo>
                <a:close/>
              </a:path>
            </a:pathLst>
          </a:custGeom>
          <a:solidFill>
            <a:srgbClr val="92C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60"/>
          <p:cNvSpPr/>
          <p:nvPr/>
        </p:nvSpPr>
        <p:spPr>
          <a:xfrm flipH="1">
            <a:off x="8042113" y="3775325"/>
            <a:ext cx="107925" cy="119325"/>
          </a:xfrm>
          <a:custGeom>
            <a:avLst/>
            <a:gdLst/>
            <a:ahLst/>
            <a:cxnLst/>
            <a:rect l="l" t="t" r="r" b="b"/>
            <a:pathLst>
              <a:path w="4317" h="4773" extrusionOk="0">
                <a:moveTo>
                  <a:pt x="1" y="1"/>
                </a:moveTo>
                <a:lnTo>
                  <a:pt x="1" y="4773"/>
                </a:lnTo>
                <a:lnTo>
                  <a:pt x="4317" y="4773"/>
                </a:lnTo>
                <a:lnTo>
                  <a:pt x="4317" y="1"/>
                </a:lnTo>
                <a:close/>
              </a:path>
            </a:pathLst>
          </a:custGeom>
          <a:solidFill>
            <a:srgbClr val="A4B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43"/>
          <p:cNvSpPr txBox="1">
            <a:spLocks noGrp="1"/>
          </p:cNvSpPr>
          <p:nvPr>
            <p:ph type="title" idx="15"/>
          </p:nvPr>
        </p:nvSpPr>
        <p:spPr>
          <a:xfrm>
            <a:off x="726300" y="713225"/>
            <a:ext cx="7691400" cy="48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Table of </a:t>
            </a:r>
            <a:r>
              <a:rPr lang="en">
                <a:solidFill>
                  <a:schemeClr val="accent3"/>
                </a:solidFill>
              </a:rPr>
              <a:t>contents</a:t>
            </a:r>
            <a:endParaRPr>
              <a:solidFill>
                <a:schemeClr val="accent3"/>
              </a:solidFill>
            </a:endParaRPr>
          </a:p>
        </p:txBody>
      </p:sp>
      <p:sp>
        <p:nvSpPr>
          <p:cNvPr id="738" name="Google Shape;738;p43"/>
          <p:cNvSpPr txBox="1">
            <a:spLocks noGrp="1"/>
          </p:cNvSpPr>
          <p:nvPr>
            <p:ph type="subTitle" idx="3"/>
          </p:nvPr>
        </p:nvSpPr>
        <p:spPr>
          <a:xfrm>
            <a:off x="539500" y="3574288"/>
            <a:ext cx="2484300" cy="396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Application Flow</a:t>
            </a:r>
            <a:endParaRPr/>
          </a:p>
        </p:txBody>
      </p:sp>
      <p:sp>
        <p:nvSpPr>
          <p:cNvPr id="739" name="Google Shape;739;p43"/>
          <p:cNvSpPr txBox="1">
            <a:spLocks noGrp="1"/>
          </p:cNvSpPr>
          <p:nvPr>
            <p:ph type="subTitle" idx="4"/>
          </p:nvPr>
        </p:nvSpPr>
        <p:spPr>
          <a:xfrm>
            <a:off x="528150" y="4033660"/>
            <a:ext cx="24843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TechStack, Model, Results</a:t>
            </a:r>
            <a:endParaRPr/>
          </a:p>
        </p:txBody>
      </p:sp>
      <p:sp>
        <p:nvSpPr>
          <p:cNvPr id="740" name="Google Shape;740;p43"/>
          <p:cNvSpPr txBox="1">
            <a:spLocks noGrp="1"/>
          </p:cNvSpPr>
          <p:nvPr>
            <p:ph type="subTitle" idx="1"/>
          </p:nvPr>
        </p:nvSpPr>
        <p:spPr>
          <a:xfrm>
            <a:off x="539500" y="1910175"/>
            <a:ext cx="2484300" cy="396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Introduction</a:t>
            </a:r>
            <a:endParaRPr/>
          </a:p>
        </p:txBody>
      </p:sp>
      <p:sp>
        <p:nvSpPr>
          <p:cNvPr id="741" name="Google Shape;741;p43"/>
          <p:cNvSpPr txBox="1">
            <a:spLocks noGrp="1"/>
          </p:cNvSpPr>
          <p:nvPr>
            <p:ph type="subTitle" idx="2"/>
          </p:nvPr>
        </p:nvSpPr>
        <p:spPr>
          <a:xfrm>
            <a:off x="539650" y="2240354"/>
            <a:ext cx="24843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Exec Summary, Objectives, Motivation, Project Overview</a:t>
            </a:r>
            <a:endParaRPr/>
          </a:p>
        </p:txBody>
      </p:sp>
      <p:sp>
        <p:nvSpPr>
          <p:cNvPr id="742" name="Google Shape;742;p43"/>
          <p:cNvSpPr txBox="1">
            <a:spLocks noGrp="1"/>
          </p:cNvSpPr>
          <p:nvPr>
            <p:ph type="subTitle" idx="5"/>
          </p:nvPr>
        </p:nvSpPr>
        <p:spPr>
          <a:xfrm>
            <a:off x="6131551" y="1910175"/>
            <a:ext cx="2901000" cy="39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Agile Development</a:t>
            </a:r>
            <a:endParaRPr/>
          </a:p>
        </p:txBody>
      </p:sp>
      <p:sp>
        <p:nvSpPr>
          <p:cNvPr id="743" name="Google Shape;743;p43"/>
          <p:cNvSpPr txBox="1">
            <a:spLocks noGrp="1"/>
          </p:cNvSpPr>
          <p:nvPr>
            <p:ph type="subTitle" idx="6"/>
          </p:nvPr>
        </p:nvSpPr>
        <p:spPr>
          <a:xfrm>
            <a:off x="6120045" y="2336754"/>
            <a:ext cx="2484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Agile Methodology?</a:t>
            </a:r>
            <a:endParaRPr/>
          </a:p>
          <a:p>
            <a:pPr marL="0" lvl="0" indent="0" algn="l" rtl="0">
              <a:spcBef>
                <a:spcPts val="0"/>
              </a:spcBef>
              <a:spcAft>
                <a:spcPts val="0"/>
              </a:spcAft>
              <a:buNone/>
            </a:pPr>
            <a:endParaRPr/>
          </a:p>
        </p:txBody>
      </p:sp>
      <p:sp>
        <p:nvSpPr>
          <p:cNvPr id="744" name="Google Shape;744;p43"/>
          <p:cNvSpPr txBox="1">
            <a:spLocks noGrp="1"/>
          </p:cNvSpPr>
          <p:nvPr>
            <p:ph type="subTitle" idx="7"/>
          </p:nvPr>
        </p:nvSpPr>
        <p:spPr>
          <a:xfrm>
            <a:off x="6120195" y="3653675"/>
            <a:ext cx="2484300" cy="39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Demo</a:t>
            </a:r>
            <a:endParaRPr/>
          </a:p>
        </p:txBody>
      </p:sp>
      <p:sp>
        <p:nvSpPr>
          <p:cNvPr id="745" name="Google Shape;745;p43"/>
          <p:cNvSpPr txBox="1">
            <a:spLocks noGrp="1"/>
          </p:cNvSpPr>
          <p:nvPr>
            <p:ph type="title"/>
          </p:nvPr>
        </p:nvSpPr>
        <p:spPr>
          <a:xfrm>
            <a:off x="2109404" y="1340850"/>
            <a:ext cx="914400" cy="57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746" name="Google Shape;746;p43"/>
          <p:cNvSpPr txBox="1">
            <a:spLocks noGrp="1"/>
          </p:cNvSpPr>
          <p:nvPr>
            <p:ph type="title" idx="9"/>
          </p:nvPr>
        </p:nvSpPr>
        <p:spPr>
          <a:xfrm>
            <a:off x="2109404" y="2939117"/>
            <a:ext cx="914400" cy="57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747" name="Google Shape;747;p43"/>
          <p:cNvSpPr txBox="1">
            <a:spLocks noGrp="1"/>
          </p:cNvSpPr>
          <p:nvPr>
            <p:ph type="title" idx="13"/>
          </p:nvPr>
        </p:nvSpPr>
        <p:spPr>
          <a:xfrm>
            <a:off x="6131545" y="1340850"/>
            <a:ext cx="914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748" name="Google Shape;748;p43"/>
          <p:cNvSpPr txBox="1">
            <a:spLocks noGrp="1"/>
          </p:cNvSpPr>
          <p:nvPr>
            <p:ph type="title" idx="14"/>
          </p:nvPr>
        </p:nvSpPr>
        <p:spPr>
          <a:xfrm>
            <a:off x="6143995" y="3080967"/>
            <a:ext cx="914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grpSp>
        <p:nvGrpSpPr>
          <p:cNvPr id="749" name="Google Shape;749;p43"/>
          <p:cNvGrpSpPr/>
          <p:nvPr/>
        </p:nvGrpSpPr>
        <p:grpSpPr>
          <a:xfrm>
            <a:off x="3426074" y="1536097"/>
            <a:ext cx="2291851" cy="2884067"/>
            <a:chOff x="3426096" y="1536097"/>
            <a:chExt cx="2291851" cy="2884067"/>
          </a:xfrm>
        </p:grpSpPr>
        <p:sp>
          <p:nvSpPr>
            <p:cNvPr id="750" name="Google Shape;750;p43"/>
            <p:cNvSpPr/>
            <p:nvPr/>
          </p:nvSpPr>
          <p:spPr>
            <a:xfrm>
              <a:off x="4177146" y="1536097"/>
              <a:ext cx="1540801" cy="2884067"/>
            </a:xfrm>
            <a:custGeom>
              <a:avLst/>
              <a:gdLst/>
              <a:ahLst/>
              <a:cxnLst/>
              <a:rect l="l" t="t" r="r" b="b"/>
              <a:pathLst>
                <a:path w="24196" h="45290" extrusionOk="0">
                  <a:moveTo>
                    <a:pt x="0" y="0"/>
                  </a:moveTo>
                  <a:lnTo>
                    <a:pt x="0" y="45290"/>
                  </a:lnTo>
                  <a:lnTo>
                    <a:pt x="24195" y="45290"/>
                  </a:lnTo>
                  <a:lnTo>
                    <a:pt x="24195" y="1946"/>
                  </a:lnTo>
                  <a:cubicBezTo>
                    <a:pt x="24195" y="882"/>
                    <a:pt x="23314" y="0"/>
                    <a:pt x="22220" y="0"/>
                  </a:cubicBezTo>
                  <a:close/>
                </a:path>
              </a:pathLst>
            </a:custGeom>
            <a:solidFill>
              <a:srgbClr val="A4B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3"/>
            <p:cNvSpPr/>
            <p:nvPr/>
          </p:nvSpPr>
          <p:spPr>
            <a:xfrm>
              <a:off x="3426096" y="1536097"/>
              <a:ext cx="751106" cy="2884067"/>
            </a:xfrm>
            <a:custGeom>
              <a:avLst/>
              <a:gdLst/>
              <a:ahLst/>
              <a:cxnLst/>
              <a:rect l="l" t="t" r="r" b="b"/>
              <a:pathLst>
                <a:path w="11795" h="45290" extrusionOk="0">
                  <a:moveTo>
                    <a:pt x="1916" y="0"/>
                  </a:moveTo>
                  <a:cubicBezTo>
                    <a:pt x="852" y="0"/>
                    <a:pt x="1" y="851"/>
                    <a:pt x="1" y="1915"/>
                  </a:cubicBezTo>
                  <a:lnTo>
                    <a:pt x="1" y="45290"/>
                  </a:lnTo>
                  <a:lnTo>
                    <a:pt x="11794" y="45290"/>
                  </a:lnTo>
                  <a:lnTo>
                    <a:pt x="11794" y="0"/>
                  </a:lnTo>
                  <a:close/>
                </a:path>
              </a:pathLst>
            </a:custGeom>
            <a:solidFill>
              <a:srgbClr val="759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3"/>
            <p:cNvSpPr/>
            <p:nvPr/>
          </p:nvSpPr>
          <p:spPr>
            <a:xfrm>
              <a:off x="4177146" y="2091585"/>
              <a:ext cx="1540801" cy="64"/>
            </a:xfrm>
            <a:custGeom>
              <a:avLst/>
              <a:gdLst/>
              <a:ahLst/>
              <a:cxnLst/>
              <a:rect l="l" t="t" r="r" b="b"/>
              <a:pathLst>
                <a:path w="24196" h="1" extrusionOk="0">
                  <a:moveTo>
                    <a:pt x="0" y="1"/>
                  </a:moveTo>
                  <a:lnTo>
                    <a:pt x="24195" y="1"/>
                  </a:lnTo>
                </a:path>
              </a:pathLst>
            </a:custGeom>
            <a:solidFill>
              <a:srgbClr val="FF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3"/>
            <p:cNvSpPr/>
            <p:nvPr/>
          </p:nvSpPr>
          <p:spPr>
            <a:xfrm>
              <a:off x="4177146" y="2091585"/>
              <a:ext cx="1540801" cy="64"/>
            </a:xfrm>
            <a:custGeom>
              <a:avLst/>
              <a:gdLst/>
              <a:ahLst/>
              <a:cxnLst/>
              <a:rect l="l" t="t" r="r" b="b"/>
              <a:pathLst>
                <a:path w="24196" h="1" fill="none" extrusionOk="0">
                  <a:moveTo>
                    <a:pt x="0" y="1"/>
                  </a:moveTo>
                  <a:lnTo>
                    <a:pt x="24195" y="1"/>
                  </a:lnTo>
                </a:path>
              </a:pathLst>
            </a:custGeom>
            <a:noFill/>
            <a:ln w="8350" cap="flat" cmpd="sng">
              <a:solidFill>
                <a:srgbClr val="FEFEFE"/>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3"/>
            <p:cNvSpPr/>
            <p:nvPr/>
          </p:nvSpPr>
          <p:spPr>
            <a:xfrm>
              <a:off x="4177146" y="2678086"/>
              <a:ext cx="1540801" cy="64"/>
            </a:xfrm>
            <a:custGeom>
              <a:avLst/>
              <a:gdLst/>
              <a:ahLst/>
              <a:cxnLst/>
              <a:rect l="l" t="t" r="r" b="b"/>
              <a:pathLst>
                <a:path w="24196" h="1" extrusionOk="0">
                  <a:moveTo>
                    <a:pt x="0" y="1"/>
                  </a:moveTo>
                  <a:lnTo>
                    <a:pt x="24195" y="1"/>
                  </a:lnTo>
                </a:path>
              </a:pathLst>
            </a:custGeom>
            <a:solidFill>
              <a:srgbClr val="FF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3"/>
            <p:cNvSpPr/>
            <p:nvPr/>
          </p:nvSpPr>
          <p:spPr>
            <a:xfrm>
              <a:off x="4177146" y="2678086"/>
              <a:ext cx="1540801" cy="64"/>
            </a:xfrm>
            <a:custGeom>
              <a:avLst/>
              <a:gdLst/>
              <a:ahLst/>
              <a:cxnLst/>
              <a:rect l="l" t="t" r="r" b="b"/>
              <a:pathLst>
                <a:path w="24196" h="1" fill="none" extrusionOk="0">
                  <a:moveTo>
                    <a:pt x="0" y="1"/>
                  </a:moveTo>
                  <a:lnTo>
                    <a:pt x="24195" y="1"/>
                  </a:lnTo>
                </a:path>
              </a:pathLst>
            </a:custGeom>
            <a:noFill/>
            <a:ln w="8350" cap="flat" cmpd="sng">
              <a:solidFill>
                <a:srgbClr val="FEFEFE"/>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3"/>
            <p:cNvSpPr/>
            <p:nvPr/>
          </p:nvSpPr>
          <p:spPr>
            <a:xfrm>
              <a:off x="4177146" y="3266496"/>
              <a:ext cx="1540801" cy="64"/>
            </a:xfrm>
            <a:custGeom>
              <a:avLst/>
              <a:gdLst/>
              <a:ahLst/>
              <a:cxnLst/>
              <a:rect l="l" t="t" r="r" b="b"/>
              <a:pathLst>
                <a:path w="24196" h="1" extrusionOk="0">
                  <a:moveTo>
                    <a:pt x="0" y="1"/>
                  </a:moveTo>
                  <a:lnTo>
                    <a:pt x="24195" y="1"/>
                  </a:lnTo>
                </a:path>
              </a:pathLst>
            </a:custGeom>
            <a:solidFill>
              <a:srgbClr val="FF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3"/>
            <p:cNvSpPr/>
            <p:nvPr/>
          </p:nvSpPr>
          <p:spPr>
            <a:xfrm>
              <a:off x="4177146" y="3266496"/>
              <a:ext cx="1540801" cy="64"/>
            </a:xfrm>
            <a:custGeom>
              <a:avLst/>
              <a:gdLst/>
              <a:ahLst/>
              <a:cxnLst/>
              <a:rect l="l" t="t" r="r" b="b"/>
              <a:pathLst>
                <a:path w="24196" h="1" fill="none" extrusionOk="0">
                  <a:moveTo>
                    <a:pt x="0" y="1"/>
                  </a:moveTo>
                  <a:lnTo>
                    <a:pt x="24195" y="1"/>
                  </a:lnTo>
                </a:path>
              </a:pathLst>
            </a:custGeom>
            <a:noFill/>
            <a:ln w="8350" cap="flat" cmpd="sng">
              <a:solidFill>
                <a:srgbClr val="FEFEFE"/>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3"/>
            <p:cNvSpPr/>
            <p:nvPr/>
          </p:nvSpPr>
          <p:spPr>
            <a:xfrm>
              <a:off x="4177146" y="3854971"/>
              <a:ext cx="1540801" cy="64"/>
            </a:xfrm>
            <a:custGeom>
              <a:avLst/>
              <a:gdLst/>
              <a:ahLst/>
              <a:cxnLst/>
              <a:rect l="l" t="t" r="r" b="b"/>
              <a:pathLst>
                <a:path w="24196" h="1" extrusionOk="0">
                  <a:moveTo>
                    <a:pt x="0" y="0"/>
                  </a:moveTo>
                  <a:lnTo>
                    <a:pt x="24195" y="0"/>
                  </a:lnTo>
                </a:path>
              </a:pathLst>
            </a:custGeom>
            <a:solidFill>
              <a:srgbClr val="FF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3"/>
            <p:cNvSpPr/>
            <p:nvPr/>
          </p:nvSpPr>
          <p:spPr>
            <a:xfrm>
              <a:off x="4177146" y="3854971"/>
              <a:ext cx="1540801" cy="64"/>
            </a:xfrm>
            <a:custGeom>
              <a:avLst/>
              <a:gdLst/>
              <a:ahLst/>
              <a:cxnLst/>
              <a:rect l="l" t="t" r="r" b="b"/>
              <a:pathLst>
                <a:path w="24196" h="1" fill="none" extrusionOk="0">
                  <a:moveTo>
                    <a:pt x="0" y="0"/>
                  </a:moveTo>
                  <a:lnTo>
                    <a:pt x="24195" y="0"/>
                  </a:lnTo>
                </a:path>
              </a:pathLst>
            </a:custGeom>
            <a:noFill/>
            <a:ln w="8350" cap="flat" cmpd="sng">
              <a:solidFill>
                <a:srgbClr val="FEFEFE"/>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3"/>
            <p:cNvSpPr/>
            <p:nvPr/>
          </p:nvSpPr>
          <p:spPr>
            <a:xfrm>
              <a:off x="4763645" y="1768341"/>
              <a:ext cx="472315" cy="62024"/>
            </a:xfrm>
            <a:custGeom>
              <a:avLst/>
              <a:gdLst/>
              <a:ahLst/>
              <a:cxnLst/>
              <a:rect l="l" t="t" r="r" b="b"/>
              <a:pathLst>
                <a:path w="7417" h="974" extrusionOk="0">
                  <a:moveTo>
                    <a:pt x="486" y="1"/>
                  </a:moveTo>
                  <a:cubicBezTo>
                    <a:pt x="213" y="1"/>
                    <a:pt x="0" y="214"/>
                    <a:pt x="0" y="487"/>
                  </a:cubicBezTo>
                  <a:cubicBezTo>
                    <a:pt x="0" y="761"/>
                    <a:pt x="213" y="973"/>
                    <a:pt x="486" y="973"/>
                  </a:cubicBezTo>
                  <a:lnTo>
                    <a:pt x="6900" y="973"/>
                  </a:lnTo>
                  <a:cubicBezTo>
                    <a:pt x="7174" y="973"/>
                    <a:pt x="7417" y="761"/>
                    <a:pt x="7417" y="487"/>
                  </a:cubicBezTo>
                  <a:cubicBezTo>
                    <a:pt x="7417" y="214"/>
                    <a:pt x="7174" y="1"/>
                    <a:pt x="6900" y="1"/>
                  </a:cubicBezTo>
                  <a:close/>
                </a:path>
              </a:pathLst>
            </a:custGeom>
            <a:solidFill>
              <a:srgbClr val="759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3"/>
            <p:cNvSpPr/>
            <p:nvPr/>
          </p:nvSpPr>
          <p:spPr>
            <a:xfrm>
              <a:off x="4763645" y="2350957"/>
              <a:ext cx="472315" cy="62024"/>
            </a:xfrm>
            <a:custGeom>
              <a:avLst/>
              <a:gdLst/>
              <a:ahLst/>
              <a:cxnLst/>
              <a:rect l="l" t="t" r="r" b="b"/>
              <a:pathLst>
                <a:path w="7417" h="974" extrusionOk="0">
                  <a:moveTo>
                    <a:pt x="486" y="1"/>
                  </a:moveTo>
                  <a:cubicBezTo>
                    <a:pt x="213" y="1"/>
                    <a:pt x="0" y="214"/>
                    <a:pt x="0" y="487"/>
                  </a:cubicBezTo>
                  <a:cubicBezTo>
                    <a:pt x="0" y="761"/>
                    <a:pt x="213" y="974"/>
                    <a:pt x="486" y="974"/>
                  </a:cubicBezTo>
                  <a:lnTo>
                    <a:pt x="6900" y="974"/>
                  </a:lnTo>
                  <a:cubicBezTo>
                    <a:pt x="7174" y="974"/>
                    <a:pt x="7417" y="761"/>
                    <a:pt x="7417" y="487"/>
                  </a:cubicBezTo>
                  <a:cubicBezTo>
                    <a:pt x="7417" y="214"/>
                    <a:pt x="7174" y="1"/>
                    <a:pt x="6900" y="1"/>
                  </a:cubicBezTo>
                  <a:close/>
                </a:path>
              </a:pathLst>
            </a:custGeom>
            <a:solidFill>
              <a:srgbClr val="759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3"/>
            <p:cNvSpPr/>
            <p:nvPr/>
          </p:nvSpPr>
          <p:spPr>
            <a:xfrm>
              <a:off x="4763645" y="2933573"/>
              <a:ext cx="472315" cy="62024"/>
            </a:xfrm>
            <a:custGeom>
              <a:avLst/>
              <a:gdLst/>
              <a:ahLst/>
              <a:cxnLst/>
              <a:rect l="l" t="t" r="r" b="b"/>
              <a:pathLst>
                <a:path w="7417" h="974" extrusionOk="0">
                  <a:moveTo>
                    <a:pt x="486" y="1"/>
                  </a:moveTo>
                  <a:cubicBezTo>
                    <a:pt x="213" y="1"/>
                    <a:pt x="0" y="214"/>
                    <a:pt x="0" y="487"/>
                  </a:cubicBezTo>
                  <a:cubicBezTo>
                    <a:pt x="0" y="761"/>
                    <a:pt x="213" y="974"/>
                    <a:pt x="486" y="974"/>
                  </a:cubicBezTo>
                  <a:lnTo>
                    <a:pt x="6900" y="974"/>
                  </a:lnTo>
                  <a:cubicBezTo>
                    <a:pt x="7174" y="974"/>
                    <a:pt x="7417" y="761"/>
                    <a:pt x="7417" y="487"/>
                  </a:cubicBezTo>
                  <a:cubicBezTo>
                    <a:pt x="7417" y="214"/>
                    <a:pt x="7174" y="1"/>
                    <a:pt x="6900" y="1"/>
                  </a:cubicBezTo>
                  <a:close/>
                </a:path>
              </a:pathLst>
            </a:custGeom>
            <a:solidFill>
              <a:srgbClr val="759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3"/>
            <p:cNvSpPr/>
            <p:nvPr/>
          </p:nvSpPr>
          <p:spPr>
            <a:xfrm>
              <a:off x="4763645" y="3516189"/>
              <a:ext cx="472315" cy="62024"/>
            </a:xfrm>
            <a:custGeom>
              <a:avLst/>
              <a:gdLst/>
              <a:ahLst/>
              <a:cxnLst/>
              <a:rect l="l" t="t" r="r" b="b"/>
              <a:pathLst>
                <a:path w="7417" h="974" extrusionOk="0">
                  <a:moveTo>
                    <a:pt x="486" y="1"/>
                  </a:moveTo>
                  <a:cubicBezTo>
                    <a:pt x="213" y="1"/>
                    <a:pt x="0" y="214"/>
                    <a:pt x="0" y="487"/>
                  </a:cubicBezTo>
                  <a:cubicBezTo>
                    <a:pt x="0" y="761"/>
                    <a:pt x="213" y="974"/>
                    <a:pt x="486" y="974"/>
                  </a:cubicBezTo>
                  <a:lnTo>
                    <a:pt x="6900" y="974"/>
                  </a:lnTo>
                  <a:cubicBezTo>
                    <a:pt x="7174" y="974"/>
                    <a:pt x="7417" y="761"/>
                    <a:pt x="7417" y="487"/>
                  </a:cubicBezTo>
                  <a:cubicBezTo>
                    <a:pt x="7417" y="214"/>
                    <a:pt x="7174" y="1"/>
                    <a:pt x="6900" y="1"/>
                  </a:cubicBezTo>
                  <a:close/>
                </a:path>
              </a:pathLst>
            </a:custGeom>
            <a:solidFill>
              <a:srgbClr val="759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3"/>
            <p:cNvSpPr/>
            <p:nvPr/>
          </p:nvSpPr>
          <p:spPr>
            <a:xfrm>
              <a:off x="4763645" y="4098868"/>
              <a:ext cx="472315" cy="61961"/>
            </a:xfrm>
            <a:custGeom>
              <a:avLst/>
              <a:gdLst/>
              <a:ahLst/>
              <a:cxnLst/>
              <a:rect l="l" t="t" r="r" b="b"/>
              <a:pathLst>
                <a:path w="7417" h="973" extrusionOk="0">
                  <a:moveTo>
                    <a:pt x="486" y="0"/>
                  </a:moveTo>
                  <a:cubicBezTo>
                    <a:pt x="213" y="0"/>
                    <a:pt x="0" y="213"/>
                    <a:pt x="0" y="486"/>
                  </a:cubicBezTo>
                  <a:cubicBezTo>
                    <a:pt x="0" y="760"/>
                    <a:pt x="213" y="973"/>
                    <a:pt x="486" y="973"/>
                  </a:cubicBezTo>
                  <a:lnTo>
                    <a:pt x="6900" y="973"/>
                  </a:lnTo>
                  <a:cubicBezTo>
                    <a:pt x="7174" y="973"/>
                    <a:pt x="7417" y="760"/>
                    <a:pt x="7417" y="486"/>
                  </a:cubicBezTo>
                  <a:cubicBezTo>
                    <a:pt x="7417" y="213"/>
                    <a:pt x="7174" y="0"/>
                    <a:pt x="6900" y="0"/>
                  </a:cubicBezTo>
                  <a:close/>
                </a:path>
              </a:pathLst>
            </a:custGeom>
            <a:solidFill>
              <a:srgbClr val="759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5" name="Google Shape;765;p43"/>
          <p:cNvSpPr txBox="1"/>
          <p:nvPr/>
        </p:nvSpPr>
        <p:spPr>
          <a:xfrm>
            <a:off x="6144000" y="40348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766" name="Google Shape;766;p43"/>
          <p:cNvSpPr txBox="1"/>
          <p:nvPr/>
        </p:nvSpPr>
        <p:spPr>
          <a:xfrm>
            <a:off x="6131550" y="405057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2"/>
                </a:solidFill>
                <a:latin typeface="Livvic"/>
                <a:ea typeface="Livvic"/>
                <a:cs typeface="Livvic"/>
                <a:sym typeface="Livvic"/>
              </a:rPr>
              <a:t>Metrics, Future scope</a:t>
            </a:r>
            <a:endParaRPr>
              <a:solidFill>
                <a:schemeClr val="dk2"/>
              </a:solidFill>
              <a:latin typeface="Livvic"/>
              <a:ea typeface="Livvic"/>
              <a:cs typeface="Livvic"/>
              <a:sym typeface="Livvic"/>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43"/>
        <p:cNvGrpSpPr/>
        <p:nvPr/>
      </p:nvGrpSpPr>
      <p:grpSpPr>
        <a:xfrm>
          <a:off x="0" y="0"/>
          <a:ext cx="0" cy="0"/>
          <a:chOff x="0" y="0"/>
          <a:chExt cx="0" cy="0"/>
        </a:xfrm>
      </p:grpSpPr>
      <p:sp>
        <p:nvSpPr>
          <p:cNvPr id="1444" name="Google Shape;1444;p61"/>
          <p:cNvSpPr txBox="1">
            <a:spLocks noGrp="1"/>
          </p:cNvSpPr>
          <p:nvPr>
            <p:ph type="title"/>
          </p:nvPr>
        </p:nvSpPr>
        <p:spPr>
          <a:xfrm>
            <a:off x="726300" y="713225"/>
            <a:ext cx="7691400" cy="48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Future Scope </a:t>
            </a:r>
            <a:endParaRPr>
              <a:solidFill>
                <a:schemeClr val="accent3"/>
              </a:solidFill>
            </a:endParaRPr>
          </a:p>
        </p:txBody>
      </p:sp>
      <p:sp>
        <p:nvSpPr>
          <p:cNvPr id="1445" name="Google Shape;1445;p61"/>
          <p:cNvSpPr/>
          <p:nvPr/>
        </p:nvSpPr>
        <p:spPr>
          <a:xfrm>
            <a:off x="843600" y="2630000"/>
            <a:ext cx="1665600" cy="156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Livvic"/>
              <a:ea typeface="Livvic"/>
              <a:cs typeface="Livvic"/>
              <a:sym typeface="Livvic"/>
            </a:endParaRPr>
          </a:p>
          <a:p>
            <a:pPr marL="0" lvl="0" indent="0" algn="ctr" rtl="0">
              <a:spcBef>
                <a:spcPts val="0"/>
              </a:spcBef>
              <a:spcAft>
                <a:spcPts val="0"/>
              </a:spcAft>
              <a:buNone/>
            </a:pPr>
            <a:r>
              <a:rPr lang="en">
                <a:solidFill>
                  <a:schemeClr val="lt1"/>
                </a:solidFill>
                <a:latin typeface="Livvic"/>
                <a:ea typeface="Livvic"/>
                <a:cs typeface="Livvic"/>
                <a:sym typeface="Livvic"/>
              </a:rPr>
              <a:t>Enhanced Matching using Hybrid Recommendation Model</a:t>
            </a:r>
            <a:endParaRPr>
              <a:solidFill>
                <a:schemeClr val="lt1"/>
              </a:solidFill>
              <a:latin typeface="Livvic"/>
              <a:ea typeface="Livvic"/>
              <a:cs typeface="Livvic"/>
              <a:sym typeface="Livvic"/>
            </a:endParaRPr>
          </a:p>
        </p:txBody>
      </p:sp>
      <p:sp>
        <p:nvSpPr>
          <p:cNvPr id="1446" name="Google Shape;1446;p61"/>
          <p:cNvSpPr/>
          <p:nvPr/>
        </p:nvSpPr>
        <p:spPr>
          <a:xfrm>
            <a:off x="1191450" y="1970100"/>
            <a:ext cx="969900" cy="9537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Livvic"/>
              <a:ea typeface="Livvic"/>
              <a:cs typeface="Livvic"/>
              <a:sym typeface="Livvic"/>
            </a:endParaRPr>
          </a:p>
        </p:txBody>
      </p:sp>
      <p:sp>
        <p:nvSpPr>
          <p:cNvPr id="1447" name="Google Shape;1447;p61"/>
          <p:cNvSpPr/>
          <p:nvPr/>
        </p:nvSpPr>
        <p:spPr>
          <a:xfrm>
            <a:off x="2748600" y="2630000"/>
            <a:ext cx="1665600" cy="156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Livvic"/>
                <a:ea typeface="Livvic"/>
                <a:cs typeface="Livvic"/>
                <a:sym typeface="Livvic"/>
              </a:rPr>
              <a:t>Multi-Source Job Aggregation</a:t>
            </a:r>
            <a:endParaRPr>
              <a:solidFill>
                <a:schemeClr val="lt1"/>
              </a:solidFill>
              <a:latin typeface="Livvic"/>
              <a:ea typeface="Livvic"/>
              <a:cs typeface="Livvic"/>
              <a:sym typeface="Livvic"/>
            </a:endParaRPr>
          </a:p>
        </p:txBody>
      </p:sp>
      <p:sp>
        <p:nvSpPr>
          <p:cNvPr id="1448" name="Google Shape;1448;p61"/>
          <p:cNvSpPr/>
          <p:nvPr/>
        </p:nvSpPr>
        <p:spPr>
          <a:xfrm>
            <a:off x="3096450" y="1970100"/>
            <a:ext cx="969900" cy="9537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Livvic"/>
              <a:ea typeface="Livvic"/>
              <a:cs typeface="Livvic"/>
              <a:sym typeface="Livvic"/>
            </a:endParaRPr>
          </a:p>
        </p:txBody>
      </p:sp>
      <p:sp>
        <p:nvSpPr>
          <p:cNvPr id="1449" name="Google Shape;1449;p61"/>
          <p:cNvSpPr/>
          <p:nvPr/>
        </p:nvSpPr>
        <p:spPr>
          <a:xfrm>
            <a:off x="4653600" y="2630000"/>
            <a:ext cx="1665600" cy="156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Livvic"/>
                <a:ea typeface="Livvic"/>
                <a:cs typeface="Livvic"/>
                <a:sym typeface="Livvic"/>
              </a:rPr>
              <a:t> Deploy and Design Scalable Architecture</a:t>
            </a:r>
            <a:endParaRPr>
              <a:solidFill>
                <a:schemeClr val="lt1"/>
              </a:solidFill>
              <a:latin typeface="Livvic"/>
              <a:ea typeface="Livvic"/>
              <a:cs typeface="Livvic"/>
              <a:sym typeface="Livvic"/>
            </a:endParaRPr>
          </a:p>
        </p:txBody>
      </p:sp>
      <p:sp>
        <p:nvSpPr>
          <p:cNvPr id="1450" name="Google Shape;1450;p61"/>
          <p:cNvSpPr/>
          <p:nvPr/>
        </p:nvSpPr>
        <p:spPr>
          <a:xfrm>
            <a:off x="5001450" y="1970100"/>
            <a:ext cx="969900" cy="9537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Livvic"/>
              <a:ea typeface="Livvic"/>
              <a:cs typeface="Livvic"/>
              <a:sym typeface="Livvic"/>
            </a:endParaRPr>
          </a:p>
        </p:txBody>
      </p:sp>
      <p:sp>
        <p:nvSpPr>
          <p:cNvPr id="1451" name="Google Shape;1451;p61"/>
          <p:cNvSpPr/>
          <p:nvPr/>
        </p:nvSpPr>
        <p:spPr>
          <a:xfrm>
            <a:off x="6558600" y="2630000"/>
            <a:ext cx="1665600" cy="156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Livvic"/>
                <a:ea typeface="Livvic"/>
                <a:cs typeface="Livvic"/>
                <a:sym typeface="Livvic"/>
              </a:rPr>
              <a:t>Job Alerts &amp; Notifications</a:t>
            </a:r>
            <a:endParaRPr>
              <a:solidFill>
                <a:schemeClr val="lt1"/>
              </a:solidFill>
              <a:latin typeface="Livvic"/>
              <a:ea typeface="Livvic"/>
              <a:cs typeface="Livvic"/>
              <a:sym typeface="Livvic"/>
            </a:endParaRPr>
          </a:p>
        </p:txBody>
      </p:sp>
      <p:sp>
        <p:nvSpPr>
          <p:cNvPr id="1452" name="Google Shape;1452;p61"/>
          <p:cNvSpPr/>
          <p:nvPr/>
        </p:nvSpPr>
        <p:spPr>
          <a:xfrm>
            <a:off x="6906450" y="1970100"/>
            <a:ext cx="969900" cy="9537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Livvic"/>
              <a:ea typeface="Livvic"/>
              <a:cs typeface="Livvic"/>
              <a:sym typeface="Livvic"/>
            </a:endParaRPr>
          </a:p>
        </p:txBody>
      </p:sp>
      <p:sp>
        <p:nvSpPr>
          <p:cNvPr id="1453" name="Google Shape;1453;p61"/>
          <p:cNvSpPr/>
          <p:nvPr/>
        </p:nvSpPr>
        <p:spPr>
          <a:xfrm>
            <a:off x="3405753" y="2272229"/>
            <a:ext cx="351286" cy="349457"/>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endParaRPr>
          </a:p>
        </p:txBody>
      </p:sp>
      <p:sp>
        <p:nvSpPr>
          <p:cNvPr id="1454" name="Google Shape;1454;p61"/>
          <p:cNvSpPr/>
          <p:nvPr/>
        </p:nvSpPr>
        <p:spPr>
          <a:xfrm>
            <a:off x="5374396" y="2273620"/>
            <a:ext cx="224004" cy="346655"/>
          </a:xfrm>
          <a:custGeom>
            <a:avLst/>
            <a:gdLst/>
            <a:ahLst/>
            <a:cxnLst/>
            <a:rect l="l" t="t" r="r" b="b"/>
            <a:pathLst>
              <a:path w="7594" h="11752" extrusionOk="0">
                <a:moveTo>
                  <a:pt x="6585" y="662"/>
                </a:moveTo>
                <a:cubicBezTo>
                  <a:pt x="6774" y="662"/>
                  <a:pt x="6932" y="819"/>
                  <a:pt x="6932" y="1008"/>
                </a:cubicBezTo>
                <a:cubicBezTo>
                  <a:pt x="6932" y="1197"/>
                  <a:pt x="6774" y="1355"/>
                  <a:pt x="6585" y="1355"/>
                </a:cubicBezTo>
                <a:lnTo>
                  <a:pt x="1040" y="1355"/>
                </a:lnTo>
                <a:cubicBezTo>
                  <a:pt x="820" y="1355"/>
                  <a:pt x="662" y="1197"/>
                  <a:pt x="662" y="1008"/>
                </a:cubicBezTo>
                <a:cubicBezTo>
                  <a:pt x="662" y="819"/>
                  <a:pt x="820" y="662"/>
                  <a:pt x="1040" y="662"/>
                </a:cubicBezTo>
                <a:close/>
                <a:moveTo>
                  <a:pt x="6175" y="2048"/>
                </a:moveTo>
                <a:lnTo>
                  <a:pt x="6175" y="2867"/>
                </a:lnTo>
                <a:cubicBezTo>
                  <a:pt x="5435" y="3277"/>
                  <a:pt x="4600" y="3481"/>
                  <a:pt x="3765" y="3481"/>
                </a:cubicBezTo>
                <a:cubicBezTo>
                  <a:pt x="2930" y="3481"/>
                  <a:pt x="2096" y="3277"/>
                  <a:pt x="1355" y="2867"/>
                </a:cubicBezTo>
                <a:lnTo>
                  <a:pt x="1355" y="2048"/>
                </a:lnTo>
                <a:close/>
                <a:moveTo>
                  <a:pt x="1418" y="3686"/>
                </a:moveTo>
                <a:lnTo>
                  <a:pt x="1418" y="3686"/>
                </a:lnTo>
                <a:cubicBezTo>
                  <a:pt x="2174" y="4001"/>
                  <a:pt x="2962" y="4190"/>
                  <a:pt x="3781" y="4190"/>
                </a:cubicBezTo>
                <a:cubicBezTo>
                  <a:pt x="4600" y="4190"/>
                  <a:pt x="5388" y="4033"/>
                  <a:pt x="6144" y="3686"/>
                </a:cubicBezTo>
                <a:lnTo>
                  <a:pt x="6144" y="3686"/>
                </a:lnTo>
                <a:cubicBezTo>
                  <a:pt x="5860" y="4757"/>
                  <a:pt x="4915" y="5545"/>
                  <a:pt x="3781" y="5545"/>
                </a:cubicBezTo>
                <a:cubicBezTo>
                  <a:pt x="2647" y="5545"/>
                  <a:pt x="1702" y="4757"/>
                  <a:pt x="1418" y="3686"/>
                </a:cubicBezTo>
                <a:close/>
                <a:moveTo>
                  <a:pt x="3435" y="6238"/>
                </a:moveTo>
                <a:lnTo>
                  <a:pt x="3435" y="7813"/>
                </a:lnTo>
                <a:lnTo>
                  <a:pt x="1544" y="9704"/>
                </a:lnTo>
                <a:lnTo>
                  <a:pt x="1355" y="9704"/>
                </a:lnTo>
                <a:lnTo>
                  <a:pt x="1355" y="8695"/>
                </a:lnTo>
                <a:cubicBezTo>
                  <a:pt x="1355" y="7467"/>
                  <a:pt x="2237" y="6427"/>
                  <a:pt x="3435" y="6238"/>
                </a:cubicBezTo>
                <a:close/>
                <a:moveTo>
                  <a:pt x="3781" y="8443"/>
                </a:moveTo>
                <a:lnTo>
                  <a:pt x="5041" y="9704"/>
                </a:lnTo>
                <a:lnTo>
                  <a:pt x="2552" y="9704"/>
                </a:lnTo>
                <a:lnTo>
                  <a:pt x="3781" y="8443"/>
                </a:lnTo>
                <a:close/>
                <a:moveTo>
                  <a:pt x="4128" y="6238"/>
                </a:moveTo>
                <a:cubicBezTo>
                  <a:pt x="5325" y="6396"/>
                  <a:pt x="6207" y="7435"/>
                  <a:pt x="6207" y="8695"/>
                </a:cubicBezTo>
                <a:lnTo>
                  <a:pt x="6207" y="9704"/>
                </a:lnTo>
                <a:lnTo>
                  <a:pt x="6018" y="9704"/>
                </a:lnTo>
                <a:lnTo>
                  <a:pt x="4128" y="7813"/>
                </a:lnTo>
                <a:lnTo>
                  <a:pt x="4128" y="6238"/>
                </a:lnTo>
                <a:close/>
                <a:moveTo>
                  <a:pt x="6553" y="10397"/>
                </a:moveTo>
                <a:cubicBezTo>
                  <a:pt x="6743" y="10428"/>
                  <a:pt x="6900" y="10586"/>
                  <a:pt x="6900" y="10743"/>
                </a:cubicBezTo>
                <a:cubicBezTo>
                  <a:pt x="6900" y="10932"/>
                  <a:pt x="6743" y="11090"/>
                  <a:pt x="6553" y="11090"/>
                </a:cubicBezTo>
                <a:lnTo>
                  <a:pt x="977" y="11090"/>
                </a:lnTo>
                <a:cubicBezTo>
                  <a:pt x="788" y="11090"/>
                  <a:pt x="631" y="10932"/>
                  <a:pt x="631" y="10743"/>
                </a:cubicBezTo>
                <a:cubicBezTo>
                  <a:pt x="631" y="10554"/>
                  <a:pt x="788" y="10397"/>
                  <a:pt x="977" y="10397"/>
                </a:cubicBezTo>
                <a:close/>
                <a:moveTo>
                  <a:pt x="1009" y="0"/>
                </a:moveTo>
                <a:cubicBezTo>
                  <a:pt x="442" y="0"/>
                  <a:pt x="0" y="473"/>
                  <a:pt x="0" y="1008"/>
                </a:cubicBezTo>
                <a:cubicBezTo>
                  <a:pt x="0" y="1449"/>
                  <a:pt x="284" y="1827"/>
                  <a:pt x="694" y="1985"/>
                </a:cubicBezTo>
                <a:lnTo>
                  <a:pt x="694" y="3088"/>
                </a:lnTo>
                <a:cubicBezTo>
                  <a:pt x="694" y="4316"/>
                  <a:pt x="1387" y="5356"/>
                  <a:pt x="2395" y="5860"/>
                </a:cubicBezTo>
                <a:cubicBezTo>
                  <a:pt x="1387" y="6364"/>
                  <a:pt x="694" y="7435"/>
                  <a:pt x="694" y="8664"/>
                </a:cubicBezTo>
                <a:lnTo>
                  <a:pt x="694" y="9767"/>
                </a:lnTo>
                <a:cubicBezTo>
                  <a:pt x="316" y="9924"/>
                  <a:pt x="0" y="10271"/>
                  <a:pt x="0" y="10743"/>
                </a:cubicBezTo>
                <a:cubicBezTo>
                  <a:pt x="0" y="11342"/>
                  <a:pt x="473" y="11751"/>
                  <a:pt x="1009" y="11751"/>
                </a:cubicBezTo>
                <a:lnTo>
                  <a:pt x="6585" y="11751"/>
                </a:lnTo>
                <a:cubicBezTo>
                  <a:pt x="7152" y="11751"/>
                  <a:pt x="7593" y="11279"/>
                  <a:pt x="7593" y="10743"/>
                </a:cubicBezTo>
                <a:cubicBezTo>
                  <a:pt x="7593" y="10302"/>
                  <a:pt x="7310" y="9924"/>
                  <a:pt x="6900" y="9767"/>
                </a:cubicBezTo>
                <a:lnTo>
                  <a:pt x="6900" y="8664"/>
                </a:lnTo>
                <a:cubicBezTo>
                  <a:pt x="6900" y="7435"/>
                  <a:pt x="6207" y="6364"/>
                  <a:pt x="5199" y="5860"/>
                </a:cubicBezTo>
                <a:cubicBezTo>
                  <a:pt x="6207" y="5387"/>
                  <a:pt x="6900" y="4316"/>
                  <a:pt x="6900" y="3088"/>
                </a:cubicBezTo>
                <a:lnTo>
                  <a:pt x="6900" y="1985"/>
                </a:lnTo>
                <a:cubicBezTo>
                  <a:pt x="7278" y="1827"/>
                  <a:pt x="7593" y="1481"/>
                  <a:pt x="7593" y="1008"/>
                </a:cubicBezTo>
                <a:cubicBezTo>
                  <a:pt x="7593" y="410"/>
                  <a:pt x="7121" y="0"/>
                  <a:pt x="6585"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endParaRPr>
          </a:p>
        </p:txBody>
      </p:sp>
      <p:grpSp>
        <p:nvGrpSpPr>
          <p:cNvPr id="1455" name="Google Shape;1455;p61"/>
          <p:cNvGrpSpPr/>
          <p:nvPr/>
        </p:nvGrpSpPr>
        <p:grpSpPr>
          <a:xfrm>
            <a:off x="7217594" y="2270160"/>
            <a:ext cx="355468" cy="353587"/>
            <a:chOff x="-35854750" y="2272675"/>
            <a:chExt cx="293000" cy="291450"/>
          </a:xfrm>
        </p:grpSpPr>
        <p:sp>
          <p:nvSpPr>
            <p:cNvPr id="1456" name="Google Shape;1456;p61"/>
            <p:cNvSpPr/>
            <p:nvPr/>
          </p:nvSpPr>
          <p:spPr>
            <a:xfrm>
              <a:off x="-35854750" y="2272675"/>
              <a:ext cx="293000" cy="291450"/>
            </a:xfrm>
            <a:custGeom>
              <a:avLst/>
              <a:gdLst/>
              <a:ahLst/>
              <a:cxnLst/>
              <a:rect l="l" t="t" r="r" b="b"/>
              <a:pathLst>
                <a:path w="11720" h="11658" extrusionOk="0">
                  <a:moveTo>
                    <a:pt x="5844" y="654"/>
                  </a:moveTo>
                  <a:cubicBezTo>
                    <a:pt x="6144" y="654"/>
                    <a:pt x="6443" y="773"/>
                    <a:pt x="6679" y="1009"/>
                  </a:cubicBezTo>
                  <a:lnTo>
                    <a:pt x="7057" y="1355"/>
                  </a:lnTo>
                  <a:lnTo>
                    <a:pt x="4600" y="1355"/>
                  </a:lnTo>
                  <a:lnTo>
                    <a:pt x="5009" y="1009"/>
                  </a:lnTo>
                  <a:cubicBezTo>
                    <a:pt x="5246" y="773"/>
                    <a:pt x="5545" y="654"/>
                    <a:pt x="5844" y="654"/>
                  </a:cubicBezTo>
                  <a:close/>
                  <a:moveTo>
                    <a:pt x="2080" y="3939"/>
                  </a:moveTo>
                  <a:lnTo>
                    <a:pt x="2080" y="6365"/>
                  </a:lnTo>
                  <a:lnTo>
                    <a:pt x="819" y="5136"/>
                  </a:lnTo>
                  <a:lnTo>
                    <a:pt x="2080" y="3939"/>
                  </a:lnTo>
                  <a:close/>
                  <a:moveTo>
                    <a:pt x="9609" y="3876"/>
                  </a:moveTo>
                  <a:lnTo>
                    <a:pt x="10869" y="5136"/>
                  </a:lnTo>
                  <a:lnTo>
                    <a:pt x="9609" y="6365"/>
                  </a:lnTo>
                  <a:lnTo>
                    <a:pt x="9609" y="3876"/>
                  </a:lnTo>
                  <a:close/>
                  <a:moveTo>
                    <a:pt x="8570" y="2080"/>
                  </a:moveTo>
                  <a:cubicBezTo>
                    <a:pt x="8790" y="2080"/>
                    <a:pt x="8948" y="2238"/>
                    <a:pt x="8948" y="2427"/>
                  </a:cubicBezTo>
                  <a:lnTo>
                    <a:pt x="8948" y="7089"/>
                  </a:lnTo>
                  <a:lnTo>
                    <a:pt x="8286" y="7751"/>
                  </a:lnTo>
                  <a:cubicBezTo>
                    <a:pt x="7593" y="7152"/>
                    <a:pt x="6774" y="6837"/>
                    <a:pt x="5860" y="6837"/>
                  </a:cubicBezTo>
                  <a:cubicBezTo>
                    <a:pt x="4978" y="6837"/>
                    <a:pt x="4127" y="7152"/>
                    <a:pt x="3466" y="7751"/>
                  </a:cubicBezTo>
                  <a:lnTo>
                    <a:pt x="2804" y="7089"/>
                  </a:lnTo>
                  <a:lnTo>
                    <a:pt x="2804" y="2427"/>
                  </a:lnTo>
                  <a:cubicBezTo>
                    <a:pt x="2804" y="2238"/>
                    <a:pt x="2962" y="2080"/>
                    <a:pt x="3119" y="2080"/>
                  </a:cubicBezTo>
                  <a:close/>
                  <a:moveTo>
                    <a:pt x="693" y="5987"/>
                  </a:moveTo>
                  <a:lnTo>
                    <a:pt x="2993" y="8223"/>
                  </a:lnTo>
                  <a:lnTo>
                    <a:pt x="693" y="10492"/>
                  </a:lnTo>
                  <a:lnTo>
                    <a:pt x="693" y="5987"/>
                  </a:lnTo>
                  <a:close/>
                  <a:moveTo>
                    <a:pt x="11027" y="5987"/>
                  </a:moveTo>
                  <a:lnTo>
                    <a:pt x="11027" y="10492"/>
                  </a:lnTo>
                  <a:lnTo>
                    <a:pt x="8727" y="8223"/>
                  </a:lnTo>
                  <a:lnTo>
                    <a:pt x="11027" y="5987"/>
                  </a:lnTo>
                  <a:close/>
                  <a:moveTo>
                    <a:pt x="5829" y="7499"/>
                  </a:moveTo>
                  <a:cubicBezTo>
                    <a:pt x="6616" y="7499"/>
                    <a:pt x="7309" y="7814"/>
                    <a:pt x="7876" y="8381"/>
                  </a:cubicBezTo>
                  <a:lnTo>
                    <a:pt x="10523" y="10964"/>
                  </a:lnTo>
                  <a:lnTo>
                    <a:pt x="1166" y="10964"/>
                  </a:lnTo>
                  <a:lnTo>
                    <a:pt x="3781" y="8381"/>
                  </a:lnTo>
                  <a:cubicBezTo>
                    <a:pt x="4316" y="7814"/>
                    <a:pt x="5041" y="7499"/>
                    <a:pt x="5829" y="7499"/>
                  </a:cubicBezTo>
                  <a:close/>
                  <a:moveTo>
                    <a:pt x="5864" y="1"/>
                  </a:moveTo>
                  <a:cubicBezTo>
                    <a:pt x="5380" y="1"/>
                    <a:pt x="4899" y="190"/>
                    <a:pt x="4537" y="568"/>
                  </a:cubicBezTo>
                  <a:lnTo>
                    <a:pt x="3655" y="1387"/>
                  </a:lnTo>
                  <a:lnTo>
                    <a:pt x="3119" y="1387"/>
                  </a:lnTo>
                  <a:cubicBezTo>
                    <a:pt x="2552" y="1387"/>
                    <a:pt x="2080" y="1859"/>
                    <a:pt x="2080" y="2427"/>
                  </a:cubicBezTo>
                  <a:lnTo>
                    <a:pt x="2080" y="2962"/>
                  </a:lnTo>
                  <a:lnTo>
                    <a:pt x="315" y="4726"/>
                  </a:lnTo>
                  <a:cubicBezTo>
                    <a:pt x="126" y="4915"/>
                    <a:pt x="0" y="5136"/>
                    <a:pt x="0" y="5420"/>
                  </a:cubicBezTo>
                  <a:lnTo>
                    <a:pt x="0" y="10618"/>
                  </a:lnTo>
                  <a:cubicBezTo>
                    <a:pt x="32" y="11216"/>
                    <a:pt x="473" y="11657"/>
                    <a:pt x="1071" y="11657"/>
                  </a:cubicBezTo>
                  <a:lnTo>
                    <a:pt x="10680" y="11657"/>
                  </a:lnTo>
                  <a:cubicBezTo>
                    <a:pt x="11216" y="11657"/>
                    <a:pt x="11720" y="11185"/>
                    <a:pt x="11720" y="10618"/>
                  </a:cubicBezTo>
                  <a:lnTo>
                    <a:pt x="11720" y="5420"/>
                  </a:lnTo>
                  <a:cubicBezTo>
                    <a:pt x="11720" y="5136"/>
                    <a:pt x="11626" y="4915"/>
                    <a:pt x="11405" y="4726"/>
                  </a:cubicBezTo>
                  <a:lnTo>
                    <a:pt x="9641" y="2962"/>
                  </a:lnTo>
                  <a:lnTo>
                    <a:pt x="9641" y="2427"/>
                  </a:lnTo>
                  <a:cubicBezTo>
                    <a:pt x="9641" y="1859"/>
                    <a:pt x="9168" y="1387"/>
                    <a:pt x="8633" y="1387"/>
                  </a:cubicBezTo>
                  <a:lnTo>
                    <a:pt x="8065" y="1387"/>
                  </a:lnTo>
                  <a:lnTo>
                    <a:pt x="7215" y="568"/>
                  </a:lnTo>
                  <a:cubicBezTo>
                    <a:pt x="6837" y="190"/>
                    <a:pt x="6348" y="1"/>
                    <a:pt x="58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endParaRPr>
            </a:p>
          </p:txBody>
        </p:sp>
        <p:sp>
          <p:nvSpPr>
            <p:cNvPr id="1457" name="Google Shape;1457;p61"/>
            <p:cNvSpPr/>
            <p:nvPr/>
          </p:nvSpPr>
          <p:spPr>
            <a:xfrm>
              <a:off x="-35733475" y="2340425"/>
              <a:ext cx="51225" cy="68550"/>
            </a:xfrm>
            <a:custGeom>
              <a:avLst/>
              <a:gdLst/>
              <a:ahLst/>
              <a:cxnLst/>
              <a:rect l="l" t="t" r="r" b="b"/>
              <a:pathLst>
                <a:path w="2049" h="2742" extrusionOk="0">
                  <a:moveTo>
                    <a:pt x="1009" y="0"/>
                  </a:moveTo>
                  <a:cubicBezTo>
                    <a:pt x="474" y="0"/>
                    <a:pt x="1" y="473"/>
                    <a:pt x="1" y="1008"/>
                  </a:cubicBezTo>
                  <a:cubicBezTo>
                    <a:pt x="1" y="1260"/>
                    <a:pt x="158" y="1418"/>
                    <a:pt x="316" y="1418"/>
                  </a:cubicBezTo>
                  <a:cubicBezTo>
                    <a:pt x="505" y="1418"/>
                    <a:pt x="663" y="1260"/>
                    <a:pt x="663" y="1040"/>
                  </a:cubicBezTo>
                  <a:cubicBezTo>
                    <a:pt x="663" y="851"/>
                    <a:pt x="820" y="693"/>
                    <a:pt x="1009" y="693"/>
                  </a:cubicBezTo>
                  <a:cubicBezTo>
                    <a:pt x="1198" y="693"/>
                    <a:pt x="1356" y="851"/>
                    <a:pt x="1356" y="1040"/>
                  </a:cubicBezTo>
                  <a:cubicBezTo>
                    <a:pt x="1356" y="1229"/>
                    <a:pt x="1293" y="1323"/>
                    <a:pt x="1135" y="1386"/>
                  </a:cubicBezTo>
                  <a:cubicBezTo>
                    <a:pt x="852" y="1449"/>
                    <a:pt x="663" y="1733"/>
                    <a:pt x="663" y="2016"/>
                  </a:cubicBezTo>
                  <a:lnTo>
                    <a:pt x="663" y="2394"/>
                  </a:lnTo>
                  <a:cubicBezTo>
                    <a:pt x="663" y="2583"/>
                    <a:pt x="820" y="2741"/>
                    <a:pt x="1009" y="2741"/>
                  </a:cubicBezTo>
                  <a:cubicBezTo>
                    <a:pt x="1230" y="2741"/>
                    <a:pt x="1387" y="2583"/>
                    <a:pt x="1387" y="2394"/>
                  </a:cubicBezTo>
                  <a:lnTo>
                    <a:pt x="1387" y="2016"/>
                  </a:lnTo>
                  <a:cubicBezTo>
                    <a:pt x="1765" y="1827"/>
                    <a:pt x="2049" y="1449"/>
                    <a:pt x="2049" y="1008"/>
                  </a:cubicBezTo>
                  <a:cubicBezTo>
                    <a:pt x="2049" y="473"/>
                    <a:pt x="1576" y="0"/>
                    <a:pt x="10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endParaRPr>
            </a:p>
          </p:txBody>
        </p:sp>
        <p:sp>
          <p:nvSpPr>
            <p:cNvPr id="1458" name="Google Shape;1458;p61"/>
            <p:cNvSpPr/>
            <p:nvPr/>
          </p:nvSpPr>
          <p:spPr>
            <a:xfrm>
              <a:off x="-35716925" y="2418400"/>
              <a:ext cx="17350" cy="17350"/>
            </a:xfrm>
            <a:custGeom>
              <a:avLst/>
              <a:gdLst/>
              <a:ahLst/>
              <a:cxnLst/>
              <a:rect l="l" t="t" r="r" b="b"/>
              <a:pathLst>
                <a:path w="694" h="694" extrusionOk="0">
                  <a:moveTo>
                    <a:pt x="347" y="0"/>
                  </a:moveTo>
                  <a:cubicBezTo>
                    <a:pt x="158" y="0"/>
                    <a:pt x="1" y="158"/>
                    <a:pt x="1" y="347"/>
                  </a:cubicBezTo>
                  <a:cubicBezTo>
                    <a:pt x="1" y="536"/>
                    <a:pt x="158" y="693"/>
                    <a:pt x="347" y="693"/>
                  </a:cubicBezTo>
                  <a:cubicBezTo>
                    <a:pt x="536" y="693"/>
                    <a:pt x="694" y="536"/>
                    <a:pt x="694" y="347"/>
                  </a:cubicBezTo>
                  <a:cubicBezTo>
                    <a:pt x="662" y="158"/>
                    <a:pt x="536" y="0"/>
                    <a:pt x="3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endParaRPr>
            </a:p>
          </p:txBody>
        </p:sp>
      </p:grpSp>
      <p:grpSp>
        <p:nvGrpSpPr>
          <p:cNvPr id="1459" name="Google Shape;1459;p61"/>
          <p:cNvGrpSpPr/>
          <p:nvPr/>
        </p:nvGrpSpPr>
        <p:grpSpPr>
          <a:xfrm>
            <a:off x="1498844" y="2270076"/>
            <a:ext cx="355722" cy="418365"/>
            <a:chOff x="951975" y="315800"/>
            <a:chExt cx="5860325" cy="4933550"/>
          </a:xfrm>
        </p:grpSpPr>
        <p:sp>
          <p:nvSpPr>
            <p:cNvPr id="1460" name="Google Shape;1460;p61"/>
            <p:cNvSpPr/>
            <p:nvPr/>
          </p:nvSpPr>
          <p:spPr>
            <a:xfrm>
              <a:off x="6501500" y="3684025"/>
              <a:ext cx="310800" cy="261200"/>
            </a:xfrm>
            <a:custGeom>
              <a:avLst/>
              <a:gdLst/>
              <a:ahLst/>
              <a:cxnLst/>
              <a:rect l="l" t="t" r="r" b="b"/>
              <a:pathLst>
                <a:path w="12432" h="10448" extrusionOk="0">
                  <a:moveTo>
                    <a:pt x="4963" y="0"/>
                  </a:moveTo>
                  <a:cubicBezTo>
                    <a:pt x="2239" y="0"/>
                    <a:pt x="0" y="2356"/>
                    <a:pt x="0" y="5120"/>
                  </a:cubicBezTo>
                  <a:cubicBezTo>
                    <a:pt x="0" y="8227"/>
                    <a:pt x="2220" y="10447"/>
                    <a:pt x="5328" y="10447"/>
                  </a:cubicBezTo>
                  <a:cubicBezTo>
                    <a:pt x="9989" y="10447"/>
                    <a:pt x="12431" y="4898"/>
                    <a:pt x="8879" y="1568"/>
                  </a:cubicBezTo>
                  <a:cubicBezTo>
                    <a:pt x="7991" y="458"/>
                    <a:pt x="6660" y="14"/>
                    <a:pt x="5328" y="14"/>
                  </a:cubicBezTo>
                  <a:cubicBezTo>
                    <a:pt x="5205" y="5"/>
                    <a:pt x="5084" y="0"/>
                    <a:pt x="4963" y="0"/>
                  </a:cubicBezTo>
                  <a:close/>
                </a:path>
              </a:pathLst>
            </a:cu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lt1"/>
                </a:solidFill>
              </a:endParaRPr>
            </a:p>
          </p:txBody>
        </p:sp>
        <p:sp>
          <p:nvSpPr>
            <p:cNvPr id="1461" name="Google Shape;1461;p61"/>
            <p:cNvSpPr/>
            <p:nvPr/>
          </p:nvSpPr>
          <p:spPr>
            <a:xfrm>
              <a:off x="6501500" y="2945200"/>
              <a:ext cx="310800" cy="261925"/>
            </a:xfrm>
            <a:custGeom>
              <a:avLst/>
              <a:gdLst/>
              <a:ahLst/>
              <a:cxnLst/>
              <a:rect l="l" t="t" r="r" b="b"/>
              <a:pathLst>
                <a:path w="12432" h="10477" extrusionOk="0">
                  <a:moveTo>
                    <a:pt x="5852" y="1"/>
                  </a:moveTo>
                  <a:cubicBezTo>
                    <a:pt x="5678" y="1"/>
                    <a:pt x="5503" y="15"/>
                    <a:pt x="5328" y="44"/>
                  </a:cubicBezTo>
                  <a:cubicBezTo>
                    <a:pt x="5205" y="34"/>
                    <a:pt x="5084" y="30"/>
                    <a:pt x="4963" y="30"/>
                  </a:cubicBezTo>
                  <a:cubicBezTo>
                    <a:pt x="2239" y="30"/>
                    <a:pt x="0" y="2386"/>
                    <a:pt x="0" y="5149"/>
                  </a:cubicBezTo>
                  <a:cubicBezTo>
                    <a:pt x="0" y="8035"/>
                    <a:pt x="2220" y="10477"/>
                    <a:pt x="5328" y="10477"/>
                  </a:cubicBezTo>
                  <a:cubicBezTo>
                    <a:pt x="9989" y="10477"/>
                    <a:pt x="12431" y="4705"/>
                    <a:pt x="8879" y="1376"/>
                  </a:cubicBezTo>
                  <a:cubicBezTo>
                    <a:pt x="8108" y="604"/>
                    <a:pt x="7002" y="1"/>
                    <a:pt x="5852" y="1"/>
                  </a:cubicBezTo>
                  <a:close/>
                </a:path>
              </a:pathLst>
            </a:cu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lt1"/>
                </a:solidFill>
              </a:endParaRPr>
            </a:p>
          </p:txBody>
        </p:sp>
        <p:sp>
          <p:nvSpPr>
            <p:cNvPr id="1462" name="Google Shape;1462;p61"/>
            <p:cNvSpPr/>
            <p:nvPr/>
          </p:nvSpPr>
          <p:spPr>
            <a:xfrm>
              <a:off x="6501500" y="2202650"/>
              <a:ext cx="310800" cy="266400"/>
            </a:xfrm>
            <a:custGeom>
              <a:avLst/>
              <a:gdLst/>
              <a:ahLst/>
              <a:cxnLst/>
              <a:rect l="l" t="t" r="r" b="b"/>
              <a:pathLst>
                <a:path w="12432" h="10656" extrusionOk="0">
                  <a:moveTo>
                    <a:pt x="5328" y="0"/>
                  </a:moveTo>
                  <a:cubicBezTo>
                    <a:pt x="2442" y="0"/>
                    <a:pt x="0" y="2442"/>
                    <a:pt x="0" y="5328"/>
                  </a:cubicBezTo>
                  <a:cubicBezTo>
                    <a:pt x="0" y="8214"/>
                    <a:pt x="2220" y="10655"/>
                    <a:pt x="5328" y="10655"/>
                  </a:cubicBezTo>
                  <a:cubicBezTo>
                    <a:pt x="9989" y="10655"/>
                    <a:pt x="12431" y="4884"/>
                    <a:pt x="8879" y="1554"/>
                  </a:cubicBezTo>
                  <a:cubicBezTo>
                    <a:pt x="7991" y="444"/>
                    <a:pt x="6660" y="0"/>
                    <a:pt x="5328" y="0"/>
                  </a:cubicBezTo>
                  <a:close/>
                </a:path>
              </a:pathLst>
            </a:cu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lt1"/>
                </a:solidFill>
              </a:endParaRPr>
            </a:p>
          </p:txBody>
        </p:sp>
        <p:sp>
          <p:nvSpPr>
            <p:cNvPr id="1463" name="Google Shape;1463;p61"/>
            <p:cNvSpPr/>
            <p:nvPr/>
          </p:nvSpPr>
          <p:spPr>
            <a:xfrm>
              <a:off x="951975" y="3495675"/>
              <a:ext cx="5460750" cy="1753675"/>
            </a:xfrm>
            <a:custGeom>
              <a:avLst/>
              <a:gdLst/>
              <a:ahLst/>
              <a:cxnLst/>
              <a:rect l="l" t="t" r="r" b="b"/>
              <a:pathLst>
                <a:path w="218430" h="70147" fill="none" extrusionOk="0">
                  <a:moveTo>
                    <a:pt x="29746" y="1"/>
                  </a:moveTo>
                  <a:lnTo>
                    <a:pt x="0" y="14430"/>
                  </a:lnTo>
                  <a:lnTo>
                    <a:pt x="109215" y="70147"/>
                  </a:lnTo>
                  <a:lnTo>
                    <a:pt x="218429" y="14430"/>
                  </a:lnTo>
                  <a:lnTo>
                    <a:pt x="188684" y="1"/>
                  </a:lnTo>
                  <a:lnTo>
                    <a:pt x="109215" y="40623"/>
                  </a:lnTo>
                  <a:close/>
                </a:path>
              </a:pathLst>
            </a:custGeom>
            <a:noFill/>
            <a:ln w="19050" cap="flat" cmpd="sng">
              <a:solidFill>
                <a:schemeClr val="accent6"/>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lt1"/>
                </a:solidFill>
              </a:endParaRPr>
            </a:p>
          </p:txBody>
        </p:sp>
        <p:sp>
          <p:nvSpPr>
            <p:cNvPr id="1464" name="Google Shape;1464;p61"/>
            <p:cNvSpPr/>
            <p:nvPr/>
          </p:nvSpPr>
          <p:spPr>
            <a:xfrm>
              <a:off x="951975" y="2757600"/>
              <a:ext cx="5460750" cy="1753675"/>
            </a:xfrm>
            <a:custGeom>
              <a:avLst/>
              <a:gdLst/>
              <a:ahLst/>
              <a:cxnLst/>
              <a:rect l="l" t="t" r="r" b="b"/>
              <a:pathLst>
                <a:path w="218430" h="70147" fill="none" extrusionOk="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w="19050" cap="flat" cmpd="sng">
              <a:solidFill>
                <a:schemeClr val="accent6"/>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lt1"/>
                </a:solidFill>
              </a:endParaRPr>
            </a:p>
          </p:txBody>
        </p:sp>
        <p:sp>
          <p:nvSpPr>
            <p:cNvPr id="1465" name="Google Shape;1465;p61"/>
            <p:cNvSpPr/>
            <p:nvPr/>
          </p:nvSpPr>
          <p:spPr>
            <a:xfrm>
              <a:off x="951975" y="2019500"/>
              <a:ext cx="5460750" cy="1753675"/>
            </a:xfrm>
            <a:custGeom>
              <a:avLst/>
              <a:gdLst/>
              <a:ahLst/>
              <a:cxnLst/>
              <a:rect l="l" t="t" r="r" b="b"/>
              <a:pathLst>
                <a:path w="218430" h="70147" fill="none" extrusionOk="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w="19050" cap="flat" cmpd="sng">
              <a:solidFill>
                <a:schemeClr val="accent6"/>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lt1"/>
                </a:solidFill>
              </a:endParaRPr>
            </a:p>
          </p:txBody>
        </p:sp>
        <p:sp>
          <p:nvSpPr>
            <p:cNvPr id="1466" name="Google Shape;1466;p61"/>
            <p:cNvSpPr/>
            <p:nvPr/>
          </p:nvSpPr>
          <p:spPr>
            <a:xfrm>
              <a:off x="951975" y="315800"/>
              <a:ext cx="5460750" cy="2719300"/>
            </a:xfrm>
            <a:custGeom>
              <a:avLst/>
              <a:gdLst/>
              <a:ahLst/>
              <a:cxnLst/>
              <a:rect l="l" t="t" r="r" b="b"/>
              <a:pathLst>
                <a:path w="218430" h="108772" fill="none" extrusionOk="0">
                  <a:moveTo>
                    <a:pt x="109215" y="1"/>
                  </a:moveTo>
                  <a:lnTo>
                    <a:pt x="0" y="52832"/>
                  </a:lnTo>
                  <a:lnTo>
                    <a:pt x="109215" y="108771"/>
                  </a:lnTo>
                  <a:lnTo>
                    <a:pt x="218429" y="52832"/>
                  </a:lnTo>
                  <a:close/>
                </a:path>
              </a:pathLst>
            </a:custGeom>
            <a:noFill/>
            <a:ln w="19050" cap="flat" cmpd="sng">
              <a:solidFill>
                <a:schemeClr val="accent6"/>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lt1"/>
                </a:solidFill>
              </a:endParaRPr>
            </a:p>
          </p:txBody>
        </p:sp>
        <p:sp>
          <p:nvSpPr>
            <p:cNvPr id="1467" name="Google Shape;1467;p61"/>
            <p:cNvSpPr/>
            <p:nvPr/>
          </p:nvSpPr>
          <p:spPr>
            <a:xfrm>
              <a:off x="6501500" y="1464200"/>
              <a:ext cx="310800" cy="261550"/>
            </a:xfrm>
            <a:custGeom>
              <a:avLst/>
              <a:gdLst/>
              <a:ahLst/>
              <a:cxnLst/>
              <a:rect l="l" t="t" r="r" b="b"/>
              <a:pathLst>
                <a:path w="12432" h="10462" extrusionOk="0">
                  <a:moveTo>
                    <a:pt x="4963" y="1"/>
                  </a:moveTo>
                  <a:cubicBezTo>
                    <a:pt x="2239" y="1"/>
                    <a:pt x="0" y="2357"/>
                    <a:pt x="0" y="5120"/>
                  </a:cubicBezTo>
                  <a:cubicBezTo>
                    <a:pt x="0" y="8097"/>
                    <a:pt x="2036" y="10462"/>
                    <a:pt x="4938" y="10462"/>
                  </a:cubicBezTo>
                  <a:cubicBezTo>
                    <a:pt x="5066" y="10462"/>
                    <a:pt x="5196" y="10457"/>
                    <a:pt x="5328" y="10448"/>
                  </a:cubicBezTo>
                  <a:cubicBezTo>
                    <a:pt x="9989" y="10448"/>
                    <a:pt x="12431" y="4898"/>
                    <a:pt x="8879" y="1569"/>
                  </a:cubicBezTo>
                  <a:cubicBezTo>
                    <a:pt x="7991" y="459"/>
                    <a:pt x="6660" y="15"/>
                    <a:pt x="5328" y="15"/>
                  </a:cubicBezTo>
                  <a:cubicBezTo>
                    <a:pt x="5205" y="5"/>
                    <a:pt x="5084" y="1"/>
                    <a:pt x="4963" y="1"/>
                  </a:cubicBezTo>
                  <a:close/>
                </a:path>
              </a:pathLst>
            </a:cu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lt1"/>
                </a:solidFil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71"/>
        <p:cNvGrpSpPr/>
        <p:nvPr/>
      </p:nvGrpSpPr>
      <p:grpSpPr>
        <a:xfrm>
          <a:off x="0" y="0"/>
          <a:ext cx="0" cy="0"/>
          <a:chOff x="0" y="0"/>
          <a:chExt cx="0" cy="0"/>
        </a:xfrm>
      </p:grpSpPr>
      <p:sp>
        <p:nvSpPr>
          <p:cNvPr id="1472" name="Google Shape;1472;p62"/>
          <p:cNvSpPr txBox="1">
            <a:spLocks noGrp="1"/>
          </p:cNvSpPr>
          <p:nvPr>
            <p:ph type="title"/>
          </p:nvPr>
        </p:nvSpPr>
        <p:spPr>
          <a:xfrm>
            <a:off x="726300" y="2270200"/>
            <a:ext cx="7691400" cy="48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000"/>
              <a:t>Thank you ! </a:t>
            </a:r>
            <a:endParaRPr sz="7000">
              <a:solidFill>
                <a:schemeClr val="accent3"/>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1476"/>
        <p:cNvGrpSpPr/>
        <p:nvPr/>
      </p:nvGrpSpPr>
      <p:grpSpPr>
        <a:xfrm>
          <a:off x="0" y="0"/>
          <a:ext cx="0" cy="0"/>
          <a:chOff x="0" y="0"/>
          <a:chExt cx="0" cy="0"/>
        </a:xfrm>
      </p:grpSpPr>
      <p:sp>
        <p:nvSpPr>
          <p:cNvPr id="1477" name="Google Shape;1477;p63"/>
          <p:cNvSpPr txBox="1">
            <a:spLocks noGrp="1"/>
          </p:cNvSpPr>
          <p:nvPr>
            <p:ph type="title"/>
          </p:nvPr>
        </p:nvSpPr>
        <p:spPr>
          <a:xfrm>
            <a:off x="1667475" y="432075"/>
            <a:ext cx="5669100" cy="52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Results </a:t>
            </a:r>
            <a:endParaRPr sz="4000"/>
          </a:p>
        </p:txBody>
      </p:sp>
      <p:grpSp>
        <p:nvGrpSpPr>
          <p:cNvPr id="1478" name="Google Shape;1478;p63"/>
          <p:cNvGrpSpPr/>
          <p:nvPr/>
        </p:nvGrpSpPr>
        <p:grpSpPr>
          <a:xfrm flipH="1">
            <a:off x="1107788" y="1715800"/>
            <a:ext cx="1300975" cy="2922100"/>
            <a:chOff x="4067200" y="1642100"/>
            <a:chExt cx="1300975" cy="2922100"/>
          </a:xfrm>
        </p:grpSpPr>
        <p:sp>
          <p:nvSpPr>
            <p:cNvPr id="1479" name="Google Shape;1479;p63"/>
            <p:cNvSpPr/>
            <p:nvPr/>
          </p:nvSpPr>
          <p:spPr>
            <a:xfrm>
              <a:off x="4359775" y="4474525"/>
              <a:ext cx="1008400" cy="89675"/>
            </a:xfrm>
            <a:custGeom>
              <a:avLst/>
              <a:gdLst/>
              <a:ahLst/>
              <a:cxnLst/>
              <a:rect l="l" t="t" r="r" b="b"/>
              <a:pathLst>
                <a:path w="40336" h="3587" extrusionOk="0">
                  <a:moveTo>
                    <a:pt x="20183" y="0"/>
                  </a:moveTo>
                  <a:cubicBezTo>
                    <a:pt x="9028" y="0"/>
                    <a:pt x="0" y="821"/>
                    <a:pt x="0" y="1794"/>
                  </a:cubicBezTo>
                  <a:cubicBezTo>
                    <a:pt x="0" y="2797"/>
                    <a:pt x="9028" y="3587"/>
                    <a:pt x="20183" y="3587"/>
                  </a:cubicBezTo>
                  <a:cubicBezTo>
                    <a:pt x="31308" y="3587"/>
                    <a:pt x="40335" y="2797"/>
                    <a:pt x="40335" y="1794"/>
                  </a:cubicBezTo>
                  <a:cubicBezTo>
                    <a:pt x="40335" y="821"/>
                    <a:pt x="31308" y="0"/>
                    <a:pt x="20183" y="0"/>
                  </a:cubicBez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63"/>
            <p:cNvSpPr/>
            <p:nvPr/>
          </p:nvSpPr>
          <p:spPr>
            <a:xfrm>
              <a:off x="4067200" y="2227175"/>
              <a:ext cx="161900" cy="215425"/>
            </a:xfrm>
            <a:custGeom>
              <a:avLst/>
              <a:gdLst/>
              <a:ahLst/>
              <a:cxnLst/>
              <a:rect l="l" t="t" r="r" b="b"/>
              <a:pathLst>
                <a:path w="6476" h="8617" extrusionOk="0">
                  <a:moveTo>
                    <a:pt x="2015" y="0"/>
                  </a:moveTo>
                  <a:cubicBezTo>
                    <a:pt x="1789" y="0"/>
                    <a:pt x="1562" y="122"/>
                    <a:pt x="1430" y="349"/>
                  </a:cubicBezTo>
                  <a:cubicBezTo>
                    <a:pt x="1308" y="592"/>
                    <a:pt x="1338" y="926"/>
                    <a:pt x="1551" y="1109"/>
                  </a:cubicBezTo>
                  <a:lnTo>
                    <a:pt x="2980" y="2507"/>
                  </a:lnTo>
                  <a:lnTo>
                    <a:pt x="1095" y="1595"/>
                  </a:lnTo>
                  <a:cubicBezTo>
                    <a:pt x="1017" y="1564"/>
                    <a:pt x="934" y="1549"/>
                    <a:pt x="852" y="1549"/>
                  </a:cubicBezTo>
                  <a:cubicBezTo>
                    <a:pt x="617" y="1549"/>
                    <a:pt x="387" y="1674"/>
                    <a:pt x="275" y="1899"/>
                  </a:cubicBezTo>
                  <a:lnTo>
                    <a:pt x="153" y="2142"/>
                  </a:lnTo>
                  <a:cubicBezTo>
                    <a:pt x="1" y="2416"/>
                    <a:pt x="92" y="2750"/>
                    <a:pt x="335" y="2933"/>
                  </a:cubicBezTo>
                  <a:lnTo>
                    <a:pt x="2554" y="4544"/>
                  </a:lnTo>
                  <a:lnTo>
                    <a:pt x="1430" y="4209"/>
                  </a:lnTo>
                  <a:cubicBezTo>
                    <a:pt x="1385" y="4200"/>
                    <a:pt x="1341" y="4195"/>
                    <a:pt x="1297" y="4195"/>
                  </a:cubicBezTo>
                  <a:cubicBezTo>
                    <a:pt x="926" y="4195"/>
                    <a:pt x="615" y="4527"/>
                    <a:pt x="670" y="4908"/>
                  </a:cubicBezTo>
                  <a:lnTo>
                    <a:pt x="670" y="4939"/>
                  </a:lnTo>
                  <a:cubicBezTo>
                    <a:pt x="700" y="5091"/>
                    <a:pt x="822" y="5243"/>
                    <a:pt x="974" y="5334"/>
                  </a:cubicBezTo>
                  <a:lnTo>
                    <a:pt x="6475" y="8617"/>
                  </a:lnTo>
                  <a:lnTo>
                    <a:pt x="6019" y="2993"/>
                  </a:lnTo>
                  <a:lnTo>
                    <a:pt x="2402" y="136"/>
                  </a:lnTo>
                  <a:cubicBezTo>
                    <a:pt x="2288" y="45"/>
                    <a:pt x="2152" y="0"/>
                    <a:pt x="2015" y="0"/>
                  </a:cubicBezTo>
                  <a:close/>
                </a:path>
              </a:pathLst>
            </a:custGeom>
            <a:solidFill>
              <a:srgbClr val="D68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63"/>
            <p:cNvSpPr/>
            <p:nvPr/>
          </p:nvSpPr>
          <p:spPr>
            <a:xfrm>
              <a:off x="4157650" y="2074800"/>
              <a:ext cx="535725" cy="565025"/>
            </a:xfrm>
            <a:custGeom>
              <a:avLst/>
              <a:gdLst/>
              <a:ahLst/>
              <a:cxnLst/>
              <a:rect l="l" t="t" r="r" b="b"/>
              <a:pathLst>
                <a:path w="21429" h="22601" extrusionOk="0">
                  <a:moveTo>
                    <a:pt x="21429" y="0"/>
                  </a:moveTo>
                  <a:cubicBezTo>
                    <a:pt x="21429" y="0"/>
                    <a:pt x="18025" y="3313"/>
                    <a:pt x="15745" y="7994"/>
                  </a:cubicBezTo>
                  <a:cubicBezTo>
                    <a:pt x="13465" y="12675"/>
                    <a:pt x="11672" y="15350"/>
                    <a:pt x="11672" y="15350"/>
                  </a:cubicBezTo>
                  <a:lnTo>
                    <a:pt x="1246" y="6322"/>
                  </a:lnTo>
                  <a:cubicBezTo>
                    <a:pt x="1109" y="6198"/>
                    <a:pt x="941" y="6139"/>
                    <a:pt x="776" y="6139"/>
                  </a:cubicBezTo>
                  <a:cubicBezTo>
                    <a:pt x="539" y="6139"/>
                    <a:pt x="308" y="6259"/>
                    <a:pt x="182" y="6474"/>
                  </a:cubicBezTo>
                  <a:lnTo>
                    <a:pt x="152" y="6474"/>
                  </a:lnTo>
                  <a:cubicBezTo>
                    <a:pt x="0" y="6717"/>
                    <a:pt x="0" y="7021"/>
                    <a:pt x="182" y="7265"/>
                  </a:cubicBezTo>
                  <a:lnTo>
                    <a:pt x="1945" y="9787"/>
                  </a:lnTo>
                  <a:cubicBezTo>
                    <a:pt x="1945" y="9787"/>
                    <a:pt x="152" y="12766"/>
                    <a:pt x="3496" y="15259"/>
                  </a:cubicBezTo>
                  <a:cubicBezTo>
                    <a:pt x="5471" y="16748"/>
                    <a:pt x="8663" y="19666"/>
                    <a:pt x="10973" y="21824"/>
                  </a:cubicBezTo>
                  <a:cubicBezTo>
                    <a:pt x="11524" y="22350"/>
                    <a:pt x="12218" y="22601"/>
                    <a:pt x="12906" y="22601"/>
                  </a:cubicBezTo>
                  <a:cubicBezTo>
                    <a:pt x="13926" y="22601"/>
                    <a:pt x="14933" y="22050"/>
                    <a:pt x="15441" y="21034"/>
                  </a:cubicBezTo>
                  <a:lnTo>
                    <a:pt x="21429" y="9180"/>
                  </a:lnTo>
                  <a:lnTo>
                    <a:pt x="21429" y="0"/>
                  </a:ln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63"/>
            <p:cNvSpPr/>
            <p:nvPr/>
          </p:nvSpPr>
          <p:spPr>
            <a:xfrm>
              <a:off x="4672075" y="1643150"/>
              <a:ext cx="335900" cy="603400"/>
            </a:xfrm>
            <a:custGeom>
              <a:avLst/>
              <a:gdLst/>
              <a:ahLst/>
              <a:cxnLst/>
              <a:rect l="l" t="t" r="r" b="b"/>
              <a:pathLst>
                <a:path w="13436" h="24136" extrusionOk="0">
                  <a:moveTo>
                    <a:pt x="6976" y="1"/>
                  </a:moveTo>
                  <a:cubicBezTo>
                    <a:pt x="6536" y="1"/>
                    <a:pt x="3086" y="134"/>
                    <a:pt x="3314" y="4318"/>
                  </a:cubicBezTo>
                  <a:cubicBezTo>
                    <a:pt x="3557" y="8755"/>
                    <a:pt x="1" y="23558"/>
                    <a:pt x="1" y="23558"/>
                  </a:cubicBezTo>
                  <a:lnTo>
                    <a:pt x="10001" y="24135"/>
                  </a:lnTo>
                  <a:cubicBezTo>
                    <a:pt x="10001" y="24135"/>
                    <a:pt x="10244" y="19789"/>
                    <a:pt x="11855" y="10427"/>
                  </a:cubicBezTo>
                  <a:cubicBezTo>
                    <a:pt x="13436" y="1065"/>
                    <a:pt x="7022" y="1"/>
                    <a:pt x="7022" y="1"/>
                  </a:cubicBezTo>
                  <a:cubicBezTo>
                    <a:pt x="7022" y="1"/>
                    <a:pt x="7006" y="1"/>
                    <a:pt x="6976" y="1"/>
                  </a:cubicBezTo>
                  <a:close/>
                </a:path>
              </a:pathLst>
            </a:custGeom>
            <a:solidFill>
              <a:srgbClr val="759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63"/>
            <p:cNvSpPr/>
            <p:nvPr/>
          </p:nvSpPr>
          <p:spPr>
            <a:xfrm>
              <a:off x="4602175" y="3555050"/>
              <a:ext cx="280425" cy="964325"/>
            </a:xfrm>
            <a:custGeom>
              <a:avLst/>
              <a:gdLst/>
              <a:ahLst/>
              <a:cxnLst/>
              <a:rect l="l" t="t" r="r" b="b"/>
              <a:pathLst>
                <a:path w="11217" h="38573" extrusionOk="0">
                  <a:moveTo>
                    <a:pt x="2797" y="1"/>
                  </a:moveTo>
                  <a:lnTo>
                    <a:pt x="4499" y="35077"/>
                  </a:lnTo>
                  <a:cubicBezTo>
                    <a:pt x="4499" y="35077"/>
                    <a:pt x="1" y="36293"/>
                    <a:pt x="1" y="38573"/>
                  </a:cubicBezTo>
                  <a:lnTo>
                    <a:pt x="9302" y="38573"/>
                  </a:lnTo>
                  <a:lnTo>
                    <a:pt x="11217" y="1"/>
                  </a:lnTo>
                  <a:close/>
                </a:path>
              </a:pathLst>
            </a:custGeom>
            <a:solidFill>
              <a:srgbClr val="C4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63"/>
            <p:cNvSpPr/>
            <p:nvPr/>
          </p:nvSpPr>
          <p:spPr>
            <a:xfrm>
              <a:off x="4602175" y="4431975"/>
              <a:ext cx="234825" cy="87400"/>
            </a:xfrm>
            <a:custGeom>
              <a:avLst/>
              <a:gdLst/>
              <a:ahLst/>
              <a:cxnLst/>
              <a:rect l="l" t="t" r="r" b="b"/>
              <a:pathLst>
                <a:path w="9393" h="3496" extrusionOk="0">
                  <a:moveTo>
                    <a:pt x="4499" y="0"/>
                  </a:moveTo>
                  <a:cubicBezTo>
                    <a:pt x="4499" y="0"/>
                    <a:pt x="1" y="1216"/>
                    <a:pt x="1" y="3496"/>
                  </a:cubicBezTo>
                  <a:lnTo>
                    <a:pt x="9302" y="3496"/>
                  </a:lnTo>
                  <a:lnTo>
                    <a:pt x="9393" y="1490"/>
                  </a:lnTo>
                  <a:cubicBezTo>
                    <a:pt x="8815" y="1429"/>
                    <a:pt x="8055" y="1398"/>
                    <a:pt x="7113" y="1398"/>
                  </a:cubicBezTo>
                  <a:cubicBezTo>
                    <a:pt x="6232" y="122"/>
                    <a:pt x="4499" y="0"/>
                    <a:pt x="4499" y="0"/>
                  </a:cubicBezTo>
                  <a:close/>
                </a:path>
              </a:pathLst>
            </a:custGeom>
            <a:solidFill>
              <a:srgbClr val="342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63"/>
            <p:cNvSpPr/>
            <p:nvPr/>
          </p:nvSpPr>
          <p:spPr>
            <a:xfrm>
              <a:off x="4745800" y="3571775"/>
              <a:ext cx="316900" cy="947600"/>
            </a:xfrm>
            <a:custGeom>
              <a:avLst/>
              <a:gdLst/>
              <a:ahLst/>
              <a:cxnLst/>
              <a:rect l="l" t="t" r="r" b="b"/>
              <a:pathLst>
                <a:path w="12676" h="37904" extrusionOk="0">
                  <a:moveTo>
                    <a:pt x="3587" y="0"/>
                  </a:moveTo>
                  <a:lnTo>
                    <a:pt x="2675" y="35016"/>
                  </a:lnTo>
                  <a:cubicBezTo>
                    <a:pt x="1064" y="35411"/>
                    <a:pt x="0" y="37904"/>
                    <a:pt x="0" y="37904"/>
                  </a:cubicBezTo>
                  <a:lnTo>
                    <a:pt x="10852" y="37904"/>
                  </a:lnTo>
                  <a:lnTo>
                    <a:pt x="12675" y="335"/>
                  </a:lnTo>
                  <a:lnTo>
                    <a:pt x="3587" y="0"/>
                  </a:ln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63"/>
            <p:cNvSpPr/>
            <p:nvPr/>
          </p:nvSpPr>
          <p:spPr>
            <a:xfrm>
              <a:off x="4745800" y="4447150"/>
              <a:ext cx="273575" cy="72225"/>
            </a:xfrm>
            <a:custGeom>
              <a:avLst/>
              <a:gdLst/>
              <a:ahLst/>
              <a:cxnLst/>
              <a:rect l="l" t="t" r="r" b="b"/>
              <a:pathLst>
                <a:path w="10943" h="2889" extrusionOk="0">
                  <a:moveTo>
                    <a:pt x="2702" y="1"/>
                  </a:moveTo>
                  <a:cubicBezTo>
                    <a:pt x="2684" y="1"/>
                    <a:pt x="2675" y="1"/>
                    <a:pt x="2675" y="1"/>
                  </a:cubicBezTo>
                  <a:cubicBezTo>
                    <a:pt x="1064" y="396"/>
                    <a:pt x="0" y="2889"/>
                    <a:pt x="0" y="2889"/>
                  </a:cubicBezTo>
                  <a:lnTo>
                    <a:pt x="10852" y="2889"/>
                  </a:lnTo>
                  <a:lnTo>
                    <a:pt x="10943" y="1126"/>
                  </a:lnTo>
                  <a:lnTo>
                    <a:pt x="6779" y="1126"/>
                  </a:lnTo>
                  <a:cubicBezTo>
                    <a:pt x="6403" y="28"/>
                    <a:pt x="3038" y="1"/>
                    <a:pt x="2702" y="1"/>
                  </a:cubicBezTo>
                  <a:close/>
                </a:path>
              </a:pathLst>
            </a:custGeom>
            <a:solidFill>
              <a:srgbClr val="342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63"/>
            <p:cNvSpPr/>
            <p:nvPr/>
          </p:nvSpPr>
          <p:spPr>
            <a:xfrm>
              <a:off x="4672075" y="3555050"/>
              <a:ext cx="390625" cy="90075"/>
            </a:xfrm>
            <a:custGeom>
              <a:avLst/>
              <a:gdLst/>
              <a:ahLst/>
              <a:cxnLst/>
              <a:rect l="l" t="t" r="r" b="b"/>
              <a:pathLst>
                <a:path w="15625" h="3603" extrusionOk="0">
                  <a:moveTo>
                    <a:pt x="1" y="1"/>
                  </a:moveTo>
                  <a:lnTo>
                    <a:pt x="183" y="3587"/>
                  </a:lnTo>
                  <a:cubicBezTo>
                    <a:pt x="436" y="3597"/>
                    <a:pt x="695" y="3602"/>
                    <a:pt x="958" y="3602"/>
                  </a:cubicBezTo>
                  <a:cubicBezTo>
                    <a:pt x="7075" y="3602"/>
                    <a:pt x="15624" y="1004"/>
                    <a:pt x="15624" y="1004"/>
                  </a:cubicBezTo>
                  <a:lnTo>
                    <a:pt x="8390" y="730"/>
                  </a:lnTo>
                  <a:lnTo>
                    <a:pt x="8421" y="1"/>
                  </a:lnTo>
                  <a:close/>
                </a:path>
              </a:pathLst>
            </a:custGeom>
            <a:solidFill>
              <a:srgbClr val="1913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63"/>
            <p:cNvSpPr/>
            <p:nvPr/>
          </p:nvSpPr>
          <p:spPr>
            <a:xfrm>
              <a:off x="4825575" y="3746550"/>
              <a:ext cx="91975" cy="201400"/>
            </a:xfrm>
            <a:custGeom>
              <a:avLst/>
              <a:gdLst/>
              <a:ahLst/>
              <a:cxnLst/>
              <a:rect l="l" t="t" r="r" b="b"/>
              <a:pathLst>
                <a:path w="3679" h="8056" extrusionOk="0">
                  <a:moveTo>
                    <a:pt x="214" y="0"/>
                  </a:moveTo>
                  <a:cubicBezTo>
                    <a:pt x="153" y="2037"/>
                    <a:pt x="92" y="4651"/>
                    <a:pt x="1" y="8055"/>
                  </a:cubicBezTo>
                  <a:cubicBezTo>
                    <a:pt x="2068" y="7873"/>
                    <a:pt x="3679" y="6110"/>
                    <a:pt x="3679" y="4013"/>
                  </a:cubicBezTo>
                  <a:cubicBezTo>
                    <a:pt x="3679" y="1976"/>
                    <a:pt x="2189" y="304"/>
                    <a:pt x="214" y="0"/>
                  </a:cubicBezTo>
                  <a:close/>
                </a:path>
              </a:pathLst>
            </a:custGeom>
            <a:solidFill>
              <a:srgbClr val="D68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63"/>
            <p:cNvSpPr/>
            <p:nvPr/>
          </p:nvSpPr>
          <p:spPr>
            <a:xfrm>
              <a:off x="4681975" y="3756425"/>
              <a:ext cx="55475" cy="176325"/>
            </a:xfrm>
            <a:custGeom>
              <a:avLst/>
              <a:gdLst/>
              <a:ahLst/>
              <a:cxnLst/>
              <a:rect l="l" t="t" r="r" b="b"/>
              <a:pathLst>
                <a:path w="2219" h="7053" extrusionOk="0">
                  <a:moveTo>
                    <a:pt x="0" y="0"/>
                  </a:moveTo>
                  <a:lnTo>
                    <a:pt x="334" y="7052"/>
                  </a:lnTo>
                  <a:cubicBezTo>
                    <a:pt x="1459" y="6323"/>
                    <a:pt x="2219" y="5046"/>
                    <a:pt x="2219" y="3618"/>
                  </a:cubicBezTo>
                  <a:cubicBezTo>
                    <a:pt x="2219" y="2037"/>
                    <a:pt x="1307" y="669"/>
                    <a:pt x="0" y="0"/>
                  </a:cubicBezTo>
                  <a:close/>
                </a:path>
              </a:pathLst>
            </a:custGeom>
            <a:solidFill>
              <a:srgbClr val="BC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63"/>
            <p:cNvSpPr/>
            <p:nvPr/>
          </p:nvSpPr>
          <p:spPr>
            <a:xfrm>
              <a:off x="4589250" y="2779975"/>
              <a:ext cx="607175" cy="818300"/>
            </a:xfrm>
            <a:custGeom>
              <a:avLst/>
              <a:gdLst/>
              <a:ahLst/>
              <a:cxnLst/>
              <a:rect l="l" t="t" r="r" b="b"/>
              <a:pathLst>
                <a:path w="24287" h="32732" extrusionOk="0">
                  <a:moveTo>
                    <a:pt x="3922" y="0"/>
                  </a:moveTo>
                  <a:lnTo>
                    <a:pt x="153" y="29514"/>
                  </a:lnTo>
                  <a:cubicBezTo>
                    <a:pt x="1" y="30730"/>
                    <a:pt x="852" y="31855"/>
                    <a:pt x="2098" y="32037"/>
                  </a:cubicBezTo>
                  <a:cubicBezTo>
                    <a:pt x="4213" y="32342"/>
                    <a:pt x="7651" y="32731"/>
                    <a:pt x="11592" y="32731"/>
                  </a:cubicBezTo>
                  <a:cubicBezTo>
                    <a:pt x="14334" y="32731"/>
                    <a:pt x="17320" y="32543"/>
                    <a:pt x="20275" y="32007"/>
                  </a:cubicBezTo>
                  <a:cubicBezTo>
                    <a:pt x="24287" y="14712"/>
                    <a:pt x="18147" y="0"/>
                    <a:pt x="18147" y="0"/>
                  </a:cubicBezTo>
                  <a:close/>
                </a:path>
              </a:pathLst>
            </a:custGeom>
            <a:solidFill>
              <a:srgbClr val="ED7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63"/>
            <p:cNvSpPr/>
            <p:nvPr/>
          </p:nvSpPr>
          <p:spPr>
            <a:xfrm>
              <a:off x="4971475" y="2779975"/>
              <a:ext cx="224950" cy="813850"/>
            </a:xfrm>
            <a:custGeom>
              <a:avLst/>
              <a:gdLst/>
              <a:ahLst/>
              <a:cxnLst/>
              <a:rect l="l" t="t" r="r" b="b"/>
              <a:pathLst>
                <a:path w="8998" h="32554" extrusionOk="0">
                  <a:moveTo>
                    <a:pt x="1" y="0"/>
                  </a:moveTo>
                  <a:cubicBezTo>
                    <a:pt x="730" y="3830"/>
                    <a:pt x="4226" y="23769"/>
                    <a:pt x="974" y="32463"/>
                  </a:cubicBezTo>
                  <a:cubicBezTo>
                    <a:pt x="974" y="32493"/>
                    <a:pt x="943" y="32523"/>
                    <a:pt x="943" y="32554"/>
                  </a:cubicBezTo>
                  <a:cubicBezTo>
                    <a:pt x="2220" y="32432"/>
                    <a:pt x="3588" y="32250"/>
                    <a:pt x="4986" y="32007"/>
                  </a:cubicBezTo>
                  <a:cubicBezTo>
                    <a:pt x="8998" y="14712"/>
                    <a:pt x="2858" y="0"/>
                    <a:pt x="2858" y="0"/>
                  </a:cubicBezTo>
                  <a:close/>
                </a:path>
              </a:pathLst>
            </a:custGeom>
            <a:solidFill>
              <a:srgbClr val="CE69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63"/>
            <p:cNvSpPr/>
            <p:nvPr/>
          </p:nvSpPr>
          <p:spPr>
            <a:xfrm>
              <a:off x="4687275" y="2779975"/>
              <a:ext cx="386050" cy="101000"/>
            </a:xfrm>
            <a:custGeom>
              <a:avLst/>
              <a:gdLst/>
              <a:ahLst/>
              <a:cxnLst/>
              <a:rect l="l" t="t" r="r" b="b"/>
              <a:pathLst>
                <a:path w="15442" h="4040" extrusionOk="0">
                  <a:moveTo>
                    <a:pt x="1" y="0"/>
                  </a:moveTo>
                  <a:cubicBezTo>
                    <a:pt x="1" y="0"/>
                    <a:pt x="3997" y="4040"/>
                    <a:pt x="11279" y="4040"/>
                  </a:cubicBezTo>
                  <a:cubicBezTo>
                    <a:pt x="12566" y="4040"/>
                    <a:pt x="13954" y="3914"/>
                    <a:pt x="15442" y="3617"/>
                  </a:cubicBezTo>
                  <a:cubicBezTo>
                    <a:pt x="14773" y="1307"/>
                    <a:pt x="14226" y="0"/>
                    <a:pt x="14226" y="0"/>
                  </a:cubicBezTo>
                  <a:close/>
                </a:path>
              </a:pathLst>
            </a:custGeom>
            <a:solidFill>
              <a:srgbClr val="1913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63"/>
            <p:cNvSpPr/>
            <p:nvPr/>
          </p:nvSpPr>
          <p:spPr>
            <a:xfrm>
              <a:off x="4622700" y="2017025"/>
              <a:ext cx="452150" cy="795050"/>
            </a:xfrm>
            <a:custGeom>
              <a:avLst/>
              <a:gdLst/>
              <a:ahLst/>
              <a:cxnLst/>
              <a:rect l="l" t="t" r="r" b="b"/>
              <a:pathLst>
                <a:path w="18086" h="31802" extrusionOk="0">
                  <a:moveTo>
                    <a:pt x="7386" y="1"/>
                  </a:moveTo>
                  <a:lnTo>
                    <a:pt x="2827" y="2311"/>
                  </a:lnTo>
                  <a:lnTo>
                    <a:pt x="1611" y="6111"/>
                  </a:lnTo>
                  <a:cubicBezTo>
                    <a:pt x="0" y="11399"/>
                    <a:pt x="1946" y="14591"/>
                    <a:pt x="2462" y="17661"/>
                  </a:cubicBezTo>
                  <a:cubicBezTo>
                    <a:pt x="3009" y="20761"/>
                    <a:pt x="2584" y="30518"/>
                    <a:pt x="2584" y="30518"/>
                  </a:cubicBezTo>
                  <a:cubicBezTo>
                    <a:pt x="2584" y="30518"/>
                    <a:pt x="4718" y="31802"/>
                    <a:pt x="8933" y="31802"/>
                  </a:cubicBezTo>
                  <a:cubicBezTo>
                    <a:pt x="11041" y="31802"/>
                    <a:pt x="13668" y="31481"/>
                    <a:pt x="16809" y="30518"/>
                  </a:cubicBezTo>
                  <a:cubicBezTo>
                    <a:pt x="15715" y="24439"/>
                    <a:pt x="18086" y="4196"/>
                    <a:pt x="18086" y="4196"/>
                  </a:cubicBezTo>
                  <a:lnTo>
                    <a:pt x="10608"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63"/>
            <p:cNvSpPr/>
            <p:nvPr/>
          </p:nvSpPr>
          <p:spPr>
            <a:xfrm>
              <a:off x="4809625" y="2017025"/>
              <a:ext cx="98800" cy="202175"/>
            </a:xfrm>
            <a:custGeom>
              <a:avLst/>
              <a:gdLst/>
              <a:ahLst/>
              <a:cxnLst/>
              <a:rect l="l" t="t" r="r" b="b"/>
              <a:pathLst>
                <a:path w="3952" h="8087" extrusionOk="0">
                  <a:moveTo>
                    <a:pt x="3131" y="1"/>
                  </a:moveTo>
                  <a:lnTo>
                    <a:pt x="1" y="3071"/>
                  </a:lnTo>
                  <a:lnTo>
                    <a:pt x="3952" y="8086"/>
                  </a:lnTo>
                  <a:lnTo>
                    <a:pt x="3131" y="1"/>
                  </a:lnTo>
                  <a:close/>
                </a:path>
              </a:pathLst>
            </a:custGeom>
            <a:solidFill>
              <a:srgbClr val="DE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63"/>
            <p:cNvSpPr/>
            <p:nvPr/>
          </p:nvSpPr>
          <p:spPr>
            <a:xfrm>
              <a:off x="4736700" y="2017025"/>
              <a:ext cx="72950" cy="163450"/>
            </a:xfrm>
            <a:custGeom>
              <a:avLst/>
              <a:gdLst/>
              <a:ahLst/>
              <a:cxnLst/>
              <a:rect l="l" t="t" r="r" b="b"/>
              <a:pathLst>
                <a:path w="2918" h="6538" extrusionOk="0">
                  <a:moveTo>
                    <a:pt x="2826" y="1"/>
                  </a:moveTo>
                  <a:lnTo>
                    <a:pt x="2158" y="396"/>
                  </a:lnTo>
                  <a:cubicBezTo>
                    <a:pt x="2158" y="396"/>
                    <a:pt x="1" y="6537"/>
                    <a:pt x="29" y="6537"/>
                  </a:cubicBezTo>
                  <a:cubicBezTo>
                    <a:pt x="29" y="6537"/>
                    <a:pt x="30" y="6537"/>
                    <a:pt x="30" y="6536"/>
                  </a:cubicBezTo>
                  <a:cubicBezTo>
                    <a:pt x="1367" y="4925"/>
                    <a:pt x="2918" y="3071"/>
                    <a:pt x="2918" y="3071"/>
                  </a:cubicBezTo>
                  <a:lnTo>
                    <a:pt x="2826" y="1"/>
                  </a:lnTo>
                  <a:close/>
                </a:path>
              </a:pathLst>
            </a:custGeom>
            <a:solidFill>
              <a:srgbClr val="DE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63"/>
            <p:cNvSpPr/>
            <p:nvPr/>
          </p:nvSpPr>
          <p:spPr>
            <a:xfrm>
              <a:off x="4732875" y="1642100"/>
              <a:ext cx="291075" cy="235900"/>
            </a:xfrm>
            <a:custGeom>
              <a:avLst/>
              <a:gdLst/>
              <a:ahLst/>
              <a:cxnLst/>
              <a:rect l="l" t="t" r="r" b="b"/>
              <a:pathLst>
                <a:path w="11643" h="9436" extrusionOk="0">
                  <a:moveTo>
                    <a:pt x="3887" y="0"/>
                  </a:moveTo>
                  <a:cubicBezTo>
                    <a:pt x="896" y="0"/>
                    <a:pt x="1" y="2475"/>
                    <a:pt x="1" y="2475"/>
                  </a:cubicBezTo>
                  <a:cubicBezTo>
                    <a:pt x="183" y="4876"/>
                    <a:pt x="6171" y="9436"/>
                    <a:pt x="6171" y="9436"/>
                  </a:cubicBezTo>
                  <a:lnTo>
                    <a:pt x="7660" y="8980"/>
                  </a:lnTo>
                  <a:cubicBezTo>
                    <a:pt x="11642" y="5241"/>
                    <a:pt x="8147" y="469"/>
                    <a:pt x="4590" y="43"/>
                  </a:cubicBezTo>
                  <a:cubicBezTo>
                    <a:pt x="4344" y="14"/>
                    <a:pt x="4110" y="0"/>
                    <a:pt x="3887" y="0"/>
                  </a:cubicBezTo>
                  <a:close/>
                </a:path>
              </a:pathLst>
            </a:custGeom>
            <a:solidFill>
              <a:srgbClr val="759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63"/>
            <p:cNvSpPr/>
            <p:nvPr/>
          </p:nvSpPr>
          <p:spPr>
            <a:xfrm>
              <a:off x="4804300" y="1874175"/>
              <a:ext cx="83625" cy="219625"/>
            </a:xfrm>
            <a:custGeom>
              <a:avLst/>
              <a:gdLst/>
              <a:ahLst/>
              <a:cxnLst/>
              <a:rect l="l" t="t" r="r" b="b"/>
              <a:pathLst>
                <a:path w="3345" h="8785" extrusionOk="0">
                  <a:moveTo>
                    <a:pt x="3344" y="1"/>
                  </a:moveTo>
                  <a:lnTo>
                    <a:pt x="1" y="1916"/>
                  </a:lnTo>
                  <a:lnTo>
                    <a:pt x="214" y="8785"/>
                  </a:lnTo>
                  <a:lnTo>
                    <a:pt x="3344" y="5715"/>
                  </a:lnTo>
                  <a:lnTo>
                    <a:pt x="3344" y="1"/>
                  </a:ln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63"/>
            <p:cNvSpPr/>
            <p:nvPr/>
          </p:nvSpPr>
          <p:spPr>
            <a:xfrm>
              <a:off x="4804300" y="1874175"/>
              <a:ext cx="83625" cy="120100"/>
            </a:xfrm>
            <a:custGeom>
              <a:avLst/>
              <a:gdLst/>
              <a:ahLst/>
              <a:cxnLst/>
              <a:rect l="l" t="t" r="r" b="b"/>
              <a:pathLst>
                <a:path w="3345" h="4804" extrusionOk="0">
                  <a:moveTo>
                    <a:pt x="3344" y="1"/>
                  </a:moveTo>
                  <a:lnTo>
                    <a:pt x="1" y="1916"/>
                  </a:lnTo>
                  <a:lnTo>
                    <a:pt x="92" y="4803"/>
                  </a:lnTo>
                  <a:cubicBezTo>
                    <a:pt x="2098" y="3679"/>
                    <a:pt x="3344" y="1"/>
                    <a:pt x="3344" y="1"/>
                  </a:cubicBezTo>
                  <a:close/>
                </a:path>
              </a:pathLst>
            </a:custGeom>
            <a:solidFill>
              <a:srgbClr val="3A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63"/>
            <p:cNvSpPr/>
            <p:nvPr/>
          </p:nvSpPr>
          <p:spPr>
            <a:xfrm>
              <a:off x="4696400" y="1703975"/>
              <a:ext cx="209000" cy="253400"/>
            </a:xfrm>
            <a:custGeom>
              <a:avLst/>
              <a:gdLst/>
              <a:ahLst/>
              <a:cxnLst/>
              <a:rect l="l" t="t" r="r" b="b"/>
              <a:pathLst>
                <a:path w="8360" h="10136" extrusionOk="0">
                  <a:moveTo>
                    <a:pt x="1460" y="0"/>
                  </a:moveTo>
                  <a:cubicBezTo>
                    <a:pt x="1459" y="0"/>
                    <a:pt x="1" y="6292"/>
                    <a:pt x="1885" y="9696"/>
                  </a:cubicBezTo>
                  <a:cubicBezTo>
                    <a:pt x="2064" y="10002"/>
                    <a:pt x="2500" y="10136"/>
                    <a:pt x="3045" y="10136"/>
                  </a:cubicBezTo>
                  <a:cubicBezTo>
                    <a:pt x="4072" y="10136"/>
                    <a:pt x="5489" y="9661"/>
                    <a:pt x="6323" y="8967"/>
                  </a:cubicBezTo>
                  <a:cubicBezTo>
                    <a:pt x="7600" y="7933"/>
                    <a:pt x="8359" y="4803"/>
                    <a:pt x="8359" y="4803"/>
                  </a:cubicBezTo>
                  <a:cubicBezTo>
                    <a:pt x="8359" y="4803"/>
                    <a:pt x="2827" y="2766"/>
                    <a:pt x="1460" y="0"/>
                  </a:cubicBez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63"/>
            <p:cNvSpPr/>
            <p:nvPr/>
          </p:nvSpPr>
          <p:spPr>
            <a:xfrm>
              <a:off x="4873450" y="1820975"/>
              <a:ext cx="69950" cy="69175"/>
            </a:xfrm>
            <a:custGeom>
              <a:avLst/>
              <a:gdLst/>
              <a:ahLst/>
              <a:cxnLst/>
              <a:rect l="l" t="t" r="r" b="b"/>
              <a:pathLst>
                <a:path w="2798" h="2767" extrusionOk="0">
                  <a:moveTo>
                    <a:pt x="1399" y="1"/>
                  </a:moveTo>
                  <a:cubicBezTo>
                    <a:pt x="639" y="1"/>
                    <a:pt x="1" y="609"/>
                    <a:pt x="1" y="1369"/>
                  </a:cubicBezTo>
                  <a:cubicBezTo>
                    <a:pt x="1" y="2159"/>
                    <a:pt x="639" y="2767"/>
                    <a:pt x="1399" y="2767"/>
                  </a:cubicBezTo>
                  <a:cubicBezTo>
                    <a:pt x="2159" y="2767"/>
                    <a:pt x="2797" y="2159"/>
                    <a:pt x="2797" y="1369"/>
                  </a:cubicBezTo>
                  <a:cubicBezTo>
                    <a:pt x="2797" y="609"/>
                    <a:pt x="2159" y="1"/>
                    <a:pt x="1399" y="1"/>
                  </a:cubicBez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63"/>
            <p:cNvSpPr/>
            <p:nvPr/>
          </p:nvSpPr>
          <p:spPr>
            <a:xfrm>
              <a:off x="4817975" y="1642100"/>
              <a:ext cx="169500" cy="164475"/>
            </a:xfrm>
            <a:custGeom>
              <a:avLst/>
              <a:gdLst/>
              <a:ahLst/>
              <a:cxnLst/>
              <a:rect l="l" t="t" r="r" b="b"/>
              <a:pathLst>
                <a:path w="6780" h="6579" extrusionOk="0">
                  <a:moveTo>
                    <a:pt x="329" y="0"/>
                  </a:moveTo>
                  <a:cubicBezTo>
                    <a:pt x="217" y="0"/>
                    <a:pt x="108" y="4"/>
                    <a:pt x="1" y="13"/>
                  </a:cubicBezTo>
                  <a:cubicBezTo>
                    <a:pt x="609" y="1685"/>
                    <a:pt x="2341" y="5606"/>
                    <a:pt x="5837" y="6578"/>
                  </a:cubicBezTo>
                  <a:cubicBezTo>
                    <a:pt x="6779" y="3448"/>
                    <a:pt x="3983" y="378"/>
                    <a:pt x="1186" y="43"/>
                  </a:cubicBezTo>
                  <a:cubicBezTo>
                    <a:pt x="885" y="22"/>
                    <a:pt x="600" y="0"/>
                    <a:pt x="329" y="0"/>
                  </a:cubicBezTo>
                  <a:close/>
                </a:path>
              </a:pathLst>
            </a:custGeom>
            <a:solidFill>
              <a:srgbClr val="A4B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63"/>
            <p:cNvSpPr/>
            <p:nvPr/>
          </p:nvSpPr>
          <p:spPr>
            <a:xfrm>
              <a:off x="4888650" y="1842275"/>
              <a:ext cx="33475" cy="26600"/>
            </a:xfrm>
            <a:custGeom>
              <a:avLst/>
              <a:gdLst/>
              <a:ahLst/>
              <a:cxnLst/>
              <a:rect l="l" t="t" r="r" b="b"/>
              <a:pathLst>
                <a:path w="1339" h="1064" fill="none" extrusionOk="0">
                  <a:moveTo>
                    <a:pt x="1338" y="0"/>
                  </a:moveTo>
                  <a:lnTo>
                    <a:pt x="1" y="1064"/>
                  </a:lnTo>
                </a:path>
              </a:pathLst>
            </a:custGeom>
            <a:noFill/>
            <a:ln w="6075" cap="rnd" cmpd="sng">
              <a:solidFill>
                <a:srgbClr val="AF585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63"/>
            <p:cNvSpPr/>
            <p:nvPr/>
          </p:nvSpPr>
          <p:spPr>
            <a:xfrm>
              <a:off x="4754925" y="1850625"/>
              <a:ext cx="17500" cy="35725"/>
            </a:xfrm>
            <a:custGeom>
              <a:avLst/>
              <a:gdLst/>
              <a:ahLst/>
              <a:cxnLst/>
              <a:rect l="l" t="t" r="r" b="b"/>
              <a:pathLst>
                <a:path w="700" h="1429" fill="none" extrusionOk="0">
                  <a:moveTo>
                    <a:pt x="152" y="0"/>
                  </a:moveTo>
                  <a:lnTo>
                    <a:pt x="0" y="1429"/>
                  </a:lnTo>
                  <a:lnTo>
                    <a:pt x="699" y="1429"/>
                  </a:lnTo>
                </a:path>
              </a:pathLst>
            </a:custGeom>
            <a:noFill/>
            <a:ln w="6075" cap="rnd" cmpd="sng">
              <a:solidFill>
                <a:srgbClr val="AF585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63"/>
            <p:cNvSpPr/>
            <p:nvPr/>
          </p:nvSpPr>
          <p:spPr>
            <a:xfrm>
              <a:off x="4745025" y="1903825"/>
              <a:ext cx="53225" cy="13125"/>
            </a:xfrm>
            <a:custGeom>
              <a:avLst/>
              <a:gdLst/>
              <a:ahLst/>
              <a:cxnLst/>
              <a:rect l="l" t="t" r="r" b="b"/>
              <a:pathLst>
                <a:path w="2129" h="525" extrusionOk="0">
                  <a:moveTo>
                    <a:pt x="2129" y="0"/>
                  </a:moveTo>
                  <a:lnTo>
                    <a:pt x="1" y="122"/>
                  </a:lnTo>
                  <a:cubicBezTo>
                    <a:pt x="272" y="421"/>
                    <a:pt x="578" y="525"/>
                    <a:pt x="871" y="525"/>
                  </a:cubicBezTo>
                  <a:cubicBezTo>
                    <a:pt x="1531" y="525"/>
                    <a:pt x="2129" y="0"/>
                    <a:pt x="2129" y="0"/>
                  </a:cubicBezTo>
                  <a:close/>
                </a:path>
              </a:pathLst>
            </a:custGeom>
            <a:solidFill>
              <a:srgbClr val="FEFEFE"/>
            </a:solidFill>
            <a:ln w="9875" cap="flat" cmpd="sng">
              <a:solidFill>
                <a:srgbClr val="FFFD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63"/>
            <p:cNvSpPr/>
            <p:nvPr/>
          </p:nvSpPr>
          <p:spPr>
            <a:xfrm>
              <a:off x="4758725" y="2121900"/>
              <a:ext cx="467350" cy="1042400"/>
            </a:xfrm>
            <a:custGeom>
              <a:avLst/>
              <a:gdLst/>
              <a:ahLst/>
              <a:cxnLst/>
              <a:rect l="l" t="t" r="r" b="b"/>
              <a:pathLst>
                <a:path w="18694" h="41696" extrusionOk="0">
                  <a:moveTo>
                    <a:pt x="12645" y="1"/>
                  </a:moveTo>
                  <a:cubicBezTo>
                    <a:pt x="7812" y="578"/>
                    <a:pt x="8389" y="5867"/>
                    <a:pt x="8389" y="5867"/>
                  </a:cubicBezTo>
                  <a:lnTo>
                    <a:pt x="12645" y="21733"/>
                  </a:lnTo>
                  <a:lnTo>
                    <a:pt x="152" y="40913"/>
                  </a:lnTo>
                  <a:cubicBezTo>
                    <a:pt x="0" y="41187"/>
                    <a:pt x="91" y="41521"/>
                    <a:pt x="395" y="41643"/>
                  </a:cubicBezTo>
                  <a:cubicBezTo>
                    <a:pt x="467" y="41678"/>
                    <a:pt x="539" y="41696"/>
                    <a:pt x="609" y="41696"/>
                  </a:cubicBezTo>
                  <a:cubicBezTo>
                    <a:pt x="717" y="41696"/>
                    <a:pt x="820" y="41655"/>
                    <a:pt x="912" y="41582"/>
                  </a:cubicBezTo>
                  <a:lnTo>
                    <a:pt x="2827" y="39971"/>
                  </a:lnTo>
                  <a:lnTo>
                    <a:pt x="4772" y="40548"/>
                  </a:lnTo>
                  <a:cubicBezTo>
                    <a:pt x="5155" y="40663"/>
                    <a:pt x="5544" y="40717"/>
                    <a:pt x="5928" y="40717"/>
                  </a:cubicBezTo>
                  <a:cubicBezTo>
                    <a:pt x="7280" y="40717"/>
                    <a:pt x="8567" y="40037"/>
                    <a:pt x="9301" y="38877"/>
                  </a:cubicBezTo>
                  <a:lnTo>
                    <a:pt x="17751" y="25563"/>
                  </a:lnTo>
                  <a:cubicBezTo>
                    <a:pt x="18481" y="24378"/>
                    <a:pt x="18693" y="22949"/>
                    <a:pt x="18329" y="21612"/>
                  </a:cubicBezTo>
                  <a:cubicBezTo>
                    <a:pt x="17630" y="19059"/>
                    <a:pt x="16475" y="14621"/>
                    <a:pt x="15836" y="10700"/>
                  </a:cubicBezTo>
                  <a:cubicBezTo>
                    <a:pt x="14833" y="4773"/>
                    <a:pt x="12645" y="1"/>
                    <a:pt x="12645" y="1"/>
                  </a:cubicBez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63"/>
            <p:cNvSpPr/>
            <p:nvPr/>
          </p:nvSpPr>
          <p:spPr>
            <a:xfrm>
              <a:off x="5130300" y="2636350"/>
              <a:ext cx="95775" cy="166450"/>
            </a:xfrm>
            <a:custGeom>
              <a:avLst/>
              <a:gdLst/>
              <a:ahLst/>
              <a:cxnLst/>
              <a:rect l="l" t="t" r="r" b="b"/>
              <a:pathLst>
                <a:path w="3831" h="6658" extrusionOk="0">
                  <a:moveTo>
                    <a:pt x="3192" y="0"/>
                  </a:moveTo>
                  <a:cubicBezTo>
                    <a:pt x="1399" y="183"/>
                    <a:pt x="1" y="1703"/>
                    <a:pt x="1" y="3557"/>
                  </a:cubicBezTo>
                  <a:cubicBezTo>
                    <a:pt x="1" y="4894"/>
                    <a:pt x="730" y="6049"/>
                    <a:pt x="1824" y="6657"/>
                  </a:cubicBezTo>
                  <a:lnTo>
                    <a:pt x="2888" y="4985"/>
                  </a:lnTo>
                  <a:cubicBezTo>
                    <a:pt x="3618" y="3800"/>
                    <a:pt x="3830" y="2371"/>
                    <a:pt x="3466" y="1034"/>
                  </a:cubicBezTo>
                  <a:cubicBezTo>
                    <a:pt x="3374" y="730"/>
                    <a:pt x="3283" y="365"/>
                    <a:pt x="3192" y="0"/>
                  </a:cubicBezTo>
                  <a:close/>
                </a:path>
              </a:pathLst>
            </a:custGeom>
            <a:solidFill>
              <a:srgbClr val="D68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63"/>
            <p:cNvSpPr/>
            <p:nvPr/>
          </p:nvSpPr>
          <p:spPr>
            <a:xfrm>
              <a:off x="4974525" y="2292875"/>
              <a:ext cx="64625" cy="327550"/>
            </a:xfrm>
            <a:custGeom>
              <a:avLst/>
              <a:gdLst/>
              <a:ahLst/>
              <a:cxnLst/>
              <a:rect l="l" t="t" r="r" b="b"/>
              <a:pathLst>
                <a:path w="2585" h="13102" extrusionOk="0">
                  <a:moveTo>
                    <a:pt x="0" y="1"/>
                  </a:moveTo>
                  <a:lnTo>
                    <a:pt x="2462" y="13101"/>
                  </a:lnTo>
                  <a:lnTo>
                    <a:pt x="2584" y="9636"/>
                  </a:lnTo>
                  <a:lnTo>
                    <a:pt x="0" y="1"/>
                  </a:lnTo>
                  <a:close/>
                </a:path>
              </a:pathLst>
            </a:custGeom>
            <a:solidFill>
              <a:srgbClr val="1913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63"/>
            <p:cNvSpPr/>
            <p:nvPr/>
          </p:nvSpPr>
          <p:spPr>
            <a:xfrm>
              <a:off x="4419800" y="2563400"/>
              <a:ext cx="132250" cy="76425"/>
            </a:xfrm>
            <a:custGeom>
              <a:avLst/>
              <a:gdLst/>
              <a:ahLst/>
              <a:cxnLst/>
              <a:rect l="l" t="t" r="r" b="b"/>
              <a:pathLst>
                <a:path w="5290" h="3057" extrusionOk="0">
                  <a:moveTo>
                    <a:pt x="3040" y="0"/>
                  </a:moveTo>
                  <a:cubicBezTo>
                    <a:pt x="1703" y="0"/>
                    <a:pt x="578" y="730"/>
                    <a:pt x="1" y="1824"/>
                  </a:cubicBezTo>
                  <a:cubicBezTo>
                    <a:pt x="153" y="1976"/>
                    <a:pt x="305" y="2128"/>
                    <a:pt x="487" y="2280"/>
                  </a:cubicBezTo>
                  <a:cubicBezTo>
                    <a:pt x="1038" y="2806"/>
                    <a:pt x="1732" y="3057"/>
                    <a:pt x="2420" y="3057"/>
                  </a:cubicBezTo>
                  <a:cubicBezTo>
                    <a:pt x="3440" y="3057"/>
                    <a:pt x="4447" y="2506"/>
                    <a:pt x="4955" y="1490"/>
                  </a:cubicBezTo>
                  <a:lnTo>
                    <a:pt x="5289" y="821"/>
                  </a:lnTo>
                  <a:cubicBezTo>
                    <a:pt x="4681" y="304"/>
                    <a:pt x="3891" y="0"/>
                    <a:pt x="3040" y="0"/>
                  </a:cubicBezTo>
                  <a:close/>
                </a:path>
              </a:pathLst>
            </a:custGeom>
            <a:solidFill>
              <a:srgbClr val="D68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63"/>
            <p:cNvSpPr/>
            <p:nvPr/>
          </p:nvSpPr>
          <p:spPr>
            <a:xfrm>
              <a:off x="5074825" y="2601400"/>
              <a:ext cx="38025" cy="63850"/>
            </a:xfrm>
            <a:custGeom>
              <a:avLst/>
              <a:gdLst/>
              <a:ahLst/>
              <a:cxnLst/>
              <a:rect l="l" t="t" r="r" b="b"/>
              <a:pathLst>
                <a:path w="1521" h="2554" fill="none" extrusionOk="0">
                  <a:moveTo>
                    <a:pt x="1" y="2553"/>
                  </a:moveTo>
                  <a:lnTo>
                    <a:pt x="1520" y="0"/>
                  </a:lnTo>
                </a:path>
              </a:pathLst>
            </a:custGeom>
            <a:noFill/>
            <a:ln w="6075" cap="rnd" cmpd="sng">
              <a:solidFill>
                <a:srgbClr val="AF585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63"/>
            <p:cNvSpPr/>
            <p:nvPr/>
          </p:nvSpPr>
          <p:spPr>
            <a:xfrm>
              <a:off x="4449425" y="2458525"/>
              <a:ext cx="54000" cy="38775"/>
            </a:xfrm>
            <a:custGeom>
              <a:avLst/>
              <a:gdLst/>
              <a:ahLst/>
              <a:cxnLst/>
              <a:rect l="l" t="t" r="r" b="b"/>
              <a:pathLst>
                <a:path w="2160" h="1551" fill="none" extrusionOk="0">
                  <a:moveTo>
                    <a:pt x="1" y="1"/>
                  </a:moveTo>
                  <a:lnTo>
                    <a:pt x="2159" y="1551"/>
                  </a:lnTo>
                </a:path>
              </a:pathLst>
            </a:custGeom>
            <a:noFill/>
            <a:ln w="6075" cap="rnd" cmpd="sng">
              <a:solidFill>
                <a:srgbClr val="AF585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63"/>
            <p:cNvSpPr/>
            <p:nvPr/>
          </p:nvSpPr>
          <p:spPr>
            <a:xfrm>
              <a:off x="4771625" y="2093775"/>
              <a:ext cx="74500" cy="686225"/>
            </a:xfrm>
            <a:custGeom>
              <a:avLst/>
              <a:gdLst/>
              <a:ahLst/>
              <a:cxnLst/>
              <a:rect l="l" t="t" r="r" b="b"/>
              <a:pathLst>
                <a:path w="2980" h="27449" extrusionOk="0">
                  <a:moveTo>
                    <a:pt x="1521" y="1"/>
                  </a:moveTo>
                  <a:lnTo>
                    <a:pt x="366" y="1369"/>
                  </a:lnTo>
                  <a:lnTo>
                    <a:pt x="1065" y="3466"/>
                  </a:lnTo>
                  <a:lnTo>
                    <a:pt x="1" y="25047"/>
                  </a:lnTo>
                  <a:lnTo>
                    <a:pt x="1308" y="27448"/>
                  </a:lnTo>
                  <a:lnTo>
                    <a:pt x="2980" y="25320"/>
                  </a:lnTo>
                  <a:lnTo>
                    <a:pt x="2068" y="3466"/>
                  </a:lnTo>
                  <a:lnTo>
                    <a:pt x="2828" y="1825"/>
                  </a:lnTo>
                  <a:lnTo>
                    <a:pt x="1521" y="1"/>
                  </a:lnTo>
                  <a:close/>
                </a:path>
              </a:pathLst>
            </a:custGeom>
            <a:solidFill>
              <a:srgbClr val="506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63"/>
            <p:cNvSpPr/>
            <p:nvPr/>
          </p:nvSpPr>
          <p:spPr>
            <a:xfrm>
              <a:off x="4782275" y="1786800"/>
              <a:ext cx="47125" cy="11425"/>
            </a:xfrm>
            <a:custGeom>
              <a:avLst/>
              <a:gdLst/>
              <a:ahLst/>
              <a:cxnLst/>
              <a:rect l="l" t="t" r="r" b="b"/>
              <a:pathLst>
                <a:path w="1885" h="457" fill="none" extrusionOk="0">
                  <a:moveTo>
                    <a:pt x="0" y="213"/>
                  </a:moveTo>
                  <a:cubicBezTo>
                    <a:pt x="0" y="213"/>
                    <a:pt x="1155" y="0"/>
                    <a:pt x="1885" y="456"/>
                  </a:cubicBezTo>
                </a:path>
              </a:pathLst>
            </a:custGeom>
            <a:noFill/>
            <a:ln w="9125" cap="rnd" cmpd="sng">
              <a:solidFill>
                <a:srgbClr val="7590AA"/>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63"/>
            <p:cNvSpPr/>
            <p:nvPr/>
          </p:nvSpPr>
          <p:spPr>
            <a:xfrm>
              <a:off x="4719200" y="1790600"/>
              <a:ext cx="18250" cy="25"/>
            </a:xfrm>
            <a:custGeom>
              <a:avLst/>
              <a:gdLst/>
              <a:ahLst/>
              <a:cxnLst/>
              <a:rect l="l" t="t" r="r" b="b"/>
              <a:pathLst>
                <a:path w="730" h="1" fill="none" extrusionOk="0">
                  <a:moveTo>
                    <a:pt x="730" y="0"/>
                  </a:moveTo>
                  <a:lnTo>
                    <a:pt x="0" y="0"/>
                  </a:lnTo>
                </a:path>
              </a:pathLst>
            </a:custGeom>
            <a:noFill/>
            <a:ln w="9125" cap="rnd" cmpd="sng">
              <a:solidFill>
                <a:srgbClr val="7590AA"/>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63"/>
            <p:cNvSpPr/>
            <p:nvPr/>
          </p:nvSpPr>
          <p:spPr>
            <a:xfrm>
              <a:off x="4790625" y="1820975"/>
              <a:ext cx="15225" cy="29675"/>
            </a:xfrm>
            <a:custGeom>
              <a:avLst/>
              <a:gdLst/>
              <a:ahLst/>
              <a:cxnLst/>
              <a:rect l="l" t="t" r="r" b="b"/>
              <a:pathLst>
                <a:path w="609" h="1187" extrusionOk="0">
                  <a:moveTo>
                    <a:pt x="305" y="1"/>
                  </a:moveTo>
                  <a:cubicBezTo>
                    <a:pt x="153" y="1"/>
                    <a:pt x="1" y="123"/>
                    <a:pt x="1" y="305"/>
                  </a:cubicBezTo>
                  <a:lnTo>
                    <a:pt x="1" y="882"/>
                  </a:lnTo>
                  <a:cubicBezTo>
                    <a:pt x="1" y="1034"/>
                    <a:pt x="153" y="1186"/>
                    <a:pt x="305" y="1186"/>
                  </a:cubicBezTo>
                  <a:cubicBezTo>
                    <a:pt x="487" y="1186"/>
                    <a:pt x="609" y="1034"/>
                    <a:pt x="609" y="882"/>
                  </a:cubicBezTo>
                  <a:lnTo>
                    <a:pt x="609" y="305"/>
                  </a:lnTo>
                  <a:cubicBezTo>
                    <a:pt x="609" y="123"/>
                    <a:pt x="487" y="1"/>
                    <a:pt x="305" y="1"/>
                  </a:cubicBezTo>
                  <a:close/>
                </a:path>
              </a:pathLst>
            </a:custGeom>
            <a:solidFill>
              <a:srgbClr val="506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63"/>
            <p:cNvSpPr/>
            <p:nvPr/>
          </p:nvSpPr>
          <p:spPr>
            <a:xfrm>
              <a:off x="4729850" y="1823275"/>
              <a:ext cx="12175" cy="24325"/>
            </a:xfrm>
            <a:custGeom>
              <a:avLst/>
              <a:gdLst/>
              <a:ahLst/>
              <a:cxnLst/>
              <a:rect l="l" t="t" r="r" b="b"/>
              <a:pathLst>
                <a:path w="487" h="973" extrusionOk="0">
                  <a:moveTo>
                    <a:pt x="243" y="0"/>
                  </a:moveTo>
                  <a:cubicBezTo>
                    <a:pt x="122" y="0"/>
                    <a:pt x="0" y="122"/>
                    <a:pt x="0" y="243"/>
                  </a:cubicBezTo>
                  <a:lnTo>
                    <a:pt x="0" y="730"/>
                  </a:lnTo>
                  <a:cubicBezTo>
                    <a:pt x="0" y="851"/>
                    <a:pt x="122" y="973"/>
                    <a:pt x="243" y="973"/>
                  </a:cubicBezTo>
                  <a:cubicBezTo>
                    <a:pt x="395" y="973"/>
                    <a:pt x="486" y="851"/>
                    <a:pt x="486" y="730"/>
                  </a:cubicBezTo>
                  <a:lnTo>
                    <a:pt x="486" y="243"/>
                  </a:lnTo>
                  <a:cubicBezTo>
                    <a:pt x="486" y="122"/>
                    <a:pt x="395" y="0"/>
                    <a:pt x="243" y="0"/>
                  </a:cubicBezTo>
                  <a:close/>
                </a:path>
              </a:pathLst>
            </a:custGeom>
            <a:solidFill>
              <a:srgbClr val="506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6" name="Google Shape;1516;p63"/>
          <p:cNvSpPr txBox="1"/>
          <p:nvPr/>
        </p:nvSpPr>
        <p:spPr>
          <a:xfrm>
            <a:off x="802350" y="967850"/>
            <a:ext cx="7539300" cy="47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2"/>
                </a:solidFill>
                <a:latin typeface="Livvic"/>
                <a:ea typeface="Livvic"/>
                <a:cs typeface="Livvic"/>
                <a:sym typeface="Livvic"/>
              </a:rPr>
              <a:t>Feature 1: Job postings scraped after matching with user-uploaded resume.</a:t>
            </a:r>
            <a:endParaRPr sz="1600">
              <a:solidFill>
                <a:schemeClr val="dk2"/>
              </a:solidFill>
              <a:latin typeface="Livvic"/>
              <a:ea typeface="Livvic"/>
              <a:cs typeface="Livvic"/>
              <a:sym typeface="Livvic"/>
            </a:endParaRPr>
          </a:p>
        </p:txBody>
      </p:sp>
      <p:pic>
        <p:nvPicPr>
          <p:cNvPr id="1517" name="Google Shape;1517;p63" title="WhatsApp Image 2025-03-11 at 11.48.51_7d714020.jpg"/>
          <p:cNvPicPr preferRelativeResize="0"/>
          <p:nvPr/>
        </p:nvPicPr>
        <p:blipFill>
          <a:blip r:embed="rId3">
            <a:alphaModFix/>
          </a:blip>
          <a:stretch>
            <a:fillRect/>
          </a:stretch>
        </p:blipFill>
        <p:spPr>
          <a:xfrm>
            <a:off x="438075" y="1455925"/>
            <a:ext cx="8128024" cy="3614474"/>
          </a:xfrm>
          <a:prstGeom prst="rect">
            <a:avLst/>
          </a:prstGeom>
          <a:noFill/>
          <a:ln>
            <a:noFill/>
          </a:ln>
        </p:spPr>
      </p:pic>
      <p:sp>
        <p:nvSpPr>
          <p:cNvPr id="1518" name="Google Shape;1518;p63"/>
          <p:cNvSpPr/>
          <p:nvPr/>
        </p:nvSpPr>
        <p:spPr>
          <a:xfrm>
            <a:off x="438075" y="3571675"/>
            <a:ext cx="8127900" cy="1535400"/>
          </a:xfrm>
          <a:prstGeom prst="roundRect">
            <a:avLst>
              <a:gd name="adj" fmla="val 16667"/>
            </a:avLst>
          </a:prstGeom>
          <a:noFill/>
          <a:ln w="28575" cap="flat" cmpd="sng">
            <a:solidFill>
              <a:srgbClr val="E6595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vvic"/>
              <a:ea typeface="Livvic"/>
              <a:cs typeface="Livvic"/>
              <a:sym typeface="Livvic"/>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1522"/>
        <p:cNvGrpSpPr/>
        <p:nvPr/>
      </p:nvGrpSpPr>
      <p:grpSpPr>
        <a:xfrm>
          <a:off x="0" y="0"/>
          <a:ext cx="0" cy="0"/>
          <a:chOff x="0" y="0"/>
          <a:chExt cx="0" cy="0"/>
        </a:xfrm>
      </p:grpSpPr>
      <p:sp>
        <p:nvSpPr>
          <p:cNvPr id="1523" name="Google Shape;1523;p64"/>
          <p:cNvSpPr txBox="1">
            <a:spLocks noGrp="1"/>
          </p:cNvSpPr>
          <p:nvPr>
            <p:ph type="title"/>
          </p:nvPr>
        </p:nvSpPr>
        <p:spPr>
          <a:xfrm>
            <a:off x="1737450" y="675675"/>
            <a:ext cx="5669100" cy="52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Results </a:t>
            </a:r>
            <a:endParaRPr sz="4000"/>
          </a:p>
        </p:txBody>
      </p:sp>
      <p:grpSp>
        <p:nvGrpSpPr>
          <p:cNvPr id="1524" name="Google Shape;1524;p64"/>
          <p:cNvGrpSpPr/>
          <p:nvPr/>
        </p:nvGrpSpPr>
        <p:grpSpPr>
          <a:xfrm flipH="1">
            <a:off x="1107788" y="1715800"/>
            <a:ext cx="1300975" cy="2922100"/>
            <a:chOff x="4067200" y="1642100"/>
            <a:chExt cx="1300975" cy="2922100"/>
          </a:xfrm>
        </p:grpSpPr>
        <p:sp>
          <p:nvSpPr>
            <p:cNvPr id="1525" name="Google Shape;1525;p64"/>
            <p:cNvSpPr/>
            <p:nvPr/>
          </p:nvSpPr>
          <p:spPr>
            <a:xfrm>
              <a:off x="4359775" y="4474525"/>
              <a:ext cx="1008400" cy="89675"/>
            </a:xfrm>
            <a:custGeom>
              <a:avLst/>
              <a:gdLst/>
              <a:ahLst/>
              <a:cxnLst/>
              <a:rect l="l" t="t" r="r" b="b"/>
              <a:pathLst>
                <a:path w="40336" h="3587" extrusionOk="0">
                  <a:moveTo>
                    <a:pt x="20183" y="0"/>
                  </a:moveTo>
                  <a:cubicBezTo>
                    <a:pt x="9028" y="0"/>
                    <a:pt x="0" y="821"/>
                    <a:pt x="0" y="1794"/>
                  </a:cubicBezTo>
                  <a:cubicBezTo>
                    <a:pt x="0" y="2797"/>
                    <a:pt x="9028" y="3587"/>
                    <a:pt x="20183" y="3587"/>
                  </a:cubicBezTo>
                  <a:cubicBezTo>
                    <a:pt x="31308" y="3587"/>
                    <a:pt x="40335" y="2797"/>
                    <a:pt x="40335" y="1794"/>
                  </a:cubicBezTo>
                  <a:cubicBezTo>
                    <a:pt x="40335" y="821"/>
                    <a:pt x="31308" y="0"/>
                    <a:pt x="20183" y="0"/>
                  </a:cubicBez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64"/>
            <p:cNvSpPr/>
            <p:nvPr/>
          </p:nvSpPr>
          <p:spPr>
            <a:xfrm>
              <a:off x="4067200" y="2227175"/>
              <a:ext cx="161900" cy="215425"/>
            </a:xfrm>
            <a:custGeom>
              <a:avLst/>
              <a:gdLst/>
              <a:ahLst/>
              <a:cxnLst/>
              <a:rect l="l" t="t" r="r" b="b"/>
              <a:pathLst>
                <a:path w="6476" h="8617" extrusionOk="0">
                  <a:moveTo>
                    <a:pt x="2015" y="0"/>
                  </a:moveTo>
                  <a:cubicBezTo>
                    <a:pt x="1789" y="0"/>
                    <a:pt x="1562" y="122"/>
                    <a:pt x="1430" y="349"/>
                  </a:cubicBezTo>
                  <a:cubicBezTo>
                    <a:pt x="1308" y="592"/>
                    <a:pt x="1338" y="926"/>
                    <a:pt x="1551" y="1109"/>
                  </a:cubicBezTo>
                  <a:lnTo>
                    <a:pt x="2980" y="2507"/>
                  </a:lnTo>
                  <a:lnTo>
                    <a:pt x="1095" y="1595"/>
                  </a:lnTo>
                  <a:cubicBezTo>
                    <a:pt x="1017" y="1564"/>
                    <a:pt x="934" y="1549"/>
                    <a:pt x="852" y="1549"/>
                  </a:cubicBezTo>
                  <a:cubicBezTo>
                    <a:pt x="617" y="1549"/>
                    <a:pt x="387" y="1674"/>
                    <a:pt x="275" y="1899"/>
                  </a:cubicBezTo>
                  <a:lnTo>
                    <a:pt x="153" y="2142"/>
                  </a:lnTo>
                  <a:cubicBezTo>
                    <a:pt x="1" y="2416"/>
                    <a:pt x="92" y="2750"/>
                    <a:pt x="335" y="2933"/>
                  </a:cubicBezTo>
                  <a:lnTo>
                    <a:pt x="2554" y="4544"/>
                  </a:lnTo>
                  <a:lnTo>
                    <a:pt x="1430" y="4209"/>
                  </a:lnTo>
                  <a:cubicBezTo>
                    <a:pt x="1385" y="4200"/>
                    <a:pt x="1341" y="4195"/>
                    <a:pt x="1297" y="4195"/>
                  </a:cubicBezTo>
                  <a:cubicBezTo>
                    <a:pt x="926" y="4195"/>
                    <a:pt x="615" y="4527"/>
                    <a:pt x="670" y="4908"/>
                  </a:cubicBezTo>
                  <a:lnTo>
                    <a:pt x="670" y="4939"/>
                  </a:lnTo>
                  <a:cubicBezTo>
                    <a:pt x="700" y="5091"/>
                    <a:pt x="822" y="5243"/>
                    <a:pt x="974" y="5334"/>
                  </a:cubicBezTo>
                  <a:lnTo>
                    <a:pt x="6475" y="8617"/>
                  </a:lnTo>
                  <a:lnTo>
                    <a:pt x="6019" y="2993"/>
                  </a:lnTo>
                  <a:lnTo>
                    <a:pt x="2402" y="136"/>
                  </a:lnTo>
                  <a:cubicBezTo>
                    <a:pt x="2288" y="45"/>
                    <a:pt x="2152" y="0"/>
                    <a:pt x="2015" y="0"/>
                  </a:cubicBezTo>
                  <a:close/>
                </a:path>
              </a:pathLst>
            </a:custGeom>
            <a:solidFill>
              <a:srgbClr val="D68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64"/>
            <p:cNvSpPr/>
            <p:nvPr/>
          </p:nvSpPr>
          <p:spPr>
            <a:xfrm>
              <a:off x="4157650" y="2074800"/>
              <a:ext cx="535725" cy="565025"/>
            </a:xfrm>
            <a:custGeom>
              <a:avLst/>
              <a:gdLst/>
              <a:ahLst/>
              <a:cxnLst/>
              <a:rect l="l" t="t" r="r" b="b"/>
              <a:pathLst>
                <a:path w="21429" h="22601" extrusionOk="0">
                  <a:moveTo>
                    <a:pt x="21429" y="0"/>
                  </a:moveTo>
                  <a:cubicBezTo>
                    <a:pt x="21429" y="0"/>
                    <a:pt x="18025" y="3313"/>
                    <a:pt x="15745" y="7994"/>
                  </a:cubicBezTo>
                  <a:cubicBezTo>
                    <a:pt x="13465" y="12675"/>
                    <a:pt x="11672" y="15350"/>
                    <a:pt x="11672" y="15350"/>
                  </a:cubicBezTo>
                  <a:lnTo>
                    <a:pt x="1246" y="6322"/>
                  </a:lnTo>
                  <a:cubicBezTo>
                    <a:pt x="1109" y="6198"/>
                    <a:pt x="941" y="6139"/>
                    <a:pt x="776" y="6139"/>
                  </a:cubicBezTo>
                  <a:cubicBezTo>
                    <a:pt x="539" y="6139"/>
                    <a:pt x="308" y="6259"/>
                    <a:pt x="182" y="6474"/>
                  </a:cubicBezTo>
                  <a:lnTo>
                    <a:pt x="152" y="6474"/>
                  </a:lnTo>
                  <a:cubicBezTo>
                    <a:pt x="0" y="6717"/>
                    <a:pt x="0" y="7021"/>
                    <a:pt x="182" y="7265"/>
                  </a:cubicBezTo>
                  <a:lnTo>
                    <a:pt x="1945" y="9787"/>
                  </a:lnTo>
                  <a:cubicBezTo>
                    <a:pt x="1945" y="9787"/>
                    <a:pt x="152" y="12766"/>
                    <a:pt x="3496" y="15259"/>
                  </a:cubicBezTo>
                  <a:cubicBezTo>
                    <a:pt x="5471" y="16748"/>
                    <a:pt x="8663" y="19666"/>
                    <a:pt x="10973" y="21824"/>
                  </a:cubicBezTo>
                  <a:cubicBezTo>
                    <a:pt x="11524" y="22350"/>
                    <a:pt x="12218" y="22601"/>
                    <a:pt x="12906" y="22601"/>
                  </a:cubicBezTo>
                  <a:cubicBezTo>
                    <a:pt x="13926" y="22601"/>
                    <a:pt x="14933" y="22050"/>
                    <a:pt x="15441" y="21034"/>
                  </a:cubicBezTo>
                  <a:lnTo>
                    <a:pt x="21429" y="9180"/>
                  </a:lnTo>
                  <a:lnTo>
                    <a:pt x="21429" y="0"/>
                  </a:ln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64"/>
            <p:cNvSpPr/>
            <p:nvPr/>
          </p:nvSpPr>
          <p:spPr>
            <a:xfrm>
              <a:off x="4672075" y="1643150"/>
              <a:ext cx="335900" cy="603400"/>
            </a:xfrm>
            <a:custGeom>
              <a:avLst/>
              <a:gdLst/>
              <a:ahLst/>
              <a:cxnLst/>
              <a:rect l="l" t="t" r="r" b="b"/>
              <a:pathLst>
                <a:path w="13436" h="24136" extrusionOk="0">
                  <a:moveTo>
                    <a:pt x="6976" y="1"/>
                  </a:moveTo>
                  <a:cubicBezTo>
                    <a:pt x="6536" y="1"/>
                    <a:pt x="3086" y="134"/>
                    <a:pt x="3314" y="4318"/>
                  </a:cubicBezTo>
                  <a:cubicBezTo>
                    <a:pt x="3557" y="8755"/>
                    <a:pt x="1" y="23558"/>
                    <a:pt x="1" y="23558"/>
                  </a:cubicBezTo>
                  <a:lnTo>
                    <a:pt x="10001" y="24135"/>
                  </a:lnTo>
                  <a:cubicBezTo>
                    <a:pt x="10001" y="24135"/>
                    <a:pt x="10244" y="19789"/>
                    <a:pt x="11855" y="10427"/>
                  </a:cubicBezTo>
                  <a:cubicBezTo>
                    <a:pt x="13436" y="1065"/>
                    <a:pt x="7022" y="1"/>
                    <a:pt x="7022" y="1"/>
                  </a:cubicBezTo>
                  <a:cubicBezTo>
                    <a:pt x="7022" y="1"/>
                    <a:pt x="7006" y="1"/>
                    <a:pt x="6976" y="1"/>
                  </a:cubicBezTo>
                  <a:close/>
                </a:path>
              </a:pathLst>
            </a:custGeom>
            <a:solidFill>
              <a:srgbClr val="759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64"/>
            <p:cNvSpPr/>
            <p:nvPr/>
          </p:nvSpPr>
          <p:spPr>
            <a:xfrm>
              <a:off x="4602175" y="3555050"/>
              <a:ext cx="280425" cy="964325"/>
            </a:xfrm>
            <a:custGeom>
              <a:avLst/>
              <a:gdLst/>
              <a:ahLst/>
              <a:cxnLst/>
              <a:rect l="l" t="t" r="r" b="b"/>
              <a:pathLst>
                <a:path w="11217" h="38573" extrusionOk="0">
                  <a:moveTo>
                    <a:pt x="2797" y="1"/>
                  </a:moveTo>
                  <a:lnTo>
                    <a:pt x="4499" y="35077"/>
                  </a:lnTo>
                  <a:cubicBezTo>
                    <a:pt x="4499" y="35077"/>
                    <a:pt x="1" y="36293"/>
                    <a:pt x="1" y="38573"/>
                  </a:cubicBezTo>
                  <a:lnTo>
                    <a:pt x="9302" y="38573"/>
                  </a:lnTo>
                  <a:lnTo>
                    <a:pt x="11217" y="1"/>
                  </a:lnTo>
                  <a:close/>
                </a:path>
              </a:pathLst>
            </a:custGeom>
            <a:solidFill>
              <a:srgbClr val="C4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4"/>
            <p:cNvSpPr/>
            <p:nvPr/>
          </p:nvSpPr>
          <p:spPr>
            <a:xfrm>
              <a:off x="4602175" y="4431975"/>
              <a:ext cx="234825" cy="87400"/>
            </a:xfrm>
            <a:custGeom>
              <a:avLst/>
              <a:gdLst/>
              <a:ahLst/>
              <a:cxnLst/>
              <a:rect l="l" t="t" r="r" b="b"/>
              <a:pathLst>
                <a:path w="9393" h="3496" extrusionOk="0">
                  <a:moveTo>
                    <a:pt x="4499" y="0"/>
                  </a:moveTo>
                  <a:cubicBezTo>
                    <a:pt x="4499" y="0"/>
                    <a:pt x="1" y="1216"/>
                    <a:pt x="1" y="3496"/>
                  </a:cubicBezTo>
                  <a:lnTo>
                    <a:pt x="9302" y="3496"/>
                  </a:lnTo>
                  <a:lnTo>
                    <a:pt x="9393" y="1490"/>
                  </a:lnTo>
                  <a:cubicBezTo>
                    <a:pt x="8815" y="1429"/>
                    <a:pt x="8055" y="1398"/>
                    <a:pt x="7113" y="1398"/>
                  </a:cubicBezTo>
                  <a:cubicBezTo>
                    <a:pt x="6232" y="122"/>
                    <a:pt x="4499" y="0"/>
                    <a:pt x="4499" y="0"/>
                  </a:cubicBezTo>
                  <a:close/>
                </a:path>
              </a:pathLst>
            </a:custGeom>
            <a:solidFill>
              <a:srgbClr val="342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64"/>
            <p:cNvSpPr/>
            <p:nvPr/>
          </p:nvSpPr>
          <p:spPr>
            <a:xfrm>
              <a:off x="4745800" y="3571775"/>
              <a:ext cx="316900" cy="947600"/>
            </a:xfrm>
            <a:custGeom>
              <a:avLst/>
              <a:gdLst/>
              <a:ahLst/>
              <a:cxnLst/>
              <a:rect l="l" t="t" r="r" b="b"/>
              <a:pathLst>
                <a:path w="12676" h="37904" extrusionOk="0">
                  <a:moveTo>
                    <a:pt x="3587" y="0"/>
                  </a:moveTo>
                  <a:lnTo>
                    <a:pt x="2675" y="35016"/>
                  </a:lnTo>
                  <a:cubicBezTo>
                    <a:pt x="1064" y="35411"/>
                    <a:pt x="0" y="37904"/>
                    <a:pt x="0" y="37904"/>
                  </a:cubicBezTo>
                  <a:lnTo>
                    <a:pt x="10852" y="37904"/>
                  </a:lnTo>
                  <a:lnTo>
                    <a:pt x="12675" y="335"/>
                  </a:lnTo>
                  <a:lnTo>
                    <a:pt x="3587" y="0"/>
                  </a:ln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64"/>
            <p:cNvSpPr/>
            <p:nvPr/>
          </p:nvSpPr>
          <p:spPr>
            <a:xfrm>
              <a:off x="4745800" y="4447150"/>
              <a:ext cx="273575" cy="72225"/>
            </a:xfrm>
            <a:custGeom>
              <a:avLst/>
              <a:gdLst/>
              <a:ahLst/>
              <a:cxnLst/>
              <a:rect l="l" t="t" r="r" b="b"/>
              <a:pathLst>
                <a:path w="10943" h="2889" extrusionOk="0">
                  <a:moveTo>
                    <a:pt x="2702" y="1"/>
                  </a:moveTo>
                  <a:cubicBezTo>
                    <a:pt x="2684" y="1"/>
                    <a:pt x="2675" y="1"/>
                    <a:pt x="2675" y="1"/>
                  </a:cubicBezTo>
                  <a:cubicBezTo>
                    <a:pt x="1064" y="396"/>
                    <a:pt x="0" y="2889"/>
                    <a:pt x="0" y="2889"/>
                  </a:cubicBezTo>
                  <a:lnTo>
                    <a:pt x="10852" y="2889"/>
                  </a:lnTo>
                  <a:lnTo>
                    <a:pt x="10943" y="1126"/>
                  </a:lnTo>
                  <a:lnTo>
                    <a:pt x="6779" y="1126"/>
                  </a:lnTo>
                  <a:cubicBezTo>
                    <a:pt x="6403" y="28"/>
                    <a:pt x="3038" y="1"/>
                    <a:pt x="2702" y="1"/>
                  </a:cubicBezTo>
                  <a:close/>
                </a:path>
              </a:pathLst>
            </a:custGeom>
            <a:solidFill>
              <a:srgbClr val="342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64"/>
            <p:cNvSpPr/>
            <p:nvPr/>
          </p:nvSpPr>
          <p:spPr>
            <a:xfrm>
              <a:off x="4672075" y="3555050"/>
              <a:ext cx="390625" cy="90075"/>
            </a:xfrm>
            <a:custGeom>
              <a:avLst/>
              <a:gdLst/>
              <a:ahLst/>
              <a:cxnLst/>
              <a:rect l="l" t="t" r="r" b="b"/>
              <a:pathLst>
                <a:path w="15625" h="3603" extrusionOk="0">
                  <a:moveTo>
                    <a:pt x="1" y="1"/>
                  </a:moveTo>
                  <a:lnTo>
                    <a:pt x="183" y="3587"/>
                  </a:lnTo>
                  <a:cubicBezTo>
                    <a:pt x="436" y="3597"/>
                    <a:pt x="695" y="3602"/>
                    <a:pt x="958" y="3602"/>
                  </a:cubicBezTo>
                  <a:cubicBezTo>
                    <a:pt x="7075" y="3602"/>
                    <a:pt x="15624" y="1004"/>
                    <a:pt x="15624" y="1004"/>
                  </a:cubicBezTo>
                  <a:lnTo>
                    <a:pt x="8390" y="730"/>
                  </a:lnTo>
                  <a:lnTo>
                    <a:pt x="8421" y="1"/>
                  </a:lnTo>
                  <a:close/>
                </a:path>
              </a:pathLst>
            </a:custGeom>
            <a:solidFill>
              <a:srgbClr val="1913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64"/>
            <p:cNvSpPr/>
            <p:nvPr/>
          </p:nvSpPr>
          <p:spPr>
            <a:xfrm>
              <a:off x="4825575" y="3746550"/>
              <a:ext cx="91975" cy="201400"/>
            </a:xfrm>
            <a:custGeom>
              <a:avLst/>
              <a:gdLst/>
              <a:ahLst/>
              <a:cxnLst/>
              <a:rect l="l" t="t" r="r" b="b"/>
              <a:pathLst>
                <a:path w="3679" h="8056" extrusionOk="0">
                  <a:moveTo>
                    <a:pt x="214" y="0"/>
                  </a:moveTo>
                  <a:cubicBezTo>
                    <a:pt x="153" y="2037"/>
                    <a:pt x="92" y="4651"/>
                    <a:pt x="1" y="8055"/>
                  </a:cubicBezTo>
                  <a:cubicBezTo>
                    <a:pt x="2068" y="7873"/>
                    <a:pt x="3679" y="6110"/>
                    <a:pt x="3679" y="4013"/>
                  </a:cubicBezTo>
                  <a:cubicBezTo>
                    <a:pt x="3679" y="1976"/>
                    <a:pt x="2189" y="304"/>
                    <a:pt x="214" y="0"/>
                  </a:cubicBezTo>
                  <a:close/>
                </a:path>
              </a:pathLst>
            </a:custGeom>
            <a:solidFill>
              <a:srgbClr val="D68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64"/>
            <p:cNvSpPr/>
            <p:nvPr/>
          </p:nvSpPr>
          <p:spPr>
            <a:xfrm>
              <a:off x="4681975" y="3756425"/>
              <a:ext cx="55475" cy="176325"/>
            </a:xfrm>
            <a:custGeom>
              <a:avLst/>
              <a:gdLst/>
              <a:ahLst/>
              <a:cxnLst/>
              <a:rect l="l" t="t" r="r" b="b"/>
              <a:pathLst>
                <a:path w="2219" h="7053" extrusionOk="0">
                  <a:moveTo>
                    <a:pt x="0" y="0"/>
                  </a:moveTo>
                  <a:lnTo>
                    <a:pt x="334" y="7052"/>
                  </a:lnTo>
                  <a:cubicBezTo>
                    <a:pt x="1459" y="6323"/>
                    <a:pt x="2219" y="5046"/>
                    <a:pt x="2219" y="3618"/>
                  </a:cubicBezTo>
                  <a:cubicBezTo>
                    <a:pt x="2219" y="2037"/>
                    <a:pt x="1307" y="669"/>
                    <a:pt x="0" y="0"/>
                  </a:cubicBezTo>
                  <a:close/>
                </a:path>
              </a:pathLst>
            </a:custGeom>
            <a:solidFill>
              <a:srgbClr val="BC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64"/>
            <p:cNvSpPr/>
            <p:nvPr/>
          </p:nvSpPr>
          <p:spPr>
            <a:xfrm>
              <a:off x="4589250" y="2779975"/>
              <a:ext cx="607175" cy="818300"/>
            </a:xfrm>
            <a:custGeom>
              <a:avLst/>
              <a:gdLst/>
              <a:ahLst/>
              <a:cxnLst/>
              <a:rect l="l" t="t" r="r" b="b"/>
              <a:pathLst>
                <a:path w="24287" h="32732" extrusionOk="0">
                  <a:moveTo>
                    <a:pt x="3922" y="0"/>
                  </a:moveTo>
                  <a:lnTo>
                    <a:pt x="153" y="29514"/>
                  </a:lnTo>
                  <a:cubicBezTo>
                    <a:pt x="1" y="30730"/>
                    <a:pt x="852" y="31855"/>
                    <a:pt x="2098" y="32037"/>
                  </a:cubicBezTo>
                  <a:cubicBezTo>
                    <a:pt x="4213" y="32342"/>
                    <a:pt x="7651" y="32731"/>
                    <a:pt x="11592" y="32731"/>
                  </a:cubicBezTo>
                  <a:cubicBezTo>
                    <a:pt x="14334" y="32731"/>
                    <a:pt x="17320" y="32543"/>
                    <a:pt x="20275" y="32007"/>
                  </a:cubicBezTo>
                  <a:cubicBezTo>
                    <a:pt x="24287" y="14712"/>
                    <a:pt x="18147" y="0"/>
                    <a:pt x="18147" y="0"/>
                  </a:cubicBezTo>
                  <a:close/>
                </a:path>
              </a:pathLst>
            </a:custGeom>
            <a:solidFill>
              <a:srgbClr val="ED7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64"/>
            <p:cNvSpPr/>
            <p:nvPr/>
          </p:nvSpPr>
          <p:spPr>
            <a:xfrm>
              <a:off x="4971475" y="2779975"/>
              <a:ext cx="224950" cy="813850"/>
            </a:xfrm>
            <a:custGeom>
              <a:avLst/>
              <a:gdLst/>
              <a:ahLst/>
              <a:cxnLst/>
              <a:rect l="l" t="t" r="r" b="b"/>
              <a:pathLst>
                <a:path w="8998" h="32554" extrusionOk="0">
                  <a:moveTo>
                    <a:pt x="1" y="0"/>
                  </a:moveTo>
                  <a:cubicBezTo>
                    <a:pt x="730" y="3830"/>
                    <a:pt x="4226" y="23769"/>
                    <a:pt x="974" y="32463"/>
                  </a:cubicBezTo>
                  <a:cubicBezTo>
                    <a:pt x="974" y="32493"/>
                    <a:pt x="943" y="32523"/>
                    <a:pt x="943" y="32554"/>
                  </a:cubicBezTo>
                  <a:cubicBezTo>
                    <a:pt x="2220" y="32432"/>
                    <a:pt x="3588" y="32250"/>
                    <a:pt x="4986" y="32007"/>
                  </a:cubicBezTo>
                  <a:cubicBezTo>
                    <a:pt x="8998" y="14712"/>
                    <a:pt x="2858" y="0"/>
                    <a:pt x="2858" y="0"/>
                  </a:cubicBezTo>
                  <a:close/>
                </a:path>
              </a:pathLst>
            </a:custGeom>
            <a:solidFill>
              <a:srgbClr val="CE69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64"/>
            <p:cNvSpPr/>
            <p:nvPr/>
          </p:nvSpPr>
          <p:spPr>
            <a:xfrm>
              <a:off x="4687275" y="2779975"/>
              <a:ext cx="386050" cy="101000"/>
            </a:xfrm>
            <a:custGeom>
              <a:avLst/>
              <a:gdLst/>
              <a:ahLst/>
              <a:cxnLst/>
              <a:rect l="l" t="t" r="r" b="b"/>
              <a:pathLst>
                <a:path w="15442" h="4040" extrusionOk="0">
                  <a:moveTo>
                    <a:pt x="1" y="0"/>
                  </a:moveTo>
                  <a:cubicBezTo>
                    <a:pt x="1" y="0"/>
                    <a:pt x="3997" y="4040"/>
                    <a:pt x="11279" y="4040"/>
                  </a:cubicBezTo>
                  <a:cubicBezTo>
                    <a:pt x="12566" y="4040"/>
                    <a:pt x="13954" y="3914"/>
                    <a:pt x="15442" y="3617"/>
                  </a:cubicBezTo>
                  <a:cubicBezTo>
                    <a:pt x="14773" y="1307"/>
                    <a:pt x="14226" y="0"/>
                    <a:pt x="14226" y="0"/>
                  </a:cubicBezTo>
                  <a:close/>
                </a:path>
              </a:pathLst>
            </a:custGeom>
            <a:solidFill>
              <a:srgbClr val="1913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64"/>
            <p:cNvSpPr/>
            <p:nvPr/>
          </p:nvSpPr>
          <p:spPr>
            <a:xfrm>
              <a:off x="4622700" y="2017025"/>
              <a:ext cx="452150" cy="795050"/>
            </a:xfrm>
            <a:custGeom>
              <a:avLst/>
              <a:gdLst/>
              <a:ahLst/>
              <a:cxnLst/>
              <a:rect l="l" t="t" r="r" b="b"/>
              <a:pathLst>
                <a:path w="18086" h="31802" extrusionOk="0">
                  <a:moveTo>
                    <a:pt x="7386" y="1"/>
                  </a:moveTo>
                  <a:lnTo>
                    <a:pt x="2827" y="2311"/>
                  </a:lnTo>
                  <a:lnTo>
                    <a:pt x="1611" y="6111"/>
                  </a:lnTo>
                  <a:cubicBezTo>
                    <a:pt x="0" y="11399"/>
                    <a:pt x="1946" y="14591"/>
                    <a:pt x="2462" y="17661"/>
                  </a:cubicBezTo>
                  <a:cubicBezTo>
                    <a:pt x="3009" y="20761"/>
                    <a:pt x="2584" y="30518"/>
                    <a:pt x="2584" y="30518"/>
                  </a:cubicBezTo>
                  <a:cubicBezTo>
                    <a:pt x="2584" y="30518"/>
                    <a:pt x="4718" y="31802"/>
                    <a:pt x="8933" y="31802"/>
                  </a:cubicBezTo>
                  <a:cubicBezTo>
                    <a:pt x="11041" y="31802"/>
                    <a:pt x="13668" y="31481"/>
                    <a:pt x="16809" y="30518"/>
                  </a:cubicBezTo>
                  <a:cubicBezTo>
                    <a:pt x="15715" y="24439"/>
                    <a:pt x="18086" y="4196"/>
                    <a:pt x="18086" y="4196"/>
                  </a:cubicBezTo>
                  <a:lnTo>
                    <a:pt x="10608"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64"/>
            <p:cNvSpPr/>
            <p:nvPr/>
          </p:nvSpPr>
          <p:spPr>
            <a:xfrm>
              <a:off x="4809625" y="2017025"/>
              <a:ext cx="98800" cy="202175"/>
            </a:xfrm>
            <a:custGeom>
              <a:avLst/>
              <a:gdLst/>
              <a:ahLst/>
              <a:cxnLst/>
              <a:rect l="l" t="t" r="r" b="b"/>
              <a:pathLst>
                <a:path w="3952" h="8087" extrusionOk="0">
                  <a:moveTo>
                    <a:pt x="3131" y="1"/>
                  </a:moveTo>
                  <a:lnTo>
                    <a:pt x="1" y="3071"/>
                  </a:lnTo>
                  <a:lnTo>
                    <a:pt x="3952" y="8086"/>
                  </a:lnTo>
                  <a:lnTo>
                    <a:pt x="3131" y="1"/>
                  </a:lnTo>
                  <a:close/>
                </a:path>
              </a:pathLst>
            </a:custGeom>
            <a:solidFill>
              <a:srgbClr val="DE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64"/>
            <p:cNvSpPr/>
            <p:nvPr/>
          </p:nvSpPr>
          <p:spPr>
            <a:xfrm>
              <a:off x="4736700" y="2017025"/>
              <a:ext cx="72950" cy="163450"/>
            </a:xfrm>
            <a:custGeom>
              <a:avLst/>
              <a:gdLst/>
              <a:ahLst/>
              <a:cxnLst/>
              <a:rect l="l" t="t" r="r" b="b"/>
              <a:pathLst>
                <a:path w="2918" h="6538" extrusionOk="0">
                  <a:moveTo>
                    <a:pt x="2826" y="1"/>
                  </a:moveTo>
                  <a:lnTo>
                    <a:pt x="2158" y="396"/>
                  </a:lnTo>
                  <a:cubicBezTo>
                    <a:pt x="2158" y="396"/>
                    <a:pt x="1" y="6537"/>
                    <a:pt x="29" y="6537"/>
                  </a:cubicBezTo>
                  <a:cubicBezTo>
                    <a:pt x="29" y="6537"/>
                    <a:pt x="30" y="6537"/>
                    <a:pt x="30" y="6536"/>
                  </a:cubicBezTo>
                  <a:cubicBezTo>
                    <a:pt x="1367" y="4925"/>
                    <a:pt x="2918" y="3071"/>
                    <a:pt x="2918" y="3071"/>
                  </a:cubicBezTo>
                  <a:lnTo>
                    <a:pt x="2826" y="1"/>
                  </a:lnTo>
                  <a:close/>
                </a:path>
              </a:pathLst>
            </a:custGeom>
            <a:solidFill>
              <a:srgbClr val="DE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64"/>
            <p:cNvSpPr/>
            <p:nvPr/>
          </p:nvSpPr>
          <p:spPr>
            <a:xfrm>
              <a:off x="4732875" y="1642100"/>
              <a:ext cx="291075" cy="235900"/>
            </a:xfrm>
            <a:custGeom>
              <a:avLst/>
              <a:gdLst/>
              <a:ahLst/>
              <a:cxnLst/>
              <a:rect l="l" t="t" r="r" b="b"/>
              <a:pathLst>
                <a:path w="11643" h="9436" extrusionOk="0">
                  <a:moveTo>
                    <a:pt x="3887" y="0"/>
                  </a:moveTo>
                  <a:cubicBezTo>
                    <a:pt x="896" y="0"/>
                    <a:pt x="1" y="2475"/>
                    <a:pt x="1" y="2475"/>
                  </a:cubicBezTo>
                  <a:cubicBezTo>
                    <a:pt x="183" y="4876"/>
                    <a:pt x="6171" y="9436"/>
                    <a:pt x="6171" y="9436"/>
                  </a:cubicBezTo>
                  <a:lnTo>
                    <a:pt x="7660" y="8980"/>
                  </a:lnTo>
                  <a:cubicBezTo>
                    <a:pt x="11642" y="5241"/>
                    <a:pt x="8147" y="469"/>
                    <a:pt x="4590" y="43"/>
                  </a:cubicBezTo>
                  <a:cubicBezTo>
                    <a:pt x="4344" y="14"/>
                    <a:pt x="4110" y="0"/>
                    <a:pt x="3887" y="0"/>
                  </a:cubicBezTo>
                  <a:close/>
                </a:path>
              </a:pathLst>
            </a:custGeom>
            <a:solidFill>
              <a:srgbClr val="759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64"/>
            <p:cNvSpPr/>
            <p:nvPr/>
          </p:nvSpPr>
          <p:spPr>
            <a:xfrm>
              <a:off x="4804300" y="1874175"/>
              <a:ext cx="83625" cy="219625"/>
            </a:xfrm>
            <a:custGeom>
              <a:avLst/>
              <a:gdLst/>
              <a:ahLst/>
              <a:cxnLst/>
              <a:rect l="l" t="t" r="r" b="b"/>
              <a:pathLst>
                <a:path w="3345" h="8785" extrusionOk="0">
                  <a:moveTo>
                    <a:pt x="3344" y="1"/>
                  </a:moveTo>
                  <a:lnTo>
                    <a:pt x="1" y="1916"/>
                  </a:lnTo>
                  <a:lnTo>
                    <a:pt x="214" y="8785"/>
                  </a:lnTo>
                  <a:lnTo>
                    <a:pt x="3344" y="5715"/>
                  </a:lnTo>
                  <a:lnTo>
                    <a:pt x="3344" y="1"/>
                  </a:ln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64"/>
            <p:cNvSpPr/>
            <p:nvPr/>
          </p:nvSpPr>
          <p:spPr>
            <a:xfrm>
              <a:off x="4804300" y="1874175"/>
              <a:ext cx="83625" cy="120100"/>
            </a:xfrm>
            <a:custGeom>
              <a:avLst/>
              <a:gdLst/>
              <a:ahLst/>
              <a:cxnLst/>
              <a:rect l="l" t="t" r="r" b="b"/>
              <a:pathLst>
                <a:path w="3345" h="4804" extrusionOk="0">
                  <a:moveTo>
                    <a:pt x="3344" y="1"/>
                  </a:moveTo>
                  <a:lnTo>
                    <a:pt x="1" y="1916"/>
                  </a:lnTo>
                  <a:lnTo>
                    <a:pt x="92" y="4803"/>
                  </a:lnTo>
                  <a:cubicBezTo>
                    <a:pt x="2098" y="3679"/>
                    <a:pt x="3344" y="1"/>
                    <a:pt x="3344" y="1"/>
                  </a:cubicBezTo>
                  <a:close/>
                </a:path>
              </a:pathLst>
            </a:custGeom>
            <a:solidFill>
              <a:srgbClr val="3A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64"/>
            <p:cNvSpPr/>
            <p:nvPr/>
          </p:nvSpPr>
          <p:spPr>
            <a:xfrm>
              <a:off x="4696400" y="1703975"/>
              <a:ext cx="209000" cy="253400"/>
            </a:xfrm>
            <a:custGeom>
              <a:avLst/>
              <a:gdLst/>
              <a:ahLst/>
              <a:cxnLst/>
              <a:rect l="l" t="t" r="r" b="b"/>
              <a:pathLst>
                <a:path w="8360" h="10136" extrusionOk="0">
                  <a:moveTo>
                    <a:pt x="1460" y="0"/>
                  </a:moveTo>
                  <a:cubicBezTo>
                    <a:pt x="1459" y="0"/>
                    <a:pt x="1" y="6292"/>
                    <a:pt x="1885" y="9696"/>
                  </a:cubicBezTo>
                  <a:cubicBezTo>
                    <a:pt x="2064" y="10002"/>
                    <a:pt x="2500" y="10136"/>
                    <a:pt x="3045" y="10136"/>
                  </a:cubicBezTo>
                  <a:cubicBezTo>
                    <a:pt x="4072" y="10136"/>
                    <a:pt x="5489" y="9661"/>
                    <a:pt x="6323" y="8967"/>
                  </a:cubicBezTo>
                  <a:cubicBezTo>
                    <a:pt x="7600" y="7933"/>
                    <a:pt x="8359" y="4803"/>
                    <a:pt x="8359" y="4803"/>
                  </a:cubicBezTo>
                  <a:cubicBezTo>
                    <a:pt x="8359" y="4803"/>
                    <a:pt x="2827" y="2766"/>
                    <a:pt x="1460" y="0"/>
                  </a:cubicBez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64"/>
            <p:cNvSpPr/>
            <p:nvPr/>
          </p:nvSpPr>
          <p:spPr>
            <a:xfrm>
              <a:off x="4873450" y="1820975"/>
              <a:ext cx="69950" cy="69175"/>
            </a:xfrm>
            <a:custGeom>
              <a:avLst/>
              <a:gdLst/>
              <a:ahLst/>
              <a:cxnLst/>
              <a:rect l="l" t="t" r="r" b="b"/>
              <a:pathLst>
                <a:path w="2798" h="2767" extrusionOk="0">
                  <a:moveTo>
                    <a:pt x="1399" y="1"/>
                  </a:moveTo>
                  <a:cubicBezTo>
                    <a:pt x="639" y="1"/>
                    <a:pt x="1" y="609"/>
                    <a:pt x="1" y="1369"/>
                  </a:cubicBezTo>
                  <a:cubicBezTo>
                    <a:pt x="1" y="2159"/>
                    <a:pt x="639" y="2767"/>
                    <a:pt x="1399" y="2767"/>
                  </a:cubicBezTo>
                  <a:cubicBezTo>
                    <a:pt x="2159" y="2767"/>
                    <a:pt x="2797" y="2159"/>
                    <a:pt x="2797" y="1369"/>
                  </a:cubicBezTo>
                  <a:cubicBezTo>
                    <a:pt x="2797" y="609"/>
                    <a:pt x="2159" y="1"/>
                    <a:pt x="1399" y="1"/>
                  </a:cubicBez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64"/>
            <p:cNvSpPr/>
            <p:nvPr/>
          </p:nvSpPr>
          <p:spPr>
            <a:xfrm>
              <a:off x="4817975" y="1642100"/>
              <a:ext cx="169500" cy="164475"/>
            </a:xfrm>
            <a:custGeom>
              <a:avLst/>
              <a:gdLst/>
              <a:ahLst/>
              <a:cxnLst/>
              <a:rect l="l" t="t" r="r" b="b"/>
              <a:pathLst>
                <a:path w="6780" h="6579" extrusionOk="0">
                  <a:moveTo>
                    <a:pt x="329" y="0"/>
                  </a:moveTo>
                  <a:cubicBezTo>
                    <a:pt x="217" y="0"/>
                    <a:pt x="108" y="4"/>
                    <a:pt x="1" y="13"/>
                  </a:cubicBezTo>
                  <a:cubicBezTo>
                    <a:pt x="609" y="1685"/>
                    <a:pt x="2341" y="5606"/>
                    <a:pt x="5837" y="6578"/>
                  </a:cubicBezTo>
                  <a:cubicBezTo>
                    <a:pt x="6779" y="3448"/>
                    <a:pt x="3983" y="378"/>
                    <a:pt x="1186" y="43"/>
                  </a:cubicBezTo>
                  <a:cubicBezTo>
                    <a:pt x="885" y="22"/>
                    <a:pt x="600" y="0"/>
                    <a:pt x="329" y="0"/>
                  </a:cubicBezTo>
                  <a:close/>
                </a:path>
              </a:pathLst>
            </a:custGeom>
            <a:solidFill>
              <a:srgbClr val="A4B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64"/>
            <p:cNvSpPr/>
            <p:nvPr/>
          </p:nvSpPr>
          <p:spPr>
            <a:xfrm>
              <a:off x="4888650" y="1842275"/>
              <a:ext cx="33475" cy="26600"/>
            </a:xfrm>
            <a:custGeom>
              <a:avLst/>
              <a:gdLst/>
              <a:ahLst/>
              <a:cxnLst/>
              <a:rect l="l" t="t" r="r" b="b"/>
              <a:pathLst>
                <a:path w="1339" h="1064" fill="none" extrusionOk="0">
                  <a:moveTo>
                    <a:pt x="1338" y="0"/>
                  </a:moveTo>
                  <a:lnTo>
                    <a:pt x="1" y="1064"/>
                  </a:lnTo>
                </a:path>
              </a:pathLst>
            </a:custGeom>
            <a:noFill/>
            <a:ln w="6075" cap="rnd" cmpd="sng">
              <a:solidFill>
                <a:srgbClr val="AF585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64"/>
            <p:cNvSpPr/>
            <p:nvPr/>
          </p:nvSpPr>
          <p:spPr>
            <a:xfrm>
              <a:off x="4754925" y="1850625"/>
              <a:ext cx="17500" cy="35725"/>
            </a:xfrm>
            <a:custGeom>
              <a:avLst/>
              <a:gdLst/>
              <a:ahLst/>
              <a:cxnLst/>
              <a:rect l="l" t="t" r="r" b="b"/>
              <a:pathLst>
                <a:path w="700" h="1429" fill="none" extrusionOk="0">
                  <a:moveTo>
                    <a:pt x="152" y="0"/>
                  </a:moveTo>
                  <a:lnTo>
                    <a:pt x="0" y="1429"/>
                  </a:lnTo>
                  <a:lnTo>
                    <a:pt x="699" y="1429"/>
                  </a:lnTo>
                </a:path>
              </a:pathLst>
            </a:custGeom>
            <a:noFill/>
            <a:ln w="6075" cap="rnd" cmpd="sng">
              <a:solidFill>
                <a:srgbClr val="AF585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64"/>
            <p:cNvSpPr/>
            <p:nvPr/>
          </p:nvSpPr>
          <p:spPr>
            <a:xfrm>
              <a:off x="4745025" y="1903825"/>
              <a:ext cx="53225" cy="13125"/>
            </a:xfrm>
            <a:custGeom>
              <a:avLst/>
              <a:gdLst/>
              <a:ahLst/>
              <a:cxnLst/>
              <a:rect l="l" t="t" r="r" b="b"/>
              <a:pathLst>
                <a:path w="2129" h="525" extrusionOk="0">
                  <a:moveTo>
                    <a:pt x="2129" y="0"/>
                  </a:moveTo>
                  <a:lnTo>
                    <a:pt x="1" y="122"/>
                  </a:lnTo>
                  <a:cubicBezTo>
                    <a:pt x="272" y="421"/>
                    <a:pt x="578" y="525"/>
                    <a:pt x="871" y="525"/>
                  </a:cubicBezTo>
                  <a:cubicBezTo>
                    <a:pt x="1531" y="525"/>
                    <a:pt x="2129" y="0"/>
                    <a:pt x="2129" y="0"/>
                  </a:cubicBezTo>
                  <a:close/>
                </a:path>
              </a:pathLst>
            </a:custGeom>
            <a:solidFill>
              <a:srgbClr val="FEFEFE"/>
            </a:solidFill>
            <a:ln w="9875" cap="flat" cmpd="sng">
              <a:solidFill>
                <a:srgbClr val="FFFD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64"/>
            <p:cNvSpPr/>
            <p:nvPr/>
          </p:nvSpPr>
          <p:spPr>
            <a:xfrm>
              <a:off x="4758725" y="2121900"/>
              <a:ext cx="467350" cy="1042400"/>
            </a:xfrm>
            <a:custGeom>
              <a:avLst/>
              <a:gdLst/>
              <a:ahLst/>
              <a:cxnLst/>
              <a:rect l="l" t="t" r="r" b="b"/>
              <a:pathLst>
                <a:path w="18694" h="41696" extrusionOk="0">
                  <a:moveTo>
                    <a:pt x="12645" y="1"/>
                  </a:moveTo>
                  <a:cubicBezTo>
                    <a:pt x="7812" y="578"/>
                    <a:pt x="8389" y="5867"/>
                    <a:pt x="8389" y="5867"/>
                  </a:cubicBezTo>
                  <a:lnTo>
                    <a:pt x="12645" y="21733"/>
                  </a:lnTo>
                  <a:lnTo>
                    <a:pt x="152" y="40913"/>
                  </a:lnTo>
                  <a:cubicBezTo>
                    <a:pt x="0" y="41187"/>
                    <a:pt x="91" y="41521"/>
                    <a:pt x="395" y="41643"/>
                  </a:cubicBezTo>
                  <a:cubicBezTo>
                    <a:pt x="467" y="41678"/>
                    <a:pt x="539" y="41696"/>
                    <a:pt x="609" y="41696"/>
                  </a:cubicBezTo>
                  <a:cubicBezTo>
                    <a:pt x="717" y="41696"/>
                    <a:pt x="820" y="41655"/>
                    <a:pt x="912" y="41582"/>
                  </a:cubicBezTo>
                  <a:lnTo>
                    <a:pt x="2827" y="39971"/>
                  </a:lnTo>
                  <a:lnTo>
                    <a:pt x="4772" y="40548"/>
                  </a:lnTo>
                  <a:cubicBezTo>
                    <a:pt x="5155" y="40663"/>
                    <a:pt x="5544" y="40717"/>
                    <a:pt x="5928" y="40717"/>
                  </a:cubicBezTo>
                  <a:cubicBezTo>
                    <a:pt x="7280" y="40717"/>
                    <a:pt x="8567" y="40037"/>
                    <a:pt x="9301" y="38877"/>
                  </a:cubicBezTo>
                  <a:lnTo>
                    <a:pt x="17751" y="25563"/>
                  </a:lnTo>
                  <a:cubicBezTo>
                    <a:pt x="18481" y="24378"/>
                    <a:pt x="18693" y="22949"/>
                    <a:pt x="18329" y="21612"/>
                  </a:cubicBezTo>
                  <a:cubicBezTo>
                    <a:pt x="17630" y="19059"/>
                    <a:pt x="16475" y="14621"/>
                    <a:pt x="15836" y="10700"/>
                  </a:cubicBezTo>
                  <a:cubicBezTo>
                    <a:pt x="14833" y="4773"/>
                    <a:pt x="12645" y="1"/>
                    <a:pt x="12645" y="1"/>
                  </a:cubicBez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64"/>
            <p:cNvSpPr/>
            <p:nvPr/>
          </p:nvSpPr>
          <p:spPr>
            <a:xfrm>
              <a:off x="5130300" y="2636350"/>
              <a:ext cx="95775" cy="166450"/>
            </a:xfrm>
            <a:custGeom>
              <a:avLst/>
              <a:gdLst/>
              <a:ahLst/>
              <a:cxnLst/>
              <a:rect l="l" t="t" r="r" b="b"/>
              <a:pathLst>
                <a:path w="3831" h="6658" extrusionOk="0">
                  <a:moveTo>
                    <a:pt x="3192" y="0"/>
                  </a:moveTo>
                  <a:cubicBezTo>
                    <a:pt x="1399" y="183"/>
                    <a:pt x="1" y="1703"/>
                    <a:pt x="1" y="3557"/>
                  </a:cubicBezTo>
                  <a:cubicBezTo>
                    <a:pt x="1" y="4894"/>
                    <a:pt x="730" y="6049"/>
                    <a:pt x="1824" y="6657"/>
                  </a:cubicBezTo>
                  <a:lnTo>
                    <a:pt x="2888" y="4985"/>
                  </a:lnTo>
                  <a:cubicBezTo>
                    <a:pt x="3618" y="3800"/>
                    <a:pt x="3830" y="2371"/>
                    <a:pt x="3466" y="1034"/>
                  </a:cubicBezTo>
                  <a:cubicBezTo>
                    <a:pt x="3374" y="730"/>
                    <a:pt x="3283" y="365"/>
                    <a:pt x="3192" y="0"/>
                  </a:cubicBezTo>
                  <a:close/>
                </a:path>
              </a:pathLst>
            </a:custGeom>
            <a:solidFill>
              <a:srgbClr val="D68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64"/>
            <p:cNvSpPr/>
            <p:nvPr/>
          </p:nvSpPr>
          <p:spPr>
            <a:xfrm>
              <a:off x="4974525" y="2292875"/>
              <a:ext cx="64625" cy="327550"/>
            </a:xfrm>
            <a:custGeom>
              <a:avLst/>
              <a:gdLst/>
              <a:ahLst/>
              <a:cxnLst/>
              <a:rect l="l" t="t" r="r" b="b"/>
              <a:pathLst>
                <a:path w="2585" h="13102" extrusionOk="0">
                  <a:moveTo>
                    <a:pt x="0" y="1"/>
                  </a:moveTo>
                  <a:lnTo>
                    <a:pt x="2462" y="13101"/>
                  </a:lnTo>
                  <a:lnTo>
                    <a:pt x="2584" y="9636"/>
                  </a:lnTo>
                  <a:lnTo>
                    <a:pt x="0" y="1"/>
                  </a:lnTo>
                  <a:close/>
                </a:path>
              </a:pathLst>
            </a:custGeom>
            <a:solidFill>
              <a:srgbClr val="1913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64"/>
            <p:cNvSpPr/>
            <p:nvPr/>
          </p:nvSpPr>
          <p:spPr>
            <a:xfrm>
              <a:off x="4419800" y="2563400"/>
              <a:ext cx="132250" cy="76425"/>
            </a:xfrm>
            <a:custGeom>
              <a:avLst/>
              <a:gdLst/>
              <a:ahLst/>
              <a:cxnLst/>
              <a:rect l="l" t="t" r="r" b="b"/>
              <a:pathLst>
                <a:path w="5290" h="3057" extrusionOk="0">
                  <a:moveTo>
                    <a:pt x="3040" y="0"/>
                  </a:moveTo>
                  <a:cubicBezTo>
                    <a:pt x="1703" y="0"/>
                    <a:pt x="578" y="730"/>
                    <a:pt x="1" y="1824"/>
                  </a:cubicBezTo>
                  <a:cubicBezTo>
                    <a:pt x="153" y="1976"/>
                    <a:pt x="305" y="2128"/>
                    <a:pt x="487" y="2280"/>
                  </a:cubicBezTo>
                  <a:cubicBezTo>
                    <a:pt x="1038" y="2806"/>
                    <a:pt x="1732" y="3057"/>
                    <a:pt x="2420" y="3057"/>
                  </a:cubicBezTo>
                  <a:cubicBezTo>
                    <a:pt x="3440" y="3057"/>
                    <a:pt x="4447" y="2506"/>
                    <a:pt x="4955" y="1490"/>
                  </a:cubicBezTo>
                  <a:lnTo>
                    <a:pt x="5289" y="821"/>
                  </a:lnTo>
                  <a:cubicBezTo>
                    <a:pt x="4681" y="304"/>
                    <a:pt x="3891" y="0"/>
                    <a:pt x="3040" y="0"/>
                  </a:cubicBezTo>
                  <a:close/>
                </a:path>
              </a:pathLst>
            </a:custGeom>
            <a:solidFill>
              <a:srgbClr val="D68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4"/>
            <p:cNvSpPr/>
            <p:nvPr/>
          </p:nvSpPr>
          <p:spPr>
            <a:xfrm>
              <a:off x="5074825" y="2601400"/>
              <a:ext cx="38025" cy="63850"/>
            </a:xfrm>
            <a:custGeom>
              <a:avLst/>
              <a:gdLst/>
              <a:ahLst/>
              <a:cxnLst/>
              <a:rect l="l" t="t" r="r" b="b"/>
              <a:pathLst>
                <a:path w="1521" h="2554" fill="none" extrusionOk="0">
                  <a:moveTo>
                    <a:pt x="1" y="2553"/>
                  </a:moveTo>
                  <a:lnTo>
                    <a:pt x="1520" y="0"/>
                  </a:lnTo>
                </a:path>
              </a:pathLst>
            </a:custGeom>
            <a:noFill/>
            <a:ln w="6075" cap="rnd" cmpd="sng">
              <a:solidFill>
                <a:srgbClr val="AF585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64"/>
            <p:cNvSpPr/>
            <p:nvPr/>
          </p:nvSpPr>
          <p:spPr>
            <a:xfrm>
              <a:off x="4449425" y="2458525"/>
              <a:ext cx="54000" cy="38775"/>
            </a:xfrm>
            <a:custGeom>
              <a:avLst/>
              <a:gdLst/>
              <a:ahLst/>
              <a:cxnLst/>
              <a:rect l="l" t="t" r="r" b="b"/>
              <a:pathLst>
                <a:path w="2160" h="1551" fill="none" extrusionOk="0">
                  <a:moveTo>
                    <a:pt x="1" y="1"/>
                  </a:moveTo>
                  <a:lnTo>
                    <a:pt x="2159" y="1551"/>
                  </a:lnTo>
                </a:path>
              </a:pathLst>
            </a:custGeom>
            <a:noFill/>
            <a:ln w="6075" cap="rnd" cmpd="sng">
              <a:solidFill>
                <a:srgbClr val="AF585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64"/>
            <p:cNvSpPr/>
            <p:nvPr/>
          </p:nvSpPr>
          <p:spPr>
            <a:xfrm>
              <a:off x="4771625" y="2093775"/>
              <a:ext cx="74500" cy="686225"/>
            </a:xfrm>
            <a:custGeom>
              <a:avLst/>
              <a:gdLst/>
              <a:ahLst/>
              <a:cxnLst/>
              <a:rect l="l" t="t" r="r" b="b"/>
              <a:pathLst>
                <a:path w="2980" h="27449" extrusionOk="0">
                  <a:moveTo>
                    <a:pt x="1521" y="1"/>
                  </a:moveTo>
                  <a:lnTo>
                    <a:pt x="366" y="1369"/>
                  </a:lnTo>
                  <a:lnTo>
                    <a:pt x="1065" y="3466"/>
                  </a:lnTo>
                  <a:lnTo>
                    <a:pt x="1" y="25047"/>
                  </a:lnTo>
                  <a:lnTo>
                    <a:pt x="1308" y="27448"/>
                  </a:lnTo>
                  <a:lnTo>
                    <a:pt x="2980" y="25320"/>
                  </a:lnTo>
                  <a:lnTo>
                    <a:pt x="2068" y="3466"/>
                  </a:lnTo>
                  <a:lnTo>
                    <a:pt x="2828" y="1825"/>
                  </a:lnTo>
                  <a:lnTo>
                    <a:pt x="1521" y="1"/>
                  </a:lnTo>
                  <a:close/>
                </a:path>
              </a:pathLst>
            </a:custGeom>
            <a:solidFill>
              <a:srgbClr val="506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64"/>
            <p:cNvSpPr/>
            <p:nvPr/>
          </p:nvSpPr>
          <p:spPr>
            <a:xfrm>
              <a:off x="4782275" y="1786800"/>
              <a:ext cx="47125" cy="11425"/>
            </a:xfrm>
            <a:custGeom>
              <a:avLst/>
              <a:gdLst/>
              <a:ahLst/>
              <a:cxnLst/>
              <a:rect l="l" t="t" r="r" b="b"/>
              <a:pathLst>
                <a:path w="1885" h="457" fill="none" extrusionOk="0">
                  <a:moveTo>
                    <a:pt x="0" y="213"/>
                  </a:moveTo>
                  <a:cubicBezTo>
                    <a:pt x="0" y="213"/>
                    <a:pt x="1155" y="0"/>
                    <a:pt x="1885" y="456"/>
                  </a:cubicBezTo>
                </a:path>
              </a:pathLst>
            </a:custGeom>
            <a:noFill/>
            <a:ln w="9125" cap="rnd" cmpd="sng">
              <a:solidFill>
                <a:srgbClr val="7590AA"/>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64"/>
            <p:cNvSpPr/>
            <p:nvPr/>
          </p:nvSpPr>
          <p:spPr>
            <a:xfrm>
              <a:off x="4719200" y="1790600"/>
              <a:ext cx="18250" cy="25"/>
            </a:xfrm>
            <a:custGeom>
              <a:avLst/>
              <a:gdLst/>
              <a:ahLst/>
              <a:cxnLst/>
              <a:rect l="l" t="t" r="r" b="b"/>
              <a:pathLst>
                <a:path w="730" h="1" fill="none" extrusionOk="0">
                  <a:moveTo>
                    <a:pt x="730" y="0"/>
                  </a:moveTo>
                  <a:lnTo>
                    <a:pt x="0" y="0"/>
                  </a:lnTo>
                </a:path>
              </a:pathLst>
            </a:custGeom>
            <a:noFill/>
            <a:ln w="9125" cap="rnd" cmpd="sng">
              <a:solidFill>
                <a:srgbClr val="7590AA"/>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64"/>
            <p:cNvSpPr/>
            <p:nvPr/>
          </p:nvSpPr>
          <p:spPr>
            <a:xfrm>
              <a:off x="4790625" y="1820975"/>
              <a:ext cx="15225" cy="29675"/>
            </a:xfrm>
            <a:custGeom>
              <a:avLst/>
              <a:gdLst/>
              <a:ahLst/>
              <a:cxnLst/>
              <a:rect l="l" t="t" r="r" b="b"/>
              <a:pathLst>
                <a:path w="609" h="1187" extrusionOk="0">
                  <a:moveTo>
                    <a:pt x="305" y="1"/>
                  </a:moveTo>
                  <a:cubicBezTo>
                    <a:pt x="153" y="1"/>
                    <a:pt x="1" y="123"/>
                    <a:pt x="1" y="305"/>
                  </a:cubicBezTo>
                  <a:lnTo>
                    <a:pt x="1" y="882"/>
                  </a:lnTo>
                  <a:cubicBezTo>
                    <a:pt x="1" y="1034"/>
                    <a:pt x="153" y="1186"/>
                    <a:pt x="305" y="1186"/>
                  </a:cubicBezTo>
                  <a:cubicBezTo>
                    <a:pt x="487" y="1186"/>
                    <a:pt x="609" y="1034"/>
                    <a:pt x="609" y="882"/>
                  </a:cubicBezTo>
                  <a:lnTo>
                    <a:pt x="609" y="305"/>
                  </a:lnTo>
                  <a:cubicBezTo>
                    <a:pt x="609" y="123"/>
                    <a:pt x="487" y="1"/>
                    <a:pt x="305" y="1"/>
                  </a:cubicBezTo>
                  <a:close/>
                </a:path>
              </a:pathLst>
            </a:custGeom>
            <a:solidFill>
              <a:srgbClr val="506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64"/>
            <p:cNvSpPr/>
            <p:nvPr/>
          </p:nvSpPr>
          <p:spPr>
            <a:xfrm>
              <a:off x="4729850" y="1823275"/>
              <a:ext cx="12175" cy="24325"/>
            </a:xfrm>
            <a:custGeom>
              <a:avLst/>
              <a:gdLst/>
              <a:ahLst/>
              <a:cxnLst/>
              <a:rect l="l" t="t" r="r" b="b"/>
              <a:pathLst>
                <a:path w="487" h="973" extrusionOk="0">
                  <a:moveTo>
                    <a:pt x="243" y="0"/>
                  </a:moveTo>
                  <a:cubicBezTo>
                    <a:pt x="122" y="0"/>
                    <a:pt x="0" y="122"/>
                    <a:pt x="0" y="243"/>
                  </a:cubicBezTo>
                  <a:lnTo>
                    <a:pt x="0" y="730"/>
                  </a:lnTo>
                  <a:cubicBezTo>
                    <a:pt x="0" y="851"/>
                    <a:pt x="122" y="973"/>
                    <a:pt x="243" y="973"/>
                  </a:cubicBezTo>
                  <a:cubicBezTo>
                    <a:pt x="395" y="973"/>
                    <a:pt x="486" y="851"/>
                    <a:pt x="486" y="730"/>
                  </a:cubicBezTo>
                  <a:lnTo>
                    <a:pt x="486" y="243"/>
                  </a:lnTo>
                  <a:cubicBezTo>
                    <a:pt x="486" y="122"/>
                    <a:pt x="395" y="0"/>
                    <a:pt x="243" y="0"/>
                  </a:cubicBezTo>
                  <a:close/>
                </a:path>
              </a:pathLst>
            </a:custGeom>
            <a:solidFill>
              <a:srgbClr val="5063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2" name="Google Shape;1562;p64"/>
          <p:cNvSpPr txBox="1"/>
          <p:nvPr/>
        </p:nvSpPr>
        <p:spPr>
          <a:xfrm>
            <a:off x="2408775" y="1239400"/>
            <a:ext cx="5383500" cy="47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2"/>
                </a:solidFill>
                <a:latin typeface="Livvic"/>
                <a:ea typeface="Livvic"/>
                <a:cs typeface="Livvic"/>
                <a:sym typeface="Livvic"/>
              </a:rPr>
              <a:t>Feature 2: AI suggests recommendations to improve resume using prompts.</a:t>
            </a:r>
            <a:endParaRPr sz="1600">
              <a:solidFill>
                <a:schemeClr val="dk2"/>
              </a:solidFill>
              <a:latin typeface="Livvic"/>
              <a:ea typeface="Livvic"/>
              <a:cs typeface="Livvic"/>
              <a:sym typeface="Livvic"/>
            </a:endParaRPr>
          </a:p>
          <a:p>
            <a:pPr marL="0" lvl="0" indent="0" algn="l" rtl="0">
              <a:spcBef>
                <a:spcPts val="0"/>
              </a:spcBef>
              <a:spcAft>
                <a:spcPts val="0"/>
              </a:spcAft>
              <a:buNone/>
            </a:pPr>
            <a:endParaRPr sz="1600">
              <a:solidFill>
                <a:schemeClr val="dk2"/>
              </a:solidFill>
              <a:latin typeface="Livvic"/>
              <a:ea typeface="Livvic"/>
              <a:cs typeface="Livvic"/>
              <a:sym typeface="Livvic"/>
            </a:endParaRPr>
          </a:p>
        </p:txBody>
      </p:sp>
      <p:pic>
        <p:nvPicPr>
          <p:cNvPr id="1563" name="Google Shape;1563;p64"/>
          <p:cNvPicPr preferRelativeResize="0"/>
          <p:nvPr/>
        </p:nvPicPr>
        <p:blipFill rotWithShape="1">
          <a:blip r:embed="rId3">
            <a:alphaModFix/>
          </a:blip>
          <a:srcRect t="9820"/>
          <a:stretch/>
        </p:blipFill>
        <p:spPr>
          <a:xfrm>
            <a:off x="2707675" y="1937100"/>
            <a:ext cx="5819848" cy="2750474"/>
          </a:xfrm>
          <a:prstGeom prst="rect">
            <a:avLst/>
          </a:prstGeom>
          <a:noFill/>
          <a:ln>
            <a:noFill/>
          </a:ln>
        </p:spPr>
      </p:pic>
      <p:sp>
        <p:nvSpPr>
          <p:cNvPr id="1564" name="Google Shape;1564;p64"/>
          <p:cNvSpPr/>
          <p:nvPr/>
        </p:nvSpPr>
        <p:spPr>
          <a:xfrm>
            <a:off x="2893900" y="3617350"/>
            <a:ext cx="5447400" cy="1020600"/>
          </a:xfrm>
          <a:prstGeom prst="roundRect">
            <a:avLst>
              <a:gd name="adj" fmla="val 16667"/>
            </a:avLst>
          </a:prstGeom>
          <a:noFill/>
          <a:ln w="28575" cap="flat" cmpd="sng">
            <a:solidFill>
              <a:srgbClr val="E6595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ivvic"/>
              <a:ea typeface="Livvic"/>
              <a:cs typeface="Livvic"/>
              <a:sym typeface="Livvic"/>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1568"/>
        <p:cNvGrpSpPr/>
        <p:nvPr/>
      </p:nvGrpSpPr>
      <p:grpSpPr>
        <a:xfrm>
          <a:off x="0" y="0"/>
          <a:ext cx="0" cy="0"/>
          <a:chOff x="0" y="0"/>
          <a:chExt cx="0" cy="0"/>
        </a:xfrm>
      </p:grpSpPr>
      <p:sp>
        <p:nvSpPr>
          <p:cNvPr id="1569" name="Google Shape;1569;p65"/>
          <p:cNvSpPr txBox="1">
            <a:spLocks noGrp="1"/>
          </p:cNvSpPr>
          <p:nvPr>
            <p:ph type="title"/>
          </p:nvPr>
        </p:nvSpPr>
        <p:spPr>
          <a:xfrm>
            <a:off x="5195575" y="775700"/>
            <a:ext cx="3404100" cy="56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User Feedback</a:t>
            </a:r>
            <a:endParaRPr/>
          </a:p>
        </p:txBody>
      </p:sp>
      <p:pic>
        <p:nvPicPr>
          <p:cNvPr id="1570" name="Google Shape;1570;p65"/>
          <p:cNvPicPr preferRelativeResize="0"/>
          <p:nvPr/>
        </p:nvPicPr>
        <p:blipFill>
          <a:blip r:embed="rId3">
            <a:alphaModFix/>
          </a:blip>
          <a:stretch>
            <a:fillRect/>
          </a:stretch>
        </p:blipFill>
        <p:spPr>
          <a:xfrm>
            <a:off x="3550475" y="2414600"/>
            <a:ext cx="5361500" cy="2659799"/>
          </a:xfrm>
          <a:prstGeom prst="rect">
            <a:avLst/>
          </a:prstGeom>
          <a:noFill/>
          <a:ln>
            <a:noFill/>
          </a:ln>
        </p:spPr>
      </p:pic>
      <p:pic>
        <p:nvPicPr>
          <p:cNvPr id="1571" name="Google Shape;1571;p65"/>
          <p:cNvPicPr preferRelativeResize="0"/>
          <p:nvPr/>
        </p:nvPicPr>
        <p:blipFill>
          <a:blip r:embed="rId4">
            <a:alphaModFix/>
          </a:blip>
          <a:stretch>
            <a:fillRect/>
          </a:stretch>
        </p:blipFill>
        <p:spPr>
          <a:xfrm>
            <a:off x="-42625" y="187426"/>
            <a:ext cx="4372951" cy="21031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75"/>
        <p:cNvGrpSpPr/>
        <p:nvPr/>
      </p:nvGrpSpPr>
      <p:grpSpPr>
        <a:xfrm>
          <a:off x="0" y="0"/>
          <a:ext cx="0" cy="0"/>
          <a:chOff x="0" y="0"/>
          <a:chExt cx="0" cy="0"/>
        </a:xfrm>
      </p:grpSpPr>
      <p:pic>
        <p:nvPicPr>
          <p:cNvPr id="1576" name="Google Shape;1576;p66" title="Screenshot 2025-03-11 at 19.15.14.png"/>
          <p:cNvPicPr preferRelativeResize="0"/>
          <p:nvPr/>
        </p:nvPicPr>
        <p:blipFill>
          <a:blip r:embed="rId3">
            <a:alphaModFix/>
          </a:blip>
          <a:stretch>
            <a:fillRect/>
          </a:stretch>
        </p:blipFill>
        <p:spPr>
          <a:xfrm>
            <a:off x="1387926" y="802875"/>
            <a:ext cx="6375475" cy="38072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44"/>
          <p:cNvSpPr txBox="1">
            <a:spLocks noGrp="1"/>
          </p:cNvSpPr>
          <p:nvPr>
            <p:ph type="title"/>
          </p:nvPr>
        </p:nvSpPr>
        <p:spPr>
          <a:xfrm>
            <a:off x="726300" y="713225"/>
            <a:ext cx="7691400" cy="48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Executive Summary  </a:t>
            </a:r>
            <a:endParaRPr>
              <a:solidFill>
                <a:schemeClr val="accent3"/>
              </a:solidFill>
            </a:endParaRPr>
          </a:p>
        </p:txBody>
      </p:sp>
      <p:grpSp>
        <p:nvGrpSpPr>
          <p:cNvPr id="772" name="Google Shape;772;p44"/>
          <p:cNvGrpSpPr/>
          <p:nvPr/>
        </p:nvGrpSpPr>
        <p:grpSpPr>
          <a:xfrm>
            <a:off x="638075" y="1737200"/>
            <a:ext cx="1282725" cy="2984800"/>
            <a:chOff x="539500" y="1665525"/>
            <a:chExt cx="1282725" cy="2984800"/>
          </a:xfrm>
        </p:grpSpPr>
        <p:sp>
          <p:nvSpPr>
            <p:cNvPr id="773" name="Google Shape;773;p44"/>
            <p:cNvSpPr/>
            <p:nvPr/>
          </p:nvSpPr>
          <p:spPr>
            <a:xfrm>
              <a:off x="539500" y="4560650"/>
              <a:ext cx="1096550" cy="89675"/>
            </a:xfrm>
            <a:custGeom>
              <a:avLst/>
              <a:gdLst/>
              <a:ahLst/>
              <a:cxnLst/>
              <a:rect l="l" t="t" r="r" b="b"/>
              <a:pathLst>
                <a:path w="43862" h="3587" extrusionOk="0">
                  <a:moveTo>
                    <a:pt x="21946" y="0"/>
                  </a:moveTo>
                  <a:cubicBezTo>
                    <a:pt x="9818" y="0"/>
                    <a:pt x="0" y="791"/>
                    <a:pt x="0" y="1794"/>
                  </a:cubicBezTo>
                  <a:cubicBezTo>
                    <a:pt x="0" y="2766"/>
                    <a:pt x="9818" y="3587"/>
                    <a:pt x="21946" y="3587"/>
                  </a:cubicBezTo>
                  <a:cubicBezTo>
                    <a:pt x="34044" y="3587"/>
                    <a:pt x="43861" y="2766"/>
                    <a:pt x="43861" y="1794"/>
                  </a:cubicBezTo>
                  <a:cubicBezTo>
                    <a:pt x="43861" y="791"/>
                    <a:pt x="34044" y="0"/>
                    <a:pt x="21946" y="0"/>
                  </a:cubicBez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4"/>
            <p:cNvSpPr/>
            <p:nvPr/>
          </p:nvSpPr>
          <p:spPr>
            <a:xfrm>
              <a:off x="1027350" y="4519600"/>
              <a:ext cx="430125" cy="81350"/>
            </a:xfrm>
            <a:custGeom>
              <a:avLst/>
              <a:gdLst/>
              <a:ahLst/>
              <a:cxnLst/>
              <a:rect l="l" t="t" r="r" b="b"/>
              <a:pathLst>
                <a:path w="17205" h="3254" extrusionOk="0">
                  <a:moveTo>
                    <a:pt x="0" y="1"/>
                  </a:moveTo>
                  <a:lnTo>
                    <a:pt x="0" y="3253"/>
                  </a:lnTo>
                  <a:lnTo>
                    <a:pt x="17204" y="3253"/>
                  </a:lnTo>
                  <a:cubicBezTo>
                    <a:pt x="17204" y="3253"/>
                    <a:pt x="16414" y="1"/>
                    <a:pt x="12767" y="1"/>
                  </a:cubicBezTo>
                  <a:close/>
                </a:path>
              </a:pathLst>
            </a:custGeom>
            <a:solidFill>
              <a:srgbClr val="402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4"/>
            <p:cNvSpPr/>
            <p:nvPr/>
          </p:nvSpPr>
          <p:spPr>
            <a:xfrm>
              <a:off x="1158050" y="2928400"/>
              <a:ext cx="340450" cy="1591225"/>
            </a:xfrm>
            <a:custGeom>
              <a:avLst/>
              <a:gdLst/>
              <a:ahLst/>
              <a:cxnLst/>
              <a:rect l="l" t="t" r="r" b="b"/>
              <a:pathLst>
                <a:path w="13618" h="63649" extrusionOk="0">
                  <a:moveTo>
                    <a:pt x="7691" y="1"/>
                  </a:moveTo>
                  <a:lnTo>
                    <a:pt x="0" y="882"/>
                  </a:lnTo>
                  <a:lnTo>
                    <a:pt x="0" y="63649"/>
                  </a:lnTo>
                  <a:lnTo>
                    <a:pt x="7691" y="63649"/>
                  </a:lnTo>
                  <a:lnTo>
                    <a:pt x="13131" y="39484"/>
                  </a:lnTo>
                  <a:cubicBezTo>
                    <a:pt x="13557" y="37570"/>
                    <a:pt x="13618" y="35624"/>
                    <a:pt x="13283" y="33709"/>
                  </a:cubicBezTo>
                  <a:lnTo>
                    <a:pt x="8450" y="6049"/>
                  </a:lnTo>
                  <a:lnTo>
                    <a:pt x="7691" y="1"/>
                  </a:lnTo>
                  <a:close/>
                </a:path>
              </a:pathLst>
            </a:custGeom>
            <a:solidFill>
              <a:srgbClr val="759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4"/>
            <p:cNvSpPr/>
            <p:nvPr/>
          </p:nvSpPr>
          <p:spPr>
            <a:xfrm>
              <a:off x="1128075" y="2894200"/>
              <a:ext cx="114350" cy="370425"/>
            </a:xfrm>
            <a:custGeom>
              <a:avLst/>
              <a:gdLst/>
              <a:ahLst/>
              <a:cxnLst/>
              <a:rect l="l" t="t" r="r" b="b"/>
              <a:pathLst>
                <a:path w="4574" h="14817" extrusionOk="0">
                  <a:moveTo>
                    <a:pt x="1108" y="1"/>
                  </a:moveTo>
                  <a:cubicBezTo>
                    <a:pt x="1108" y="1"/>
                    <a:pt x="1" y="14816"/>
                    <a:pt x="1671" y="14816"/>
                  </a:cubicBezTo>
                  <a:cubicBezTo>
                    <a:pt x="1750" y="14816"/>
                    <a:pt x="1836" y="14783"/>
                    <a:pt x="1929" y="14712"/>
                  </a:cubicBezTo>
                  <a:cubicBezTo>
                    <a:pt x="3965" y="13132"/>
                    <a:pt x="4573" y="1308"/>
                    <a:pt x="4573" y="1308"/>
                  </a:cubicBezTo>
                  <a:lnTo>
                    <a:pt x="1108" y="1"/>
                  </a:lnTo>
                  <a:close/>
                </a:path>
              </a:pathLst>
            </a:custGeom>
            <a:solidFill>
              <a:srgbClr val="536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4"/>
            <p:cNvSpPr/>
            <p:nvPr/>
          </p:nvSpPr>
          <p:spPr>
            <a:xfrm>
              <a:off x="838900" y="2950450"/>
              <a:ext cx="341975" cy="1569175"/>
            </a:xfrm>
            <a:custGeom>
              <a:avLst/>
              <a:gdLst/>
              <a:ahLst/>
              <a:cxnLst/>
              <a:rect l="l" t="t" r="r" b="b"/>
              <a:pathLst>
                <a:path w="13679" h="62767" extrusionOk="0">
                  <a:moveTo>
                    <a:pt x="1459" y="0"/>
                  </a:moveTo>
                  <a:lnTo>
                    <a:pt x="0" y="62767"/>
                  </a:lnTo>
                  <a:lnTo>
                    <a:pt x="12766" y="62767"/>
                  </a:lnTo>
                  <a:lnTo>
                    <a:pt x="13678" y="0"/>
                  </a:lnTo>
                  <a:close/>
                </a:path>
              </a:pathLst>
            </a:custGeom>
            <a:solidFill>
              <a:srgbClr val="A4B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4"/>
            <p:cNvSpPr/>
            <p:nvPr/>
          </p:nvSpPr>
          <p:spPr>
            <a:xfrm>
              <a:off x="1307750" y="2138125"/>
              <a:ext cx="431650" cy="681475"/>
            </a:xfrm>
            <a:custGeom>
              <a:avLst/>
              <a:gdLst/>
              <a:ahLst/>
              <a:cxnLst/>
              <a:rect l="l" t="t" r="r" b="b"/>
              <a:pathLst>
                <a:path w="17266" h="27259" extrusionOk="0">
                  <a:moveTo>
                    <a:pt x="548" y="0"/>
                  </a:moveTo>
                  <a:lnTo>
                    <a:pt x="548" y="0"/>
                  </a:lnTo>
                  <a:cubicBezTo>
                    <a:pt x="0" y="2401"/>
                    <a:pt x="1277" y="20183"/>
                    <a:pt x="1277" y="20183"/>
                  </a:cubicBezTo>
                  <a:lnTo>
                    <a:pt x="4317" y="25715"/>
                  </a:lnTo>
                  <a:cubicBezTo>
                    <a:pt x="4876" y="26741"/>
                    <a:pt x="5897" y="27258"/>
                    <a:pt x="6924" y="27258"/>
                  </a:cubicBezTo>
                  <a:cubicBezTo>
                    <a:pt x="7904" y="27258"/>
                    <a:pt x="8890" y="26787"/>
                    <a:pt x="9484" y="25836"/>
                  </a:cubicBezTo>
                  <a:lnTo>
                    <a:pt x="17265" y="13101"/>
                  </a:lnTo>
                  <a:lnTo>
                    <a:pt x="11916" y="9180"/>
                  </a:lnTo>
                  <a:lnTo>
                    <a:pt x="7691" y="16535"/>
                  </a:lnTo>
                  <a:lnTo>
                    <a:pt x="5259" y="6201"/>
                  </a:lnTo>
                  <a:cubicBezTo>
                    <a:pt x="4621" y="3587"/>
                    <a:pt x="2918" y="1338"/>
                    <a:pt x="578" y="31"/>
                  </a:cubicBezTo>
                  <a:lnTo>
                    <a:pt x="548" y="0"/>
                  </a:ln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4"/>
            <p:cNvSpPr/>
            <p:nvPr/>
          </p:nvSpPr>
          <p:spPr>
            <a:xfrm>
              <a:off x="838900" y="2030975"/>
              <a:ext cx="511425" cy="927650"/>
            </a:xfrm>
            <a:custGeom>
              <a:avLst/>
              <a:gdLst/>
              <a:ahLst/>
              <a:cxnLst/>
              <a:rect l="l" t="t" r="r" b="b"/>
              <a:pathLst>
                <a:path w="20457" h="37106" extrusionOk="0">
                  <a:moveTo>
                    <a:pt x="7660" y="0"/>
                  </a:moveTo>
                  <a:lnTo>
                    <a:pt x="0" y="4621"/>
                  </a:lnTo>
                  <a:lnTo>
                    <a:pt x="1459" y="36779"/>
                  </a:lnTo>
                  <a:cubicBezTo>
                    <a:pt x="1459" y="36779"/>
                    <a:pt x="5366" y="37105"/>
                    <a:pt x="9802" y="37105"/>
                  </a:cubicBezTo>
                  <a:cubicBezTo>
                    <a:pt x="13713" y="37105"/>
                    <a:pt x="18036" y="36852"/>
                    <a:pt x="20457" y="35898"/>
                  </a:cubicBezTo>
                  <a:lnTo>
                    <a:pt x="19302" y="4286"/>
                  </a:lnTo>
                  <a:lnTo>
                    <a:pt x="11946" y="0"/>
                  </a:lnTo>
                  <a:close/>
                </a:path>
              </a:pathLst>
            </a:custGeom>
            <a:solidFill>
              <a:srgbClr val="402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4"/>
            <p:cNvSpPr/>
            <p:nvPr/>
          </p:nvSpPr>
          <p:spPr>
            <a:xfrm>
              <a:off x="581300" y="2146475"/>
              <a:ext cx="364775" cy="1057025"/>
            </a:xfrm>
            <a:custGeom>
              <a:avLst/>
              <a:gdLst/>
              <a:ahLst/>
              <a:cxnLst/>
              <a:rect l="l" t="t" r="r" b="b"/>
              <a:pathLst>
                <a:path w="14591" h="42281" extrusionOk="0">
                  <a:moveTo>
                    <a:pt x="10304" y="1"/>
                  </a:moveTo>
                  <a:lnTo>
                    <a:pt x="10243" y="31"/>
                  </a:lnTo>
                  <a:cubicBezTo>
                    <a:pt x="7903" y="1551"/>
                    <a:pt x="6201" y="3922"/>
                    <a:pt x="5532" y="6657"/>
                  </a:cubicBezTo>
                  <a:lnTo>
                    <a:pt x="395" y="27752"/>
                  </a:lnTo>
                  <a:cubicBezTo>
                    <a:pt x="0" y="29363"/>
                    <a:pt x="456" y="31065"/>
                    <a:pt x="1581" y="32281"/>
                  </a:cubicBezTo>
                  <a:lnTo>
                    <a:pt x="10973" y="42281"/>
                  </a:lnTo>
                  <a:lnTo>
                    <a:pt x="14590" y="34408"/>
                  </a:lnTo>
                  <a:lnTo>
                    <a:pt x="8055" y="26749"/>
                  </a:lnTo>
                  <a:lnTo>
                    <a:pt x="11064" y="17144"/>
                  </a:lnTo>
                  <a:lnTo>
                    <a:pt x="10304" y="1"/>
                  </a:ln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4"/>
            <p:cNvSpPr/>
            <p:nvPr/>
          </p:nvSpPr>
          <p:spPr>
            <a:xfrm>
              <a:off x="740875" y="2760475"/>
              <a:ext cx="41800" cy="54725"/>
            </a:xfrm>
            <a:custGeom>
              <a:avLst/>
              <a:gdLst/>
              <a:ahLst/>
              <a:cxnLst/>
              <a:rect l="l" t="t" r="r" b="b"/>
              <a:pathLst>
                <a:path w="1672" h="2189" fill="none" extrusionOk="0">
                  <a:moveTo>
                    <a:pt x="1672" y="2189"/>
                  </a:moveTo>
                  <a:lnTo>
                    <a:pt x="0" y="0"/>
                  </a:lnTo>
                </a:path>
              </a:pathLst>
            </a:custGeom>
            <a:noFill/>
            <a:ln w="9875" cap="flat" cmpd="sng">
              <a:solidFill>
                <a:srgbClr val="402D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4"/>
            <p:cNvSpPr/>
            <p:nvPr/>
          </p:nvSpPr>
          <p:spPr>
            <a:xfrm>
              <a:off x="581300" y="2781750"/>
              <a:ext cx="80575" cy="180875"/>
            </a:xfrm>
            <a:custGeom>
              <a:avLst/>
              <a:gdLst/>
              <a:ahLst/>
              <a:cxnLst/>
              <a:rect l="l" t="t" r="r" b="b"/>
              <a:pathLst>
                <a:path w="3223" h="7235" extrusionOk="0">
                  <a:moveTo>
                    <a:pt x="973" y="0"/>
                  </a:moveTo>
                  <a:lnTo>
                    <a:pt x="395" y="2341"/>
                  </a:lnTo>
                  <a:cubicBezTo>
                    <a:pt x="0" y="3952"/>
                    <a:pt x="456" y="5654"/>
                    <a:pt x="1581" y="6870"/>
                  </a:cubicBezTo>
                  <a:lnTo>
                    <a:pt x="1945" y="7234"/>
                  </a:lnTo>
                  <a:cubicBezTo>
                    <a:pt x="2736" y="6414"/>
                    <a:pt x="3222" y="5259"/>
                    <a:pt x="3222" y="4012"/>
                  </a:cubicBezTo>
                  <a:cubicBezTo>
                    <a:pt x="3222" y="2310"/>
                    <a:pt x="2310" y="821"/>
                    <a:pt x="973" y="0"/>
                  </a:cubicBezTo>
                  <a:close/>
                </a:path>
              </a:pathLst>
            </a:custGeom>
            <a:solidFill>
              <a:srgbClr val="402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4"/>
            <p:cNvSpPr/>
            <p:nvPr/>
          </p:nvSpPr>
          <p:spPr>
            <a:xfrm>
              <a:off x="1122325" y="2038575"/>
              <a:ext cx="64625" cy="120850"/>
            </a:xfrm>
            <a:custGeom>
              <a:avLst/>
              <a:gdLst/>
              <a:ahLst/>
              <a:cxnLst/>
              <a:rect l="l" t="t" r="r" b="b"/>
              <a:pathLst>
                <a:path w="2585" h="4834" extrusionOk="0">
                  <a:moveTo>
                    <a:pt x="1338" y="0"/>
                  </a:moveTo>
                  <a:lnTo>
                    <a:pt x="1" y="2827"/>
                  </a:lnTo>
                  <a:lnTo>
                    <a:pt x="2584" y="4833"/>
                  </a:lnTo>
                  <a:lnTo>
                    <a:pt x="2584" y="4833"/>
                  </a:lnTo>
                  <a:lnTo>
                    <a:pt x="1338" y="0"/>
                  </a:ln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4"/>
            <p:cNvSpPr/>
            <p:nvPr/>
          </p:nvSpPr>
          <p:spPr>
            <a:xfrm>
              <a:off x="1076750" y="2109250"/>
              <a:ext cx="129950" cy="784975"/>
            </a:xfrm>
            <a:custGeom>
              <a:avLst/>
              <a:gdLst/>
              <a:ahLst/>
              <a:cxnLst/>
              <a:rect l="l" t="t" r="r" b="b"/>
              <a:pathLst>
                <a:path w="5198" h="31399" extrusionOk="0">
                  <a:moveTo>
                    <a:pt x="1824" y="0"/>
                  </a:moveTo>
                  <a:lnTo>
                    <a:pt x="0" y="1064"/>
                  </a:lnTo>
                  <a:lnTo>
                    <a:pt x="1338" y="3313"/>
                  </a:lnTo>
                  <a:lnTo>
                    <a:pt x="0" y="28025"/>
                  </a:lnTo>
                  <a:lnTo>
                    <a:pt x="3161" y="31399"/>
                  </a:lnTo>
                  <a:lnTo>
                    <a:pt x="5198" y="27630"/>
                  </a:lnTo>
                  <a:lnTo>
                    <a:pt x="2584" y="3252"/>
                  </a:lnTo>
                  <a:lnTo>
                    <a:pt x="2888" y="821"/>
                  </a:lnTo>
                  <a:lnTo>
                    <a:pt x="1824" y="0"/>
                  </a:lnTo>
                  <a:close/>
                </a:path>
              </a:pathLst>
            </a:custGeom>
            <a:solidFill>
              <a:srgbClr val="FF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4"/>
            <p:cNvSpPr/>
            <p:nvPr/>
          </p:nvSpPr>
          <p:spPr>
            <a:xfrm>
              <a:off x="1030375" y="2030975"/>
              <a:ext cx="91975" cy="142125"/>
            </a:xfrm>
            <a:custGeom>
              <a:avLst/>
              <a:gdLst/>
              <a:ahLst/>
              <a:cxnLst/>
              <a:rect l="l" t="t" r="r" b="b"/>
              <a:pathLst>
                <a:path w="3679" h="5685" extrusionOk="0">
                  <a:moveTo>
                    <a:pt x="1" y="0"/>
                  </a:moveTo>
                  <a:lnTo>
                    <a:pt x="1" y="5684"/>
                  </a:lnTo>
                  <a:lnTo>
                    <a:pt x="3679" y="3131"/>
                  </a:lnTo>
                  <a:lnTo>
                    <a:pt x="1" y="0"/>
                  </a:ln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4"/>
            <p:cNvSpPr/>
            <p:nvPr/>
          </p:nvSpPr>
          <p:spPr>
            <a:xfrm>
              <a:off x="1451375" y="2551500"/>
              <a:ext cx="48650" cy="78300"/>
            </a:xfrm>
            <a:custGeom>
              <a:avLst/>
              <a:gdLst/>
              <a:ahLst/>
              <a:cxnLst/>
              <a:rect l="l" t="t" r="r" b="b"/>
              <a:pathLst>
                <a:path w="1946" h="3132" fill="none" extrusionOk="0">
                  <a:moveTo>
                    <a:pt x="1946" y="0"/>
                  </a:moveTo>
                  <a:lnTo>
                    <a:pt x="0" y="3131"/>
                  </a:lnTo>
                </a:path>
              </a:pathLst>
            </a:custGeom>
            <a:noFill/>
            <a:ln w="9875" cap="flat" cmpd="sng">
              <a:solidFill>
                <a:srgbClr val="402D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4"/>
            <p:cNvSpPr/>
            <p:nvPr/>
          </p:nvSpPr>
          <p:spPr>
            <a:xfrm>
              <a:off x="1605625" y="2181075"/>
              <a:ext cx="216600" cy="284575"/>
            </a:xfrm>
            <a:custGeom>
              <a:avLst/>
              <a:gdLst/>
              <a:ahLst/>
              <a:cxnLst/>
              <a:rect l="l" t="t" r="r" b="b"/>
              <a:pathLst>
                <a:path w="8664" h="11383" extrusionOk="0">
                  <a:moveTo>
                    <a:pt x="7115" y="1"/>
                  </a:moveTo>
                  <a:cubicBezTo>
                    <a:pt x="6854" y="1"/>
                    <a:pt x="6596" y="122"/>
                    <a:pt x="6444" y="349"/>
                  </a:cubicBezTo>
                  <a:lnTo>
                    <a:pt x="3739" y="4240"/>
                  </a:lnTo>
                  <a:lnTo>
                    <a:pt x="4347" y="2234"/>
                  </a:lnTo>
                  <a:cubicBezTo>
                    <a:pt x="4438" y="1838"/>
                    <a:pt x="4226" y="1413"/>
                    <a:pt x="3830" y="1261"/>
                  </a:cubicBezTo>
                  <a:cubicBezTo>
                    <a:pt x="3747" y="1233"/>
                    <a:pt x="3661" y="1220"/>
                    <a:pt x="3575" y="1220"/>
                  </a:cubicBezTo>
                  <a:cubicBezTo>
                    <a:pt x="3284" y="1220"/>
                    <a:pt x="2998" y="1375"/>
                    <a:pt x="2858" y="1656"/>
                  </a:cubicBezTo>
                  <a:lnTo>
                    <a:pt x="1" y="7462"/>
                  </a:lnTo>
                  <a:lnTo>
                    <a:pt x="5350" y="11383"/>
                  </a:lnTo>
                  <a:lnTo>
                    <a:pt x="8420" y="4149"/>
                  </a:lnTo>
                  <a:cubicBezTo>
                    <a:pt x="8633" y="3632"/>
                    <a:pt x="8663" y="3054"/>
                    <a:pt x="8511" y="2507"/>
                  </a:cubicBezTo>
                  <a:lnTo>
                    <a:pt x="7934" y="592"/>
                  </a:lnTo>
                  <a:cubicBezTo>
                    <a:pt x="7873" y="410"/>
                    <a:pt x="7751" y="258"/>
                    <a:pt x="7599" y="136"/>
                  </a:cubicBezTo>
                  <a:lnTo>
                    <a:pt x="7569" y="136"/>
                  </a:lnTo>
                  <a:cubicBezTo>
                    <a:pt x="7432" y="45"/>
                    <a:pt x="7273" y="1"/>
                    <a:pt x="7115" y="1"/>
                  </a:cubicBez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4"/>
            <p:cNvSpPr/>
            <p:nvPr/>
          </p:nvSpPr>
          <p:spPr>
            <a:xfrm>
              <a:off x="1094225" y="2958800"/>
              <a:ext cx="25" cy="1560825"/>
            </a:xfrm>
            <a:custGeom>
              <a:avLst/>
              <a:gdLst/>
              <a:ahLst/>
              <a:cxnLst/>
              <a:rect l="l" t="t" r="r" b="b"/>
              <a:pathLst>
                <a:path w="1" h="62433" fill="none" extrusionOk="0">
                  <a:moveTo>
                    <a:pt x="0" y="0"/>
                  </a:moveTo>
                  <a:lnTo>
                    <a:pt x="0" y="62433"/>
                  </a:lnTo>
                </a:path>
              </a:pathLst>
            </a:custGeom>
            <a:noFill/>
            <a:ln w="9125" cap="flat" cmpd="sng">
              <a:solidFill>
                <a:srgbClr val="402D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4"/>
            <p:cNvSpPr/>
            <p:nvPr/>
          </p:nvSpPr>
          <p:spPr>
            <a:xfrm>
              <a:off x="1284950" y="2945125"/>
              <a:ext cx="142875" cy="1574500"/>
            </a:xfrm>
            <a:custGeom>
              <a:avLst/>
              <a:gdLst/>
              <a:ahLst/>
              <a:cxnLst/>
              <a:rect l="l" t="t" r="r" b="b"/>
              <a:pathLst>
                <a:path w="5715" h="62980" fill="none" extrusionOk="0">
                  <a:moveTo>
                    <a:pt x="1" y="0"/>
                  </a:moveTo>
                  <a:lnTo>
                    <a:pt x="5715" y="35168"/>
                  </a:lnTo>
                  <a:lnTo>
                    <a:pt x="1" y="62980"/>
                  </a:lnTo>
                </a:path>
              </a:pathLst>
            </a:custGeom>
            <a:noFill/>
            <a:ln w="9125" cap="flat" cmpd="sng">
              <a:solidFill>
                <a:srgbClr val="402D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4"/>
            <p:cNvSpPr/>
            <p:nvPr/>
          </p:nvSpPr>
          <p:spPr>
            <a:xfrm>
              <a:off x="838900" y="4519600"/>
              <a:ext cx="429350" cy="81350"/>
            </a:xfrm>
            <a:custGeom>
              <a:avLst/>
              <a:gdLst/>
              <a:ahLst/>
              <a:cxnLst/>
              <a:rect l="l" t="t" r="r" b="b"/>
              <a:pathLst>
                <a:path w="17174" h="3254" extrusionOk="0">
                  <a:moveTo>
                    <a:pt x="0" y="1"/>
                  </a:moveTo>
                  <a:lnTo>
                    <a:pt x="0" y="3253"/>
                  </a:lnTo>
                  <a:lnTo>
                    <a:pt x="17174" y="3253"/>
                  </a:lnTo>
                  <a:cubicBezTo>
                    <a:pt x="17174" y="3253"/>
                    <a:pt x="16414" y="1"/>
                    <a:pt x="12766" y="1"/>
                  </a:cubicBez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4"/>
            <p:cNvSpPr/>
            <p:nvPr/>
          </p:nvSpPr>
          <p:spPr>
            <a:xfrm>
              <a:off x="868525" y="2996800"/>
              <a:ext cx="169475" cy="296375"/>
            </a:xfrm>
            <a:custGeom>
              <a:avLst/>
              <a:gdLst/>
              <a:ahLst/>
              <a:cxnLst/>
              <a:rect l="l" t="t" r="r" b="b"/>
              <a:pathLst>
                <a:path w="6779" h="11855" extrusionOk="0">
                  <a:moveTo>
                    <a:pt x="4378" y="0"/>
                  </a:moveTo>
                  <a:lnTo>
                    <a:pt x="1" y="9514"/>
                  </a:lnTo>
                  <a:lnTo>
                    <a:pt x="2189" y="11854"/>
                  </a:lnTo>
                  <a:lnTo>
                    <a:pt x="6779" y="1824"/>
                  </a:lnTo>
                  <a:lnTo>
                    <a:pt x="4378" y="0"/>
                  </a:lnTo>
                  <a:close/>
                </a:path>
              </a:pathLst>
            </a:custGeom>
            <a:solidFill>
              <a:srgbClr val="759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4"/>
            <p:cNvSpPr/>
            <p:nvPr/>
          </p:nvSpPr>
          <p:spPr>
            <a:xfrm>
              <a:off x="855600" y="3006675"/>
              <a:ext cx="108700" cy="212025"/>
            </a:xfrm>
            <a:custGeom>
              <a:avLst/>
              <a:gdLst/>
              <a:ahLst/>
              <a:cxnLst/>
              <a:rect l="l" t="t" r="r" b="b"/>
              <a:pathLst>
                <a:path w="4348" h="8481" extrusionOk="0">
                  <a:moveTo>
                    <a:pt x="3618" y="0"/>
                  </a:moveTo>
                  <a:lnTo>
                    <a:pt x="1" y="7873"/>
                  </a:lnTo>
                  <a:lnTo>
                    <a:pt x="822" y="8481"/>
                  </a:lnTo>
                  <a:lnTo>
                    <a:pt x="4348" y="791"/>
                  </a:lnTo>
                  <a:lnTo>
                    <a:pt x="3618" y="0"/>
                  </a:ln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4"/>
            <p:cNvSpPr/>
            <p:nvPr/>
          </p:nvSpPr>
          <p:spPr>
            <a:xfrm>
              <a:off x="1403500" y="2715625"/>
              <a:ext cx="145925" cy="103975"/>
            </a:xfrm>
            <a:custGeom>
              <a:avLst/>
              <a:gdLst/>
              <a:ahLst/>
              <a:cxnLst/>
              <a:rect l="l" t="t" r="r" b="b"/>
              <a:pathLst>
                <a:path w="5837" h="4159" extrusionOk="0">
                  <a:moveTo>
                    <a:pt x="2797" y="1"/>
                  </a:moveTo>
                  <a:cubicBezTo>
                    <a:pt x="1581" y="1"/>
                    <a:pt x="517" y="730"/>
                    <a:pt x="0" y="1733"/>
                  </a:cubicBezTo>
                  <a:lnTo>
                    <a:pt x="487" y="2615"/>
                  </a:lnTo>
                  <a:cubicBezTo>
                    <a:pt x="1046" y="3641"/>
                    <a:pt x="2067" y="4158"/>
                    <a:pt x="3094" y="4158"/>
                  </a:cubicBezTo>
                  <a:cubicBezTo>
                    <a:pt x="4074" y="4158"/>
                    <a:pt x="5060" y="3687"/>
                    <a:pt x="5654" y="2736"/>
                  </a:cubicBezTo>
                  <a:lnTo>
                    <a:pt x="5836" y="2432"/>
                  </a:lnTo>
                  <a:cubicBezTo>
                    <a:pt x="5502" y="1034"/>
                    <a:pt x="4286" y="1"/>
                    <a:pt x="2797" y="1"/>
                  </a:cubicBezTo>
                  <a:close/>
                </a:path>
              </a:pathLst>
            </a:custGeom>
            <a:solidFill>
              <a:srgbClr val="402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4"/>
            <p:cNvSpPr/>
            <p:nvPr/>
          </p:nvSpPr>
          <p:spPr>
            <a:xfrm>
              <a:off x="982525" y="1665525"/>
              <a:ext cx="259125" cy="255300"/>
            </a:xfrm>
            <a:custGeom>
              <a:avLst/>
              <a:gdLst/>
              <a:ahLst/>
              <a:cxnLst/>
              <a:rect l="l" t="t" r="r" b="b"/>
              <a:pathLst>
                <a:path w="10365" h="10212" extrusionOk="0">
                  <a:moveTo>
                    <a:pt x="7965" y="1"/>
                  </a:moveTo>
                  <a:cubicBezTo>
                    <a:pt x="5827" y="1"/>
                    <a:pt x="1631" y="1821"/>
                    <a:pt x="882" y="3706"/>
                  </a:cubicBezTo>
                  <a:cubicBezTo>
                    <a:pt x="0" y="5956"/>
                    <a:pt x="1520" y="10211"/>
                    <a:pt x="1520" y="10211"/>
                  </a:cubicBezTo>
                  <a:lnTo>
                    <a:pt x="4590" y="9998"/>
                  </a:lnTo>
                  <a:lnTo>
                    <a:pt x="4316" y="4466"/>
                  </a:lnTo>
                  <a:lnTo>
                    <a:pt x="8876" y="2795"/>
                  </a:lnTo>
                  <a:cubicBezTo>
                    <a:pt x="8876" y="2795"/>
                    <a:pt x="10365" y="1001"/>
                    <a:pt x="8876" y="181"/>
                  </a:cubicBezTo>
                  <a:cubicBezTo>
                    <a:pt x="8657" y="57"/>
                    <a:pt x="8343" y="1"/>
                    <a:pt x="7965" y="1"/>
                  </a:cubicBezTo>
                  <a:close/>
                </a:path>
              </a:pathLst>
            </a:custGeom>
            <a:solidFill>
              <a:srgbClr val="6D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4"/>
            <p:cNvSpPr/>
            <p:nvPr/>
          </p:nvSpPr>
          <p:spPr>
            <a:xfrm>
              <a:off x="1022800" y="1861525"/>
              <a:ext cx="133000" cy="247750"/>
            </a:xfrm>
            <a:custGeom>
              <a:avLst/>
              <a:gdLst/>
              <a:ahLst/>
              <a:cxnLst/>
              <a:rect l="l" t="t" r="r" b="b"/>
              <a:pathLst>
                <a:path w="5320" h="9910" extrusionOk="0">
                  <a:moveTo>
                    <a:pt x="0" y="0"/>
                  </a:moveTo>
                  <a:lnTo>
                    <a:pt x="304" y="6778"/>
                  </a:lnTo>
                  <a:lnTo>
                    <a:pt x="3982" y="9909"/>
                  </a:lnTo>
                  <a:lnTo>
                    <a:pt x="5319" y="7204"/>
                  </a:lnTo>
                  <a:lnTo>
                    <a:pt x="5319" y="4529"/>
                  </a:lnTo>
                  <a:lnTo>
                    <a:pt x="0" y="0"/>
                  </a:ln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4"/>
            <p:cNvSpPr/>
            <p:nvPr/>
          </p:nvSpPr>
          <p:spPr>
            <a:xfrm>
              <a:off x="1046350" y="1881275"/>
              <a:ext cx="109450" cy="157325"/>
            </a:xfrm>
            <a:custGeom>
              <a:avLst/>
              <a:gdLst/>
              <a:ahLst/>
              <a:cxnLst/>
              <a:rect l="l" t="t" r="r" b="b"/>
              <a:pathLst>
                <a:path w="4378" h="6293" extrusionOk="0">
                  <a:moveTo>
                    <a:pt x="0" y="0"/>
                  </a:moveTo>
                  <a:lnTo>
                    <a:pt x="0" y="1277"/>
                  </a:lnTo>
                  <a:cubicBezTo>
                    <a:pt x="0" y="1277"/>
                    <a:pt x="1611" y="5593"/>
                    <a:pt x="4377" y="6292"/>
                  </a:cubicBezTo>
                  <a:lnTo>
                    <a:pt x="4377" y="3739"/>
                  </a:lnTo>
                  <a:lnTo>
                    <a:pt x="0" y="0"/>
                  </a:lnTo>
                  <a:close/>
                </a:path>
              </a:pathLst>
            </a:custGeom>
            <a:solidFill>
              <a:srgbClr val="3A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4"/>
            <p:cNvSpPr/>
            <p:nvPr/>
          </p:nvSpPr>
          <p:spPr>
            <a:xfrm>
              <a:off x="1044825" y="1735375"/>
              <a:ext cx="181650" cy="265750"/>
            </a:xfrm>
            <a:custGeom>
              <a:avLst/>
              <a:gdLst/>
              <a:ahLst/>
              <a:cxnLst/>
              <a:rect l="l" t="t" r="r" b="b"/>
              <a:pathLst>
                <a:path w="7266" h="10630" extrusionOk="0">
                  <a:moveTo>
                    <a:pt x="6384" y="1"/>
                  </a:moveTo>
                  <a:cubicBezTo>
                    <a:pt x="6384" y="1"/>
                    <a:pt x="3830" y="122"/>
                    <a:pt x="1915" y="912"/>
                  </a:cubicBezTo>
                  <a:cubicBezTo>
                    <a:pt x="0" y="1703"/>
                    <a:pt x="1186" y="6353"/>
                    <a:pt x="1186" y="6353"/>
                  </a:cubicBezTo>
                  <a:lnTo>
                    <a:pt x="0" y="6505"/>
                  </a:lnTo>
                  <a:cubicBezTo>
                    <a:pt x="543" y="9959"/>
                    <a:pt x="3189" y="10630"/>
                    <a:pt x="5141" y="10630"/>
                  </a:cubicBezTo>
                  <a:cubicBezTo>
                    <a:pt x="5594" y="10630"/>
                    <a:pt x="6010" y="10594"/>
                    <a:pt x="6353" y="10548"/>
                  </a:cubicBezTo>
                  <a:cubicBezTo>
                    <a:pt x="6900" y="10487"/>
                    <a:pt x="7265" y="9970"/>
                    <a:pt x="7235" y="9454"/>
                  </a:cubicBezTo>
                  <a:lnTo>
                    <a:pt x="6384" y="1"/>
                  </a:ln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4"/>
            <p:cNvSpPr/>
            <p:nvPr/>
          </p:nvSpPr>
          <p:spPr>
            <a:xfrm>
              <a:off x="973400" y="1860750"/>
              <a:ext cx="85125" cy="84375"/>
            </a:xfrm>
            <a:custGeom>
              <a:avLst/>
              <a:gdLst/>
              <a:ahLst/>
              <a:cxnLst/>
              <a:rect l="l" t="t" r="r" b="b"/>
              <a:pathLst>
                <a:path w="3405" h="3375" extrusionOk="0">
                  <a:moveTo>
                    <a:pt x="1702" y="1"/>
                  </a:moveTo>
                  <a:cubicBezTo>
                    <a:pt x="760" y="1"/>
                    <a:pt x="0" y="761"/>
                    <a:pt x="0" y="1703"/>
                  </a:cubicBezTo>
                  <a:cubicBezTo>
                    <a:pt x="0" y="2615"/>
                    <a:pt x="760" y="3375"/>
                    <a:pt x="1702" y="3375"/>
                  </a:cubicBezTo>
                  <a:cubicBezTo>
                    <a:pt x="2645" y="3375"/>
                    <a:pt x="3405" y="2615"/>
                    <a:pt x="3405" y="1703"/>
                  </a:cubicBezTo>
                  <a:cubicBezTo>
                    <a:pt x="3405" y="761"/>
                    <a:pt x="2645" y="1"/>
                    <a:pt x="1702" y="1"/>
                  </a:cubicBez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4"/>
            <p:cNvSpPr/>
            <p:nvPr/>
          </p:nvSpPr>
          <p:spPr>
            <a:xfrm>
              <a:off x="1146650" y="1838725"/>
              <a:ext cx="12175" cy="29650"/>
            </a:xfrm>
            <a:custGeom>
              <a:avLst/>
              <a:gdLst/>
              <a:ahLst/>
              <a:cxnLst/>
              <a:rect l="l" t="t" r="r" b="b"/>
              <a:pathLst>
                <a:path w="487" h="1186" extrusionOk="0">
                  <a:moveTo>
                    <a:pt x="244" y="0"/>
                  </a:moveTo>
                  <a:cubicBezTo>
                    <a:pt x="92" y="0"/>
                    <a:pt x="1" y="122"/>
                    <a:pt x="1" y="244"/>
                  </a:cubicBezTo>
                  <a:lnTo>
                    <a:pt x="1" y="943"/>
                  </a:lnTo>
                  <a:cubicBezTo>
                    <a:pt x="1" y="1064"/>
                    <a:pt x="92" y="1186"/>
                    <a:pt x="244" y="1186"/>
                  </a:cubicBezTo>
                  <a:cubicBezTo>
                    <a:pt x="365" y="1186"/>
                    <a:pt x="487" y="1064"/>
                    <a:pt x="487" y="943"/>
                  </a:cubicBezTo>
                  <a:lnTo>
                    <a:pt x="487" y="244"/>
                  </a:lnTo>
                  <a:cubicBezTo>
                    <a:pt x="487" y="122"/>
                    <a:pt x="365" y="0"/>
                    <a:pt x="244" y="0"/>
                  </a:cubicBezTo>
                  <a:close/>
                </a:path>
              </a:pathLst>
            </a:custGeom>
            <a:solidFill>
              <a:srgbClr val="6D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4"/>
            <p:cNvSpPr/>
            <p:nvPr/>
          </p:nvSpPr>
          <p:spPr>
            <a:xfrm>
              <a:off x="1181600" y="1868350"/>
              <a:ext cx="24350" cy="41825"/>
            </a:xfrm>
            <a:custGeom>
              <a:avLst/>
              <a:gdLst/>
              <a:ahLst/>
              <a:cxnLst/>
              <a:rect l="l" t="t" r="r" b="b"/>
              <a:pathLst>
                <a:path w="974" h="1673" fill="none" extrusionOk="0">
                  <a:moveTo>
                    <a:pt x="669" y="1"/>
                  </a:moveTo>
                  <a:lnTo>
                    <a:pt x="973" y="1673"/>
                  </a:lnTo>
                  <a:lnTo>
                    <a:pt x="1" y="1673"/>
                  </a:lnTo>
                </a:path>
              </a:pathLst>
            </a:custGeom>
            <a:noFill/>
            <a:ln w="6075" cap="flat" cmpd="sng">
              <a:solidFill>
                <a:srgbClr val="AF585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4"/>
            <p:cNvSpPr/>
            <p:nvPr/>
          </p:nvSpPr>
          <p:spPr>
            <a:xfrm>
              <a:off x="1169450" y="1931425"/>
              <a:ext cx="36500" cy="10675"/>
            </a:xfrm>
            <a:custGeom>
              <a:avLst/>
              <a:gdLst/>
              <a:ahLst/>
              <a:cxnLst/>
              <a:rect l="l" t="t" r="r" b="b"/>
              <a:pathLst>
                <a:path w="1460" h="427" fill="none" extrusionOk="0">
                  <a:moveTo>
                    <a:pt x="1459" y="305"/>
                  </a:moveTo>
                  <a:cubicBezTo>
                    <a:pt x="1459" y="305"/>
                    <a:pt x="639" y="426"/>
                    <a:pt x="0" y="1"/>
                  </a:cubicBezTo>
                </a:path>
              </a:pathLst>
            </a:custGeom>
            <a:noFill/>
            <a:ln w="6075" cap="flat" cmpd="sng">
              <a:solidFill>
                <a:srgbClr val="AF585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4"/>
            <p:cNvSpPr/>
            <p:nvPr/>
          </p:nvSpPr>
          <p:spPr>
            <a:xfrm>
              <a:off x="1125375" y="1797675"/>
              <a:ext cx="47125" cy="10675"/>
            </a:xfrm>
            <a:custGeom>
              <a:avLst/>
              <a:gdLst/>
              <a:ahLst/>
              <a:cxnLst/>
              <a:rect l="l" t="t" r="r" b="b"/>
              <a:pathLst>
                <a:path w="1885" h="427" fill="none" extrusionOk="0">
                  <a:moveTo>
                    <a:pt x="1885" y="427"/>
                  </a:moveTo>
                  <a:cubicBezTo>
                    <a:pt x="1885" y="427"/>
                    <a:pt x="943" y="1"/>
                    <a:pt x="0" y="427"/>
                  </a:cubicBezTo>
                </a:path>
              </a:pathLst>
            </a:custGeom>
            <a:noFill/>
            <a:ln w="10650" cap="rnd" cmpd="sng">
              <a:solidFill>
                <a:srgbClr val="6D292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4"/>
            <p:cNvSpPr/>
            <p:nvPr/>
          </p:nvSpPr>
          <p:spPr>
            <a:xfrm>
              <a:off x="997700" y="1896475"/>
              <a:ext cx="56275" cy="27375"/>
            </a:xfrm>
            <a:custGeom>
              <a:avLst/>
              <a:gdLst/>
              <a:ahLst/>
              <a:cxnLst/>
              <a:rect l="l" t="t" r="r" b="b"/>
              <a:pathLst>
                <a:path w="2251" h="1095" fill="none" extrusionOk="0">
                  <a:moveTo>
                    <a:pt x="1" y="0"/>
                  </a:moveTo>
                  <a:lnTo>
                    <a:pt x="2250" y="1095"/>
                  </a:lnTo>
                </a:path>
              </a:pathLst>
            </a:custGeom>
            <a:noFill/>
            <a:ln w="6075" cap="flat" cmpd="sng">
              <a:solidFill>
                <a:srgbClr val="AF585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4"/>
            <p:cNvSpPr/>
            <p:nvPr/>
          </p:nvSpPr>
          <p:spPr>
            <a:xfrm>
              <a:off x="1739375" y="2184475"/>
              <a:ext cx="55500" cy="110975"/>
            </a:xfrm>
            <a:custGeom>
              <a:avLst/>
              <a:gdLst/>
              <a:ahLst/>
              <a:cxnLst/>
              <a:rect l="l" t="t" r="r" b="b"/>
              <a:pathLst>
                <a:path w="2220" h="4439" fill="none" extrusionOk="0">
                  <a:moveTo>
                    <a:pt x="2219" y="0"/>
                  </a:moveTo>
                  <a:lnTo>
                    <a:pt x="0" y="4438"/>
                  </a:lnTo>
                </a:path>
              </a:pathLst>
            </a:custGeom>
            <a:noFill/>
            <a:ln w="6850" cap="flat" cmpd="sng">
              <a:solidFill>
                <a:srgbClr val="AF585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4"/>
            <p:cNvSpPr/>
            <p:nvPr/>
          </p:nvSpPr>
          <p:spPr>
            <a:xfrm>
              <a:off x="1766725" y="2219425"/>
              <a:ext cx="44100" cy="88175"/>
            </a:xfrm>
            <a:custGeom>
              <a:avLst/>
              <a:gdLst/>
              <a:ahLst/>
              <a:cxnLst/>
              <a:rect l="l" t="t" r="r" b="b"/>
              <a:pathLst>
                <a:path w="1764" h="3527" fill="none" extrusionOk="0">
                  <a:moveTo>
                    <a:pt x="1763" y="1"/>
                  </a:moveTo>
                  <a:lnTo>
                    <a:pt x="0" y="3526"/>
                  </a:lnTo>
                </a:path>
              </a:pathLst>
            </a:custGeom>
            <a:noFill/>
            <a:ln w="6850" cap="flat" cmpd="sng">
              <a:solidFill>
                <a:srgbClr val="AF585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4"/>
            <p:cNvSpPr/>
            <p:nvPr/>
          </p:nvSpPr>
          <p:spPr>
            <a:xfrm>
              <a:off x="1009875" y="3734650"/>
              <a:ext cx="159600" cy="228750"/>
            </a:xfrm>
            <a:custGeom>
              <a:avLst/>
              <a:gdLst/>
              <a:ahLst/>
              <a:cxnLst/>
              <a:rect l="l" t="t" r="r" b="b"/>
              <a:pathLst>
                <a:path w="6384" h="9150" extrusionOk="0">
                  <a:moveTo>
                    <a:pt x="4560" y="0"/>
                  </a:moveTo>
                  <a:cubicBezTo>
                    <a:pt x="2037" y="0"/>
                    <a:pt x="0" y="2067"/>
                    <a:pt x="0" y="4590"/>
                  </a:cubicBezTo>
                  <a:cubicBezTo>
                    <a:pt x="0" y="7113"/>
                    <a:pt x="2037" y="9149"/>
                    <a:pt x="4560" y="9149"/>
                  </a:cubicBezTo>
                  <a:cubicBezTo>
                    <a:pt x="5168" y="9149"/>
                    <a:pt x="5715" y="9028"/>
                    <a:pt x="6262" y="8815"/>
                  </a:cubicBezTo>
                  <a:lnTo>
                    <a:pt x="6383" y="395"/>
                  </a:lnTo>
                  <a:cubicBezTo>
                    <a:pt x="5806" y="152"/>
                    <a:pt x="5198" y="0"/>
                    <a:pt x="4560" y="0"/>
                  </a:cubicBez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4"/>
            <p:cNvSpPr/>
            <p:nvPr/>
          </p:nvSpPr>
          <p:spPr>
            <a:xfrm>
              <a:off x="1317625" y="3724000"/>
              <a:ext cx="180875" cy="212800"/>
            </a:xfrm>
            <a:custGeom>
              <a:avLst/>
              <a:gdLst/>
              <a:ahLst/>
              <a:cxnLst/>
              <a:rect l="l" t="t" r="r" b="b"/>
              <a:pathLst>
                <a:path w="7235" h="8512" extrusionOk="0">
                  <a:moveTo>
                    <a:pt x="4286" y="1"/>
                  </a:moveTo>
                  <a:cubicBezTo>
                    <a:pt x="1915" y="1"/>
                    <a:pt x="1" y="1916"/>
                    <a:pt x="1" y="4256"/>
                  </a:cubicBezTo>
                  <a:cubicBezTo>
                    <a:pt x="1" y="6597"/>
                    <a:pt x="1915" y="8512"/>
                    <a:pt x="4286" y="8512"/>
                  </a:cubicBezTo>
                  <a:cubicBezTo>
                    <a:pt x="5198" y="8512"/>
                    <a:pt x="6049" y="8238"/>
                    <a:pt x="6718" y="7721"/>
                  </a:cubicBezTo>
                  <a:lnTo>
                    <a:pt x="6748" y="7660"/>
                  </a:lnTo>
                  <a:cubicBezTo>
                    <a:pt x="7174" y="5746"/>
                    <a:pt x="7235" y="3800"/>
                    <a:pt x="6900" y="1885"/>
                  </a:cubicBezTo>
                  <a:lnTo>
                    <a:pt x="6688" y="761"/>
                  </a:lnTo>
                  <a:cubicBezTo>
                    <a:pt x="6019" y="274"/>
                    <a:pt x="5168" y="1"/>
                    <a:pt x="4286" y="1"/>
                  </a:cubicBez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8" name="Google Shape;808;p44"/>
          <p:cNvSpPr txBox="1"/>
          <p:nvPr/>
        </p:nvSpPr>
        <p:spPr>
          <a:xfrm>
            <a:off x="2108350" y="1277000"/>
            <a:ext cx="6153900" cy="3481800"/>
          </a:xfrm>
          <a:prstGeom prst="rect">
            <a:avLst/>
          </a:prstGeom>
          <a:noFill/>
          <a:ln>
            <a:noFill/>
          </a:ln>
        </p:spPr>
        <p:txBody>
          <a:bodyPr spcFirstLastPara="1" wrap="square" lIns="91425" tIns="91425" rIns="91425" bIns="91425" anchor="t" anchorCtr="0">
            <a:spAutoFit/>
          </a:bodyPr>
          <a:lstStyle/>
          <a:p>
            <a:pPr marL="457200" lvl="0" indent="-361950" algn="l" rtl="0">
              <a:lnSpc>
                <a:spcPct val="115000"/>
              </a:lnSpc>
              <a:spcBef>
                <a:spcPts val="0"/>
              </a:spcBef>
              <a:spcAft>
                <a:spcPts val="0"/>
              </a:spcAft>
              <a:buClr>
                <a:schemeClr val="dk2"/>
              </a:buClr>
              <a:buSzPts val="2100"/>
              <a:buFont typeface="Livvic"/>
              <a:buChar char="●"/>
            </a:pPr>
            <a:r>
              <a:rPr lang="en" sz="2100">
                <a:solidFill>
                  <a:schemeClr val="dk2"/>
                </a:solidFill>
                <a:latin typeface="Livvic"/>
                <a:ea typeface="Livvic"/>
                <a:cs typeface="Livvic"/>
                <a:sym typeface="Livvic"/>
              </a:rPr>
              <a:t>Utilizes NLP and PDF parsing to extract key details from user-uploaded resumes </a:t>
            </a:r>
            <a:endParaRPr sz="2100">
              <a:solidFill>
                <a:schemeClr val="dk2"/>
              </a:solidFill>
              <a:latin typeface="Livvic"/>
              <a:ea typeface="Livvic"/>
              <a:cs typeface="Livvic"/>
              <a:sym typeface="Livvic"/>
            </a:endParaRPr>
          </a:p>
          <a:p>
            <a:pPr marL="457200" lvl="0" indent="-361950" algn="l" rtl="0">
              <a:lnSpc>
                <a:spcPct val="115000"/>
              </a:lnSpc>
              <a:spcBef>
                <a:spcPts val="0"/>
              </a:spcBef>
              <a:spcAft>
                <a:spcPts val="0"/>
              </a:spcAft>
              <a:buClr>
                <a:schemeClr val="dk2"/>
              </a:buClr>
              <a:buSzPts val="2100"/>
              <a:buFont typeface="Livvic"/>
              <a:buChar char="●"/>
            </a:pPr>
            <a:r>
              <a:rPr lang="en" sz="2100">
                <a:solidFill>
                  <a:schemeClr val="dk2"/>
                </a:solidFill>
                <a:latin typeface="Livvic"/>
                <a:ea typeface="Livvic"/>
                <a:cs typeface="Livvic"/>
                <a:sym typeface="Livvic"/>
              </a:rPr>
              <a:t>Scrapes job listings from LinkedIn and matches them using a similarity algorithm  </a:t>
            </a:r>
            <a:endParaRPr sz="2100">
              <a:solidFill>
                <a:schemeClr val="dk2"/>
              </a:solidFill>
              <a:latin typeface="Livvic"/>
              <a:ea typeface="Livvic"/>
              <a:cs typeface="Livvic"/>
              <a:sym typeface="Livvic"/>
            </a:endParaRPr>
          </a:p>
          <a:p>
            <a:pPr marL="457200" lvl="0" indent="-361950" algn="l" rtl="0">
              <a:lnSpc>
                <a:spcPct val="115000"/>
              </a:lnSpc>
              <a:spcBef>
                <a:spcPts val="0"/>
              </a:spcBef>
              <a:spcAft>
                <a:spcPts val="0"/>
              </a:spcAft>
              <a:buClr>
                <a:schemeClr val="dk2"/>
              </a:buClr>
              <a:buSzPts val="2100"/>
              <a:buFont typeface="Livvic"/>
              <a:buChar char="●"/>
            </a:pPr>
            <a:r>
              <a:rPr lang="en" sz="2100">
                <a:solidFill>
                  <a:schemeClr val="dk2"/>
                </a:solidFill>
                <a:latin typeface="Livvic"/>
                <a:ea typeface="Livvic"/>
                <a:cs typeface="Livvic"/>
                <a:sym typeface="Livvic"/>
              </a:rPr>
              <a:t>AI-powered feature recommends optimized keywords based on job descriptions</a:t>
            </a:r>
            <a:endParaRPr sz="2100">
              <a:solidFill>
                <a:schemeClr val="dk2"/>
              </a:solidFill>
              <a:latin typeface="Livvic"/>
              <a:ea typeface="Livvic"/>
              <a:cs typeface="Livvic"/>
              <a:sym typeface="Livvic"/>
            </a:endParaRPr>
          </a:p>
          <a:p>
            <a:pPr marL="457200" lvl="0" indent="-361950" algn="l" rtl="0">
              <a:lnSpc>
                <a:spcPct val="115000"/>
              </a:lnSpc>
              <a:spcBef>
                <a:spcPts val="0"/>
              </a:spcBef>
              <a:spcAft>
                <a:spcPts val="0"/>
              </a:spcAft>
              <a:buClr>
                <a:schemeClr val="dk2"/>
              </a:buClr>
              <a:buSzPts val="2100"/>
              <a:buFont typeface="Livvic"/>
              <a:buChar char="●"/>
            </a:pPr>
            <a:r>
              <a:rPr lang="en" sz="2100">
                <a:solidFill>
                  <a:schemeClr val="dk2"/>
                </a:solidFill>
                <a:latin typeface="Livvic"/>
                <a:ea typeface="Livvic"/>
                <a:cs typeface="Livvic"/>
                <a:sym typeface="Livvic"/>
              </a:rPr>
              <a:t>Helps job seekers find relevant opportunities faster and enhance their resumes efficiently</a:t>
            </a:r>
            <a:endParaRPr sz="2100">
              <a:solidFill>
                <a:schemeClr val="dk2"/>
              </a:solidFill>
              <a:latin typeface="Livvic"/>
              <a:ea typeface="Livvic"/>
              <a:cs typeface="Livvic"/>
              <a:sym typeface="Livvic"/>
            </a:endParaRPr>
          </a:p>
          <a:p>
            <a:pPr marL="0" lvl="0" indent="0" algn="l" rtl="0">
              <a:spcBef>
                <a:spcPts val="0"/>
              </a:spcBef>
              <a:spcAft>
                <a:spcPts val="0"/>
              </a:spcAft>
              <a:buNone/>
            </a:pPr>
            <a:endParaRPr sz="2100">
              <a:solidFill>
                <a:schemeClr val="dk2"/>
              </a:solidFill>
              <a:latin typeface="Livvic"/>
              <a:ea typeface="Livvic"/>
              <a:cs typeface="Livvic"/>
              <a:sym typeface="Livv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45"/>
          <p:cNvSpPr txBox="1">
            <a:spLocks noGrp="1"/>
          </p:cNvSpPr>
          <p:nvPr>
            <p:ph type="title"/>
          </p:nvPr>
        </p:nvSpPr>
        <p:spPr>
          <a:xfrm>
            <a:off x="726300" y="393475"/>
            <a:ext cx="7691400" cy="48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Introduction </a:t>
            </a:r>
            <a:endParaRPr>
              <a:solidFill>
                <a:schemeClr val="accent3"/>
              </a:solidFill>
            </a:endParaRPr>
          </a:p>
        </p:txBody>
      </p:sp>
      <p:sp>
        <p:nvSpPr>
          <p:cNvPr id="814" name="Google Shape;814;p45"/>
          <p:cNvSpPr/>
          <p:nvPr/>
        </p:nvSpPr>
        <p:spPr>
          <a:xfrm>
            <a:off x="915125" y="2822500"/>
            <a:ext cx="1008225" cy="862300"/>
          </a:xfrm>
          <a:custGeom>
            <a:avLst/>
            <a:gdLst/>
            <a:ahLst/>
            <a:cxnLst/>
            <a:rect l="l" t="t" r="r" b="b"/>
            <a:pathLst>
              <a:path w="40329" h="34492" extrusionOk="0">
                <a:moveTo>
                  <a:pt x="9407" y="0"/>
                </a:moveTo>
                <a:lnTo>
                  <a:pt x="6905" y="5271"/>
                </a:lnTo>
                <a:lnTo>
                  <a:pt x="6471" y="6172"/>
                </a:lnTo>
                <a:lnTo>
                  <a:pt x="2802" y="13844"/>
                </a:lnTo>
                <a:lnTo>
                  <a:pt x="1368" y="16846"/>
                </a:lnTo>
                <a:lnTo>
                  <a:pt x="0" y="19715"/>
                </a:lnTo>
                <a:lnTo>
                  <a:pt x="30922" y="34492"/>
                </a:lnTo>
                <a:lnTo>
                  <a:pt x="40329" y="14778"/>
                </a:lnTo>
                <a:lnTo>
                  <a:pt x="9407"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5"/>
          <p:cNvSpPr txBox="1">
            <a:spLocks noGrp="1"/>
          </p:cNvSpPr>
          <p:nvPr>
            <p:ph type="subTitle" idx="2"/>
          </p:nvPr>
        </p:nvSpPr>
        <p:spPr>
          <a:xfrm>
            <a:off x="1347875" y="1780433"/>
            <a:ext cx="4873200" cy="195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Challenges faced by Job Seekers:</a:t>
            </a:r>
            <a:endParaRPr/>
          </a:p>
          <a:p>
            <a:pPr marL="0" lvl="0" indent="0" algn="l" rtl="0">
              <a:spcBef>
                <a:spcPts val="0"/>
              </a:spcBef>
              <a:spcAft>
                <a:spcPts val="0"/>
              </a:spcAft>
              <a:buNone/>
            </a:pPr>
            <a:endParaRPr/>
          </a:p>
          <a:p>
            <a:pPr marL="457200" lvl="0" indent="-330200" algn="l" rtl="0">
              <a:spcBef>
                <a:spcPts val="0"/>
              </a:spcBef>
              <a:spcAft>
                <a:spcPts val="0"/>
              </a:spcAft>
              <a:buSzPts val="1600"/>
              <a:buAutoNum type="arabicPeriod"/>
            </a:pPr>
            <a:r>
              <a:rPr lang="en"/>
              <a:t>Information Overload: Thousands of job postings to sort through</a:t>
            </a:r>
            <a:endParaRPr/>
          </a:p>
          <a:p>
            <a:pPr marL="457200" lvl="0" indent="-330200" algn="l" rtl="0">
              <a:spcBef>
                <a:spcPts val="0"/>
              </a:spcBef>
              <a:spcAft>
                <a:spcPts val="0"/>
              </a:spcAft>
              <a:buSzPts val="1600"/>
              <a:buAutoNum type="arabicPeriod"/>
            </a:pPr>
            <a:r>
              <a:rPr lang="en"/>
              <a:t>Mismatch: Lack of tailored recommendations based on individual profiles</a:t>
            </a:r>
            <a:endParaRPr/>
          </a:p>
          <a:p>
            <a:pPr marL="457200" lvl="0" indent="-330200" algn="l" rtl="0">
              <a:spcBef>
                <a:spcPts val="0"/>
              </a:spcBef>
              <a:spcAft>
                <a:spcPts val="0"/>
              </a:spcAft>
              <a:buSzPts val="1600"/>
              <a:buAutoNum type="arabicPeriod"/>
            </a:pPr>
            <a:r>
              <a:rPr lang="en"/>
              <a:t>Time-Consuming: Searching relevant jobs takes hours</a:t>
            </a:r>
            <a:endParaRPr/>
          </a:p>
          <a:p>
            <a:pPr marL="0" lvl="0" indent="0" algn="ctr" rtl="0">
              <a:spcBef>
                <a:spcPts val="0"/>
              </a:spcBef>
              <a:spcAft>
                <a:spcPts val="0"/>
              </a:spcAft>
              <a:buNone/>
            </a:pPr>
            <a:endParaRPr/>
          </a:p>
        </p:txBody>
      </p:sp>
      <p:sp>
        <p:nvSpPr>
          <p:cNvPr id="816" name="Google Shape;816;p45"/>
          <p:cNvSpPr txBox="1">
            <a:spLocks noGrp="1"/>
          </p:cNvSpPr>
          <p:nvPr>
            <p:ph type="subTitle" idx="1"/>
          </p:nvPr>
        </p:nvSpPr>
        <p:spPr>
          <a:xfrm>
            <a:off x="1347876" y="1047700"/>
            <a:ext cx="5613300" cy="3969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2200"/>
              <a:t>Problem</a:t>
            </a:r>
            <a:r>
              <a:rPr lang="en" sz="3100" b="0">
                <a:solidFill>
                  <a:schemeClr val="accent4"/>
                </a:solidFill>
                <a:latin typeface="Raleway Black"/>
                <a:ea typeface="Raleway Black"/>
                <a:cs typeface="Raleway Black"/>
                <a:sym typeface="Raleway Black"/>
              </a:rPr>
              <a:t> </a:t>
            </a:r>
            <a:r>
              <a:rPr lang="en" sz="2200"/>
              <a:t>Statement</a:t>
            </a:r>
            <a:endParaRPr sz="2200"/>
          </a:p>
          <a:p>
            <a:pPr marL="0" marR="0" lvl="0" indent="0" algn="l" rtl="0">
              <a:lnSpc>
                <a:spcPct val="100000"/>
              </a:lnSpc>
              <a:spcBef>
                <a:spcPts val="0"/>
              </a:spcBef>
              <a:spcAft>
                <a:spcPts val="0"/>
              </a:spcAft>
              <a:buNone/>
            </a:pPr>
            <a:r>
              <a:rPr lang="en" sz="2200">
                <a:solidFill>
                  <a:srgbClr val="F3766F"/>
                </a:solidFill>
              </a:rPr>
              <a:t>“Finding the right job is overwhelming”</a:t>
            </a:r>
            <a:endParaRPr sz="2200">
              <a:solidFill>
                <a:srgbClr val="F3766F"/>
              </a:solidFill>
            </a:endParaRPr>
          </a:p>
        </p:txBody>
      </p:sp>
      <p:sp>
        <p:nvSpPr>
          <p:cNvPr id="817" name="Google Shape;817;p45"/>
          <p:cNvSpPr/>
          <p:nvPr/>
        </p:nvSpPr>
        <p:spPr>
          <a:xfrm>
            <a:off x="-58900" y="2448075"/>
            <a:ext cx="1228400" cy="819775"/>
          </a:xfrm>
          <a:custGeom>
            <a:avLst/>
            <a:gdLst/>
            <a:ahLst/>
            <a:cxnLst/>
            <a:rect l="l" t="t" r="r" b="b"/>
            <a:pathLst>
              <a:path w="49136" h="32791" extrusionOk="0">
                <a:moveTo>
                  <a:pt x="0" y="0"/>
                </a:moveTo>
                <a:lnTo>
                  <a:pt x="0" y="21882"/>
                </a:lnTo>
                <a:cubicBezTo>
                  <a:pt x="534" y="22083"/>
                  <a:pt x="1067" y="22249"/>
                  <a:pt x="1568" y="22449"/>
                </a:cubicBezTo>
                <a:cubicBezTo>
                  <a:pt x="11909" y="25952"/>
                  <a:pt x="22650" y="28354"/>
                  <a:pt x="33491" y="29555"/>
                </a:cubicBezTo>
                <a:cubicBezTo>
                  <a:pt x="34725" y="29688"/>
                  <a:pt x="35926" y="29821"/>
                  <a:pt x="37160" y="29921"/>
                </a:cubicBezTo>
                <a:cubicBezTo>
                  <a:pt x="38127" y="30755"/>
                  <a:pt x="39195" y="31356"/>
                  <a:pt x="40329" y="31823"/>
                </a:cubicBezTo>
                <a:cubicBezTo>
                  <a:pt x="41530" y="32323"/>
                  <a:pt x="42831" y="32623"/>
                  <a:pt x="44232" y="32790"/>
                </a:cubicBezTo>
                <a:cubicBezTo>
                  <a:pt x="45166" y="31356"/>
                  <a:pt x="46033" y="29855"/>
                  <a:pt x="46867" y="28354"/>
                </a:cubicBezTo>
                <a:cubicBezTo>
                  <a:pt x="47300" y="27520"/>
                  <a:pt x="47734" y="26686"/>
                  <a:pt x="48134" y="25852"/>
                </a:cubicBezTo>
                <a:cubicBezTo>
                  <a:pt x="48401" y="25318"/>
                  <a:pt x="48668" y="24751"/>
                  <a:pt x="48835" y="24184"/>
                </a:cubicBezTo>
                <a:cubicBezTo>
                  <a:pt x="48935" y="23884"/>
                  <a:pt x="49002" y="23617"/>
                  <a:pt x="49035" y="23317"/>
                </a:cubicBezTo>
                <a:cubicBezTo>
                  <a:pt x="49135" y="22416"/>
                  <a:pt x="47601" y="21249"/>
                  <a:pt x="47000" y="20548"/>
                </a:cubicBezTo>
                <a:cubicBezTo>
                  <a:pt x="46633" y="20448"/>
                  <a:pt x="46233" y="20348"/>
                  <a:pt x="45866" y="20248"/>
                </a:cubicBezTo>
                <a:cubicBezTo>
                  <a:pt x="44803" y="20007"/>
                  <a:pt x="43709" y="19886"/>
                  <a:pt x="42617" y="19886"/>
                </a:cubicBezTo>
                <a:cubicBezTo>
                  <a:pt x="41138" y="19886"/>
                  <a:pt x="39661" y="20107"/>
                  <a:pt x="38261" y="20548"/>
                </a:cubicBezTo>
                <a:cubicBezTo>
                  <a:pt x="37493" y="19981"/>
                  <a:pt x="36726" y="19381"/>
                  <a:pt x="35959" y="18814"/>
                </a:cubicBezTo>
                <a:cubicBezTo>
                  <a:pt x="25952" y="11341"/>
                  <a:pt x="15111" y="4470"/>
                  <a:pt x="3236" y="767"/>
                </a:cubicBezTo>
                <a:cubicBezTo>
                  <a:pt x="2202" y="434"/>
                  <a:pt x="1101" y="133"/>
                  <a:pt x="0" y="0"/>
                </a:cubicBez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5"/>
          <p:cNvSpPr/>
          <p:nvPr/>
        </p:nvSpPr>
        <p:spPr>
          <a:xfrm>
            <a:off x="885100" y="2961700"/>
            <a:ext cx="326075" cy="223925"/>
          </a:xfrm>
          <a:custGeom>
            <a:avLst/>
            <a:gdLst/>
            <a:ahLst/>
            <a:cxnLst/>
            <a:rect l="l" t="t" r="r" b="b"/>
            <a:pathLst>
              <a:path w="13043" h="8957" extrusionOk="0">
                <a:moveTo>
                  <a:pt x="5261" y="0"/>
                </a:moveTo>
                <a:cubicBezTo>
                  <a:pt x="3131" y="0"/>
                  <a:pt x="1065" y="1332"/>
                  <a:pt x="367" y="3606"/>
                </a:cubicBezTo>
                <a:cubicBezTo>
                  <a:pt x="0" y="4740"/>
                  <a:pt x="100" y="6074"/>
                  <a:pt x="834" y="7008"/>
                </a:cubicBezTo>
                <a:cubicBezTo>
                  <a:pt x="1485" y="7876"/>
                  <a:pt x="2625" y="8283"/>
                  <a:pt x="3746" y="8283"/>
                </a:cubicBezTo>
                <a:cubicBezTo>
                  <a:pt x="3832" y="8283"/>
                  <a:pt x="3918" y="8280"/>
                  <a:pt x="4003" y="8276"/>
                </a:cubicBezTo>
                <a:cubicBezTo>
                  <a:pt x="5204" y="8209"/>
                  <a:pt x="6305" y="7709"/>
                  <a:pt x="7339" y="7108"/>
                </a:cubicBezTo>
                <a:cubicBezTo>
                  <a:pt x="7472" y="7075"/>
                  <a:pt x="7572" y="7008"/>
                  <a:pt x="7672" y="6975"/>
                </a:cubicBezTo>
                <a:cubicBezTo>
                  <a:pt x="7695" y="6972"/>
                  <a:pt x="7717" y="6971"/>
                  <a:pt x="7739" y="6971"/>
                </a:cubicBezTo>
                <a:cubicBezTo>
                  <a:pt x="8007" y="6971"/>
                  <a:pt x="8221" y="7154"/>
                  <a:pt x="8406" y="7308"/>
                </a:cubicBezTo>
                <a:cubicBezTo>
                  <a:pt x="9207" y="7942"/>
                  <a:pt x="10108" y="8442"/>
                  <a:pt x="11042" y="8776"/>
                </a:cubicBezTo>
                <a:cubicBezTo>
                  <a:pt x="11317" y="8886"/>
                  <a:pt x="11644" y="8957"/>
                  <a:pt x="11951" y="8957"/>
                </a:cubicBezTo>
                <a:cubicBezTo>
                  <a:pt x="12388" y="8957"/>
                  <a:pt x="12786" y="8814"/>
                  <a:pt x="12943" y="8442"/>
                </a:cubicBezTo>
                <a:cubicBezTo>
                  <a:pt x="13043" y="8176"/>
                  <a:pt x="13010" y="7909"/>
                  <a:pt x="12976" y="7642"/>
                </a:cubicBezTo>
                <a:cubicBezTo>
                  <a:pt x="12509" y="4873"/>
                  <a:pt x="10508" y="2638"/>
                  <a:pt x="8240" y="970"/>
                </a:cubicBezTo>
                <a:cubicBezTo>
                  <a:pt x="7329" y="309"/>
                  <a:pt x="6287" y="0"/>
                  <a:pt x="5261" y="0"/>
                </a:cubicBez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5"/>
          <p:cNvSpPr/>
          <p:nvPr/>
        </p:nvSpPr>
        <p:spPr>
          <a:xfrm>
            <a:off x="-58900" y="2378850"/>
            <a:ext cx="901500" cy="824775"/>
          </a:xfrm>
          <a:custGeom>
            <a:avLst/>
            <a:gdLst/>
            <a:ahLst/>
            <a:cxnLst/>
            <a:rect l="l" t="t" r="r" b="b"/>
            <a:pathLst>
              <a:path w="36060" h="32991" extrusionOk="0">
                <a:moveTo>
                  <a:pt x="0" y="0"/>
                </a:moveTo>
                <a:lnTo>
                  <a:pt x="0" y="25152"/>
                </a:lnTo>
                <a:cubicBezTo>
                  <a:pt x="7972" y="27553"/>
                  <a:pt x="16679" y="29588"/>
                  <a:pt x="23217" y="30989"/>
                </a:cubicBezTo>
                <a:cubicBezTo>
                  <a:pt x="29188" y="32257"/>
                  <a:pt x="33324" y="32991"/>
                  <a:pt x="33324" y="32991"/>
                </a:cubicBezTo>
                <a:lnTo>
                  <a:pt x="33491" y="32324"/>
                </a:lnTo>
                <a:lnTo>
                  <a:pt x="35959" y="21583"/>
                </a:lnTo>
                <a:lnTo>
                  <a:pt x="36059" y="21149"/>
                </a:lnTo>
                <a:cubicBezTo>
                  <a:pt x="28120" y="13176"/>
                  <a:pt x="12409" y="6038"/>
                  <a:pt x="0" y="0"/>
                </a:cubicBezTo>
                <a:close/>
              </a:path>
            </a:pathLst>
          </a:custGeom>
          <a:solidFill>
            <a:srgbClr val="A4B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5"/>
          <p:cNvSpPr/>
          <p:nvPr/>
        </p:nvSpPr>
        <p:spPr>
          <a:xfrm>
            <a:off x="710800" y="2813325"/>
            <a:ext cx="178500" cy="421150"/>
          </a:xfrm>
          <a:custGeom>
            <a:avLst/>
            <a:gdLst/>
            <a:ahLst/>
            <a:cxnLst/>
            <a:rect l="l" t="t" r="r" b="b"/>
            <a:pathLst>
              <a:path w="7140" h="16846" extrusionOk="0">
                <a:moveTo>
                  <a:pt x="2302" y="0"/>
                </a:moveTo>
                <a:lnTo>
                  <a:pt x="1" y="16446"/>
                </a:lnTo>
                <a:lnTo>
                  <a:pt x="2736" y="16846"/>
                </a:lnTo>
                <a:lnTo>
                  <a:pt x="7139" y="2969"/>
                </a:lnTo>
                <a:lnTo>
                  <a:pt x="2302" y="0"/>
                </a:lnTo>
                <a:close/>
              </a:path>
            </a:pathLst>
          </a:custGeom>
          <a:solidFill>
            <a:srgbClr val="BCDA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5"/>
          <p:cNvSpPr/>
          <p:nvPr/>
        </p:nvSpPr>
        <p:spPr>
          <a:xfrm>
            <a:off x="-58900" y="2872525"/>
            <a:ext cx="580425" cy="281075"/>
          </a:xfrm>
          <a:custGeom>
            <a:avLst/>
            <a:gdLst/>
            <a:ahLst/>
            <a:cxnLst/>
            <a:rect l="l" t="t" r="r" b="b"/>
            <a:pathLst>
              <a:path w="23217" h="11243" extrusionOk="0">
                <a:moveTo>
                  <a:pt x="0" y="1"/>
                </a:moveTo>
                <a:lnTo>
                  <a:pt x="0" y="5405"/>
                </a:lnTo>
                <a:cubicBezTo>
                  <a:pt x="7972" y="7806"/>
                  <a:pt x="16679" y="9841"/>
                  <a:pt x="23217" y="11242"/>
                </a:cubicBezTo>
                <a:cubicBezTo>
                  <a:pt x="16245" y="7806"/>
                  <a:pt x="5270" y="2536"/>
                  <a:pt x="0" y="1"/>
                </a:cubicBezTo>
                <a:close/>
              </a:path>
            </a:pathLst>
          </a:custGeom>
          <a:solidFill>
            <a:srgbClr val="759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5"/>
          <p:cNvSpPr/>
          <p:nvPr/>
        </p:nvSpPr>
        <p:spPr>
          <a:xfrm>
            <a:off x="784534" y="3857949"/>
            <a:ext cx="2085421" cy="413376"/>
          </a:xfrm>
          <a:custGeom>
            <a:avLst/>
            <a:gdLst/>
            <a:ahLst/>
            <a:cxnLst/>
            <a:rect l="l" t="t" r="r" b="b"/>
            <a:pathLst>
              <a:path w="108545" h="21516" extrusionOk="0">
                <a:moveTo>
                  <a:pt x="21515" y="0"/>
                </a:moveTo>
                <a:lnTo>
                  <a:pt x="0" y="21515"/>
                </a:lnTo>
                <a:lnTo>
                  <a:pt x="108544" y="21515"/>
                </a:lnTo>
                <a:lnTo>
                  <a:pt x="87029" y="0"/>
                </a:lnTo>
                <a:close/>
              </a:path>
            </a:pathLst>
          </a:custGeom>
          <a:solidFill>
            <a:srgbClr val="AF5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5"/>
          <p:cNvSpPr/>
          <p:nvPr/>
        </p:nvSpPr>
        <p:spPr>
          <a:xfrm>
            <a:off x="704413" y="4271332"/>
            <a:ext cx="2245634" cy="908136"/>
          </a:xfrm>
          <a:custGeom>
            <a:avLst/>
            <a:gdLst/>
            <a:ahLst/>
            <a:cxnLst/>
            <a:rect l="l" t="t" r="r" b="b"/>
            <a:pathLst>
              <a:path w="116884" h="47268" extrusionOk="0">
                <a:moveTo>
                  <a:pt x="4170" y="0"/>
                </a:moveTo>
                <a:lnTo>
                  <a:pt x="3836" y="3836"/>
                </a:lnTo>
                <a:lnTo>
                  <a:pt x="3069" y="12443"/>
                </a:lnTo>
                <a:lnTo>
                  <a:pt x="0" y="47268"/>
                </a:lnTo>
                <a:lnTo>
                  <a:pt x="116884" y="47268"/>
                </a:lnTo>
                <a:lnTo>
                  <a:pt x="113048" y="3836"/>
                </a:lnTo>
                <a:lnTo>
                  <a:pt x="112714" y="0"/>
                </a:lnTo>
                <a:close/>
              </a:path>
            </a:pathLst>
          </a:custGeom>
          <a:solidFill>
            <a:srgbClr val="AF5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5"/>
          <p:cNvSpPr/>
          <p:nvPr/>
        </p:nvSpPr>
        <p:spPr>
          <a:xfrm>
            <a:off x="778116" y="4271332"/>
            <a:ext cx="2098236" cy="73718"/>
          </a:xfrm>
          <a:custGeom>
            <a:avLst/>
            <a:gdLst/>
            <a:ahLst/>
            <a:cxnLst/>
            <a:rect l="l" t="t" r="r" b="b"/>
            <a:pathLst>
              <a:path w="109212" h="3837" extrusionOk="0">
                <a:moveTo>
                  <a:pt x="334" y="0"/>
                </a:moveTo>
                <a:lnTo>
                  <a:pt x="0" y="3836"/>
                </a:lnTo>
                <a:lnTo>
                  <a:pt x="109212" y="3836"/>
                </a:lnTo>
                <a:lnTo>
                  <a:pt x="108878" y="0"/>
                </a:lnTo>
                <a:close/>
              </a:path>
            </a:pathLst>
          </a:custGeom>
          <a:solidFill>
            <a:srgbClr val="7F4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5"/>
          <p:cNvSpPr/>
          <p:nvPr/>
        </p:nvSpPr>
        <p:spPr>
          <a:xfrm>
            <a:off x="1347880" y="4075852"/>
            <a:ext cx="959415" cy="45514"/>
          </a:xfrm>
          <a:custGeom>
            <a:avLst/>
            <a:gdLst/>
            <a:ahLst/>
            <a:cxnLst/>
            <a:rect l="l" t="t" r="r" b="b"/>
            <a:pathLst>
              <a:path w="49937" h="2369" extrusionOk="0">
                <a:moveTo>
                  <a:pt x="3170" y="0"/>
                </a:moveTo>
                <a:lnTo>
                  <a:pt x="1" y="2369"/>
                </a:lnTo>
                <a:lnTo>
                  <a:pt x="49937" y="2369"/>
                </a:lnTo>
                <a:lnTo>
                  <a:pt x="46734" y="0"/>
                </a:lnTo>
                <a:close/>
              </a:path>
            </a:pathLst>
          </a:custGeom>
          <a:solidFill>
            <a:srgbClr val="6D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5"/>
          <p:cNvSpPr/>
          <p:nvPr/>
        </p:nvSpPr>
        <p:spPr>
          <a:xfrm>
            <a:off x="1181258" y="4693688"/>
            <a:ext cx="1292021" cy="485807"/>
          </a:xfrm>
          <a:custGeom>
            <a:avLst/>
            <a:gdLst/>
            <a:ahLst/>
            <a:cxnLst/>
            <a:rect l="l" t="t" r="r" b="b"/>
            <a:pathLst>
              <a:path w="67249" h="25286" extrusionOk="0">
                <a:moveTo>
                  <a:pt x="1968" y="1"/>
                </a:moveTo>
                <a:lnTo>
                  <a:pt x="767" y="15345"/>
                </a:lnTo>
                <a:lnTo>
                  <a:pt x="0" y="25286"/>
                </a:lnTo>
                <a:lnTo>
                  <a:pt x="67248" y="25286"/>
                </a:lnTo>
                <a:lnTo>
                  <a:pt x="65280" y="1"/>
                </a:lnTo>
                <a:close/>
              </a:path>
            </a:pathLst>
          </a:custGeom>
          <a:solidFill>
            <a:srgbClr val="7F4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5"/>
          <p:cNvSpPr/>
          <p:nvPr/>
        </p:nvSpPr>
        <p:spPr>
          <a:xfrm>
            <a:off x="1195995" y="4693688"/>
            <a:ext cx="1220878" cy="485807"/>
          </a:xfrm>
          <a:custGeom>
            <a:avLst/>
            <a:gdLst/>
            <a:ahLst/>
            <a:cxnLst/>
            <a:rect l="l" t="t" r="r" b="b"/>
            <a:pathLst>
              <a:path w="63546" h="25286" extrusionOk="0">
                <a:moveTo>
                  <a:pt x="1201" y="1"/>
                </a:moveTo>
                <a:lnTo>
                  <a:pt x="0" y="15345"/>
                </a:lnTo>
                <a:lnTo>
                  <a:pt x="9941" y="25286"/>
                </a:lnTo>
                <a:lnTo>
                  <a:pt x="63546" y="25286"/>
                </a:lnTo>
                <a:lnTo>
                  <a:pt x="38261" y="1"/>
                </a:lnTo>
                <a:close/>
              </a:path>
            </a:pathLst>
          </a:custGeom>
          <a:solidFill>
            <a:srgbClr val="7F4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5"/>
          <p:cNvSpPr txBox="1"/>
          <p:nvPr/>
        </p:nvSpPr>
        <p:spPr>
          <a:xfrm>
            <a:off x="6023100" y="3486125"/>
            <a:ext cx="3000000" cy="153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solidFill>
                  <a:schemeClr val="lt1"/>
                </a:solidFill>
                <a:latin typeface="Cabin"/>
                <a:ea typeface="Cabin"/>
                <a:cs typeface="Cabin"/>
                <a:sym typeface="Cabin"/>
              </a:rPr>
              <a:t>Solution</a:t>
            </a:r>
            <a:endParaRPr sz="2200" b="1">
              <a:solidFill>
                <a:schemeClr val="lt1"/>
              </a:solidFill>
              <a:latin typeface="Cabin"/>
              <a:ea typeface="Cabin"/>
              <a:cs typeface="Cabin"/>
              <a:sym typeface="Cabin"/>
            </a:endParaRPr>
          </a:p>
          <a:p>
            <a:pPr marL="0" lvl="0" indent="0" algn="l" rtl="0">
              <a:spcBef>
                <a:spcPts val="0"/>
              </a:spcBef>
              <a:spcAft>
                <a:spcPts val="0"/>
              </a:spcAft>
              <a:buNone/>
            </a:pPr>
            <a:r>
              <a:rPr lang="en" sz="2200" b="1">
                <a:solidFill>
                  <a:srgbClr val="F3766F"/>
                </a:solidFill>
                <a:latin typeface="Cabin"/>
                <a:ea typeface="Cabin"/>
                <a:cs typeface="Cabin"/>
                <a:sym typeface="Cabin"/>
              </a:rPr>
              <a:t>Jobs recommended based on skills and preferences</a:t>
            </a:r>
            <a:endParaRPr sz="2200" b="1">
              <a:solidFill>
                <a:srgbClr val="F3766F"/>
              </a:solidFill>
              <a:latin typeface="Cabin"/>
              <a:ea typeface="Cabin"/>
              <a:cs typeface="Cabin"/>
              <a:sym typeface="Cab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46"/>
          <p:cNvSpPr txBox="1">
            <a:spLocks noGrp="1"/>
          </p:cNvSpPr>
          <p:nvPr>
            <p:ph type="title"/>
          </p:nvPr>
        </p:nvSpPr>
        <p:spPr>
          <a:xfrm>
            <a:off x="726300" y="713225"/>
            <a:ext cx="7691400" cy="48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Objectives </a:t>
            </a:r>
            <a:endParaRPr>
              <a:solidFill>
                <a:schemeClr val="accent3"/>
              </a:solidFill>
            </a:endParaRPr>
          </a:p>
        </p:txBody>
      </p:sp>
      <p:sp>
        <p:nvSpPr>
          <p:cNvPr id="834" name="Google Shape;834;p46"/>
          <p:cNvSpPr txBox="1">
            <a:spLocks noGrp="1"/>
          </p:cNvSpPr>
          <p:nvPr>
            <p:ph type="subTitle" idx="1"/>
          </p:nvPr>
        </p:nvSpPr>
        <p:spPr>
          <a:xfrm>
            <a:off x="726300" y="1473100"/>
            <a:ext cx="7691400" cy="242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1400"/>
          </a:p>
          <a:p>
            <a:pPr marL="457200" lvl="0" indent="-336550" algn="l" rtl="0">
              <a:lnSpc>
                <a:spcPct val="150000"/>
              </a:lnSpc>
              <a:spcBef>
                <a:spcPts val="0"/>
              </a:spcBef>
              <a:spcAft>
                <a:spcPts val="0"/>
              </a:spcAft>
              <a:buClr>
                <a:schemeClr val="lt1"/>
              </a:buClr>
              <a:buSzPts val="1700"/>
              <a:buFont typeface="Hanken Grotesk"/>
              <a:buChar char="●"/>
            </a:pPr>
            <a:r>
              <a:rPr lang="en" sz="1400"/>
              <a:t>Simplify the job search process for users</a:t>
            </a:r>
            <a:endParaRPr sz="1400"/>
          </a:p>
          <a:p>
            <a:pPr marL="457200" lvl="0" indent="-336550" algn="l" rtl="0">
              <a:lnSpc>
                <a:spcPct val="150000"/>
              </a:lnSpc>
              <a:spcBef>
                <a:spcPts val="0"/>
              </a:spcBef>
              <a:spcAft>
                <a:spcPts val="0"/>
              </a:spcAft>
              <a:buClr>
                <a:schemeClr val="lt1"/>
              </a:buClr>
              <a:buSzPts val="1700"/>
              <a:buFont typeface="Hanken Grotesk"/>
              <a:buChar char="●"/>
            </a:pPr>
            <a:r>
              <a:rPr lang="en" sz="1400"/>
              <a:t>Match jobs based on skills and preferences</a:t>
            </a:r>
            <a:endParaRPr sz="1400"/>
          </a:p>
          <a:p>
            <a:pPr marL="457200" lvl="0" indent="-336550" algn="l" rtl="0">
              <a:lnSpc>
                <a:spcPct val="150000"/>
              </a:lnSpc>
              <a:spcBef>
                <a:spcPts val="0"/>
              </a:spcBef>
              <a:spcAft>
                <a:spcPts val="0"/>
              </a:spcAft>
              <a:buClr>
                <a:schemeClr val="lt1"/>
              </a:buClr>
              <a:buSzPts val="1700"/>
              <a:buFont typeface="Hanken Grotesk"/>
              <a:buChar char="●"/>
            </a:pPr>
            <a:r>
              <a:rPr lang="en" sz="1400"/>
              <a:t>Use similarity scoring for precise recommendations</a:t>
            </a:r>
            <a:endParaRPr sz="1400"/>
          </a:p>
          <a:p>
            <a:pPr marL="457200" lvl="0" indent="-336550" algn="l" rtl="0">
              <a:lnSpc>
                <a:spcPct val="150000"/>
              </a:lnSpc>
              <a:spcBef>
                <a:spcPts val="0"/>
              </a:spcBef>
              <a:spcAft>
                <a:spcPts val="0"/>
              </a:spcAft>
              <a:buClr>
                <a:schemeClr val="lt1"/>
              </a:buClr>
              <a:buSzPts val="1700"/>
              <a:buFont typeface="Hanken Grotesk"/>
              <a:buChar char="●"/>
            </a:pPr>
            <a:r>
              <a:rPr lang="en" sz="1400"/>
              <a:t>Leverage external job search APIs to expand job opportunities</a:t>
            </a:r>
            <a:endParaRPr sz="1400"/>
          </a:p>
          <a:p>
            <a:pPr marL="457200" lvl="0" indent="-336550" algn="l" rtl="0">
              <a:lnSpc>
                <a:spcPct val="150000"/>
              </a:lnSpc>
              <a:spcBef>
                <a:spcPts val="0"/>
              </a:spcBef>
              <a:spcAft>
                <a:spcPts val="0"/>
              </a:spcAft>
              <a:buClr>
                <a:schemeClr val="lt1"/>
              </a:buClr>
              <a:buSzPts val="1700"/>
              <a:buFont typeface="Hanken Grotesk"/>
              <a:buChar char="●"/>
            </a:pPr>
            <a:r>
              <a:rPr lang="en" sz="1400"/>
              <a:t>Provide AI recommendations to tailor resumes to enhance resume impact</a:t>
            </a:r>
            <a:endParaRPr sz="1700">
              <a:solidFill>
                <a:schemeClr val="lt1"/>
              </a:solidFill>
              <a:latin typeface="Hanken Grotesk"/>
              <a:ea typeface="Hanken Grotesk"/>
              <a:cs typeface="Hanken Grotesk"/>
              <a:sym typeface="Hanken Grotesk"/>
            </a:endParaRPr>
          </a:p>
          <a:p>
            <a:pPr marL="0" lvl="0" indent="0" algn="ctr" rtl="0">
              <a:spcBef>
                <a:spcPts val="0"/>
              </a:spcBef>
              <a:spcAft>
                <a:spcPts val="0"/>
              </a:spcAft>
              <a:buNone/>
            </a:pPr>
            <a:endParaRPr sz="2000" b="1">
              <a:solidFill>
                <a:schemeClr val="lt1"/>
              </a:solidFill>
              <a:latin typeface="Cabin"/>
              <a:ea typeface="Cabin"/>
              <a:cs typeface="Cabin"/>
              <a:sym typeface="Cabin"/>
            </a:endParaRPr>
          </a:p>
          <a:p>
            <a:pPr marL="0" lvl="0" indent="0" algn="ctr" rtl="0">
              <a:spcBef>
                <a:spcPts val="0"/>
              </a:spcBef>
              <a:spcAft>
                <a:spcPts val="0"/>
              </a:spcAft>
              <a:buNone/>
            </a:pPr>
            <a:r>
              <a:rPr lang="en" sz="2000" b="1">
                <a:solidFill>
                  <a:schemeClr val="lt1"/>
                </a:solidFill>
                <a:latin typeface="Cabin"/>
                <a:ea typeface="Cabin"/>
                <a:cs typeface="Cabin"/>
                <a:sym typeface="Cabin"/>
              </a:rPr>
              <a:t>using</a:t>
            </a:r>
            <a:r>
              <a:rPr lang="en" sz="3000" b="1">
                <a:solidFill>
                  <a:schemeClr val="lt1"/>
                </a:solidFill>
                <a:latin typeface="Cabin"/>
                <a:ea typeface="Cabin"/>
                <a:cs typeface="Cabin"/>
                <a:sym typeface="Cabin"/>
              </a:rPr>
              <a:t> </a:t>
            </a:r>
            <a:endParaRPr sz="3000" b="1">
              <a:solidFill>
                <a:schemeClr val="accent3"/>
              </a:solidFill>
              <a:latin typeface="Cabin"/>
              <a:ea typeface="Cabin"/>
              <a:cs typeface="Cabin"/>
              <a:sym typeface="Cabin"/>
            </a:endParaRPr>
          </a:p>
          <a:p>
            <a:pPr marL="0" lvl="0" indent="0" algn="l" rtl="0">
              <a:spcBef>
                <a:spcPts val="0"/>
              </a:spcBef>
              <a:spcAft>
                <a:spcPts val="0"/>
              </a:spcAft>
              <a:buClr>
                <a:schemeClr val="dk1"/>
              </a:buClr>
              <a:buSzPts val="1100"/>
              <a:buFont typeface="Arial"/>
              <a:buNone/>
            </a:pPr>
            <a:endParaRPr>
              <a:solidFill>
                <a:schemeClr val="lt1"/>
              </a:solidFill>
            </a:endParaRPr>
          </a:p>
        </p:txBody>
      </p:sp>
      <p:sp>
        <p:nvSpPr>
          <p:cNvPr id="835" name="Google Shape;835;p46"/>
          <p:cNvSpPr txBox="1"/>
          <p:nvPr/>
        </p:nvSpPr>
        <p:spPr>
          <a:xfrm>
            <a:off x="605850" y="4093900"/>
            <a:ext cx="793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2"/>
                </a:solidFill>
                <a:latin typeface="Livvic"/>
                <a:ea typeface="Livvic"/>
                <a:cs typeface="Livvic"/>
                <a:sym typeface="Livvic"/>
              </a:rPr>
              <a:t>Automated Resume Parsing		Job Posting Aggregation	Ranking and Recommendation</a:t>
            </a:r>
            <a:endParaRPr>
              <a:solidFill>
                <a:schemeClr val="dk2"/>
              </a:solidFill>
              <a:latin typeface="Livvic"/>
              <a:ea typeface="Livvic"/>
              <a:cs typeface="Livvic"/>
              <a:sym typeface="Livv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47"/>
          <p:cNvSpPr txBox="1">
            <a:spLocks noGrp="1"/>
          </p:cNvSpPr>
          <p:nvPr>
            <p:ph type="subTitle" idx="1"/>
          </p:nvPr>
        </p:nvSpPr>
        <p:spPr>
          <a:xfrm>
            <a:off x="1290818" y="3087959"/>
            <a:ext cx="1828800" cy="39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3</a:t>
            </a:r>
            <a:endParaRPr/>
          </a:p>
        </p:txBody>
      </p:sp>
      <p:sp>
        <p:nvSpPr>
          <p:cNvPr id="841" name="Google Shape;841;p47"/>
          <p:cNvSpPr txBox="1">
            <a:spLocks noGrp="1"/>
          </p:cNvSpPr>
          <p:nvPr>
            <p:ph type="subTitle" idx="2"/>
          </p:nvPr>
        </p:nvSpPr>
        <p:spPr>
          <a:xfrm>
            <a:off x="330224" y="3570325"/>
            <a:ext cx="3750000" cy="108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b="1"/>
              <a:t>Job Search &amp; Filtering</a:t>
            </a:r>
            <a:endParaRPr sz="1200" b="1"/>
          </a:p>
          <a:p>
            <a:pPr marL="0" lvl="0" indent="0" algn="ctr" rtl="0">
              <a:spcBef>
                <a:spcPts val="0"/>
              </a:spcBef>
              <a:spcAft>
                <a:spcPts val="0"/>
              </a:spcAft>
              <a:buNone/>
            </a:pPr>
            <a:br>
              <a:rPr lang="en" sz="1200"/>
            </a:br>
            <a:r>
              <a:rPr lang="en" sz="1200"/>
              <a:t>As a job seeker, I want to search for jobs by title and location, so that I can explore opportunities in my preferred domain and geographic area.</a:t>
            </a:r>
            <a:endParaRPr sz="1200"/>
          </a:p>
          <a:p>
            <a:pPr marL="0" lvl="0" indent="0" algn="l" rtl="0">
              <a:spcBef>
                <a:spcPts val="0"/>
              </a:spcBef>
              <a:spcAft>
                <a:spcPts val="0"/>
              </a:spcAft>
              <a:buNone/>
            </a:pPr>
            <a:endParaRPr sz="1200"/>
          </a:p>
        </p:txBody>
      </p:sp>
      <p:sp>
        <p:nvSpPr>
          <p:cNvPr id="842" name="Google Shape;842;p47"/>
          <p:cNvSpPr txBox="1">
            <a:spLocks noGrp="1"/>
          </p:cNvSpPr>
          <p:nvPr>
            <p:ph type="subTitle" idx="3"/>
          </p:nvPr>
        </p:nvSpPr>
        <p:spPr>
          <a:xfrm>
            <a:off x="5546630" y="1159409"/>
            <a:ext cx="1828800" cy="39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2</a:t>
            </a:r>
            <a:endParaRPr/>
          </a:p>
        </p:txBody>
      </p:sp>
      <p:sp>
        <p:nvSpPr>
          <p:cNvPr id="843" name="Google Shape;843;p47"/>
          <p:cNvSpPr txBox="1">
            <a:spLocks noGrp="1"/>
          </p:cNvSpPr>
          <p:nvPr>
            <p:ph type="subTitle" idx="4"/>
          </p:nvPr>
        </p:nvSpPr>
        <p:spPr>
          <a:xfrm>
            <a:off x="619957" y="1579625"/>
            <a:ext cx="3750000" cy="108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b="1"/>
              <a:t>Job Matching &amp; Recommendation</a:t>
            </a:r>
            <a:endParaRPr sz="1200" b="1"/>
          </a:p>
          <a:p>
            <a:pPr marL="0" lvl="0" indent="0" algn="ctr" rtl="0">
              <a:spcBef>
                <a:spcPts val="0"/>
              </a:spcBef>
              <a:spcAft>
                <a:spcPts val="0"/>
              </a:spcAft>
              <a:buNone/>
            </a:pPr>
            <a:br>
              <a:rPr lang="en" sz="1200"/>
            </a:br>
            <a:r>
              <a:rPr lang="en" sz="1200"/>
              <a:t>As a job seeker, I want to receive AI-driven job recommendations based on my resume, so that I can find relevant opportunities without manually searching through multiple platforms.</a:t>
            </a:r>
            <a:endParaRPr sz="1200"/>
          </a:p>
          <a:p>
            <a:pPr marL="0" lvl="0" indent="0" algn="l" rtl="0">
              <a:spcBef>
                <a:spcPts val="0"/>
              </a:spcBef>
              <a:spcAft>
                <a:spcPts val="0"/>
              </a:spcAft>
              <a:buNone/>
            </a:pPr>
            <a:endParaRPr/>
          </a:p>
        </p:txBody>
      </p:sp>
      <p:sp>
        <p:nvSpPr>
          <p:cNvPr id="844" name="Google Shape;844;p47"/>
          <p:cNvSpPr txBox="1">
            <a:spLocks noGrp="1"/>
          </p:cNvSpPr>
          <p:nvPr>
            <p:ph type="subTitle" idx="6"/>
          </p:nvPr>
        </p:nvSpPr>
        <p:spPr>
          <a:xfrm>
            <a:off x="4374675" y="1461425"/>
            <a:ext cx="4172700" cy="1521000"/>
          </a:xfrm>
          <a:prstGeom prst="rect">
            <a:avLst/>
          </a:prstGeom>
        </p:spPr>
        <p:txBody>
          <a:bodyPr spcFirstLastPara="1" wrap="square" lIns="91425" tIns="91425" rIns="91425" bIns="91425" anchor="t" anchorCtr="0">
            <a:noAutofit/>
          </a:bodyPr>
          <a:lstStyle/>
          <a:p>
            <a:pPr marL="457200" lvl="0" indent="457200" algn="l" rtl="0">
              <a:lnSpc>
                <a:spcPct val="115000"/>
              </a:lnSpc>
              <a:spcBef>
                <a:spcPts val="1400"/>
              </a:spcBef>
              <a:spcAft>
                <a:spcPts val="0"/>
              </a:spcAft>
              <a:buNone/>
            </a:pPr>
            <a:r>
              <a:rPr lang="en" sz="1200" b="1"/>
              <a:t>Resume Optimization with AI</a:t>
            </a:r>
            <a:endParaRPr sz="1200" b="1"/>
          </a:p>
          <a:p>
            <a:pPr marL="0" lvl="0" indent="0" algn="ctr" rtl="0">
              <a:lnSpc>
                <a:spcPct val="115000"/>
              </a:lnSpc>
              <a:spcBef>
                <a:spcPts val="1400"/>
              </a:spcBef>
              <a:spcAft>
                <a:spcPts val="0"/>
              </a:spcAft>
              <a:buNone/>
            </a:pPr>
            <a:r>
              <a:rPr lang="en" sz="1200"/>
              <a:t>As a job applicant, I want AI suggestions for improving my resume, so that I can increase my chances of getting shortlisted for job interviews.</a:t>
            </a:r>
            <a:endParaRPr sz="1200" b="1"/>
          </a:p>
          <a:p>
            <a:pPr marL="0" marR="0" lvl="0" indent="0" algn="ctr" rtl="0">
              <a:lnSpc>
                <a:spcPct val="100000"/>
              </a:lnSpc>
              <a:spcBef>
                <a:spcPts val="400"/>
              </a:spcBef>
              <a:spcAft>
                <a:spcPts val="0"/>
              </a:spcAft>
              <a:buNone/>
            </a:pPr>
            <a:endParaRPr/>
          </a:p>
        </p:txBody>
      </p:sp>
      <p:sp>
        <p:nvSpPr>
          <p:cNvPr id="845" name="Google Shape;845;p47"/>
          <p:cNvSpPr txBox="1"/>
          <p:nvPr/>
        </p:nvSpPr>
        <p:spPr>
          <a:xfrm>
            <a:off x="1372825" y="512900"/>
            <a:ext cx="60813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b="1">
                <a:solidFill>
                  <a:schemeClr val="lt1"/>
                </a:solidFill>
                <a:latin typeface="Cabin"/>
                <a:ea typeface="Cabin"/>
                <a:cs typeface="Cabin"/>
                <a:sym typeface="Cabin"/>
              </a:rPr>
              <a:t>User Stories </a:t>
            </a:r>
            <a:endParaRPr sz="3000" b="1">
              <a:solidFill>
                <a:schemeClr val="accent3"/>
              </a:solidFill>
              <a:latin typeface="Cabin"/>
              <a:ea typeface="Cabin"/>
              <a:cs typeface="Cabin"/>
              <a:sym typeface="Cabin"/>
            </a:endParaRPr>
          </a:p>
        </p:txBody>
      </p:sp>
      <p:sp>
        <p:nvSpPr>
          <p:cNvPr id="846" name="Google Shape;846;p47"/>
          <p:cNvSpPr txBox="1">
            <a:spLocks noGrp="1"/>
          </p:cNvSpPr>
          <p:nvPr>
            <p:ph type="subTitle" idx="3"/>
          </p:nvPr>
        </p:nvSpPr>
        <p:spPr>
          <a:xfrm>
            <a:off x="1580555" y="1159409"/>
            <a:ext cx="1828800" cy="39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1</a:t>
            </a:r>
            <a:endParaRPr/>
          </a:p>
        </p:txBody>
      </p:sp>
      <p:sp>
        <p:nvSpPr>
          <p:cNvPr id="847" name="Google Shape;847;p47"/>
          <p:cNvSpPr txBox="1">
            <a:spLocks noGrp="1"/>
          </p:cNvSpPr>
          <p:nvPr>
            <p:ph type="subTitle" idx="1"/>
          </p:nvPr>
        </p:nvSpPr>
        <p:spPr>
          <a:xfrm>
            <a:off x="5718218" y="3087934"/>
            <a:ext cx="1828800" cy="39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4</a:t>
            </a:r>
            <a:endParaRPr/>
          </a:p>
        </p:txBody>
      </p:sp>
      <p:sp>
        <p:nvSpPr>
          <p:cNvPr id="848" name="Google Shape;848;p47"/>
          <p:cNvSpPr txBox="1">
            <a:spLocks noGrp="1"/>
          </p:cNvSpPr>
          <p:nvPr>
            <p:ph type="subTitle" idx="2"/>
          </p:nvPr>
        </p:nvSpPr>
        <p:spPr>
          <a:xfrm>
            <a:off x="4495275" y="3590325"/>
            <a:ext cx="4274700" cy="108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a:t> </a:t>
            </a:r>
            <a:r>
              <a:rPr lang="en" sz="1200" b="1"/>
              <a:t>Resume Parsing &amp; Keyword Extraction</a:t>
            </a:r>
            <a:endParaRPr sz="1200" b="1"/>
          </a:p>
          <a:p>
            <a:pPr marL="0" lvl="0" indent="0" algn="ctr" rtl="0">
              <a:spcBef>
                <a:spcPts val="0"/>
              </a:spcBef>
              <a:spcAft>
                <a:spcPts val="0"/>
              </a:spcAft>
              <a:buNone/>
            </a:pPr>
            <a:br>
              <a:rPr lang="en" sz="1200"/>
            </a:br>
            <a:r>
              <a:rPr lang="en" sz="1200"/>
              <a:t>As a user, I want my resume to be automatically analyzed and parsed, so that I don’t have to manually enter my skills and experience</a:t>
            </a:r>
            <a:r>
              <a:rPr lang="en" sz="1100" b="1">
                <a:solidFill>
                  <a:srgbClr val="000000"/>
                </a:solidFill>
                <a:latin typeface="Arial"/>
                <a:ea typeface="Arial"/>
                <a:cs typeface="Arial"/>
                <a:sym typeface="Arial"/>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48"/>
          <p:cNvSpPr txBox="1">
            <a:spLocks noGrp="1"/>
          </p:cNvSpPr>
          <p:nvPr>
            <p:ph type="subTitle" idx="1"/>
          </p:nvPr>
        </p:nvSpPr>
        <p:spPr>
          <a:xfrm>
            <a:off x="6174043" y="2027709"/>
            <a:ext cx="1828800" cy="39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Glassdoor</a:t>
            </a:r>
            <a:endParaRPr/>
          </a:p>
        </p:txBody>
      </p:sp>
      <p:sp>
        <p:nvSpPr>
          <p:cNvPr id="854" name="Google Shape;854;p48"/>
          <p:cNvSpPr txBox="1">
            <a:spLocks noGrp="1"/>
          </p:cNvSpPr>
          <p:nvPr>
            <p:ph type="subTitle" idx="2"/>
          </p:nvPr>
        </p:nvSpPr>
        <p:spPr>
          <a:xfrm>
            <a:off x="6174075" y="2607174"/>
            <a:ext cx="1828800" cy="15882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t>Focuses more on reviews than advanced job matching</a:t>
            </a:r>
            <a:endParaRPr sz="1200"/>
          </a:p>
          <a:p>
            <a:pPr marL="457200" lvl="0" indent="-304800" algn="l" rtl="0">
              <a:spcBef>
                <a:spcPts val="0"/>
              </a:spcBef>
              <a:spcAft>
                <a:spcPts val="0"/>
              </a:spcAft>
              <a:buSzPts val="1200"/>
              <a:buChar char="●"/>
            </a:pPr>
            <a:r>
              <a:rPr lang="en" sz="1200"/>
              <a:t>Job suggestions are not tailored to resumes or skills</a:t>
            </a:r>
            <a:endParaRPr/>
          </a:p>
          <a:p>
            <a:pPr marL="0" lvl="0" indent="0" algn="ctr" rtl="0">
              <a:spcBef>
                <a:spcPts val="0"/>
              </a:spcBef>
              <a:spcAft>
                <a:spcPts val="0"/>
              </a:spcAft>
              <a:buNone/>
            </a:pPr>
            <a:endParaRPr/>
          </a:p>
        </p:txBody>
      </p:sp>
      <p:sp>
        <p:nvSpPr>
          <p:cNvPr id="855" name="Google Shape;855;p48"/>
          <p:cNvSpPr txBox="1">
            <a:spLocks noGrp="1"/>
          </p:cNvSpPr>
          <p:nvPr>
            <p:ph type="subTitle" idx="3"/>
          </p:nvPr>
        </p:nvSpPr>
        <p:spPr>
          <a:xfrm>
            <a:off x="3556780" y="2027709"/>
            <a:ext cx="1828800" cy="39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LinkedIn</a:t>
            </a:r>
            <a:endParaRPr/>
          </a:p>
        </p:txBody>
      </p:sp>
      <p:sp>
        <p:nvSpPr>
          <p:cNvPr id="856" name="Google Shape;856;p48"/>
          <p:cNvSpPr txBox="1">
            <a:spLocks noGrp="1"/>
          </p:cNvSpPr>
          <p:nvPr>
            <p:ph type="subTitle" idx="4"/>
          </p:nvPr>
        </p:nvSpPr>
        <p:spPr>
          <a:xfrm>
            <a:off x="939513" y="2613903"/>
            <a:ext cx="1828800" cy="10881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t>Overwhelming number of irrelevant job suggestions, manual updates</a:t>
            </a:r>
            <a:endParaRPr sz="1200"/>
          </a:p>
          <a:p>
            <a:pPr marL="457200" lvl="0" indent="-304800" algn="l" rtl="0">
              <a:spcBef>
                <a:spcPts val="0"/>
              </a:spcBef>
              <a:spcAft>
                <a:spcPts val="0"/>
              </a:spcAft>
              <a:buSzPts val="1200"/>
              <a:buChar char="●"/>
            </a:pPr>
            <a:r>
              <a:rPr lang="en" sz="1200"/>
              <a:t>Complex UI - Filtering relevant jobs is tricky</a:t>
            </a:r>
            <a:endParaRPr/>
          </a:p>
          <a:p>
            <a:pPr marL="0" lvl="0" indent="0" algn="l" rtl="0">
              <a:spcBef>
                <a:spcPts val="0"/>
              </a:spcBef>
              <a:spcAft>
                <a:spcPts val="0"/>
              </a:spcAft>
              <a:buNone/>
            </a:pPr>
            <a:endParaRPr/>
          </a:p>
        </p:txBody>
      </p:sp>
      <p:sp>
        <p:nvSpPr>
          <p:cNvPr id="857" name="Google Shape;857;p48"/>
          <p:cNvSpPr txBox="1">
            <a:spLocks noGrp="1"/>
          </p:cNvSpPr>
          <p:nvPr>
            <p:ph type="subTitle" idx="5"/>
          </p:nvPr>
        </p:nvSpPr>
        <p:spPr>
          <a:xfrm>
            <a:off x="939500" y="2027696"/>
            <a:ext cx="1828800" cy="58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Indeed</a:t>
            </a:r>
            <a:endParaRPr/>
          </a:p>
        </p:txBody>
      </p:sp>
      <p:sp>
        <p:nvSpPr>
          <p:cNvPr id="858" name="Google Shape;858;p48"/>
          <p:cNvSpPr txBox="1">
            <a:spLocks noGrp="1"/>
          </p:cNvSpPr>
          <p:nvPr>
            <p:ph type="subTitle" idx="6"/>
          </p:nvPr>
        </p:nvSpPr>
        <p:spPr>
          <a:xfrm>
            <a:off x="3490500" y="2629050"/>
            <a:ext cx="1961400" cy="2593800"/>
          </a:xfrm>
          <a:prstGeom prst="rect">
            <a:avLst/>
          </a:prstGeom>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SzPts val="1400"/>
              <a:buChar char="●"/>
            </a:pPr>
            <a:r>
              <a:rPr lang="en" sz="1200"/>
              <a:t>Over-reliance on manual profile updates</a:t>
            </a:r>
            <a:endParaRPr sz="1200"/>
          </a:p>
          <a:p>
            <a:pPr marL="457200" lvl="0" indent="-317500" algn="l" rtl="0">
              <a:spcBef>
                <a:spcPts val="0"/>
              </a:spcBef>
              <a:spcAft>
                <a:spcPts val="0"/>
              </a:spcAft>
              <a:buSzPts val="1400"/>
              <a:buChar char="●"/>
            </a:pPr>
            <a:r>
              <a:rPr lang="en" sz="1200"/>
              <a:t>Generic recommendations with limited personalization</a:t>
            </a:r>
            <a:endParaRPr sz="1200"/>
          </a:p>
          <a:p>
            <a:pPr marL="0" lvl="0" indent="0" algn="just" rtl="0">
              <a:spcBef>
                <a:spcPts val="0"/>
              </a:spcBef>
              <a:spcAft>
                <a:spcPts val="0"/>
              </a:spcAft>
              <a:buNone/>
            </a:pPr>
            <a:endParaRPr/>
          </a:p>
          <a:p>
            <a:pPr marL="0" marR="0" lvl="0" indent="0" algn="ctr" rtl="0">
              <a:lnSpc>
                <a:spcPct val="100000"/>
              </a:lnSpc>
              <a:spcBef>
                <a:spcPts val="0"/>
              </a:spcBef>
              <a:spcAft>
                <a:spcPts val="0"/>
              </a:spcAft>
              <a:buNone/>
            </a:pPr>
            <a:endParaRPr/>
          </a:p>
        </p:txBody>
      </p:sp>
      <p:sp>
        <p:nvSpPr>
          <p:cNvPr id="859" name="Google Shape;859;p48"/>
          <p:cNvSpPr txBox="1"/>
          <p:nvPr/>
        </p:nvSpPr>
        <p:spPr>
          <a:xfrm>
            <a:off x="1430550" y="512900"/>
            <a:ext cx="60813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b="1">
                <a:solidFill>
                  <a:schemeClr val="lt1"/>
                </a:solidFill>
                <a:latin typeface="Cabin"/>
                <a:ea typeface="Cabin"/>
                <a:cs typeface="Cabin"/>
                <a:sym typeface="Cabin"/>
              </a:rPr>
              <a:t>Current Market Analysis </a:t>
            </a:r>
            <a:endParaRPr sz="3000" b="1">
              <a:solidFill>
                <a:schemeClr val="accent3"/>
              </a:solidFill>
              <a:latin typeface="Cabin"/>
              <a:ea typeface="Cabin"/>
              <a:cs typeface="Cabin"/>
              <a:sym typeface="Cabin"/>
            </a:endParaRPr>
          </a:p>
        </p:txBody>
      </p:sp>
      <p:sp>
        <p:nvSpPr>
          <p:cNvPr id="860" name="Google Shape;860;p48"/>
          <p:cNvSpPr txBox="1"/>
          <p:nvPr/>
        </p:nvSpPr>
        <p:spPr>
          <a:xfrm>
            <a:off x="6958600" y="4717425"/>
            <a:ext cx="3000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2"/>
                </a:solidFill>
                <a:latin typeface="Livvic"/>
                <a:ea typeface="Livvic"/>
                <a:cs typeface="Livvic"/>
                <a:sym typeface="Livvic"/>
              </a:rPr>
              <a:t>Source: Google, GoHire blog</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49"/>
          <p:cNvSpPr txBox="1">
            <a:spLocks noGrp="1"/>
          </p:cNvSpPr>
          <p:nvPr>
            <p:ph type="subTitle" idx="1"/>
          </p:nvPr>
        </p:nvSpPr>
        <p:spPr>
          <a:xfrm>
            <a:off x="4357525" y="1428750"/>
            <a:ext cx="4462500" cy="347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a:p>
            <a:pPr marL="0" lvl="0" indent="0" algn="l" rtl="0">
              <a:lnSpc>
                <a:spcPct val="115000"/>
              </a:lnSpc>
              <a:spcBef>
                <a:spcPts val="0"/>
              </a:spcBef>
              <a:spcAft>
                <a:spcPts val="0"/>
              </a:spcAft>
              <a:buNone/>
            </a:pPr>
            <a:r>
              <a:rPr lang="en" b="1">
                <a:solidFill>
                  <a:schemeClr val="lt1"/>
                </a:solidFill>
              </a:rPr>
              <a:t>Features</a:t>
            </a:r>
            <a:r>
              <a:rPr lang="en">
                <a:solidFill>
                  <a:schemeClr val="lt1"/>
                </a:solidFill>
              </a:rPr>
              <a:t>:</a:t>
            </a:r>
            <a:endParaRPr>
              <a:solidFill>
                <a:schemeClr val="lt1"/>
              </a:solidFill>
            </a:endParaRPr>
          </a:p>
          <a:p>
            <a:pPr marL="0" lvl="0" indent="0" algn="l" rtl="0">
              <a:lnSpc>
                <a:spcPct val="115000"/>
              </a:lnSpc>
              <a:spcBef>
                <a:spcPts val="0"/>
              </a:spcBef>
              <a:spcAft>
                <a:spcPts val="0"/>
              </a:spcAft>
              <a:buNone/>
            </a:pPr>
            <a:endParaRPr sz="1400">
              <a:solidFill>
                <a:schemeClr val="dk2"/>
              </a:solidFill>
            </a:endParaRPr>
          </a:p>
          <a:p>
            <a:pPr marL="457200" lvl="0" indent="-330200" algn="l" rtl="0">
              <a:lnSpc>
                <a:spcPct val="115000"/>
              </a:lnSpc>
              <a:spcBef>
                <a:spcPts val="0"/>
              </a:spcBef>
              <a:spcAft>
                <a:spcPts val="0"/>
              </a:spcAft>
              <a:buClr>
                <a:schemeClr val="dk2"/>
              </a:buClr>
              <a:buSzPts val="1600"/>
              <a:buAutoNum type="arabicPeriod"/>
            </a:pPr>
            <a:r>
              <a:rPr lang="en">
                <a:solidFill>
                  <a:schemeClr val="dk2"/>
                </a:solidFill>
              </a:rPr>
              <a:t>Resume</a:t>
            </a:r>
            <a:r>
              <a:rPr lang="en">
                <a:solidFill>
                  <a:schemeClr val="lt1"/>
                </a:solidFill>
              </a:rPr>
              <a:t> </a:t>
            </a:r>
            <a:r>
              <a:rPr lang="en">
                <a:solidFill>
                  <a:schemeClr val="dk2"/>
                </a:solidFill>
              </a:rPr>
              <a:t>upload in PDF or DOCX format</a:t>
            </a:r>
            <a:endParaRPr>
              <a:solidFill>
                <a:schemeClr val="dk2"/>
              </a:solidFill>
            </a:endParaRPr>
          </a:p>
          <a:p>
            <a:pPr marL="457200" lvl="0" indent="-330200" algn="l" rtl="0">
              <a:lnSpc>
                <a:spcPct val="115000"/>
              </a:lnSpc>
              <a:spcBef>
                <a:spcPts val="0"/>
              </a:spcBef>
              <a:spcAft>
                <a:spcPts val="0"/>
              </a:spcAft>
              <a:buClr>
                <a:schemeClr val="dk2"/>
              </a:buClr>
              <a:buSzPts val="1600"/>
              <a:buAutoNum type="arabicPeriod"/>
            </a:pPr>
            <a:r>
              <a:rPr lang="en">
                <a:solidFill>
                  <a:schemeClr val="dk2"/>
                </a:solidFill>
              </a:rPr>
              <a:t>Search jobs by title and location</a:t>
            </a:r>
            <a:endParaRPr>
              <a:solidFill>
                <a:schemeClr val="dk2"/>
              </a:solidFill>
            </a:endParaRPr>
          </a:p>
          <a:p>
            <a:pPr marL="457200" lvl="0" indent="-330200" algn="l" rtl="0">
              <a:lnSpc>
                <a:spcPct val="115000"/>
              </a:lnSpc>
              <a:spcBef>
                <a:spcPts val="0"/>
              </a:spcBef>
              <a:spcAft>
                <a:spcPts val="0"/>
              </a:spcAft>
              <a:buClr>
                <a:schemeClr val="dk2"/>
              </a:buClr>
              <a:buSzPts val="1600"/>
              <a:buAutoNum type="arabicPeriod"/>
            </a:pPr>
            <a:r>
              <a:rPr lang="en">
                <a:solidFill>
                  <a:schemeClr val="dk2"/>
                </a:solidFill>
              </a:rPr>
              <a:t>Integrates job data from multiple sources</a:t>
            </a:r>
            <a:endParaRPr>
              <a:solidFill>
                <a:schemeClr val="dk2"/>
              </a:solidFill>
            </a:endParaRPr>
          </a:p>
          <a:p>
            <a:pPr marL="457200" marR="0" lvl="0" indent="-330200" algn="l" rtl="0">
              <a:lnSpc>
                <a:spcPct val="115000"/>
              </a:lnSpc>
              <a:spcBef>
                <a:spcPts val="0"/>
              </a:spcBef>
              <a:spcAft>
                <a:spcPts val="0"/>
              </a:spcAft>
              <a:buClr>
                <a:schemeClr val="dk2"/>
              </a:buClr>
              <a:buSzPts val="1600"/>
              <a:buAutoNum type="arabicPeriod"/>
            </a:pPr>
            <a:r>
              <a:rPr lang="en">
                <a:solidFill>
                  <a:schemeClr val="dk2"/>
                </a:solidFill>
              </a:rPr>
              <a:t>Provides downloadable job list</a:t>
            </a:r>
            <a:endParaRPr>
              <a:solidFill>
                <a:schemeClr val="dk2"/>
              </a:solidFill>
            </a:endParaRPr>
          </a:p>
          <a:p>
            <a:pPr marL="457200" marR="0" lvl="0" indent="-330200" algn="l" rtl="0">
              <a:lnSpc>
                <a:spcPct val="115000"/>
              </a:lnSpc>
              <a:spcBef>
                <a:spcPts val="0"/>
              </a:spcBef>
              <a:spcAft>
                <a:spcPts val="0"/>
              </a:spcAft>
              <a:buClr>
                <a:schemeClr val="dk2"/>
              </a:buClr>
              <a:buSzPts val="1600"/>
              <a:buAutoNum type="arabicPeriod"/>
            </a:pPr>
            <a:r>
              <a:rPr lang="en">
                <a:solidFill>
                  <a:schemeClr val="dk2"/>
                </a:solidFill>
              </a:rPr>
              <a:t>Provide AI-driven resume recommendations</a:t>
            </a:r>
            <a:endParaRPr>
              <a:solidFill>
                <a:schemeClr val="dk2"/>
              </a:solidFill>
            </a:endParaRPr>
          </a:p>
        </p:txBody>
      </p:sp>
      <p:sp>
        <p:nvSpPr>
          <p:cNvPr id="866" name="Google Shape;866;p49"/>
          <p:cNvSpPr txBox="1">
            <a:spLocks noGrp="1"/>
          </p:cNvSpPr>
          <p:nvPr>
            <p:ph type="ctrTitle"/>
          </p:nvPr>
        </p:nvSpPr>
        <p:spPr>
          <a:xfrm>
            <a:off x="4219225" y="267400"/>
            <a:ext cx="4189200" cy="95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Project Overview</a:t>
            </a:r>
            <a:endParaRPr>
              <a:solidFill>
                <a:schemeClr val="accent3"/>
              </a:solidFill>
            </a:endParaRPr>
          </a:p>
        </p:txBody>
      </p:sp>
      <p:grpSp>
        <p:nvGrpSpPr>
          <p:cNvPr id="867" name="Google Shape;867;p49"/>
          <p:cNvGrpSpPr/>
          <p:nvPr/>
        </p:nvGrpSpPr>
        <p:grpSpPr>
          <a:xfrm>
            <a:off x="1094175" y="835375"/>
            <a:ext cx="2664975" cy="3472725"/>
            <a:chOff x="775350" y="1096050"/>
            <a:chExt cx="2664975" cy="3472725"/>
          </a:xfrm>
        </p:grpSpPr>
        <p:sp>
          <p:nvSpPr>
            <p:cNvPr id="868" name="Google Shape;868;p49"/>
            <p:cNvSpPr/>
            <p:nvPr/>
          </p:nvSpPr>
          <p:spPr>
            <a:xfrm>
              <a:off x="1024600" y="1096050"/>
              <a:ext cx="2415725" cy="1870125"/>
            </a:xfrm>
            <a:custGeom>
              <a:avLst/>
              <a:gdLst/>
              <a:ahLst/>
              <a:cxnLst/>
              <a:rect l="l" t="t" r="r" b="b"/>
              <a:pathLst>
                <a:path w="96629" h="74805" extrusionOk="0">
                  <a:moveTo>
                    <a:pt x="1460" y="1"/>
                  </a:moveTo>
                  <a:cubicBezTo>
                    <a:pt x="669" y="1"/>
                    <a:pt x="1" y="669"/>
                    <a:pt x="1" y="1460"/>
                  </a:cubicBezTo>
                  <a:lnTo>
                    <a:pt x="1" y="73345"/>
                  </a:lnTo>
                  <a:cubicBezTo>
                    <a:pt x="1" y="74166"/>
                    <a:pt x="669" y="74804"/>
                    <a:pt x="1460" y="74804"/>
                  </a:cubicBezTo>
                  <a:lnTo>
                    <a:pt x="95170" y="74804"/>
                  </a:lnTo>
                  <a:cubicBezTo>
                    <a:pt x="95990" y="74804"/>
                    <a:pt x="96628" y="74166"/>
                    <a:pt x="96628" y="73345"/>
                  </a:cubicBezTo>
                  <a:lnTo>
                    <a:pt x="96628" y="1460"/>
                  </a:lnTo>
                  <a:cubicBezTo>
                    <a:pt x="96628" y="669"/>
                    <a:pt x="95990" y="1"/>
                    <a:pt x="95170" y="1"/>
                  </a:cubicBezTo>
                  <a:close/>
                </a:path>
              </a:pathLst>
            </a:custGeom>
            <a:solidFill>
              <a:srgbClr val="A4B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9"/>
            <p:cNvSpPr/>
            <p:nvPr/>
          </p:nvSpPr>
          <p:spPr>
            <a:xfrm>
              <a:off x="1083875" y="1154575"/>
              <a:ext cx="2297175" cy="1762950"/>
            </a:xfrm>
            <a:custGeom>
              <a:avLst/>
              <a:gdLst/>
              <a:ahLst/>
              <a:cxnLst/>
              <a:rect l="l" t="t" r="r" b="b"/>
              <a:pathLst>
                <a:path w="91887" h="70518" extrusionOk="0">
                  <a:moveTo>
                    <a:pt x="0" y="0"/>
                  </a:moveTo>
                  <a:lnTo>
                    <a:pt x="0" y="70518"/>
                  </a:lnTo>
                  <a:lnTo>
                    <a:pt x="91887" y="70518"/>
                  </a:lnTo>
                  <a:lnTo>
                    <a:pt x="91887" y="0"/>
                  </a:lnTo>
                  <a:close/>
                </a:path>
              </a:pathLst>
            </a:custGeom>
            <a:solidFill>
              <a:srgbClr val="FF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9"/>
            <p:cNvSpPr/>
            <p:nvPr/>
          </p:nvSpPr>
          <p:spPr>
            <a:xfrm>
              <a:off x="1742700" y="1257150"/>
              <a:ext cx="106400" cy="843500"/>
            </a:xfrm>
            <a:custGeom>
              <a:avLst/>
              <a:gdLst/>
              <a:ahLst/>
              <a:cxnLst/>
              <a:rect l="l" t="t" r="r" b="b"/>
              <a:pathLst>
                <a:path w="4256" h="33740" extrusionOk="0">
                  <a:moveTo>
                    <a:pt x="0" y="0"/>
                  </a:moveTo>
                  <a:lnTo>
                    <a:pt x="0" y="33740"/>
                  </a:lnTo>
                  <a:lnTo>
                    <a:pt x="4256" y="33740"/>
                  </a:lnTo>
                  <a:lnTo>
                    <a:pt x="4256" y="0"/>
                  </a:lnTo>
                  <a:close/>
                </a:path>
              </a:pathLst>
            </a:custGeom>
            <a:solidFill>
              <a:srgbClr val="759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9"/>
            <p:cNvSpPr/>
            <p:nvPr/>
          </p:nvSpPr>
          <p:spPr>
            <a:xfrm>
              <a:off x="3350625" y="1154575"/>
              <a:ext cx="30425" cy="1762950"/>
            </a:xfrm>
            <a:custGeom>
              <a:avLst/>
              <a:gdLst/>
              <a:ahLst/>
              <a:cxnLst/>
              <a:rect l="l" t="t" r="r" b="b"/>
              <a:pathLst>
                <a:path w="1217" h="70518" extrusionOk="0">
                  <a:moveTo>
                    <a:pt x="1" y="0"/>
                  </a:moveTo>
                  <a:lnTo>
                    <a:pt x="1" y="70518"/>
                  </a:lnTo>
                  <a:lnTo>
                    <a:pt x="1217" y="70518"/>
                  </a:lnTo>
                  <a:lnTo>
                    <a:pt x="1217" y="0"/>
                  </a:lnTo>
                  <a:close/>
                </a:path>
              </a:pathLst>
            </a:custGeom>
            <a:solidFill>
              <a:srgbClr val="536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9"/>
            <p:cNvSpPr/>
            <p:nvPr/>
          </p:nvSpPr>
          <p:spPr>
            <a:xfrm>
              <a:off x="1083875" y="2888625"/>
              <a:ext cx="2297175" cy="28900"/>
            </a:xfrm>
            <a:custGeom>
              <a:avLst/>
              <a:gdLst/>
              <a:ahLst/>
              <a:cxnLst/>
              <a:rect l="l" t="t" r="r" b="b"/>
              <a:pathLst>
                <a:path w="91887" h="1156" extrusionOk="0">
                  <a:moveTo>
                    <a:pt x="0" y="1"/>
                  </a:moveTo>
                  <a:lnTo>
                    <a:pt x="0" y="1156"/>
                  </a:lnTo>
                  <a:lnTo>
                    <a:pt x="91887" y="1156"/>
                  </a:lnTo>
                  <a:lnTo>
                    <a:pt x="91887" y="1"/>
                  </a:lnTo>
                  <a:close/>
                </a:path>
              </a:pathLst>
            </a:custGeom>
            <a:solidFill>
              <a:srgbClr val="5360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9"/>
            <p:cNvSpPr/>
            <p:nvPr/>
          </p:nvSpPr>
          <p:spPr>
            <a:xfrm>
              <a:off x="1182650" y="1352900"/>
              <a:ext cx="106425" cy="747750"/>
            </a:xfrm>
            <a:custGeom>
              <a:avLst/>
              <a:gdLst/>
              <a:ahLst/>
              <a:cxnLst/>
              <a:rect l="l" t="t" r="r" b="b"/>
              <a:pathLst>
                <a:path w="4257" h="29910" extrusionOk="0">
                  <a:moveTo>
                    <a:pt x="1" y="0"/>
                  </a:moveTo>
                  <a:lnTo>
                    <a:pt x="1" y="29910"/>
                  </a:lnTo>
                  <a:lnTo>
                    <a:pt x="4256" y="29910"/>
                  </a:lnTo>
                  <a:lnTo>
                    <a:pt x="4256" y="0"/>
                  </a:lnTo>
                  <a:close/>
                </a:path>
              </a:pathLst>
            </a:custGeom>
            <a:solidFill>
              <a:srgbClr val="A4B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9"/>
            <p:cNvSpPr/>
            <p:nvPr/>
          </p:nvSpPr>
          <p:spPr>
            <a:xfrm>
              <a:off x="1530700" y="1469150"/>
              <a:ext cx="105650" cy="631500"/>
            </a:xfrm>
            <a:custGeom>
              <a:avLst/>
              <a:gdLst/>
              <a:ahLst/>
              <a:cxnLst/>
              <a:rect l="l" t="t" r="r" b="b"/>
              <a:pathLst>
                <a:path w="4226" h="25260" extrusionOk="0">
                  <a:moveTo>
                    <a:pt x="0" y="1"/>
                  </a:moveTo>
                  <a:lnTo>
                    <a:pt x="0" y="25260"/>
                  </a:lnTo>
                  <a:lnTo>
                    <a:pt x="4225" y="25260"/>
                  </a:lnTo>
                  <a:lnTo>
                    <a:pt x="4225" y="1"/>
                  </a:lnTo>
                  <a:close/>
                </a:path>
              </a:pathLst>
            </a:custGeom>
            <a:solidFill>
              <a:srgbClr val="DE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9"/>
            <p:cNvSpPr/>
            <p:nvPr/>
          </p:nvSpPr>
          <p:spPr>
            <a:xfrm>
              <a:off x="1358950" y="1615050"/>
              <a:ext cx="105650" cy="485600"/>
            </a:xfrm>
            <a:custGeom>
              <a:avLst/>
              <a:gdLst/>
              <a:ahLst/>
              <a:cxnLst/>
              <a:rect l="l" t="t" r="r" b="b"/>
              <a:pathLst>
                <a:path w="4226" h="19424" extrusionOk="0">
                  <a:moveTo>
                    <a:pt x="1" y="1"/>
                  </a:moveTo>
                  <a:lnTo>
                    <a:pt x="1" y="19424"/>
                  </a:lnTo>
                  <a:lnTo>
                    <a:pt x="4226" y="19424"/>
                  </a:lnTo>
                  <a:lnTo>
                    <a:pt x="4226" y="1"/>
                  </a:lnTo>
                  <a:close/>
                </a:path>
              </a:pathLst>
            </a:custGeom>
            <a:solidFill>
              <a:srgbClr val="ED7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9"/>
            <p:cNvSpPr/>
            <p:nvPr/>
          </p:nvSpPr>
          <p:spPr>
            <a:xfrm>
              <a:off x="1182650" y="2253375"/>
              <a:ext cx="665700" cy="565375"/>
            </a:xfrm>
            <a:custGeom>
              <a:avLst/>
              <a:gdLst/>
              <a:ahLst/>
              <a:cxnLst/>
              <a:rect l="l" t="t" r="r" b="b"/>
              <a:pathLst>
                <a:path w="26628" h="22615" extrusionOk="0">
                  <a:moveTo>
                    <a:pt x="1" y="0"/>
                  </a:moveTo>
                  <a:lnTo>
                    <a:pt x="1" y="22614"/>
                  </a:lnTo>
                  <a:lnTo>
                    <a:pt x="26627" y="22614"/>
                  </a:lnTo>
                  <a:lnTo>
                    <a:pt x="26627" y="0"/>
                  </a:lnTo>
                  <a:close/>
                </a:path>
              </a:pathLst>
            </a:custGeom>
            <a:solidFill>
              <a:srgbClr val="A4B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9"/>
            <p:cNvSpPr/>
            <p:nvPr/>
          </p:nvSpPr>
          <p:spPr>
            <a:xfrm>
              <a:off x="1985100" y="1257150"/>
              <a:ext cx="1273600" cy="31950"/>
            </a:xfrm>
            <a:custGeom>
              <a:avLst/>
              <a:gdLst/>
              <a:ahLst/>
              <a:cxnLst/>
              <a:rect l="l" t="t" r="r" b="b"/>
              <a:pathLst>
                <a:path w="50944" h="1278" extrusionOk="0">
                  <a:moveTo>
                    <a:pt x="1" y="0"/>
                  </a:moveTo>
                  <a:lnTo>
                    <a:pt x="1" y="1277"/>
                  </a:lnTo>
                  <a:lnTo>
                    <a:pt x="50944" y="1277"/>
                  </a:lnTo>
                  <a:lnTo>
                    <a:pt x="50944" y="0"/>
                  </a:lnTo>
                  <a:close/>
                </a:path>
              </a:pathLst>
            </a:custGeom>
            <a:solidFill>
              <a:srgbClr val="A4B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9"/>
            <p:cNvSpPr/>
            <p:nvPr/>
          </p:nvSpPr>
          <p:spPr>
            <a:xfrm>
              <a:off x="1985100" y="1449400"/>
              <a:ext cx="1273600" cy="32700"/>
            </a:xfrm>
            <a:custGeom>
              <a:avLst/>
              <a:gdLst/>
              <a:ahLst/>
              <a:cxnLst/>
              <a:rect l="l" t="t" r="r" b="b"/>
              <a:pathLst>
                <a:path w="50944" h="1308" extrusionOk="0">
                  <a:moveTo>
                    <a:pt x="1" y="1"/>
                  </a:moveTo>
                  <a:lnTo>
                    <a:pt x="1" y="1308"/>
                  </a:lnTo>
                  <a:lnTo>
                    <a:pt x="50944" y="1308"/>
                  </a:lnTo>
                  <a:lnTo>
                    <a:pt x="50944" y="1"/>
                  </a:lnTo>
                  <a:close/>
                </a:path>
              </a:pathLst>
            </a:custGeom>
            <a:solidFill>
              <a:srgbClr val="A4B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9"/>
            <p:cNvSpPr/>
            <p:nvPr/>
          </p:nvSpPr>
          <p:spPr>
            <a:xfrm>
              <a:off x="1985100" y="1353650"/>
              <a:ext cx="670250" cy="31950"/>
            </a:xfrm>
            <a:custGeom>
              <a:avLst/>
              <a:gdLst/>
              <a:ahLst/>
              <a:cxnLst/>
              <a:rect l="l" t="t" r="r" b="b"/>
              <a:pathLst>
                <a:path w="26810" h="1278" extrusionOk="0">
                  <a:moveTo>
                    <a:pt x="1" y="1"/>
                  </a:moveTo>
                  <a:lnTo>
                    <a:pt x="1" y="1277"/>
                  </a:lnTo>
                  <a:lnTo>
                    <a:pt x="26810" y="1277"/>
                  </a:lnTo>
                  <a:lnTo>
                    <a:pt x="26810" y="1"/>
                  </a:lnTo>
                  <a:close/>
                </a:path>
              </a:pathLst>
            </a:custGeom>
            <a:solidFill>
              <a:srgbClr val="A4B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9"/>
            <p:cNvSpPr/>
            <p:nvPr/>
          </p:nvSpPr>
          <p:spPr>
            <a:xfrm>
              <a:off x="1985100" y="1545900"/>
              <a:ext cx="386050" cy="32700"/>
            </a:xfrm>
            <a:custGeom>
              <a:avLst/>
              <a:gdLst/>
              <a:ahLst/>
              <a:cxnLst/>
              <a:rect l="l" t="t" r="r" b="b"/>
              <a:pathLst>
                <a:path w="15442" h="1308" extrusionOk="0">
                  <a:moveTo>
                    <a:pt x="1" y="1"/>
                  </a:moveTo>
                  <a:lnTo>
                    <a:pt x="1" y="1308"/>
                  </a:lnTo>
                  <a:lnTo>
                    <a:pt x="15442" y="1308"/>
                  </a:lnTo>
                  <a:lnTo>
                    <a:pt x="15442" y="1"/>
                  </a:lnTo>
                  <a:close/>
                </a:path>
              </a:pathLst>
            </a:custGeom>
            <a:solidFill>
              <a:srgbClr val="A4B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9"/>
            <p:cNvSpPr/>
            <p:nvPr/>
          </p:nvSpPr>
          <p:spPr>
            <a:xfrm>
              <a:off x="1998775" y="4478325"/>
              <a:ext cx="1216625" cy="90450"/>
            </a:xfrm>
            <a:custGeom>
              <a:avLst/>
              <a:gdLst/>
              <a:ahLst/>
              <a:cxnLst/>
              <a:rect l="l" t="t" r="r" b="b"/>
              <a:pathLst>
                <a:path w="48665" h="3618" extrusionOk="0">
                  <a:moveTo>
                    <a:pt x="24348" y="0"/>
                  </a:moveTo>
                  <a:cubicBezTo>
                    <a:pt x="10913" y="0"/>
                    <a:pt x="1" y="821"/>
                    <a:pt x="1" y="1794"/>
                  </a:cubicBezTo>
                  <a:cubicBezTo>
                    <a:pt x="1" y="2797"/>
                    <a:pt x="10913" y="3617"/>
                    <a:pt x="24348" y="3617"/>
                  </a:cubicBezTo>
                  <a:cubicBezTo>
                    <a:pt x="37783" y="3617"/>
                    <a:pt x="48664" y="2797"/>
                    <a:pt x="48664" y="1794"/>
                  </a:cubicBezTo>
                  <a:cubicBezTo>
                    <a:pt x="48664" y="821"/>
                    <a:pt x="37783" y="0"/>
                    <a:pt x="24348" y="0"/>
                  </a:cubicBez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9"/>
            <p:cNvSpPr/>
            <p:nvPr/>
          </p:nvSpPr>
          <p:spPr>
            <a:xfrm>
              <a:off x="2819475" y="1892500"/>
              <a:ext cx="431625" cy="789900"/>
            </a:xfrm>
            <a:custGeom>
              <a:avLst/>
              <a:gdLst/>
              <a:ahLst/>
              <a:cxnLst/>
              <a:rect l="l" t="t" r="r" b="b"/>
              <a:pathLst>
                <a:path w="17265" h="31596" extrusionOk="0">
                  <a:moveTo>
                    <a:pt x="13527" y="1"/>
                  </a:moveTo>
                  <a:cubicBezTo>
                    <a:pt x="13069" y="1"/>
                    <a:pt x="12657" y="287"/>
                    <a:pt x="12554" y="727"/>
                  </a:cubicBezTo>
                  <a:lnTo>
                    <a:pt x="7356" y="20332"/>
                  </a:lnTo>
                  <a:lnTo>
                    <a:pt x="5471" y="12581"/>
                  </a:lnTo>
                  <a:cubicBezTo>
                    <a:pt x="4833" y="10028"/>
                    <a:pt x="3496" y="7687"/>
                    <a:pt x="1581" y="5894"/>
                  </a:cubicBezTo>
                  <a:lnTo>
                    <a:pt x="1550" y="5863"/>
                  </a:lnTo>
                  <a:lnTo>
                    <a:pt x="0" y="25590"/>
                  </a:lnTo>
                  <a:lnTo>
                    <a:pt x="4620" y="30362"/>
                  </a:lnTo>
                  <a:cubicBezTo>
                    <a:pt x="5441" y="31206"/>
                    <a:pt x="6488" y="31596"/>
                    <a:pt x="7522" y="31596"/>
                  </a:cubicBezTo>
                  <a:cubicBezTo>
                    <a:pt x="9248" y="31596"/>
                    <a:pt x="10939" y="30511"/>
                    <a:pt x="11490" y="28630"/>
                  </a:cubicBezTo>
                  <a:lnTo>
                    <a:pt x="16931" y="9693"/>
                  </a:lnTo>
                  <a:cubicBezTo>
                    <a:pt x="17265" y="8538"/>
                    <a:pt x="16779" y="7292"/>
                    <a:pt x="15715" y="6684"/>
                  </a:cubicBezTo>
                  <a:lnTo>
                    <a:pt x="13557" y="5468"/>
                  </a:lnTo>
                  <a:lnTo>
                    <a:pt x="14499" y="1213"/>
                  </a:lnTo>
                  <a:cubicBezTo>
                    <a:pt x="14590" y="696"/>
                    <a:pt x="14286" y="179"/>
                    <a:pt x="13769" y="28"/>
                  </a:cubicBezTo>
                  <a:cubicBezTo>
                    <a:pt x="13688" y="9"/>
                    <a:pt x="13607" y="1"/>
                    <a:pt x="13527" y="1"/>
                  </a:cubicBezTo>
                  <a:close/>
                </a:path>
              </a:pathLst>
            </a:custGeom>
            <a:solidFill>
              <a:srgbClr val="402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9"/>
            <p:cNvSpPr/>
            <p:nvPr/>
          </p:nvSpPr>
          <p:spPr>
            <a:xfrm>
              <a:off x="2624925" y="3010225"/>
              <a:ext cx="269800" cy="1422525"/>
            </a:xfrm>
            <a:custGeom>
              <a:avLst/>
              <a:gdLst/>
              <a:ahLst/>
              <a:cxnLst/>
              <a:rect l="l" t="t" r="r" b="b"/>
              <a:pathLst>
                <a:path w="10792" h="56901" extrusionOk="0">
                  <a:moveTo>
                    <a:pt x="1217" y="0"/>
                  </a:moveTo>
                  <a:lnTo>
                    <a:pt x="1" y="56901"/>
                  </a:lnTo>
                  <a:lnTo>
                    <a:pt x="9332" y="56901"/>
                  </a:lnTo>
                  <a:lnTo>
                    <a:pt x="10791" y="517"/>
                  </a:lnTo>
                  <a:lnTo>
                    <a:pt x="1217" y="0"/>
                  </a:ln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9"/>
            <p:cNvSpPr/>
            <p:nvPr/>
          </p:nvSpPr>
          <p:spPr>
            <a:xfrm>
              <a:off x="2273875" y="2994000"/>
              <a:ext cx="392125" cy="1438750"/>
            </a:xfrm>
            <a:custGeom>
              <a:avLst/>
              <a:gdLst/>
              <a:ahLst/>
              <a:cxnLst/>
              <a:rect l="l" t="t" r="r" b="b"/>
              <a:pathLst>
                <a:path w="15685" h="57550" extrusionOk="0">
                  <a:moveTo>
                    <a:pt x="8303" y="1"/>
                  </a:moveTo>
                  <a:cubicBezTo>
                    <a:pt x="4151" y="1"/>
                    <a:pt x="1246" y="649"/>
                    <a:pt x="1246" y="649"/>
                  </a:cubicBezTo>
                  <a:lnTo>
                    <a:pt x="0" y="57550"/>
                  </a:lnTo>
                  <a:lnTo>
                    <a:pt x="14043" y="57550"/>
                  </a:lnTo>
                  <a:cubicBezTo>
                    <a:pt x="14043" y="57550"/>
                    <a:pt x="15684" y="10832"/>
                    <a:pt x="15259" y="649"/>
                  </a:cubicBezTo>
                  <a:cubicBezTo>
                    <a:pt x="12766" y="163"/>
                    <a:pt x="10379" y="1"/>
                    <a:pt x="8303" y="1"/>
                  </a:cubicBez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9"/>
            <p:cNvSpPr/>
            <p:nvPr/>
          </p:nvSpPr>
          <p:spPr>
            <a:xfrm>
              <a:off x="2655325" y="3004125"/>
              <a:ext cx="66150" cy="276625"/>
            </a:xfrm>
            <a:custGeom>
              <a:avLst/>
              <a:gdLst/>
              <a:ahLst/>
              <a:cxnLst/>
              <a:rect l="l" t="t" r="r" b="b"/>
              <a:pathLst>
                <a:path w="2646" h="11065" extrusionOk="0">
                  <a:moveTo>
                    <a:pt x="2645" y="1"/>
                  </a:moveTo>
                  <a:lnTo>
                    <a:pt x="1" y="153"/>
                  </a:lnTo>
                  <a:lnTo>
                    <a:pt x="1" y="11065"/>
                  </a:lnTo>
                  <a:cubicBezTo>
                    <a:pt x="2584" y="9636"/>
                    <a:pt x="2645" y="1"/>
                    <a:pt x="2645" y="1"/>
                  </a:cubicBezTo>
                  <a:close/>
                </a:path>
              </a:pathLst>
            </a:custGeom>
            <a:solidFill>
              <a:srgbClr val="402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9"/>
            <p:cNvSpPr/>
            <p:nvPr/>
          </p:nvSpPr>
          <p:spPr>
            <a:xfrm>
              <a:off x="2302750" y="2934225"/>
              <a:ext cx="591975" cy="198875"/>
            </a:xfrm>
            <a:custGeom>
              <a:avLst/>
              <a:gdLst/>
              <a:ahLst/>
              <a:cxnLst/>
              <a:rect l="l" t="t" r="r" b="b"/>
              <a:pathLst>
                <a:path w="23679" h="7955" extrusionOk="0">
                  <a:moveTo>
                    <a:pt x="213" y="0"/>
                  </a:moveTo>
                  <a:lnTo>
                    <a:pt x="0" y="7812"/>
                  </a:lnTo>
                  <a:cubicBezTo>
                    <a:pt x="203" y="7910"/>
                    <a:pt x="471" y="7955"/>
                    <a:pt x="797" y="7955"/>
                  </a:cubicBezTo>
                  <a:cubicBezTo>
                    <a:pt x="3100" y="7955"/>
                    <a:pt x="8306" y="5717"/>
                    <a:pt x="14165" y="4225"/>
                  </a:cubicBezTo>
                  <a:cubicBezTo>
                    <a:pt x="15008" y="4763"/>
                    <a:pt x="16096" y="4958"/>
                    <a:pt x="17234" y="4958"/>
                  </a:cubicBezTo>
                  <a:cubicBezTo>
                    <a:pt x="20279" y="4958"/>
                    <a:pt x="23678" y="3557"/>
                    <a:pt x="23678" y="3557"/>
                  </a:cubicBezTo>
                  <a:lnTo>
                    <a:pt x="213" y="0"/>
                  </a:lnTo>
                  <a:close/>
                </a:path>
              </a:pathLst>
            </a:custGeom>
            <a:solidFill>
              <a:srgbClr val="342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9"/>
            <p:cNvSpPr/>
            <p:nvPr/>
          </p:nvSpPr>
          <p:spPr>
            <a:xfrm>
              <a:off x="2485125" y="4432725"/>
              <a:ext cx="477225" cy="90450"/>
            </a:xfrm>
            <a:custGeom>
              <a:avLst/>
              <a:gdLst/>
              <a:ahLst/>
              <a:cxnLst/>
              <a:rect l="l" t="t" r="r" b="b"/>
              <a:pathLst>
                <a:path w="19089" h="3618" extrusionOk="0">
                  <a:moveTo>
                    <a:pt x="243" y="1"/>
                  </a:moveTo>
                  <a:lnTo>
                    <a:pt x="0" y="3618"/>
                  </a:lnTo>
                  <a:lnTo>
                    <a:pt x="18602" y="3618"/>
                  </a:lnTo>
                  <a:cubicBezTo>
                    <a:pt x="18602" y="3618"/>
                    <a:pt x="19089" y="1"/>
                    <a:pt x="14286" y="1"/>
                  </a:cubicBezTo>
                  <a:close/>
                </a:path>
              </a:pathLst>
            </a:custGeom>
            <a:solidFill>
              <a:srgbClr val="342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9"/>
            <p:cNvSpPr/>
            <p:nvPr/>
          </p:nvSpPr>
          <p:spPr>
            <a:xfrm>
              <a:off x="2255625" y="1883300"/>
              <a:ext cx="646700" cy="1157000"/>
            </a:xfrm>
            <a:custGeom>
              <a:avLst/>
              <a:gdLst/>
              <a:ahLst/>
              <a:cxnLst/>
              <a:rect l="l" t="t" r="r" b="b"/>
              <a:pathLst>
                <a:path w="25868" h="46280" extrusionOk="0">
                  <a:moveTo>
                    <a:pt x="9970" y="0"/>
                  </a:moveTo>
                  <a:lnTo>
                    <a:pt x="1" y="6991"/>
                  </a:lnTo>
                  <a:lnTo>
                    <a:pt x="1976" y="45077"/>
                  </a:lnTo>
                  <a:cubicBezTo>
                    <a:pt x="1976" y="45077"/>
                    <a:pt x="4840" y="46279"/>
                    <a:pt x="8992" y="46279"/>
                  </a:cubicBezTo>
                  <a:cubicBezTo>
                    <a:pt x="11068" y="46279"/>
                    <a:pt x="13466" y="45979"/>
                    <a:pt x="15989" y="45077"/>
                  </a:cubicBezTo>
                  <a:cubicBezTo>
                    <a:pt x="20105" y="45651"/>
                    <a:pt x="22461" y="45806"/>
                    <a:pt x="23805" y="45806"/>
                  </a:cubicBezTo>
                  <a:cubicBezTo>
                    <a:pt x="25378" y="45806"/>
                    <a:pt x="25563" y="45594"/>
                    <a:pt x="25563" y="45594"/>
                  </a:cubicBezTo>
                  <a:cubicBezTo>
                    <a:pt x="25563" y="45594"/>
                    <a:pt x="25867" y="11216"/>
                    <a:pt x="24104" y="6231"/>
                  </a:cubicBezTo>
                  <a:lnTo>
                    <a:pt x="15502" y="213"/>
                  </a:lnTo>
                  <a:lnTo>
                    <a:pt x="9970" y="0"/>
                  </a:ln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9"/>
            <p:cNvSpPr/>
            <p:nvPr/>
          </p:nvSpPr>
          <p:spPr>
            <a:xfrm>
              <a:off x="2402275" y="1883300"/>
              <a:ext cx="236375" cy="538775"/>
            </a:xfrm>
            <a:custGeom>
              <a:avLst/>
              <a:gdLst/>
              <a:ahLst/>
              <a:cxnLst/>
              <a:rect l="l" t="t" r="r" b="b"/>
              <a:pathLst>
                <a:path w="9455" h="21551" extrusionOk="0">
                  <a:moveTo>
                    <a:pt x="4104" y="0"/>
                  </a:moveTo>
                  <a:lnTo>
                    <a:pt x="1" y="2888"/>
                  </a:lnTo>
                  <a:cubicBezTo>
                    <a:pt x="457" y="8086"/>
                    <a:pt x="2250" y="17599"/>
                    <a:pt x="9454" y="21551"/>
                  </a:cubicBezTo>
                  <a:cubicBezTo>
                    <a:pt x="6171" y="6171"/>
                    <a:pt x="5168" y="1459"/>
                    <a:pt x="4864" y="31"/>
                  </a:cubicBezTo>
                  <a:lnTo>
                    <a:pt x="4104" y="0"/>
                  </a:ln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9"/>
            <p:cNvSpPr/>
            <p:nvPr/>
          </p:nvSpPr>
          <p:spPr>
            <a:xfrm>
              <a:off x="2608975" y="1887100"/>
              <a:ext cx="158850" cy="534975"/>
            </a:xfrm>
            <a:custGeom>
              <a:avLst/>
              <a:gdLst/>
              <a:ahLst/>
              <a:cxnLst/>
              <a:rect l="l" t="t" r="r" b="b"/>
              <a:pathLst>
                <a:path w="6354" h="21399" extrusionOk="0">
                  <a:moveTo>
                    <a:pt x="1" y="0"/>
                  </a:moveTo>
                  <a:lnTo>
                    <a:pt x="1" y="0"/>
                  </a:lnTo>
                  <a:cubicBezTo>
                    <a:pt x="122" y="2341"/>
                    <a:pt x="426" y="7964"/>
                    <a:pt x="1186" y="21399"/>
                  </a:cubicBezTo>
                  <a:cubicBezTo>
                    <a:pt x="5837" y="18998"/>
                    <a:pt x="6353" y="8298"/>
                    <a:pt x="5837" y="3192"/>
                  </a:cubicBezTo>
                  <a:cubicBezTo>
                    <a:pt x="1368" y="61"/>
                    <a:pt x="1368" y="61"/>
                    <a:pt x="1368" y="61"/>
                  </a:cubicBezTo>
                  <a:lnTo>
                    <a:pt x="1" y="0"/>
                  </a:ln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9"/>
            <p:cNvSpPr/>
            <p:nvPr/>
          </p:nvSpPr>
          <p:spPr>
            <a:xfrm>
              <a:off x="2504875" y="1883300"/>
              <a:ext cx="171750" cy="538775"/>
            </a:xfrm>
            <a:custGeom>
              <a:avLst/>
              <a:gdLst/>
              <a:ahLst/>
              <a:cxnLst/>
              <a:rect l="l" t="t" r="r" b="b"/>
              <a:pathLst>
                <a:path w="6870" h="21551" extrusionOk="0">
                  <a:moveTo>
                    <a:pt x="0" y="0"/>
                  </a:moveTo>
                  <a:cubicBezTo>
                    <a:pt x="0" y="0"/>
                    <a:pt x="1338" y="16931"/>
                    <a:pt x="5350" y="21551"/>
                  </a:cubicBezTo>
                  <a:cubicBezTo>
                    <a:pt x="6870" y="10912"/>
                    <a:pt x="5532" y="213"/>
                    <a:pt x="5532" y="213"/>
                  </a:cubicBezTo>
                  <a:lnTo>
                    <a:pt x="0" y="0"/>
                  </a:lnTo>
                  <a:close/>
                </a:path>
              </a:pathLst>
            </a:custGeom>
            <a:solidFill>
              <a:srgbClr val="FF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9"/>
            <p:cNvSpPr/>
            <p:nvPr/>
          </p:nvSpPr>
          <p:spPr>
            <a:xfrm>
              <a:off x="2504875" y="1883300"/>
              <a:ext cx="84375" cy="109450"/>
            </a:xfrm>
            <a:custGeom>
              <a:avLst/>
              <a:gdLst/>
              <a:ahLst/>
              <a:cxnLst/>
              <a:rect l="l" t="t" r="r" b="b"/>
              <a:pathLst>
                <a:path w="3375" h="4378" extrusionOk="0">
                  <a:moveTo>
                    <a:pt x="0" y="0"/>
                  </a:moveTo>
                  <a:cubicBezTo>
                    <a:pt x="0" y="1"/>
                    <a:pt x="152" y="1794"/>
                    <a:pt x="487" y="4377"/>
                  </a:cubicBezTo>
                  <a:lnTo>
                    <a:pt x="3374" y="2067"/>
                  </a:lnTo>
                  <a:lnTo>
                    <a:pt x="0" y="0"/>
                  </a:lnTo>
                  <a:close/>
                </a:path>
              </a:pathLst>
            </a:custGeom>
            <a:solidFill>
              <a:srgbClr val="DE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9"/>
            <p:cNvSpPr/>
            <p:nvPr/>
          </p:nvSpPr>
          <p:spPr>
            <a:xfrm>
              <a:off x="2589225" y="1888625"/>
              <a:ext cx="60800" cy="77525"/>
            </a:xfrm>
            <a:custGeom>
              <a:avLst/>
              <a:gdLst/>
              <a:ahLst/>
              <a:cxnLst/>
              <a:rect l="l" t="t" r="r" b="b"/>
              <a:pathLst>
                <a:path w="2432" h="3101" extrusionOk="0">
                  <a:moveTo>
                    <a:pt x="2158" y="0"/>
                  </a:moveTo>
                  <a:lnTo>
                    <a:pt x="0" y="1854"/>
                  </a:lnTo>
                  <a:lnTo>
                    <a:pt x="2432" y="3100"/>
                  </a:lnTo>
                  <a:cubicBezTo>
                    <a:pt x="2310" y="1155"/>
                    <a:pt x="2158" y="0"/>
                    <a:pt x="2158" y="0"/>
                  </a:cubicBezTo>
                  <a:close/>
                </a:path>
              </a:pathLst>
            </a:custGeom>
            <a:solidFill>
              <a:srgbClr val="DE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9"/>
            <p:cNvSpPr/>
            <p:nvPr/>
          </p:nvSpPr>
          <p:spPr>
            <a:xfrm>
              <a:off x="2551975" y="1934975"/>
              <a:ext cx="104150" cy="487100"/>
            </a:xfrm>
            <a:custGeom>
              <a:avLst/>
              <a:gdLst/>
              <a:ahLst/>
              <a:cxnLst/>
              <a:rect l="l" t="t" r="r" b="b"/>
              <a:pathLst>
                <a:path w="4166" h="19484" extrusionOk="0">
                  <a:moveTo>
                    <a:pt x="1490" y="0"/>
                  </a:moveTo>
                  <a:lnTo>
                    <a:pt x="1" y="1186"/>
                  </a:lnTo>
                  <a:lnTo>
                    <a:pt x="1156" y="3253"/>
                  </a:lnTo>
                  <a:lnTo>
                    <a:pt x="609" y="13040"/>
                  </a:lnTo>
                  <a:cubicBezTo>
                    <a:pt x="1338" y="15745"/>
                    <a:pt x="2281" y="18146"/>
                    <a:pt x="3466" y="19484"/>
                  </a:cubicBezTo>
                  <a:cubicBezTo>
                    <a:pt x="3892" y="16475"/>
                    <a:pt x="4104" y="13466"/>
                    <a:pt x="4165" y="10700"/>
                  </a:cubicBezTo>
                  <a:lnTo>
                    <a:pt x="2250" y="3161"/>
                  </a:lnTo>
                  <a:lnTo>
                    <a:pt x="3223" y="882"/>
                  </a:lnTo>
                  <a:lnTo>
                    <a:pt x="1490" y="0"/>
                  </a:lnTo>
                  <a:close/>
                </a:path>
              </a:pathLst>
            </a:custGeom>
            <a:solidFill>
              <a:srgbClr val="ED7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9"/>
            <p:cNvSpPr/>
            <p:nvPr/>
          </p:nvSpPr>
          <p:spPr>
            <a:xfrm>
              <a:off x="2547425" y="2675850"/>
              <a:ext cx="56250" cy="57025"/>
            </a:xfrm>
            <a:custGeom>
              <a:avLst/>
              <a:gdLst/>
              <a:ahLst/>
              <a:cxnLst/>
              <a:rect l="l" t="t" r="r" b="b"/>
              <a:pathLst>
                <a:path w="2250" h="2281" extrusionOk="0">
                  <a:moveTo>
                    <a:pt x="1125" y="1"/>
                  </a:moveTo>
                  <a:cubicBezTo>
                    <a:pt x="487" y="1"/>
                    <a:pt x="1" y="518"/>
                    <a:pt x="1" y="1156"/>
                  </a:cubicBezTo>
                  <a:cubicBezTo>
                    <a:pt x="1" y="1764"/>
                    <a:pt x="487" y="2281"/>
                    <a:pt x="1125" y="2281"/>
                  </a:cubicBezTo>
                  <a:cubicBezTo>
                    <a:pt x="1763" y="2281"/>
                    <a:pt x="2250" y="1764"/>
                    <a:pt x="2250" y="1156"/>
                  </a:cubicBezTo>
                  <a:cubicBezTo>
                    <a:pt x="2250" y="518"/>
                    <a:pt x="1763" y="1"/>
                    <a:pt x="1125" y="1"/>
                  </a:cubicBezTo>
                  <a:close/>
                </a:path>
              </a:pathLst>
            </a:custGeom>
            <a:solidFill>
              <a:srgbClr val="402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9"/>
            <p:cNvSpPr/>
            <p:nvPr/>
          </p:nvSpPr>
          <p:spPr>
            <a:xfrm>
              <a:off x="2267775" y="4432725"/>
              <a:ext cx="477250" cy="90450"/>
            </a:xfrm>
            <a:custGeom>
              <a:avLst/>
              <a:gdLst/>
              <a:ahLst/>
              <a:cxnLst/>
              <a:rect l="l" t="t" r="r" b="b"/>
              <a:pathLst>
                <a:path w="19090" h="3618" extrusionOk="0">
                  <a:moveTo>
                    <a:pt x="244" y="1"/>
                  </a:moveTo>
                  <a:lnTo>
                    <a:pt x="1" y="3618"/>
                  </a:lnTo>
                  <a:lnTo>
                    <a:pt x="18603" y="3618"/>
                  </a:lnTo>
                  <a:cubicBezTo>
                    <a:pt x="18603" y="3618"/>
                    <a:pt x="19089" y="1"/>
                    <a:pt x="14287" y="1"/>
                  </a:cubicBezTo>
                  <a:close/>
                </a:path>
              </a:pathLst>
            </a:custGeom>
            <a:solidFill>
              <a:srgbClr val="402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9"/>
            <p:cNvSpPr/>
            <p:nvPr/>
          </p:nvSpPr>
          <p:spPr>
            <a:xfrm>
              <a:off x="2638625" y="2422050"/>
              <a:ext cx="16725" cy="588200"/>
            </a:xfrm>
            <a:custGeom>
              <a:avLst/>
              <a:gdLst/>
              <a:ahLst/>
              <a:cxnLst/>
              <a:rect l="l" t="t" r="r" b="b"/>
              <a:pathLst>
                <a:path w="669" h="23528" fill="none" extrusionOk="0">
                  <a:moveTo>
                    <a:pt x="0" y="1"/>
                  </a:moveTo>
                  <a:cubicBezTo>
                    <a:pt x="0" y="1"/>
                    <a:pt x="638" y="13770"/>
                    <a:pt x="669" y="23527"/>
                  </a:cubicBezTo>
                </a:path>
              </a:pathLst>
            </a:custGeom>
            <a:noFill/>
            <a:ln w="9125" cap="flat" cmpd="sng">
              <a:solidFill>
                <a:srgbClr val="402D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9"/>
            <p:cNvSpPr/>
            <p:nvPr/>
          </p:nvSpPr>
          <p:spPr>
            <a:xfrm>
              <a:off x="2793625" y="3039850"/>
              <a:ext cx="50950" cy="1392900"/>
            </a:xfrm>
            <a:custGeom>
              <a:avLst/>
              <a:gdLst/>
              <a:ahLst/>
              <a:cxnLst/>
              <a:rect l="l" t="t" r="r" b="b"/>
              <a:pathLst>
                <a:path w="2038" h="55716" fill="none" extrusionOk="0">
                  <a:moveTo>
                    <a:pt x="2037" y="0"/>
                  </a:moveTo>
                  <a:lnTo>
                    <a:pt x="1" y="55716"/>
                  </a:lnTo>
                </a:path>
              </a:pathLst>
            </a:custGeom>
            <a:noFill/>
            <a:ln w="9125" cap="flat" cmpd="sng">
              <a:solidFill>
                <a:srgbClr val="402D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9"/>
            <p:cNvSpPr/>
            <p:nvPr/>
          </p:nvSpPr>
          <p:spPr>
            <a:xfrm>
              <a:off x="2553500" y="3067975"/>
              <a:ext cx="22075" cy="1364775"/>
            </a:xfrm>
            <a:custGeom>
              <a:avLst/>
              <a:gdLst/>
              <a:ahLst/>
              <a:cxnLst/>
              <a:rect l="l" t="t" r="r" b="b"/>
              <a:pathLst>
                <a:path w="883" h="54591" fill="none" extrusionOk="0">
                  <a:moveTo>
                    <a:pt x="882" y="0"/>
                  </a:moveTo>
                  <a:lnTo>
                    <a:pt x="1" y="54591"/>
                  </a:lnTo>
                </a:path>
              </a:pathLst>
            </a:custGeom>
            <a:noFill/>
            <a:ln w="9125" cap="flat" cmpd="sng">
              <a:solidFill>
                <a:srgbClr val="402D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9"/>
            <p:cNvSpPr/>
            <p:nvPr/>
          </p:nvSpPr>
          <p:spPr>
            <a:xfrm>
              <a:off x="3064150" y="1892500"/>
              <a:ext cx="186950" cy="357850"/>
            </a:xfrm>
            <a:custGeom>
              <a:avLst/>
              <a:gdLst/>
              <a:ahLst/>
              <a:cxnLst/>
              <a:rect l="l" t="t" r="r" b="b"/>
              <a:pathLst>
                <a:path w="7478" h="14314" extrusionOk="0">
                  <a:moveTo>
                    <a:pt x="3740" y="1"/>
                  </a:moveTo>
                  <a:cubicBezTo>
                    <a:pt x="3282" y="1"/>
                    <a:pt x="2870" y="287"/>
                    <a:pt x="2767" y="727"/>
                  </a:cubicBezTo>
                  <a:lnTo>
                    <a:pt x="1" y="11152"/>
                  </a:lnTo>
                  <a:cubicBezTo>
                    <a:pt x="1125" y="12095"/>
                    <a:pt x="3344" y="13706"/>
                    <a:pt x="5837" y="14313"/>
                  </a:cubicBezTo>
                  <a:lnTo>
                    <a:pt x="7144" y="9693"/>
                  </a:lnTo>
                  <a:cubicBezTo>
                    <a:pt x="7478" y="8538"/>
                    <a:pt x="6992" y="7292"/>
                    <a:pt x="5928" y="6684"/>
                  </a:cubicBezTo>
                  <a:lnTo>
                    <a:pt x="3770" y="5468"/>
                  </a:lnTo>
                  <a:lnTo>
                    <a:pt x="4712" y="1213"/>
                  </a:lnTo>
                  <a:cubicBezTo>
                    <a:pt x="4803" y="696"/>
                    <a:pt x="4499" y="179"/>
                    <a:pt x="3982" y="28"/>
                  </a:cubicBezTo>
                  <a:cubicBezTo>
                    <a:pt x="3901" y="9"/>
                    <a:pt x="3820" y="1"/>
                    <a:pt x="3740" y="1"/>
                  </a:cubicBez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9"/>
            <p:cNvSpPr/>
            <p:nvPr/>
          </p:nvSpPr>
          <p:spPr>
            <a:xfrm>
              <a:off x="3140150" y="2029200"/>
              <a:ext cx="90450" cy="149725"/>
            </a:xfrm>
            <a:custGeom>
              <a:avLst/>
              <a:gdLst/>
              <a:ahLst/>
              <a:cxnLst/>
              <a:rect l="l" t="t" r="r" b="b"/>
              <a:pathLst>
                <a:path w="3618" h="5989" fill="none" extrusionOk="0">
                  <a:moveTo>
                    <a:pt x="730" y="0"/>
                  </a:moveTo>
                  <a:lnTo>
                    <a:pt x="0" y="3526"/>
                  </a:lnTo>
                  <a:lnTo>
                    <a:pt x="3617" y="5988"/>
                  </a:lnTo>
                </a:path>
              </a:pathLst>
            </a:custGeom>
            <a:noFill/>
            <a:ln w="6075" cap="flat" cmpd="sng">
              <a:solidFill>
                <a:srgbClr val="AF585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9"/>
            <p:cNvSpPr/>
            <p:nvPr/>
          </p:nvSpPr>
          <p:spPr>
            <a:xfrm>
              <a:off x="3172050" y="2048950"/>
              <a:ext cx="21300" cy="89700"/>
            </a:xfrm>
            <a:custGeom>
              <a:avLst/>
              <a:gdLst/>
              <a:ahLst/>
              <a:cxnLst/>
              <a:rect l="l" t="t" r="r" b="b"/>
              <a:pathLst>
                <a:path w="852" h="3588" fill="none" extrusionOk="0">
                  <a:moveTo>
                    <a:pt x="1" y="3587"/>
                  </a:moveTo>
                  <a:lnTo>
                    <a:pt x="852" y="1"/>
                  </a:lnTo>
                </a:path>
              </a:pathLst>
            </a:custGeom>
            <a:noFill/>
            <a:ln w="6075" cap="flat" cmpd="sng">
              <a:solidFill>
                <a:srgbClr val="AF585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9"/>
            <p:cNvSpPr/>
            <p:nvPr/>
          </p:nvSpPr>
          <p:spPr>
            <a:xfrm>
              <a:off x="3205500" y="2071000"/>
              <a:ext cx="22050" cy="91200"/>
            </a:xfrm>
            <a:custGeom>
              <a:avLst/>
              <a:gdLst/>
              <a:ahLst/>
              <a:cxnLst/>
              <a:rect l="l" t="t" r="r" b="b"/>
              <a:pathLst>
                <a:path w="882" h="3648" fill="none" extrusionOk="0">
                  <a:moveTo>
                    <a:pt x="0" y="3648"/>
                  </a:moveTo>
                  <a:lnTo>
                    <a:pt x="882" y="0"/>
                  </a:lnTo>
                </a:path>
              </a:pathLst>
            </a:custGeom>
            <a:noFill/>
            <a:ln w="6075" cap="flat" cmpd="sng">
              <a:solidFill>
                <a:srgbClr val="AF585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9"/>
            <p:cNvSpPr/>
            <p:nvPr/>
          </p:nvSpPr>
          <p:spPr>
            <a:xfrm>
              <a:off x="2060325" y="2058075"/>
              <a:ext cx="363275" cy="848050"/>
            </a:xfrm>
            <a:custGeom>
              <a:avLst/>
              <a:gdLst/>
              <a:ahLst/>
              <a:cxnLst/>
              <a:rect l="l" t="t" r="r" b="b"/>
              <a:pathLst>
                <a:path w="14531" h="33922" extrusionOk="0">
                  <a:moveTo>
                    <a:pt x="7813" y="0"/>
                  </a:moveTo>
                  <a:cubicBezTo>
                    <a:pt x="7813" y="0"/>
                    <a:pt x="6627" y="2128"/>
                    <a:pt x="4803" y="9180"/>
                  </a:cubicBezTo>
                  <a:cubicBezTo>
                    <a:pt x="2980" y="16201"/>
                    <a:pt x="1" y="30396"/>
                    <a:pt x="1" y="30396"/>
                  </a:cubicBezTo>
                  <a:lnTo>
                    <a:pt x="7296" y="33922"/>
                  </a:lnTo>
                  <a:lnTo>
                    <a:pt x="12281" y="8906"/>
                  </a:lnTo>
                  <a:cubicBezTo>
                    <a:pt x="12281" y="8906"/>
                    <a:pt x="14530" y="1277"/>
                    <a:pt x="7813" y="0"/>
                  </a:cubicBezTo>
                  <a:close/>
                </a:path>
              </a:pathLst>
            </a:custGeom>
            <a:solidFill>
              <a:srgbClr val="402D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9"/>
            <p:cNvSpPr/>
            <p:nvPr/>
          </p:nvSpPr>
          <p:spPr>
            <a:xfrm>
              <a:off x="1937225" y="2060775"/>
              <a:ext cx="305500" cy="873725"/>
            </a:xfrm>
            <a:custGeom>
              <a:avLst/>
              <a:gdLst/>
              <a:ahLst/>
              <a:cxnLst/>
              <a:rect l="l" t="t" r="r" b="b"/>
              <a:pathLst>
                <a:path w="12220" h="34949" extrusionOk="0">
                  <a:moveTo>
                    <a:pt x="4654" y="0"/>
                  </a:moveTo>
                  <a:cubicBezTo>
                    <a:pt x="4593" y="0"/>
                    <a:pt x="4531" y="5"/>
                    <a:pt x="4469" y="14"/>
                  </a:cubicBezTo>
                  <a:lnTo>
                    <a:pt x="4469" y="44"/>
                  </a:lnTo>
                  <a:cubicBezTo>
                    <a:pt x="3891" y="136"/>
                    <a:pt x="3527" y="683"/>
                    <a:pt x="3587" y="1260"/>
                  </a:cubicBezTo>
                  <a:lnTo>
                    <a:pt x="4287" y="5971"/>
                  </a:lnTo>
                  <a:lnTo>
                    <a:pt x="1825" y="7157"/>
                  </a:lnTo>
                  <a:cubicBezTo>
                    <a:pt x="639" y="7734"/>
                    <a:pt x="1" y="9041"/>
                    <a:pt x="274" y="10348"/>
                  </a:cubicBezTo>
                  <a:lnTo>
                    <a:pt x="4834" y="31413"/>
                  </a:lnTo>
                  <a:cubicBezTo>
                    <a:pt x="5314" y="33616"/>
                    <a:pt x="7247" y="34948"/>
                    <a:pt x="9249" y="34948"/>
                  </a:cubicBezTo>
                  <a:cubicBezTo>
                    <a:pt x="10284" y="34948"/>
                    <a:pt x="11339" y="34591"/>
                    <a:pt x="12220" y="33814"/>
                  </a:cubicBezTo>
                  <a:lnTo>
                    <a:pt x="5746" y="865"/>
                  </a:lnTo>
                  <a:cubicBezTo>
                    <a:pt x="5637" y="347"/>
                    <a:pt x="5185" y="0"/>
                    <a:pt x="4654" y="0"/>
                  </a:cubicBez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9"/>
            <p:cNvSpPr/>
            <p:nvPr/>
          </p:nvSpPr>
          <p:spPr>
            <a:xfrm>
              <a:off x="1937225" y="2060775"/>
              <a:ext cx="199875" cy="386375"/>
            </a:xfrm>
            <a:custGeom>
              <a:avLst/>
              <a:gdLst/>
              <a:ahLst/>
              <a:cxnLst/>
              <a:rect l="l" t="t" r="r" b="b"/>
              <a:pathLst>
                <a:path w="7995" h="15455" extrusionOk="0">
                  <a:moveTo>
                    <a:pt x="4654" y="0"/>
                  </a:moveTo>
                  <a:cubicBezTo>
                    <a:pt x="4593" y="0"/>
                    <a:pt x="4531" y="5"/>
                    <a:pt x="4469" y="14"/>
                  </a:cubicBezTo>
                  <a:lnTo>
                    <a:pt x="4469" y="44"/>
                  </a:lnTo>
                  <a:cubicBezTo>
                    <a:pt x="3891" y="136"/>
                    <a:pt x="3527" y="683"/>
                    <a:pt x="3587" y="1260"/>
                  </a:cubicBezTo>
                  <a:lnTo>
                    <a:pt x="4287" y="5971"/>
                  </a:lnTo>
                  <a:lnTo>
                    <a:pt x="1825" y="7157"/>
                  </a:lnTo>
                  <a:cubicBezTo>
                    <a:pt x="639" y="7734"/>
                    <a:pt x="1" y="9041"/>
                    <a:pt x="274" y="10348"/>
                  </a:cubicBezTo>
                  <a:lnTo>
                    <a:pt x="1399" y="15455"/>
                  </a:lnTo>
                  <a:cubicBezTo>
                    <a:pt x="4165" y="14999"/>
                    <a:pt x="6688" y="13418"/>
                    <a:pt x="7995" y="12446"/>
                  </a:cubicBezTo>
                  <a:lnTo>
                    <a:pt x="5746" y="865"/>
                  </a:lnTo>
                  <a:cubicBezTo>
                    <a:pt x="5637" y="347"/>
                    <a:pt x="5185" y="0"/>
                    <a:pt x="4654" y="0"/>
                  </a:cubicBez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9"/>
            <p:cNvSpPr/>
            <p:nvPr/>
          </p:nvSpPr>
          <p:spPr>
            <a:xfrm>
              <a:off x="1954700" y="2210050"/>
              <a:ext cx="103375" cy="158075"/>
            </a:xfrm>
            <a:custGeom>
              <a:avLst/>
              <a:gdLst/>
              <a:ahLst/>
              <a:cxnLst/>
              <a:rect l="l" t="t" r="r" b="b"/>
              <a:pathLst>
                <a:path w="4135" h="6323" fill="none" extrusionOk="0">
                  <a:moveTo>
                    <a:pt x="3588" y="0"/>
                  </a:moveTo>
                  <a:lnTo>
                    <a:pt x="4135" y="3891"/>
                  </a:lnTo>
                  <a:lnTo>
                    <a:pt x="1" y="6323"/>
                  </a:lnTo>
                </a:path>
              </a:pathLst>
            </a:custGeom>
            <a:noFill/>
            <a:ln w="6850" cap="flat" cmpd="sng">
              <a:solidFill>
                <a:srgbClr val="AF585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9"/>
            <p:cNvSpPr/>
            <p:nvPr/>
          </p:nvSpPr>
          <p:spPr>
            <a:xfrm>
              <a:off x="2004875" y="2229050"/>
              <a:ext cx="16725" cy="99575"/>
            </a:xfrm>
            <a:custGeom>
              <a:avLst/>
              <a:gdLst/>
              <a:ahLst/>
              <a:cxnLst/>
              <a:rect l="l" t="t" r="r" b="b"/>
              <a:pathLst>
                <a:path w="669" h="3983" fill="none" extrusionOk="0">
                  <a:moveTo>
                    <a:pt x="669" y="3982"/>
                  </a:moveTo>
                  <a:lnTo>
                    <a:pt x="0" y="0"/>
                  </a:lnTo>
                </a:path>
              </a:pathLst>
            </a:custGeom>
            <a:noFill/>
            <a:ln w="6850" cap="flat" cmpd="sng">
              <a:solidFill>
                <a:srgbClr val="AF585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9"/>
            <p:cNvSpPr/>
            <p:nvPr/>
          </p:nvSpPr>
          <p:spPr>
            <a:xfrm>
              <a:off x="1966100" y="2251075"/>
              <a:ext cx="16750" cy="100350"/>
            </a:xfrm>
            <a:custGeom>
              <a:avLst/>
              <a:gdLst/>
              <a:ahLst/>
              <a:cxnLst/>
              <a:rect l="l" t="t" r="r" b="b"/>
              <a:pathLst>
                <a:path w="670" h="4014" fill="none" extrusionOk="0">
                  <a:moveTo>
                    <a:pt x="670" y="4013"/>
                  </a:moveTo>
                  <a:lnTo>
                    <a:pt x="1" y="1"/>
                  </a:lnTo>
                </a:path>
              </a:pathLst>
            </a:custGeom>
            <a:noFill/>
            <a:ln w="6850" cap="flat" cmpd="sng">
              <a:solidFill>
                <a:srgbClr val="AF585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9"/>
            <p:cNvSpPr/>
            <p:nvPr/>
          </p:nvSpPr>
          <p:spPr>
            <a:xfrm>
              <a:off x="2287550" y="2280725"/>
              <a:ext cx="79800" cy="495475"/>
            </a:xfrm>
            <a:custGeom>
              <a:avLst/>
              <a:gdLst/>
              <a:ahLst/>
              <a:cxnLst/>
              <a:rect l="l" t="t" r="r" b="b"/>
              <a:pathLst>
                <a:path w="3192" h="19819" extrusionOk="0">
                  <a:moveTo>
                    <a:pt x="3192" y="0"/>
                  </a:moveTo>
                  <a:lnTo>
                    <a:pt x="0" y="15806"/>
                  </a:lnTo>
                  <a:lnTo>
                    <a:pt x="213" y="19818"/>
                  </a:lnTo>
                  <a:lnTo>
                    <a:pt x="3192" y="0"/>
                  </a:lnTo>
                  <a:close/>
                </a:path>
              </a:pathLst>
            </a:custGeom>
            <a:solidFill>
              <a:srgbClr val="342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9"/>
            <p:cNvSpPr/>
            <p:nvPr/>
          </p:nvSpPr>
          <p:spPr>
            <a:xfrm>
              <a:off x="2970675" y="2400775"/>
              <a:ext cx="32700" cy="96525"/>
            </a:xfrm>
            <a:custGeom>
              <a:avLst/>
              <a:gdLst/>
              <a:ahLst/>
              <a:cxnLst/>
              <a:rect l="l" t="t" r="r" b="b"/>
              <a:pathLst>
                <a:path w="1308" h="3861" fill="none" extrusionOk="0">
                  <a:moveTo>
                    <a:pt x="1308" y="1"/>
                  </a:moveTo>
                  <a:lnTo>
                    <a:pt x="1" y="3861"/>
                  </a:lnTo>
                </a:path>
              </a:pathLst>
            </a:custGeom>
            <a:noFill/>
            <a:ln w="9125" cap="flat" cmpd="sng">
              <a:solidFill>
                <a:srgbClr val="383A5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9"/>
            <p:cNvSpPr/>
            <p:nvPr/>
          </p:nvSpPr>
          <p:spPr>
            <a:xfrm>
              <a:off x="2147725" y="2422050"/>
              <a:ext cx="70700" cy="361750"/>
            </a:xfrm>
            <a:custGeom>
              <a:avLst/>
              <a:gdLst/>
              <a:ahLst/>
              <a:cxnLst/>
              <a:rect l="l" t="t" r="r" b="b"/>
              <a:pathLst>
                <a:path w="2828" h="14470" fill="none" extrusionOk="0">
                  <a:moveTo>
                    <a:pt x="0" y="1"/>
                  </a:moveTo>
                  <a:lnTo>
                    <a:pt x="2827" y="14469"/>
                  </a:lnTo>
                </a:path>
              </a:pathLst>
            </a:custGeom>
            <a:noFill/>
            <a:ln w="9125" cap="flat" cmpd="sng">
              <a:solidFill>
                <a:srgbClr val="402D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9"/>
            <p:cNvSpPr/>
            <p:nvPr/>
          </p:nvSpPr>
          <p:spPr>
            <a:xfrm>
              <a:off x="2970675" y="2581625"/>
              <a:ext cx="137575" cy="100250"/>
            </a:xfrm>
            <a:custGeom>
              <a:avLst/>
              <a:gdLst/>
              <a:ahLst/>
              <a:cxnLst/>
              <a:rect l="l" t="t" r="r" b="b"/>
              <a:pathLst>
                <a:path w="5503" h="4010" extrusionOk="0">
                  <a:moveTo>
                    <a:pt x="3405" y="1"/>
                  </a:moveTo>
                  <a:cubicBezTo>
                    <a:pt x="1521" y="1"/>
                    <a:pt x="1" y="1521"/>
                    <a:pt x="1" y="3375"/>
                  </a:cubicBezTo>
                  <a:cubicBezTo>
                    <a:pt x="1" y="3527"/>
                    <a:pt x="31" y="3648"/>
                    <a:pt x="31" y="3740"/>
                  </a:cubicBezTo>
                  <a:cubicBezTo>
                    <a:pt x="504" y="3922"/>
                    <a:pt x="999" y="4010"/>
                    <a:pt x="1491" y="4010"/>
                  </a:cubicBezTo>
                  <a:cubicBezTo>
                    <a:pt x="3214" y="4010"/>
                    <a:pt x="4898" y="2933"/>
                    <a:pt x="5442" y="1065"/>
                  </a:cubicBezTo>
                  <a:lnTo>
                    <a:pt x="5503" y="761"/>
                  </a:lnTo>
                  <a:cubicBezTo>
                    <a:pt x="4925" y="305"/>
                    <a:pt x="4196" y="1"/>
                    <a:pt x="3405" y="1"/>
                  </a:cubicBez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9"/>
            <p:cNvSpPr/>
            <p:nvPr/>
          </p:nvSpPr>
          <p:spPr>
            <a:xfrm>
              <a:off x="2061850" y="2846825"/>
              <a:ext cx="152775" cy="87550"/>
            </a:xfrm>
            <a:custGeom>
              <a:avLst/>
              <a:gdLst/>
              <a:ahLst/>
              <a:cxnLst/>
              <a:rect l="l" t="t" r="r" b="b"/>
              <a:pathLst>
                <a:path w="6111" h="3502" extrusionOk="0">
                  <a:moveTo>
                    <a:pt x="2007" y="1"/>
                  </a:moveTo>
                  <a:cubicBezTo>
                    <a:pt x="1277" y="1"/>
                    <a:pt x="609" y="183"/>
                    <a:pt x="1" y="518"/>
                  </a:cubicBezTo>
                  <a:cubicBezTo>
                    <a:pt x="658" y="2398"/>
                    <a:pt x="2429" y="3501"/>
                    <a:pt x="4257" y="3501"/>
                  </a:cubicBezTo>
                  <a:cubicBezTo>
                    <a:pt x="4882" y="3501"/>
                    <a:pt x="5514" y="3372"/>
                    <a:pt x="6110" y="3101"/>
                  </a:cubicBezTo>
                  <a:cubicBezTo>
                    <a:pt x="5593" y="1308"/>
                    <a:pt x="3952" y="1"/>
                    <a:pt x="2007" y="1"/>
                  </a:cubicBez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9"/>
            <p:cNvSpPr/>
            <p:nvPr/>
          </p:nvSpPr>
          <p:spPr>
            <a:xfrm>
              <a:off x="2629500" y="1683450"/>
              <a:ext cx="68400" cy="67650"/>
            </a:xfrm>
            <a:custGeom>
              <a:avLst/>
              <a:gdLst/>
              <a:ahLst/>
              <a:cxnLst/>
              <a:rect l="l" t="t" r="r" b="b"/>
              <a:pathLst>
                <a:path w="2736" h="2706" extrusionOk="0">
                  <a:moveTo>
                    <a:pt x="1368" y="0"/>
                  </a:moveTo>
                  <a:cubicBezTo>
                    <a:pt x="608" y="0"/>
                    <a:pt x="0" y="608"/>
                    <a:pt x="0" y="1368"/>
                  </a:cubicBezTo>
                  <a:cubicBezTo>
                    <a:pt x="0" y="2098"/>
                    <a:pt x="608" y="2706"/>
                    <a:pt x="1368" y="2706"/>
                  </a:cubicBezTo>
                  <a:cubicBezTo>
                    <a:pt x="2128" y="2706"/>
                    <a:pt x="2736" y="2098"/>
                    <a:pt x="2736" y="1368"/>
                  </a:cubicBezTo>
                  <a:cubicBezTo>
                    <a:pt x="2736" y="608"/>
                    <a:pt x="2128" y="0"/>
                    <a:pt x="1368" y="0"/>
                  </a:cubicBezTo>
                  <a:close/>
                </a:path>
              </a:pathLst>
            </a:custGeom>
            <a:solidFill>
              <a:srgbClr val="ED7B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9"/>
            <p:cNvSpPr/>
            <p:nvPr/>
          </p:nvSpPr>
          <p:spPr>
            <a:xfrm>
              <a:off x="2504875" y="1751825"/>
              <a:ext cx="138325" cy="183175"/>
            </a:xfrm>
            <a:custGeom>
              <a:avLst/>
              <a:gdLst/>
              <a:ahLst/>
              <a:cxnLst/>
              <a:rect l="l" t="t" r="r" b="b"/>
              <a:pathLst>
                <a:path w="5533" h="7327" extrusionOk="0">
                  <a:moveTo>
                    <a:pt x="0" y="1"/>
                  </a:moveTo>
                  <a:lnTo>
                    <a:pt x="0" y="5259"/>
                  </a:lnTo>
                  <a:lnTo>
                    <a:pt x="3374" y="7326"/>
                  </a:lnTo>
                  <a:lnTo>
                    <a:pt x="5532" y="5472"/>
                  </a:lnTo>
                  <a:lnTo>
                    <a:pt x="5198" y="2858"/>
                  </a:lnTo>
                  <a:lnTo>
                    <a:pt x="0" y="1"/>
                  </a:ln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9"/>
            <p:cNvSpPr/>
            <p:nvPr/>
          </p:nvSpPr>
          <p:spPr>
            <a:xfrm>
              <a:off x="2504875" y="1752600"/>
              <a:ext cx="138325" cy="146675"/>
            </a:xfrm>
            <a:custGeom>
              <a:avLst/>
              <a:gdLst/>
              <a:ahLst/>
              <a:cxnLst/>
              <a:rect l="l" t="t" r="r" b="b"/>
              <a:pathLst>
                <a:path w="5533" h="5867" extrusionOk="0">
                  <a:moveTo>
                    <a:pt x="31" y="0"/>
                  </a:moveTo>
                  <a:lnTo>
                    <a:pt x="0" y="244"/>
                  </a:lnTo>
                  <a:cubicBezTo>
                    <a:pt x="0" y="244"/>
                    <a:pt x="92" y="4681"/>
                    <a:pt x="5016" y="5867"/>
                  </a:cubicBezTo>
                  <a:lnTo>
                    <a:pt x="5532" y="5441"/>
                  </a:lnTo>
                  <a:lnTo>
                    <a:pt x="5198" y="2827"/>
                  </a:lnTo>
                  <a:lnTo>
                    <a:pt x="31" y="0"/>
                  </a:lnTo>
                  <a:close/>
                </a:path>
              </a:pathLst>
            </a:custGeom>
            <a:solidFill>
              <a:srgbClr val="3A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9"/>
            <p:cNvSpPr/>
            <p:nvPr/>
          </p:nvSpPr>
          <p:spPr>
            <a:xfrm>
              <a:off x="2504875" y="1624550"/>
              <a:ext cx="174025" cy="241300"/>
            </a:xfrm>
            <a:custGeom>
              <a:avLst/>
              <a:gdLst/>
              <a:ahLst/>
              <a:cxnLst/>
              <a:rect l="l" t="t" r="r" b="b"/>
              <a:pathLst>
                <a:path w="6961" h="9652" extrusionOk="0">
                  <a:moveTo>
                    <a:pt x="3311" y="0"/>
                  </a:moveTo>
                  <a:cubicBezTo>
                    <a:pt x="1574" y="0"/>
                    <a:pt x="0" y="289"/>
                    <a:pt x="0" y="289"/>
                  </a:cubicBezTo>
                  <a:lnTo>
                    <a:pt x="0" y="5122"/>
                  </a:lnTo>
                  <a:cubicBezTo>
                    <a:pt x="851" y="8770"/>
                    <a:pt x="2827" y="9651"/>
                    <a:pt x="5593" y="9651"/>
                  </a:cubicBezTo>
                  <a:cubicBezTo>
                    <a:pt x="6201" y="9651"/>
                    <a:pt x="6718" y="9195"/>
                    <a:pt x="6779" y="8587"/>
                  </a:cubicBezTo>
                  <a:cubicBezTo>
                    <a:pt x="6961" y="5821"/>
                    <a:pt x="6657" y="593"/>
                    <a:pt x="6657" y="593"/>
                  </a:cubicBezTo>
                  <a:cubicBezTo>
                    <a:pt x="5767" y="136"/>
                    <a:pt x="4501" y="0"/>
                    <a:pt x="3311" y="0"/>
                  </a:cubicBez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9"/>
            <p:cNvSpPr/>
            <p:nvPr/>
          </p:nvSpPr>
          <p:spPr>
            <a:xfrm>
              <a:off x="2583900" y="1700175"/>
              <a:ext cx="11425" cy="28900"/>
            </a:xfrm>
            <a:custGeom>
              <a:avLst/>
              <a:gdLst/>
              <a:ahLst/>
              <a:cxnLst/>
              <a:rect l="l" t="t" r="r" b="b"/>
              <a:pathLst>
                <a:path w="457" h="1156" extrusionOk="0">
                  <a:moveTo>
                    <a:pt x="213" y="0"/>
                  </a:moveTo>
                  <a:cubicBezTo>
                    <a:pt x="92" y="0"/>
                    <a:pt x="1" y="91"/>
                    <a:pt x="1" y="213"/>
                  </a:cubicBezTo>
                  <a:lnTo>
                    <a:pt x="1" y="942"/>
                  </a:lnTo>
                  <a:cubicBezTo>
                    <a:pt x="1" y="1064"/>
                    <a:pt x="92" y="1155"/>
                    <a:pt x="213" y="1155"/>
                  </a:cubicBezTo>
                  <a:cubicBezTo>
                    <a:pt x="335" y="1155"/>
                    <a:pt x="456" y="1064"/>
                    <a:pt x="456" y="942"/>
                  </a:cubicBezTo>
                  <a:lnTo>
                    <a:pt x="456" y="213"/>
                  </a:lnTo>
                  <a:cubicBezTo>
                    <a:pt x="456" y="91"/>
                    <a:pt x="335" y="0"/>
                    <a:pt x="213" y="0"/>
                  </a:cubicBezTo>
                  <a:close/>
                </a:path>
              </a:pathLst>
            </a:custGeom>
            <a:solidFill>
              <a:srgbClr val="6D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9"/>
            <p:cNvSpPr/>
            <p:nvPr/>
          </p:nvSpPr>
          <p:spPr>
            <a:xfrm>
              <a:off x="2644700" y="1700175"/>
              <a:ext cx="11425" cy="28900"/>
            </a:xfrm>
            <a:custGeom>
              <a:avLst/>
              <a:gdLst/>
              <a:ahLst/>
              <a:cxnLst/>
              <a:rect l="l" t="t" r="r" b="b"/>
              <a:pathLst>
                <a:path w="457" h="1156" extrusionOk="0">
                  <a:moveTo>
                    <a:pt x="243" y="0"/>
                  </a:moveTo>
                  <a:cubicBezTo>
                    <a:pt x="122" y="0"/>
                    <a:pt x="0" y="91"/>
                    <a:pt x="0" y="213"/>
                  </a:cubicBezTo>
                  <a:lnTo>
                    <a:pt x="0" y="942"/>
                  </a:lnTo>
                  <a:cubicBezTo>
                    <a:pt x="0" y="1064"/>
                    <a:pt x="122" y="1155"/>
                    <a:pt x="243" y="1155"/>
                  </a:cubicBezTo>
                  <a:cubicBezTo>
                    <a:pt x="365" y="1155"/>
                    <a:pt x="456" y="1064"/>
                    <a:pt x="456" y="942"/>
                  </a:cubicBezTo>
                  <a:lnTo>
                    <a:pt x="456" y="213"/>
                  </a:lnTo>
                  <a:cubicBezTo>
                    <a:pt x="456" y="91"/>
                    <a:pt x="365" y="0"/>
                    <a:pt x="243" y="0"/>
                  </a:cubicBezTo>
                  <a:close/>
                </a:path>
              </a:pathLst>
            </a:custGeom>
            <a:solidFill>
              <a:srgbClr val="6D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9"/>
            <p:cNvSpPr/>
            <p:nvPr/>
          </p:nvSpPr>
          <p:spPr>
            <a:xfrm>
              <a:off x="2621900" y="1724475"/>
              <a:ext cx="21300" cy="44875"/>
            </a:xfrm>
            <a:custGeom>
              <a:avLst/>
              <a:gdLst/>
              <a:ahLst/>
              <a:cxnLst/>
              <a:rect l="l" t="t" r="r" b="b"/>
              <a:pathLst>
                <a:path w="852" h="1795" extrusionOk="0">
                  <a:moveTo>
                    <a:pt x="335" y="1"/>
                  </a:moveTo>
                  <a:lnTo>
                    <a:pt x="0" y="1794"/>
                  </a:lnTo>
                  <a:lnTo>
                    <a:pt x="851" y="1794"/>
                  </a:lnTo>
                  <a:lnTo>
                    <a:pt x="335" y="1"/>
                  </a:lnTo>
                  <a:close/>
                </a:path>
              </a:pathLst>
            </a:custGeom>
            <a:solidFill>
              <a:srgbClr val="AF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9"/>
            <p:cNvSpPr/>
            <p:nvPr/>
          </p:nvSpPr>
          <p:spPr>
            <a:xfrm>
              <a:off x="2621900" y="1724475"/>
              <a:ext cx="21300" cy="44875"/>
            </a:xfrm>
            <a:custGeom>
              <a:avLst/>
              <a:gdLst/>
              <a:ahLst/>
              <a:cxnLst/>
              <a:rect l="l" t="t" r="r" b="b"/>
              <a:pathLst>
                <a:path w="852" h="1795" fill="none" extrusionOk="0">
                  <a:moveTo>
                    <a:pt x="335" y="1"/>
                  </a:moveTo>
                  <a:lnTo>
                    <a:pt x="851" y="1794"/>
                  </a:lnTo>
                  <a:lnTo>
                    <a:pt x="0" y="1794"/>
                  </a:lnTo>
                </a:path>
              </a:pathLst>
            </a:custGeom>
            <a:noFill/>
            <a:ln w="7600" cap="flat" cmpd="sng">
              <a:solidFill>
                <a:srgbClr val="AF585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9"/>
            <p:cNvSpPr/>
            <p:nvPr/>
          </p:nvSpPr>
          <p:spPr>
            <a:xfrm>
              <a:off x="2562625" y="1662925"/>
              <a:ext cx="40300" cy="12950"/>
            </a:xfrm>
            <a:custGeom>
              <a:avLst/>
              <a:gdLst/>
              <a:ahLst/>
              <a:cxnLst/>
              <a:rect l="l" t="t" r="r" b="b"/>
              <a:pathLst>
                <a:path w="1612" h="518" fill="none" extrusionOk="0">
                  <a:moveTo>
                    <a:pt x="1611" y="517"/>
                  </a:moveTo>
                  <a:cubicBezTo>
                    <a:pt x="1611" y="517"/>
                    <a:pt x="943" y="1"/>
                    <a:pt x="0" y="517"/>
                  </a:cubicBezTo>
                </a:path>
              </a:pathLst>
            </a:custGeom>
            <a:noFill/>
            <a:ln w="10650" cap="rnd" cmpd="sng">
              <a:solidFill>
                <a:srgbClr val="6D292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9"/>
            <p:cNvSpPr/>
            <p:nvPr/>
          </p:nvSpPr>
          <p:spPr>
            <a:xfrm>
              <a:off x="2643175" y="1669775"/>
              <a:ext cx="29650" cy="6100"/>
            </a:xfrm>
            <a:custGeom>
              <a:avLst/>
              <a:gdLst/>
              <a:ahLst/>
              <a:cxnLst/>
              <a:rect l="l" t="t" r="r" b="b"/>
              <a:pathLst>
                <a:path w="1186" h="244" fill="none" extrusionOk="0">
                  <a:moveTo>
                    <a:pt x="1186" y="61"/>
                  </a:moveTo>
                  <a:cubicBezTo>
                    <a:pt x="882" y="0"/>
                    <a:pt x="487" y="0"/>
                    <a:pt x="0" y="243"/>
                  </a:cubicBezTo>
                </a:path>
              </a:pathLst>
            </a:custGeom>
            <a:noFill/>
            <a:ln w="10650" cap="rnd" cmpd="sng">
              <a:solidFill>
                <a:srgbClr val="6D292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9"/>
            <p:cNvSpPr/>
            <p:nvPr/>
          </p:nvSpPr>
          <p:spPr>
            <a:xfrm>
              <a:off x="2451675" y="1543775"/>
              <a:ext cx="236350" cy="210375"/>
            </a:xfrm>
            <a:custGeom>
              <a:avLst/>
              <a:gdLst/>
              <a:ahLst/>
              <a:cxnLst/>
              <a:rect l="l" t="t" r="r" b="b"/>
              <a:pathLst>
                <a:path w="9454" h="8415" extrusionOk="0">
                  <a:moveTo>
                    <a:pt x="5892" y="1"/>
                  </a:moveTo>
                  <a:cubicBezTo>
                    <a:pt x="3809" y="1"/>
                    <a:pt x="2706" y="1362"/>
                    <a:pt x="2706" y="1362"/>
                  </a:cubicBezTo>
                  <a:cubicBezTo>
                    <a:pt x="2706" y="1362"/>
                    <a:pt x="1" y="2031"/>
                    <a:pt x="913" y="5648"/>
                  </a:cubicBezTo>
                  <a:cubicBezTo>
                    <a:pt x="1946" y="7289"/>
                    <a:pt x="2128" y="7289"/>
                    <a:pt x="2128" y="7289"/>
                  </a:cubicBezTo>
                  <a:cubicBezTo>
                    <a:pt x="2128" y="7289"/>
                    <a:pt x="2068" y="7745"/>
                    <a:pt x="2159" y="8414"/>
                  </a:cubicBezTo>
                  <a:cubicBezTo>
                    <a:pt x="3162" y="8323"/>
                    <a:pt x="3283" y="7776"/>
                    <a:pt x="3223" y="7381"/>
                  </a:cubicBezTo>
                  <a:cubicBezTo>
                    <a:pt x="3162" y="7198"/>
                    <a:pt x="3101" y="7016"/>
                    <a:pt x="3040" y="6834"/>
                  </a:cubicBezTo>
                  <a:cubicBezTo>
                    <a:pt x="2979" y="6560"/>
                    <a:pt x="2919" y="6286"/>
                    <a:pt x="2919" y="5982"/>
                  </a:cubicBezTo>
                  <a:cubicBezTo>
                    <a:pt x="2797" y="3672"/>
                    <a:pt x="4256" y="3429"/>
                    <a:pt x="4256" y="3429"/>
                  </a:cubicBezTo>
                  <a:cubicBezTo>
                    <a:pt x="4256" y="3429"/>
                    <a:pt x="4948" y="3330"/>
                    <a:pt x="5859" y="3330"/>
                  </a:cubicBezTo>
                  <a:cubicBezTo>
                    <a:pt x="6771" y="3330"/>
                    <a:pt x="7904" y="3429"/>
                    <a:pt x="8785" y="3824"/>
                  </a:cubicBezTo>
                  <a:cubicBezTo>
                    <a:pt x="9302" y="2882"/>
                    <a:pt x="9454" y="602"/>
                    <a:pt x="6809" y="86"/>
                  </a:cubicBezTo>
                  <a:cubicBezTo>
                    <a:pt x="6485" y="27"/>
                    <a:pt x="6179" y="1"/>
                    <a:pt x="5892" y="1"/>
                  </a:cubicBezTo>
                  <a:close/>
                </a:path>
              </a:pathLst>
            </a:custGeom>
            <a:solidFill>
              <a:srgbClr val="6D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9"/>
            <p:cNvSpPr/>
            <p:nvPr/>
          </p:nvSpPr>
          <p:spPr>
            <a:xfrm>
              <a:off x="2602900" y="1789075"/>
              <a:ext cx="47900" cy="13925"/>
            </a:xfrm>
            <a:custGeom>
              <a:avLst/>
              <a:gdLst/>
              <a:ahLst/>
              <a:cxnLst/>
              <a:rect l="l" t="t" r="r" b="b"/>
              <a:pathLst>
                <a:path w="1916" h="557" extrusionOk="0">
                  <a:moveTo>
                    <a:pt x="0" y="0"/>
                  </a:moveTo>
                  <a:lnTo>
                    <a:pt x="0" y="0"/>
                  </a:lnTo>
                  <a:cubicBezTo>
                    <a:pt x="0" y="0"/>
                    <a:pt x="464" y="556"/>
                    <a:pt x="1093" y="556"/>
                  </a:cubicBezTo>
                  <a:cubicBezTo>
                    <a:pt x="1347" y="556"/>
                    <a:pt x="1627" y="466"/>
                    <a:pt x="1915" y="213"/>
                  </a:cubicBezTo>
                  <a:lnTo>
                    <a:pt x="0" y="0"/>
                  </a:lnTo>
                  <a:close/>
                </a:path>
              </a:pathLst>
            </a:custGeom>
            <a:solidFill>
              <a:srgbClr val="FF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9"/>
            <p:cNvSpPr/>
            <p:nvPr/>
          </p:nvSpPr>
          <p:spPr>
            <a:xfrm>
              <a:off x="2444075" y="1689525"/>
              <a:ext cx="70700" cy="70700"/>
            </a:xfrm>
            <a:custGeom>
              <a:avLst/>
              <a:gdLst/>
              <a:ahLst/>
              <a:cxnLst/>
              <a:rect l="l" t="t" r="r" b="b"/>
              <a:pathLst>
                <a:path w="2828" h="2828" extrusionOk="0">
                  <a:moveTo>
                    <a:pt x="1429" y="1"/>
                  </a:moveTo>
                  <a:cubicBezTo>
                    <a:pt x="639" y="1"/>
                    <a:pt x="1" y="639"/>
                    <a:pt x="1" y="1399"/>
                  </a:cubicBezTo>
                  <a:cubicBezTo>
                    <a:pt x="1" y="2189"/>
                    <a:pt x="639" y="2827"/>
                    <a:pt x="1429" y="2827"/>
                  </a:cubicBezTo>
                  <a:cubicBezTo>
                    <a:pt x="2189" y="2827"/>
                    <a:pt x="2828" y="2189"/>
                    <a:pt x="2828" y="1399"/>
                  </a:cubicBezTo>
                  <a:cubicBezTo>
                    <a:pt x="2828" y="639"/>
                    <a:pt x="2189" y="1"/>
                    <a:pt x="1429" y="1"/>
                  </a:cubicBezTo>
                  <a:close/>
                </a:path>
              </a:pathLst>
            </a:custGeom>
            <a:solidFill>
              <a:srgbClr val="F99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9"/>
            <p:cNvSpPr/>
            <p:nvPr/>
          </p:nvSpPr>
          <p:spPr>
            <a:xfrm>
              <a:off x="2476000" y="1714600"/>
              <a:ext cx="29650" cy="34225"/>
            </a:xfrm>
            <a:custGeom>
              <a:avLst/>
              <a:gdLst/>
              <a:ahLst/>
              <a:cxnLst/>
              <a:rect l="l" t="t" r="r" b="b"/>
              <a:pathLst>
                <a:path w="1186" h="1369" extrusionOk="0">
                  <a:moveTo>
                    <a:pt x="1186" y="1368"/>
                  </a:moveTo>
                  <a:lnTo>
                    <a:pt x="0" y="1"/>
                  </a:lnTo>
                </a:path>
              </a:pathLst>
            </a:custGeom>
            <a:solidFill>
              <a:srgbClr val="AF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9"/>
            <p:cNvSpPr/>
            <p:nvPr/>
          </p:nvSpPr>
          <p:spPr>
            <a:xfrm>
              <a:off x="2476000" y="1714600"/>
              <a:ext cx="29650" cy="34225"/>
            </a:xfrm>
            <a:custGeom>
              <a:avLst/>
              <a:gdLst/>
              <a:ahLst/>
              <a:cxnLst/>
              <a:rect l="l" t="t" r="r" b="b"/>
              <a:pathLst>
                <a:path w="1186" h="1369" fill="none" extrusionOk="0">
                  <a:moveTo>
                    <a:pt x="1186" y="1368"/>
                  </a:moveTo>
                  <a:lnTo>
                    <a:pt x="0" y="1"/>
                  </a:lnTo>
                </a:path>
              </a:pathLst>
            </a:custGeom>
            <a:noFill/>
            <a:ln w="6075" cap="flat" cmpd="sng">
              <a:solidFill>
                <a:srgbClr val="AF585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9"/>
            <p:cNvSpPr/>
            <p:nvPr/>
          </p:nvSpPr>
          <p:spPr>
            <a:xfrm>
              <a:off x="2583150" y="1544100"/>
              <a:ext cx="104875" cy="95300"/>
            </a:xfrm>
            <a:custGeom>
              <a:avLst/>
              <a:gdLst/>
              <a:ahLst/>
              <a:cxnLst/>
              <a:rect l="l" t="t" r="r" b="b"/>
              <a:pathLst>
                <a:path w="4195" h="3812" extrusionOk="0">
                  <a:moveTo>
                    <a:pt x="568" y="0"/>
                  </a:moveTo>
                  <a:cubicBezTo>
                    <a:pt x="457" y="0"/>
                    <a:pt x="349" y="4"/>
                    <a:pt x="243" y="12"/>
                  </a:cubicBezTo>
                  <a:cubicBezTo>
                    <a:pt x="1398" y="954"/>
                    <a:pt x="517" y="2565"/>
                    <a:pt x="0" y="3325"/>
                  </a:cubicBezTo>
                  <a:cubicBezTo>
                    <a:pt x="154" y="3320"/>
                    <a:pt x="323" y="3317"/>
                    <a:pt x="501" y="3317"/>
                  </a:cubicBezTo>
                  <a:cubicBezTo>
                    <a:pt x="1418" y="3317"/>
                    <a:pt x="2611" y="3404"/>
                    <a:pt x="3526" y="3811"/>
                  </a:cubicBezTo>
                  <a:cubicBezTo>
                    <a:pt x="4043" y="2869"/>
                    <a:pt x="4195" y="589"/>
                    <a:pt x="1550" y="73"/>
                  </a:cubicBezTo>
                  <a:cubicBezTo>
                    <a:pt x="1194" y="28"/>
                    <a:pt x="871" y="0"/>
                    <a:pt x="568" y="0"/>
                  </a:cubicBezTo>
                  <a:close/>
                </a:path>
              </a:pathLst>
            </a:custGeom>
            <a:solidFill>
              <a:srgbClr val="CE69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9"/>
            <p:cNvSpPr/>
            <p:nvPr/>
          </p:nvSpPr>
          <p:spPr>
            <a:xfrm>
              <a:off x="775350" y="4404600"/>
              <a:ext cx="1256125" cy="69950"/>
            </a:xfrm>
            <a:custGeom>
              <a:avLst/>
              <a:gdLst/>
              <a:ahLst/>
              <a:cxnLst/>
              <a:rect l="l" t="t" r="r" b="b"/>
              <a:pathLst>
                <a:path w="50245" h="2798" extrusionOk="0">
                  <a:moveTo>
                    <a:pt x="25108" y="1"/>
                  </a:moveTo>
                  <a:cubicBezTo>
                    <a:pt x="11247" y="1"/>
                    <a:pt x="1" y="639"/>
                    <a:pt x="1" y="1399"/>
                  </a:cubicBezTo>
                  <a:cubicBezTo>
                    <a:pt x="1" y="2189"/>
                    <a:pt x="11247" y="2797"/>
                    <a:pt x="25108" y="2797"/>
                  </a:cubicBezTo>
                  <a:cubicBezTo>
                    <a:pt x="38998" y="2797"/>
                    <a:pt x="50245" y="2189"/>
                    <a:pt x="50245" y="1399"/>
                  </a:cubicBezTo>
                  <a:cubicBezTo>
                    <a:pt x="50245" y="639"/>
                    <a:pt x="38998" y="1"/>
                    <a:pt x="25108" y="1"/>
                  </a:cubicBezTo>
                  <a:close/>
                </a:path>
              </a:pathLst>
            </a:custGeom>
            <a:solidFill>
              <a:srgbClr val="544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9"/>
            <p:cNvSpPr/>
            <p:nvPr/>
          </p:nvSpPr>
          <p:spPr>
            <a:xfrm>
              <a:off x="1252575" y="3302775"/>
              <a:ext cx="604900" cy="1132250"/>
            </a:xfrm>
            <a:custGeom>
              <a:avLst/>
              <a:gdLst/>
              <a:ahLst/>
              <a:cxnLst/>
              <a:rect l="l" t="t" r="r" b="b"/>
              <a:pathLst>
                <a:path w="24196" h="45290" extrusionOk="0">
                  <a:moveTo>
                    <a:pt x="0" y="0"/>
                  </a:moveTo>
                  <a:lnTo>
                    <a:pt x="0" y="45290"/>
                  </a:lnTo>
                  <a:lnTo>
                    <a:pt x="24195" y="45290"/>
                  </a:lnTo>
                  <a:lnTo>
                    <a:pt x="24195" y="1946"/>
                  </a:lnTo>
                  <a:cubicBezTo>
                    <a:pt x="24195" y="882"/>
                    <a:pt x="23314" y="0"/>
                    <a:pt x="22220" y="0"/>
                  </a:cubicBezTo>
                  <a:close/>
                </a:path>
              </a:pathLst>
            </a:custGeom>
            <a:solidFill>
              <a:srgbClr val="A4B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9"/>
            <p:cNvSpPr/>
            <p:nvPr/>
          </p:nvSpPr>
          <p:spPr>
            <a:xfrm>
              <a:off x="957725" y="3302775"/>
              <a:ext cx="294875" cy="1132250"/>
            </a:xfrm>
            <a:custGeom>
              <a:avLst/>
              <a:gdLst/>
              <a:ahLst/>
              <a:cxnLst/>
              <a:rect l="l" t="t" r="r" b="b"/>
              <a:pathLst>
                <a:path w="11795" h="45290" extrusionOk="0">
                  <a:moveTo>
                    <a:pt x="1916" y="0"/>
                  </a:moveTo>
                  <a:cubicBezTo>
                    <a:pt x="852" y="0"/>
                    <a:pt x="1" y="851"/>
                    <a:pt x="1" y="1915"/>
                  </a:cubicBezTo>
                  <a:lnTo>
                    <a:pt x="1" y="45290"/>
                  </a:lnTo>
                  <a:lnTo>
                    <a:pt x="11794" y="45290"/>
                  </a:lnTo>
                  <a:lnTo>
                    <a:pt x="11794" y="0"/>
                  </a:lnTo>
                  <a:close/>
                </a:path>
              </a:pathLst>
            </a:custGeom>
            <a:solidFill>
              <a:srgbClr val="759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9"/>
            <p:cNvSpPr/>
            <p:nvPr/>
          </p:nvSpPr>
          <p:spPr>
            <a:xfrm>
              <a:off x="1252575" y="3520850"/>
              <a:ext cx="604900" cy="25"/>
            </a:xfrm>
            <a:custGeom>
              <a:avLst/>
              <a:gdLst/>
              <a:ahLst/>
              <a:cxnLst/>
              <a:rect l="l" t="t" r="r" b="b"/>
              <a:pathLst>
                <a:path w="24196" h="1" extrusionOk="0">
                  <a:moveTo>
                    <a:pt x="0" y="1"/>
                  </a:moveTo>
                  <a:lnTo>
                    <a:pt x="24195" y="1"/>
                  </a:lnTo>
                </a:path>
              </a:pathLst>
            </a:custGeom>
            <a:solidFill>
              <a:srgbClr val="FF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9"/>
            <p:cNvSpPr/>
            <p:nvPr/>
          </p:nvSpPr>
          <p:spPr>
            <a:xfrm>
              <a:off x="1252575" y="3520850"/>
              <a:ext cx="604900" cy="25"/>
            </a:xfrm>
            <a:custGeom>
              <a:avLst/>
              <a:gdLst/>
              <a:ahLst/>
              <a:cxnLst/>
              <a:rect l="l" t="t" r="r" b="b"/>
              <a:pathLst>
                <a:path w="24196" h="1" fill="none" extrusionOk="0">
                  <a:moveTo>
                    <a:pt x="0" y="1"/>
                  </a:moveTo>
                  <a:lnTo>
                    <a:pt x="24195" y="1"/>
                  </a:lnTo>
                </a:path>
              </a:pathLst>
            </a:custGeom>
            <a:noFill/>
            <a:ln w="8350" cap="flat" cmpd="sng">
              <a:solidFill>
                <a:srgbClr val="FEFEFE"/>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9"/>
            <p:cNvSpPr/>
            <p:nvPr/>
          </p:nvSpPr>
          <p:spPr>
            <a:xfrm>
              <a:off x="1252575" y="3751100"/>
              <a:ext cx="604900" cy="25"/>
            </a:xfrm>
            <a:custGeom>
              <a:avLst/>
              <a:gdLst/>
              <a:ahLst/>
              <a:cxnLst/>
              <a:rect l="l" t="t" r="r" b="b"/>
              <a:pathLst>
                <a:path w="24196" h="1" extrusionOk="0">
                  <a:moveTo>
                    <a:pt x="0" y="1"/>
                  </a:moveTo>
                  <a:lnTo>
                    <a:pt x="24195" y="1"/>
                  </a:lnTo>
                </a:path>
              </a:pathLst>
            </a:custGeom>
            <a:solidFill>
              <a:srgbClr val="FF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9"/>
            <p:cNvSpPr/>
            <p:nvPr/>
          </p:nvSpPr>
          <p:spPr>
            <a:xfrm>
              <a:off x="1252575" y="3751100"/>
              <a:ext cx="604900" cy="25"/>
            </a:xfrm>
            <a:custGeom>
              <a:avLst/>
              <a:gdLst/>
              <a:ahLst/>
              <a:cxnLst/>
              <a:rect l="l" t="t" r="r" b="b"/>
              <a:pathLst>
                <a:path w="24196" h="1" fill="none" extrusionOk="0">
                  <a:moveTo>
                    <a:pt x="0" y="1"/>
                  </a:moveTo>
                  <a:lnTo>
                    <a:pt x="24195" y="1"/>
                  </a:lnTo>
                </a:path>
              </a:pathLst>
            </a:custGeom>
            <a:noFill/>
            <a:ln w="8350" cap="flat" cmpd="sng">
              <a:solidFill>
                <a:srgbClr val="FEFEFE"/>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9"/>
            <p:cNvSpPr/>
            <p:nvPr/>
          </p:nvSpPr>
          <p:spPr>
            <a:xfrm>
              <a:off x="1252575" y="3982100"/>
              <a:ext cx="604900" cy="25"/>
            </a:xfrm>
            <a:custGeom>
              <a:avLst/>
              <a:gdLst/>
              <a:ahLst/>
              <a:cxnLst/>
              <a:rect l="l" t="t" r="r" b="b"/>
              <a:pathLst>
                <a:path w="24196" h="1" extrusionOk="0">
                  <a:moveTo>
                    <a:pt x="0" y="1"/>
                  </a:moveTo>
                  <a:lnTo>
                    <a:pt x="24195" y="1"/>
                  </a:lnTo>
                </a:path>
              </a:pathLst>
            </a:custGeom>
            <a:solidFill>
              <a:srgbClr val="FF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9"/>
            <p:cNvSpPr/>
            <p:nvPr/>
          </p:nvSpPr>
          <p:spPr>
            <a:xfrm>
              <a:off x="1252575" y="3982100"/>
              <a:ext cx="604900" cy="25"/>
            </a:xfrm>
            <a:custGeom>
              <a:avLst/>
              <a:gdLst/>
              <a:ahLst/>
              <a:cxnLst/>
              <a:rect l="l" t="t" r="r" b="b"/>
              <a:pathLst>
                <a:path w="24196" h="1" fill="none" extrusionOk="0">
                  <a:moveTo>
                    <a:pt x="0" y="1"/>
                  </a:moveTo>
                  <a:lnTo>
                    <a:pt x="24195" y="1"/>
                  </a:lnTo>
                </a:path>
              </a:pathLst>
            </a:custGeom>
            <a:noFill/>
            <a:ln w="8350" cap="flat" cmpd="sng">
              <a:solidFill>
                <a:srgbClr val="FEFEFE"/>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9"/>
            <p:cNvSpPr/>
            <p:nvPr/>
          </p:nvSpPr>
          <p:spPr>
            <a:xfrm>
              <a:off x="1252575" y="4213125"/>
              <a:ext cx="604900" cy="25"/>
            </a:xfrm>
            <a:custGeom>
              <a:avLst/>
              <a:gdLst/>
              <a:ahLst/>
              <a:cxnLst/>
              <a:rect l="l" t="t" r="r" b="b"/>
              <a:pathLst>
                <a:path w="24196" h="1" extrusionOk="0">
                  <a:moveTo>
                    <a:pt x="0" y="0"/>
                  </a:moveTo>
                  <a:lnTo>
                    <a:pt x="24195" y="0"/>
                  </a:lnTo>
                </a:path>
              </a:pathLst>
            </a:custGeom>
            <a:solidFill>
              <a:srgbClr val="FF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9"/>
            <p:cNvSpPr/>
            <p:nvPr/>
          </p:nvSpPr>
          <p:spPr>
            <a:xfrm>
              <a:off x="1252575" y="4213125"/>
              <a:ext cx="604900" cy="25"/>
            </a:xfrm>
            <a:custGeom>
              <a:avLst/>
              <a:gdLst/>
              <a:ahLst/>
              <a:cxnLst/>
              <a:rect l="l" t="t" r="r" b="b"/>
              <a:pathLst>
                <a:path w="24196" h="1" fill="none" extrusionOk="0">
                  <a:moveTo>
                    <a:pt x="0" y="0"/>
                  </a:moveTo>
                  <a:lnTo>
                    <a:pt x="24195" y="0"/>
                  </a:lnTo>
                </a:path>
              </a:pathLst>
            </a:custGeom>
            <a:noFill/>
            <a:ln w="8350" cap="flat" cmpd="sng">
              <a:solidFill>
                <a:srgbClr val="FEFEFE"/>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9"/>
            <p:cNvSpPr/>
            <p:nvPr/>
          </p:nvSpPr>
          <p:spPr>
            <a:xfrm>
              <a:off x="1482825" y="3393950"/>
              <a:ext cx="185425" cy="24350"/>
            </a:xfrm>
            <a:custGeom>
              <a:avLst/>
              <a:gdLst/>
              <a:ahLst/>
              <a:cxnLst/>
              <a:rect l="l" t="t" r="r" b="b"/>
              <a:pathLst>
                <a:path w="7417" h="974" extrusionOk="0">
                  <a:moveTo>
                    <a:pt x="486" y="1"/>
                  </a:moveTo>
                  <a:cubicBezTo>
                    <a:pt x="213" y="1"/>
                    <a:pt x="0" y="214"/>
                    <a:pt x="0" y="487"/>
                  </a:cubicBezTo>
                  <a:cubicBezTo>
                    <a:pt x="0" y="761"/>
                    <a:pt x="213" y="973"/>
                    <a:pt x="486" y="973"/>
                  </a:cubicBezTo>
                  <a:lnTo>
                    <a:pt x="6900" y="973"/>
                  </a:lnTo>
                  <a:cubicBezTo>
                    <a:pt x="7174" y="973"/>
                    <a:pt x="7417" y="761"/>
                    <a:pt x="7417" y="487"/>
                  </a:cubicBezTo>
                  <a:cubicBezTo>
                    <a:pt x="7417" y="214"/>
                    <a:pt x="7174" y="1"/>
                    <a:pt x="6900" y="1"/>
                  </a:cubicBezTo>
                  <a:close/>
                </a:path>
              </a:pathLst>
            </a:custGeom>
            <a:solidFill>
              <a:srgbClr val="759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9"/>
            <p:cNvSpPr/>
            <p:nvPr/>
          </p:nvSpPr>
          <p:spPr>
            <a:xfrm>
              <a:off x="1482825" y="3622675"/>
              <a:ext cx="185425" cy="24350"/>
            </a:xfrm>
            <a:custGeom>
              <a:avLst/>
              <a:gdLst/>
              <a:ahLst/>
              <a:cxnLst/>
              <a:rect l="l" t="t" r="r" b="b"/>
              <a:pathLst>
                <a:path w="7417" h="974" extrusionOk="0">
                  <a:moveTo>
                    <a:pt x="486" y="1"/>
                  </a:moveTo>
                  <a:cubicBezTo>
                    <a:pt x="213" y="1"/>
                    <a:pt x="0" y="214"/>
                    <a:pt x="0" y="487"/>
                  </a:cubicBezTo>
                  <a:cubicBezTo>
                    <a:pt x="0" y="761"/>
                    <a:pt x="213" y="974"/>
                    <a:pt x="486" y="974"/>
                  </a:cubicBezTo>
                  <a:lnTo>
                    <a:pt x="6900" y="974"/>
                  </a:lnTo>
                  <a:cubicBezTo>
                    <a:pt x="7174" y="974"/>
                    <a:pt x="7417" y="761"/>
                    <a:pt x="7417" y="487"/>
                  </a:cubicBezTo>
                  <a:cubicBezTo>
                    <a:pt x="7417" y="214"/>
                    <a:pt x="7174" y="1"/>
                    <a:pt x="6900" y="1"/>
                  </a:cubicBezTo>
                  <a:close/>
                </a:path>
              </a:pathLst>
            </a:custGeom>
            <a:solidFill>
              <a:srgbClr val="759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9"/>
            <p:cNvSpPr/>
            <p:nvPr/>
          </p:nvSpPr>
          <p:spPr>
            <a:xfrm>
              <a:off x="1482825" y="3851400"/>
              <a:ext cx="185425" cy="24350"/>
            </a:xfrm>
            <a:custGeom>
              <a:avLst/>
              <a:gdLst/>
              <a:ahLst/>
              <a:cxnLst/>
              <a:rect l="l" t="t" r="r" b="b"/>
              <a:pathLst>
                <a:path w="7417" h="974" extrusionOk="0">
                  <a:moveTo>
                    <a:pt x="486" y="1"/>
                  </a:moveTo>
                  <a:cubicBezTo>
                    <a:pt x="213" y="1"/>
                    <a:pt x="0" y="214"/>
                    <a:pt x="0" y="487"/>
                  </a:cubicBezTo>
                  <a:cubicBezTo>
                    <a:pt x="0" y="761"/>
                    <a:pt x="213" y="974"/>
                    <a:pt x="486" y="974"/>
                  </a:cubicBezTo>
                  <a:lnTo>
                    <a:pt x="6900" y="974"/>
                  </a:lnTo>
                  <a:cubicBezTo>
                    <a:pt x="7174" y="974"/>
                    <a:pt x="7417" y="761"/>
                    <a:pt x="7417" y="487"/>
                  </a:cubicBezTo>
                  <a:cubicBezTo>
                    <a:pt x="7417" y="214"/>
                    <a:pt x="7174" y="1"/>
                    <a:pt x="6900" y="1"/>
                  </a:cubicBezTo>
                  <a:close/>
                </a:path>
              </a:pathLst>
            </a:custGeom>
            <a:solidFill>
              <a:srgbClr val="759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9"/>
            <p:cNvSpPr/>
            <p:nvPr/>
          </p:nvSpPr>
          <p:spPr>
            <a:xfrm>
              <a:off x="1482825" y="4080125"/>
              <a:ext cx="185425" cy="24350"/>
            </a:xfrm>
            <a:custGeom>
              <a:avLst/>
              <a:gdLst/>
              <a:ahLst/>
              <a:cxnLst/>
              <a:rect l="l" t="t" r="r" b="b"/>
              <a:pathLst>
                <a:path w="7417" h="974" extrusionOk="0">
                  <a:moveTo>
                    <a:pt x="486" y="1"/>
                  </a:moveTo>
                  <a:cubicBezTo>
                    <a:pt x="213" y="1"/>
                    <a:pt x="0" y="214"/>
                    <a:pt x="0" y="487"/>
                  </a:cubicBezTo>
                  <a:cubicBezTo>
                    <a:pt x="0" y="761"/>
                    <a:pt x="213" y="974"/>
                    <a:pt x="486" y="974"/>
                  </a:cubicBezTo>
                  <a:lnTo>
                    <a:pt x="6900" y="974"/>
                  </a:lnTo>
                  <a:cubicBezTo>
                    <a:pt x="7174" y="974"/>
                    <a:pt x="7417" y="761"/>
                    <a:pt x="7417" y="487"/>
                  </a:cubicBezTo>
                  <a:cubicBezTo>
                    <a:pt x="7417" y="214"/>
                    <a:pt x="7174" y="1"/>
                    <a:pt x="6900" y="1"/>
                  </a:cubicBezTo>
                  <a:close/>
                </a:path>
              </a:pathLst>
            </a:custGeom>
            <a:solidFill>
              <a:srgbClr val="759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9"/>
            <p:cNvSpPr/>
            <p:nvPr/>
          </p:nvSpPr>
          <p:spPr>
            <a:xfrm>
              <a:off x="1482825" y="4308875"/>
              <a:ext cx="185425" cy="24325"/>
            </a:xfrm>
            <a:custGeom>
              <a:avLst/>
              <a:gdLst/>
              <a:ahLst/>
              <a:cxnLst/>
              <a:rect l="l" t="t" r="r" b="b"/>
              <a:pathLst>
                <a:path w="7417" h="973" extrusionOk="0">
                  <a:moveTo>
                    <a:pt x="486" y="0"/>
                  </a:moveTo>
                  <a:cubicBezTo>
                    <a:pt x="213" y="0"/>
                    <a:pt x="0" y="213"/>
                    <a:pt x="0" y="486"/>
                  </a:cubicBezTo>
                  <a:cubicBezTo>
                    <a:pt x="0" y="760"/>
                    <a:pt x="213" y="973"/>
                    <a:pt x="486" y="973"/>
                  </a:cubicBezTo>
                  <a:lnTo>
                    <a:pt x="6900" y="973"/>
                  </a:lnTo>
                  <a:cubicBezTo>
                    <a:pt x="7174" y="973"/>
                    <a:pt x="7417" y="760"/>
                    <a:pt x="7417" y="486"/>
                  </a:cubicBezTo>
                  <a:cubicBezTo>
                    <a:pt x="7417" y="213"/>
                    <a:pt x="7174" y="0"/>
                    <a:pt x="6900" y="0"/>
                  </a:cubicBezTo>
                  <a:close/>
                </a:path>
              </a:pathLst>
            </a:custGeom>
            <a:solidFill>
              <a:srgbClr val="759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50"/>
          <p:cNvSpPr txBox="1">
            <a:spLocks noGrp="1"/>
          </p:cNvSpPr>
          <p:nvPr>
            <p:ph type="title" idx="15"/>
          </p:nvPr>
        </p:nvSpPr>
        <p:spPr>
          <a:xfrm>
            <a:off x="726300" y="220925"/>
            <a:ext cx="7691400" cy="48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Project Flow </a:t>
            </a:r>
            <a:endParaRPr>
              <a:solidFill>
                <a:schemeClr val="accent3"/>
              </a:solidFill>
            </a:endParaRPr>
          </a:p>
        </p:txBody>
      </p:sp>
      <p:sp>
        <p:nvSpPr>
          <p:cNvPr id="952" name="Google Shape;952;p50"/>
          <p:cNvSpPr/>
          <p:nvPr/>
        </p:nvSpPr>
        <p:spPr>
          <a:xfrm>
            <a:off x="2657388" y="1202513"/>
            <a:ext cx="594300" cy="36900"/>
          </a:xfrm>
          <a:prstGeom prst="roundRect">
            <a:avLst>
              <a:gd name="adj" fmla="val 50000"/>
            </a:avLst>
          </a:prstGeom>
          <a:solidFill>
            <a:srgbClr val="A72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3" name="Google Shape;953;p50"/>
          <p:cNvGrpSpPr/>
          <p:nvPr/>
        </p:nvGrpSpPr>
        <p:grpSpPr>
          <a:xfrm>
            <a:off x="1320520" y="679222"/>
            <a:ext cx="1095889" cy="1083528"/>
            <a:chOff x="1151886" y="1957150"/>
            <a:chExt cx="594300" cy="594300"/>
          </a:xfrm>
        </p:grpSpPr>
        <p:sp>
          <p:nvSpPr>
            <p:cNvPr id="954" name="Google Shape;954;p50"/>
            <p:cNvSpPr/>
            <p:nvPr/>
          </p:nvSpPr>
          <p:spPr>
            <a:xfrm>
              <a:off x="1151886" y="1957150"/>
              <a:ext cx="594300" cy="594300"/>
            </a:xfrm>
            <a:prstGeom prst="ellipse">
              <a:avLst/>
            </a:prstGeom>
            <a:noFill/>
            <a:ln w="38100" cap="flat" cmpd="sng">
              <a:solidFill>
                <a:srgbClr val="A729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0"/>
            <p:cNvSpPr txBox="1"/>
            <p:nvPr/>
          </p:nvSpPr>
          <p:spPr>
            <a:xfrm>
              <a:off x="1230637" y="2082746"/>
              <a:ext cx="436800" cy="423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rgbClr val="A7291E"/>
                  </a:solidFill>
                  <a:latin typeface="Roboto"/>
                  <a:ea typeface="Roboto"/>
                  <a:cs typeface="Roboto"/>
                  <a:sym typeface="Roboto"/>
                </a:rPr>
                <a:t>Upload resume    (Pdf or Docx)</a:t>
              </a:r>
              <a:endParaRPr sz="800" b="1">
                <a:solidFill>
                  <a:srgbClr val="A7291E"/>
                </a:solidFill>
                <a:latin typeface="Roboto"/>
                <a:ea typeface="Roboto"/>
                <a:cs typeface="Roboto"/>
                <a:sym typeface="Roboto"/>
              </a:endParaRPr>
            </a:p>
          </p:txBody>
        </p:sp>
      </p:grpSp>
      <p:grpSp>
        <p:nvGrpSpPr>
          <p:cNvPr id="956" name="Google Shape;956;p50"/>
          <p:cNvGrpSpPr/>
          <p:nvPr/>
        </p:nvGrpSpPr>
        <p:grpSpPr>
          <a:xfrm>
            <a:off x="3492708" y="679222"/>
            <a:ext cx="1095889" cy="1083528"/>
            <a:chOff x="1151886" y="1957150"/>
            <a:chExt cx="594300" cy="594300"/>
          </a:xfrm>
        </p:grpSpPr>
        <p:sp>
          <p:nvSpPr>
            <p:cNvPr id="957" name="Google Shape;957;p50"/>
            <p:cNvSpPr/>
            <p:nvPr/>
          </p:nvSpPr>
          <p:spPr>
            <a:xfrm>
              <a:off x="1151886" y="1957150"/>
              <a:ext cx="594300" cy="594300"/>
            </a:xfrm>
            <a:prstGeom prst="ellipse">
              <a:avLst/>
            </a:prstGeom>
            <a:noFill/>
            <a:ln w="38100" cap="flat" cmpd="sng">
              <a:solidFill>
                <a:srgbClr val="A729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0"/>
            <p:cNvSpPr txBox="1"/>
            <p:nvPr/>
          </p:nvSpPr>
          <p:spPr>
            <a:xfrm>
              <a:off x="1230637" y="2109697"/>
              <a:ext cx="436800" cy="423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rgbClr val="A7291E"/>
                  </a:solidFill>
                  <a:latin typeface="Roboto"/>
                  <a:ea typeface="Roboto"/>
                  <a:cs typeface="Roboto"/>
                  <a:sym typeface="Roboto"/>
                </a:rPr>
                <a:t>Scrape job portals</a:t>
              </a:r>
              <a:endParaRPr sz="800" b="1">
                <a:solidFill>
                  <a:srgbClr val="A7291E"/>
                </a:solidFill>
                <a:latin typeface="Roboto"/>
                <a:ea typeface="Roboto"/>
                <a:cs typeface="Roboto"/>
                <a:sym typeface="Roboto"/>
              </a:endParaRPr>
            </a:p>
          </p:txBody>
        </p:sp>
      </p:grpSp>
      <p:grpSp>
        <p:nvGrpSpPr>
          <p:cNvPr id="959" name="Google Shape;959;p50"/>
          <p:cNvGrpSpPr/>
          <p:nvPr/>
        </p:nvGrpSpPr>
        <p:grpSpPr>
          <a:xfrm>
            <a:off x="5664895" y="679222"/>
            <a:ext cx="1095889" cy="1083528"/>
            <a:chOff x="1151886" y="1957150"/>
            <a:chExt cx="594300" cy="594300"/>
          </a:xfrm>
        </p:grpSpPr>
        <p:sp>
          <p:nvSpPr>
            <p:cNvPr id="960" name="Google Shape;960;p50"/>
            <p:cNvSpPr/>
            <p:nvPr/>
          </p:nvSpPr>
          <p:spPr>
            <a:xfrm>
              <a:off x="1151886" y="1957150"/>
              <a:ext cx="594300" cy="594300"/>
            </a:xfrm>
            <a:prstGeom prst="ellipse">
              <a:avLst/>
            </a:prstGeom>
            <a:noFill/>
            <a:ln w="38100" cap="flat" cmpd="sng">
              <a:solidFill>
                <a:srgbClr val="A729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0"/>
            <p:cNvSpPr txBox="1"/>
            <p:nvPr/>
          </p:nvSpPr>
          <p:spPr>
            <a:xfrm>
              <a:off x="1216130" y="2042789"/>
              <a:ext cx="436800" cy="423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rgbClr val="A7291E"/>
                  </a:solidFill>
                  <a:latin typeface="Roboto"/>
                  <a:ea typeface="Roboto"/>
                  <a:cs typeface="Roboto"/>
                  <a:sym typeface="Roboto"/>
                </a:rPr>
                <a:t>Job Aggregation form multiple portals</a:t>
              </a:r>
              <a:endParaRPr sz="800" b="1">
                <a:solidFill>
                  <a:srgbClr val="A7291E"/>
                </a:solidFill>
                <a:latin typeface="Roboto"/>
                <a:ea typeface="Roboto"/>
                <a:cs typeface="Roboto"/>
                <a:sym typeface="Roboto"/>
              </a:endParaRPr>
            </a:p>
          </p:txBody>
        </p:sp>
      </p:grpSp>
      <p:grpSp>
        <p:nvGrpSpPr>
          <p:cNvPr id="962" name="Google Shape;962;p50"/>
          <p:cNvGrpSpPr/>
          <p:nvPr/>
        </p:nvGrpSpPr>
        <p:grpSpPr>
          <a:xfrm>
            <a:off x="1320520" y="1982547"/>
            <a:ext cx="1095889" cy="1083528"/>
            <a:chOff x="1151886" y="1957150"/>
            <a:chExt cx="594300" cy="594300"/>
          </a:xfrm>
        </p:grpSpPr>
        <p:sp>
          <p:nvSpPr>
            <p:cNvPr id="963" name="Google Shape;963;p50"/>
            <p:cNvSpPr/>
            <p:nvPr/>
          </p:nvSpPr>
          <p:spPr>
            <a:xfrm>
              <a:off x="1151886" y="1957150"/>
              <a:ext cx="594300" cy="594300"/>
            </a:xfrm>
            <a:prstGeom prst="ellipse">
              <a:avLst/>
            </a:prstGeom>
            <a:noFill/>
            <a:ln w="38100" cap="flat" cmpd="sng">
              <a:solidFill>
                <a:srgbClr val="A729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0"/>
            <p:cNvSpPr txBox="1"/>
            <p:nvPr/>
          </p:nvSpPr>
          <p:spPr>
            <a:xfrm>
              <a:off x="1230637" y="2042803"/>
              <a:ext cx="436800" cy="423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rgbClr val="A7291E"/>
                  </a:solidFill>
                  <a:latin typeface="Roboto"/>
                  <a:ea typeface="Roboto"/>
                  <a:cs typeface="Roboto"/>
                  <a:sym typeface="Roboto"/>
                </a:rPr>
                <a:t>Output jobs based on similarity scores</a:t>
              </a:r>
              <a:endParaRPr sz="800" b="1">
                <a:solidFill>
                  <a:srgbClr val="A7291E"/>
                </a:solidFill>
                <a:latin typeface="Roboto"/>
                <a:ea typeface="Roboto"/>
                <a:cs typeface="Roboto"/>
                <a:sym typeface="Roboto"/>
              </a:endParaRPr>
            </a:p>
          </p:txBody>
        </p:sp>
      </p:grpSp>
      <p:grpSp>
        <p:nvGrpSpPr>
          <p:cNvPr id="965" name="Google Shape;965;p50"/>
          <p:cNvGrpSpPr/>
          <p:nvPr/>
        </p:nvGrpSpPr>
        <p:grpSpPr>
          <a:xfrm>
            <a:off x="3492708" y="1982547"/>
            <a:ext cx="1095889" cy="1083528"/>
            <a:chOff x="1151886" y="1957150"/>
            <a:chExt cx="594300" cy="594300"/>
          </a:xfrm>
        </p:grpSpPr>
        <p:sp>
          <p:nvSpPr>
            <p:cNvPr id="966" name="Google Shape;966;p50"/>
            <p:cNvSpPr/>
            <p:nvPr/>
          </p:nvSpPr>
          <p:spPr>
            <a:xfrm>
              <a:off x="1151886" y="1957150"/>
              <a:ext cx="594300" cy="594300"/>
            </a:xfrm>
            <a:prstGeom prst="ellipse">
              <a:avLst/>
            </a:prstGeom>
            <a:noFill/>
            <a:ln w="38100" cap="flat" cmpd="sng">
              <a:solidFill>
                <a:srgbClr val="A729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0"/>
            <p:cNvSpPr txBox="1"/>
            <p:nvPr/>
          </p:nvSpPr>
          <p:spPr>
            <a:xfrm>
              <a:off x="1230637" y="2128449"/>
              <a:ext cx="436800" cy="423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rgbClr val="A7291E"/>
                  </a:solidFill>
                  <a:latin typeface="Roboto"/>
                  <a:ea typeface="Roboto"/>
                  <a:cs typeface="Roboto"/>
                  <a:sym typeface="Roboto"/>
                </a:rPr>
                <a:t>Similarity scoring</a:t>
              </a:r>
              <a:endParaRPr sz="800" b="1">
                <a:solidFill>
                  <a:srgbClr val="A7291E"/>
                </a:solidFill>
                <a:latin typeface="Roboto"/>
                <a:ea typeface="Roboto"/>
                <a:cs typeface="Roboto"/>
                <a:sym typeface="Roboto"/>
              </a:endParaRPr>
            </a:p>
          </p:txBody>
        </p:sp>
      </p:grpSp>
      <p:grpSp>
        <p:nvGrpSpPr>
          <p:cNvPr id="968" name="Google Shape;968;p50"/>
          <p:cNvGrpSpPr/>
          <p:nvPr/>
        </p:nvGrpSpPr>
        <p:grpSpPr>
          <a:xfrm>
            <a:off x="5664895" y="1982547"/>
            <a:ext cx="1095889" cy="1083528"/>
            <a:chOff x="1151886" y="1957150"/>
            <a:chExt cx="594300" cy="594300"/>
          </a:xfrm>
        </p:grpSpPr>
        <p:sp>
          <p:nvSpPr>
            <p:cNvPr id="969" name="Google Shape;969;p50"/>
            <p:cNvSpPr/>
            <p:nvPr/>
          </p:nvSpPr>
          <p:spPr>
            <a:xfrm>
              <a:off x="1151886" y="1957150"/>
              <a:ext cx="594300" cy="594300"/>
            </a:xfrm>
            <a:prstGeom prst="ellipse">
              <a:avLst/>
            </a:prstGeom>
            <a:noFill/>
            <a:ln w="38100" cap="flat" cmpd="sng">
              <a:solidFill>
                <a:srgbClr val="A729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0"/>
            <p:cNvSpPr txBox="1"/>
            <p:nvPr/>
          </p:nvSpPr>
          <p:spPr>
            <a:xfrm>
              <a:off x="1230637" y="2042803"/>
              <a:ext cx="436800" cy="423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rgbClr val="A7291E"/>
                  </a:solidFill>
                  <a:latin typeface="Roboto"/>
                  <a:ea typeface="Roboto"/>
                  <a:cs typeface="Roboto"/>
                  <a:sym typeface="Roboto"/>
                </a:rPr>
                <a:t>Resume parsing and keyword extraction</a:t>
              </a:r>
              <a:endParaRPr sz="800" b="1">
                <a:solidFill>
                  <a:srgbClr val="A7291E"/>
                </a:solidFill>
                <a:latin typeface="Roboto"/>
                <a:ea typeface="Roboto"/>
                <a:cs typeface="Roboto"/>
                <a:sym typeface="Roboto"/>
              </a:endParaRPr>
            </a:p>
          </p:txBody>
        </p:sp>
      </p:grpSp>
      <p:sp>
        <p:nvSpPr>
          <p:cNvPr id="971" name="Google Shape;971;p50"/>
          <p:cNvSpPr/>
          <p:nvPr/>
        </p:nvSpPr>
        <p:spPr>
          <a:xfrm>
            <a:off x="4829588" y="1202513"/>
            <a:ext cx="594300" cy="36900"/>
          </a:xfrm>
          <a:prstGeom prst="roundRect">
            <a:avLst>
              <a:gd name="adj" fmla="val 50000"/>
            </a:avLst>
          </a:prstGeom>
          <a:solidFill>
            <a:srgbClr val="A72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0"/>
          <p:cNvSpPr/>
          <p:nvPr/>
        </p:nvSpPr>
        <p:spPr>
          <a:xfrm>
            <a:off x="4792263" y="2505850"/>
            <a:ext cx="594300" cy="36900"/>
          </a:xfrm>
          <a:prstGeom prst="roundRect">
            <a:avLst>
              <a:gd name="adj" fmla="val 50000"/>
            </a:avLst>
          </a:prstGeom>
          <a:solidFill>
            <a:srgbClr val="A72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0"/>
          <p:cNvSpPr/>
          <p:nvPr/>
        </p:nvSpPr>
        <p:spPr>
          <a:xfrm>
            <a:off x="2657388" y="2505850"/>
            <a:ext cx="594300" cy="36900"/>
          </a:xfrm>
          <a:prstGeom prst="roundRect">
            <a:avLst>
              <a:gd name="adj" fmla="val 50000"/>
            </a:avLst>
          </a:prstGeom>
          <a:solidFill>
            <a:srgbClr val="A72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0"/>
          <p:cNvSpPr/>
          <p:nvPr/>
        </p:nvSpPr>
        <p:spPr>
          <a:xfrm>
            <a:off x="7001763" y="1202525"/>
            <a:ext cx="594300" cy="36900"/>
          </a:xfrm>
          <a:prstGeom prst="roundRect">
            <a:avLst>
              <a:gd name="adj" fmla="val 50000"/>
            </a:avLst>
          </a:prstGeom>
          <a:solidFill>
            <a:srgbClr val="A72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0"/>
          <p:cNvSpPr/>
          <p:nvPr/>
        </p:nvSpPr>
        <p:spPr>
          <a:xfrm>
            <a:off x="7039088" y="2505850"/>
            <a:ext cx="594300" cy="36900"/>
          </a:xfrm>
          <a:prstGeom prst="roundRect">
            <a:avLst>
              <a:gd name="adj" fmla="val 50000"/>
            </a:avLst>
          </a:prstGeom>
          <a:solidFill>
            <a:srgbClr val="A72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0"/>
          <p:cNvSpPr/>
          <p:nvPr/>
        </p:nvSpPr>
        <p:spPr>
          <a:xfrm rot="5400000">
            <a:off x="7558363" y="1826950"/>
            <a:ext cx="594300" cy="36900"/>
          </a:xfrm>
          <a:prstGeom prst="roundRect">
            <a:avLst>
              <a:gd name="adj" fmla="val 50000"/>
            </a:avLst>
          </a:prstGeom>
          <a:solidFill>
            <a:srgbClr val="A72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7" name="Google Shape;977;p50"/>
          <p:cNvGrpSpPr/>
          <p:nvPr/>
        </p:nvGrpSpPr>
        <p:grpSpPr>
          <a:xfrm>
            <a:off x="1320520" y="3380772"/>
            <a:ext cx="1095889" cy="1083528"/>
            <a:chOff x="1115674" y="1871504"/>
            <a:chExt cx="594300" cy="594300"/>
          </a:xfrm>
        </p:grpSpPr>
        <p:sp>
          <p:nvSpPr>
            <p:cNvPr id="978" name="Google Shape;978;p50"/>
            <p:cNvSpPr/>
            <p:nvPr/>
          </p:nvSpPr>
          <p:spPr>
            <a:xfrm>
              <a:off x="1115674" y="1871504"/>
              <a:ext cx="594300" cy="594300"/>
            </a:xfrm>
            <a:prstGeom prst="ellipse">
              <a:avLst/>
            </a:prstGeom>
            <a:noFill/>
            <a:ln w="38100" cap="flat" cmpd="sng">
              <a:solidFill>
                <a:srgbClr val="A729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0"/>
            <p:cNvSpPr txBox="1"/>
            <p:nvPr/>
          </p:nvSpPr>
          <p:spPr>
            <a:xfrm>
              <a:off x="1194425" y="1957150"/>
              <a:ext cx="436800" cy="423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800" b="1">
                  <a:solidFill>
                    <a:srgbClr val="A7291E"/>
                  </a:solidFill>
                  <a:latin typeface="Roboto"/>
                  <a:ea typeface="Roboto"/>
                  <a:cs typeface="Roboto"/>
                  <a:sym typeface="Roboto"/>
                </a:rPr>
                <a:t>Upload resume    (Pdf or Docx)</a:t>
              </a:r>
              <a:endParaRPr sz="800" b="1">
                <a:solidFill>
                  <a:srgbClr val="A7291E"/>
                </a:solidFill>
                <a:latin typeface="Roboto"/>
                <a:ea typeface="Roboto"/>
                <a:cs typeface="Roboto"/>
                <a:sym typeface="Roboto"/>
              </a:endParaRPr>
            </a:p>
            <a:p>
              <a:pPr marL="0" lvl="0" indent="0" algn="ctr" rtl="0">
                <a:lnSpc>
                  <a:spcPct val="115000"/>
                </a:lnSpc>
                <a:spcBef>
                  <a:spcPts val="1600"/>
                </a:spcBef>
                <a:spcAft>
                  <a:spcPts val="1600"/>
                </a:spcAft>
                <a:buNone/>
              </a:pPr>
              <a:endParaRPr sz="800" b="1">
                <a:solidFill>
                  <a:srgbClr val="A7291E"/>
                </a:solidFill>
                <a:latin typeface="Roboto"/>
                <a:ea typeface="Roboto"/>
                <a:cs typeface="Roboto"/>
                <a:sym typeface="Roboto"/>
              </a:endParaRPr>
            </a:p>
          </p:txBody>
        </p:sp>
      </p:grpSp>
      <p:grpSp>
        <p:nvGrpSpPr>
          <p:cNvPr id="980" name="Google Shape;980;p50"/>
          <p:cNvGrpSpPr/>
          <p:nvPr/>
        </p:nvGrpSpPr>
        <p:grpSpPr>
          <a:xfrm>
            <a:off x="3492708" y="3380772"/>
            <a:ext cx="1095889" cy="1083528"/>
            <a:chOff x="1151886" y="1957150"/>
            <a:chExt cx="594300" cy="594300"/>
          </a:xfrm>
        </p:grpSpPr>
        <p:sp>
          <p:nvSpPr>
            <p:cNvPr id="981" name="Google Shape;981;p50"/>
            <p:cNvSpPr/>
            <p:nvPr/>
          </p:nvSpPr>
          <p:spPr>
            <a:xfrm>
              <a:off x="1151886" y="1957150"/>
              <a:ext cx="594300" cy="594300"/>
            </a:xfrm>
            <a:prstGeom prst="ellipse">
              <a:avLst/>
            </a:prstGeom>
            <a:noFill/>
            <a:ln w="38100" cap="flat" cmpd="sng">
              <a:solidFill>
                <a:srgbClr val="A729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0"/>
            <p:cNvSpPr txBox="1"/>
            <p:nvPr/>
          </p:nvSpPr>
          <p:spPr>
            <a:xfrm>
              <a:off x="1230637" y="2042803"/>
              <a:ext cx="436800" cy="423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rgbClr val="A7291E"/>
                  </a:solidFill>
                  <a:latin typeface="Roboto"/>
                  <a:ea typeface="Roboto"/>
                  <a:cs typeface="Roboto"/>
                  <a:sym typeface="Roboto"/>
                </a:rPr>
                <a:t>Prompt AI to suggest recommendations</a:t>
              </a:r>
              <a:endParaRPr sz="800" b="1">
                <a:solidFill>
                  <a:srgbClr val="A7291E"/>
                </a:solidFill>
                <a:latin typeface="Roboto"/>
                <a:ea typeface="Roboto"/>
                <a:cs typeface="Roboto"/>
                <a:sym typeface="Roboto"/>
              </a:endParaRPr>
            </a:p>
          </p:txBody>
        </p:sp>
      </p:grpSp>
      <p:grpSp>
        <p:nvGrpSpPr>
          <p:cNvPr id="983" name="Google Shape;983;p50"/>
          <p:cNvGrpSpPr/>
          <p:nvPr/>
        </p:nvGrpSpPr>
        <p:grpSpPr>
          <a:xfrm>
            <a:off x="5664895" y="3380772"/>
            <a:ext cx="1095889" cy="1083528"/>
            <a:chOff x="1151886" y="1957150"/>
            <a:chExt cx="594300" cy="594300"/>
          </a:xfrm>
        </p:grpSpPr>
        <p:sp>
          <p:nvSpPr>
            <p:cNvPr id="984" name="Google Shape;984;p50"/>
            <p:cNvSpPr/>
            <p:nvPr/>
          </p:nvSpPr>
          <p:spPr>
            <a:xfrm>
              <a:off x="1151886" y="1957150"/>
              <a:ext cx="594300" cy="594300"/>
            </a:xfrm>
            <a:prstGeom prst="ellipse">
              <a:avLst/>
            </a:prstGeom>
            <a:noFill/>
            <a:ln w="38100" cap="flat" cmpd="sng">
              <a:solidFill>
                <a:srgbClr val="A7291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0"/>
            <p:cNvSpPr txBox="1"/>
            <p:nvPr/>
          </p:nvSpPr>
          <p:spPr>
            <a:xfrm>
              <a:off x="1230637" y="2082897"/>
              <a:ext cx="436800" cy="423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b="1">
                  <a:solidFill>
                    <a:srgbClr val="A7291E"/>
                  </a:solidFill>
                  <a:latin typeface="Roboto"/>
                  <a:ea typeface="Roboto"/>
                  <a:cs typeface="Roboto"/>
                  <a:sym typeface="Roboto"/>
                </a:rPr>
                <a:t>Improved resume impact</a:t>
              </a:r>
              <a:endParaRPr sz="800" b="1">
                <a:solidFill>
                  <a:srgbClr val="A7291E"/>
                </a:solidFill>
                <a:latin typeface="Roboto"/>
                <a:ea typeface="Roboto"/>
                <a:cs typeface="Roboto"/>
                <a:sym typeface="Roboto"/>
              </a:endParaRPr>
            </a:p>
          </p:txBody>
        </p:sp>
      </p:grpSp>
      <p:sp>
        <p:nvSpPr>
          <p:cNvPr id="986" name="Google Shape;986;p50"/>
          <p:cNvSpPr txBox="1"/>
          <p:nvPr/>
        </p:nvSpPr>
        <p:spPr>
          <a:xfrm>
            <a:off x="7001775" y="3809175"/>
            <a:ext cx="2057700" cy="121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b="1">
                <a:solidFill>
                  <a:schemeClr val="dk2"/>
                </a:solidFill>
                <a:latin typeface="Livvic"/>
                <a:ea typeface="Livvic"/>
                <a:cs typeface="Livvic"/>
                <a:sym typeface="Livvic"/>
              </a:rPr>
              <a:t>Technologies Used:</a:t>
            </a:r>
            <a:endParaRPr sz="1200" b="1">
              <a:solidFill>
                <a:schemeClr val="dk2"/>
              </a:solidFill>
              <a:latin typeface="Livvic"/>
              <a:ea typeface="Livvic"/>
              <a:cs typeface="Livvic"/>
              <a:sym typeface="Livvic"/>
            </a:endParaRPr>
          </a:p>
          <a:p>
            <a:pPr marL="0" lvl="0" indent="0" algn="l" rtl="0">
              <a:lnSpc>
                <a:spcPct val="115000"/>
              </a:lnSpc>
              <a:spcBef>
                <a:spcPts val="0"/>
              </a:spcBef>
              <a:spcAft>
                <a:spcPts val="0"/>
              </a:spcAft>
              <a:buNone/>
            </a:pPr>
            <a:endParaRPr sz="1200">
              <a:solidFill>
                <a:schemeClr val="dk2"/>
              </a:solidFill>
              <a:latin typeface="Livvic"/>
              <a:ea typeface="Livvic"/>
              <a:cs typeface="Livvic"/>
              <a:sym typeface="Livvic"/>
            </a:endParaRPr>
          </a:p>
          <a:p>
            <a:pPr marL="0" lvl="0" indent="0" algn="l" rtl="0">
              <a:lnSpc>
                <a:spcPct val="115000"/>
              </a:lnSpc>
              <a:spcBef>
                <a:spcPts val="0"/>
              </a:spcBef>
              <a:spcAft>
                <a:spcPts val="0"/>
              </a:spcAft>
              <a:buNone/>
            </a:pPr>
            <a:r>
              <a:rPr lang="en" sz="1200">
                <a:solidFill>
                  <a:schemeClr val="dk2"/>
                </a:solidFill>
                <a:latin typeface="Livvic"/>
                <a:ea typeface="Livvic"/>
                <a:cs typeface="Livvic"/>
                <a:sym typeface="Livvic"/>
              </a:rPr>
              <a:t>Frontend: Streamlit</a:t>
            </a:r>
            <a:endParaRPr sz="1200">
              <a:solidFill>
                <a:schemeClr val="dk2"/>
              </a:solidFill>
              <a:latin typeface="Livvic"/>
              <a:ea typeface="Livvic"/>
              <a:cs typeface="Livvic"/>
              <a:sym typeface="Livvic"/>
            </a:endParaRPr>
          </a:p>
          <a:p>
            <a:pPr marL="0" lvl="0" indent="0" algn="l" rtl="0">
              <a:lnSpc>
                <a:spcPct val="115000"/>
              </a:lnSpc>
              <a:spcBef>
                <a:spcPts val="0"/>
              </a:spcBef>
              <a:spcAft>
                <a:spcPts val="0"/>
              </a:spcAft>
              <a:buNone/>
            </a:pPr>
            <a:r>
              <a:rPr lang="en" sz="1200">
                <a:solidFill>
                  <a:schemeClr val="dk2"/>
                </a:solidFill>
                <a:latin typeface="Livvic"/>
                <a:ea typeface="Livvic"/>
                <a:cs typeface="Livvic"/>
                <a:sym typeface="Livvic"/>
              </a:rPr>
              <a:t>Backend: Python, Python APIs, DeepSeek API</a:t>
            </a:r>
            <a:endParaRPr sz="1200">
              <a:solidFill>
                <a:schemeClr val="dk2"/>
              </a:solidFill>
              <a:latin typeface="Livvic"/>
              <a:ea typeface="Livvic"/>
              <a:cs typeface="Livvic"/>
              <a:sym typeface="Livvic"/>
            </a:endParaRPr>
          </a:p>
        </p:txBody>
      </p:sp>
      <p:sp>
        <p:nvSpPr>
          <p:cNvPr id="987" name="Google Shape;987;p50"/>
          <p:cNvSpPr/>
          <p:nvPr/>
        </p:nvSpPr>
        <p:spPr>
          <a:xfrm rot="10800000">
            <a:off x="2657388" y="3809163"/>
            <a:ext cx="594300" cy="36900"/>
          </a:xfrm>
          <a:prstGeom prst="roundRect">
            <a:avLst>
              <a:gd name="adj" fmla="val 50000"/>
            </a:avLst>
          </a:prstGeom>
          <a:solidFill>
            <a:srgbClr val="A72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0"/>
          <p:cNvSpPr/>
          <p:nvPr/>
        </p:nvSpPr>
        <p:spPr>
          <a:xfrm rot="10800000">
            <a:off x="4792263" y="3809163"/>
            <a:ext cx="594300" cy="36900"/>
          </a:xfrm>
          <a:prstGeom prst="roundRect">
            <a:avLst>
              <a:gd name="adj" fmla="val 50000"/>
            </a:avLst>
          </a:prstGeom>
          <a:solidFill>
            <a:srgbClr val="A72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Career Technical Subject for Middle School - 6th Grade: Government &amp; Public Administration by Slidesgo">
  <a:themeElements>
    <a:clrScheme name="Simple Light">
      <a:dk1>
        <a:srgbClr val="A4BDDA"/>
      </a:dk1>
      <a:lt1>
        <a:srgbClr val="402D51"/>
      </a:lt1>
      <a:dk2>
        <a:srgbClr val="544768"/>
      </a:dk2>
      <a:lt2>
        <a:srgbClr val="DCDAF7"/>
      </a:lt2>
      <a:accent1>
        <a:srgbClr val="7590AA"/>
      </a:accent1>
      <a:accent2>
        <a:srgbClr val="AF5954"/>
      </a:accent2>
      <a:accent3>
        <a:srgbClr val="F3766F"/>
      </a:accent3>
      <a:accent4>
        <a:srgbClr val="FFFFFF"/>
      </a:accent4>
      <a:accent5>
        <a:srgbClr val="FFFFFF"/>
      </a:accent5>
      <a:accent6>
        <a:srgbClr val="FFFFFF"/>
      </a:accent6>
      <a:hlink>
        <a:srgbClr val="402D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3941</Words>
  <Application>Microsoft Macintosh PowerPoint</Application>
  <PresentationFormat>On-screen Show (16:9)</PresentationFormat>
  <Paragraphs>358</Paragraphs>
  <Slides>25</Slides>
  <Notes>25</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Roboto</vt:lpstr>
      <vt:lpstr>Cabin</vt:lpstr>
      <vt:lpstr>Anaheim</vt:lpstr>
      <vt:lpstr>Raleway Black</vt:lpstr>
      <vt:lpstr>Arial</vt:lpstr>
      <vt:lpstr>Hanken Grotesk</vt:lpstr>
      <vt:lpstr>Livvic</vt:lpstr>
      <vt:lpstr>Career Technical Subject for Middle School - 6th Grade: Government &amp; Public Administration by Slidesgo</vt:lpstr>
      <vt:lpstr>JobGenie</vt:lpstr>
      <vt:lpstr>Table of contents</vt:lpstr>
      <vt:lpstr>Executive Summary  </vt:lpstr>
      <vt:lpstr>Introduction </vt:lpstr>
      <vt:lpstr>Objectives </vt:lpstr>
      <vt:lpstr>PowerPoint Presentation</vt:lpstr>
      <vt:lpstr>PowerPoint Presentation</vt:lpstr>
      <vt:lpstr>Project Overview</vt:lpstr>
      <vt:lpstr>Project Flow </vt:lpstr>
      <vt:lpstr>Architecture</vt:lpstr>
      <vt:lpstr>Why This Project Matters</vt:lpstr>
      <vt:lpstr>Model - Agile</vt:lpstr>
      <vt:lpstr>Pre game</vt:lpstr>
      <vt:lpstr>Development Phase </vt:lpstr>
      <vt:lpstr>Gantt chart </vt:lpstr>
      <vt:lpstr>Kanban board </vt:lpstr>
      <vt:lpstr>Post game</vt:lpstr>
      <vt:lpstr>PowerPoint Presentation</vt:lpstr>
      <vt:lpstr>Demo</vt:lpstr>
      <vt:lpstr>Future Scope </vt:lpstr>
      <vt:lpstr>Thank you ! </vt:lpstr>
      <vt:lpstr>Results </vt:lpstr>
      <vt:lpstr>Results </vt:lpstr>
      <vt:lpstr>User Feedback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Asawari Anilrao Kadam</cp:lastModifiedBy>
  <cp:revision>2</cp:revision>
  <dcterms:modified xsi:type="dcterms:W3CDTF">2025-04-21T01:44:44Z</dcterms:modified>
</cp:coreProperties>
</file>