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82" r:id="rId5"/>
  </p:sldMasterIdLst>
  <p:notesMasterIdLst>
    <p:notesMasterId r:id="rId14"/>
  </p:notesMasterIdLst>
  <p:sldIdLst>
    <p:sldId id="256" r:id="rId6"/>
    <p:sldId id="274" r:id="rId7"/>
    <p:sldId id="283" r:id="rId8"/>
    <p:sldId id="288" r:id="rId9"/>
    <p:sldId id="289" r:id="rId10"/>
    <p:sldId id="291" r:id="rId11"/>
    <p:sldId id="290" r:id="rId12"/>
    <p:sldId id="29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sz="2800" kern="1200">
        <a:solidFill>
          <a:schemeClr val="accent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0929"/>
  </p:normalViewPr>
  <p:slideViewPr>
    <p:cSldViewPr>
      <p:cViewPr varScale="1">
        <p:scale>
          <a:sx n="85" d="100"/>
          <a:sy n="85" d="100"/>
        </p:scale>
        <p:origin x="-1157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246B5-1EF5-47BC-84D9-15871A57D59E}" type="datetimeFigureOut">
              <a:rPr lang="en-US"/>
              <a:pPr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0512-DABE-4784-86F3-B5F539549B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38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697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22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1562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00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00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005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00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30512-DABE-4784-86F3-B5F539549B97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600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89805F54-5D30-404A-984E-0AC3D8143D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F0659-2132-4345-938F-25B745CC1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9F65EF-BCDE-4103-A493-E3BFE82FC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A5FB1F5C-66D5-44D4-BEE8-17DA05E336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05F54-5D30-404A-984E-0AC3D8143D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07F527-FE88-4A2D-BBE5-39F7962BE8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EB16A64-549E-480B-A9B8-E9129B1E7A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 smtClean="0"/>
              <a:t>Anil Kumar Sakala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9E6312B-2B9B-43EC-BC6C-C032F8254C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15E8BCD-BE03-4252-B3A8-53E32A666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kumarjava@gmail.com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78690-80E3-4564-9A80-68B225511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AF794-FA68-4A87-B2A1-6AA747FDD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07F527-FE88-4A2D-BBE5-39F7962BE8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A6A0BE-AAE0-40A5-8234-7E45C3F52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69E896C-C397-46E7-8AD9-45FA85091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0659-2132-4345-938F-25B745CC13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F9F65EF-BCDE-4103-A493-E3BFE82FC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16A64-549E-480B-A9B8-E9129B1E7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E6312B-2B9B-43EC-BC6C-C032F8254C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E8BCD-BE03-4252-B3A8-53E32A6668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78690-80E3-4564-9A80-68B225511B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AF794-FA68-4A87-B2A1-6AA747FDDA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A0BE-AAE0-40A5-8234-7E45C3F522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E896C-C397-46E7-8AD9-45FA85091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65C0766D-6D6C-47D0-960C-95AF4204BF8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wedg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C0766D-6D6C-47D0-960C-95AF4204BF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wedg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4876800"/>
            <a:ext cx="5486400" cy="381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 - Anil Kumar Sakala</a:t>
            </a:r>
            <a:endParaRPr lang="en-US" sz="2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-609600" y="1295400"/>
            <a:ext cx="7772400" cy="1241425"/>
          </a:xfrm>
        </p:spPr>
        <p:txBody>
          <a:bodyPr/>
          <a:lstStyle/>
          <a:p>
            <a:r>
              <a:rPr lang="en-US" sz="4400" dirty="0" smtClean="0">
                <a:cs typeface="Arial"/>
              </a:rPr>
              <a:t> </a:t>
            </a:r>
            <a:r>
              <a:rPr lang="en-US" sz="4400" dirty="0" smtClean="0">
                <a:cs typeface="Arial"/>
              </a:rPr>
              <a:t>Hiring Guidelines</a:t>
            </a:r>
            <a:endParaRPr lang="en-US" sz="44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About this presentation</a:t>
            </a:r>
            <a:endParaRPr lang="en-US" sz="32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7649" y="2079923"/>
            <a:ext cx="8153400" cy="37112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Purpose of this presentation is to help level 1 panel in taking better interviews.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All items discussed in this presentation are </a:t>
            </a:r>
            <a:r>
              <a:rPr lang="en-US" sz="2000" b="1" dirty="0" smtClean="0"/>
              <a:t>just guidelines but not rule book </a:t>
            </a:r>
            <a:endParaRPr lang="en-US" sz="2000" b="1" dirty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Guidelines in this presentation are more specific to hiring technical people at SE , SSE ,TL level in prokarma . </a:t>
            </a:r>
            <a:endParaRPr lang="en-US" sz="2000" dirty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Focus is more on hiring java resources </a:t>
            </a: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Two important terms – Talent &amp; Skill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76400"/>
            <a:ext cx="81534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Talent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Talent is something we do naturally and cannot be trained by others.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Communicating effectively is a talent and cannot be trained easily.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Leadership skills is talent.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Ability to learn is talent.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Skill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Skills is something that we learn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Skills are developed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You might attend training to learn a skill</a:t>
            </a:r>
          </a:p>
          <a:p>
            <a:pPr lvl="1"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Do’s &amp; Don’ts not in interview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7649" y="1937664"/>
            <a:ext cx="8153400" cy="461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b="1" dirty="0" smtClean="0">
                <a:latin typeface="Tw Cen MT" charset="0"/>
              </a:rPr>
              <a:t>Do’s :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Have clear understanding about what we are expecting from candidate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Prepare right set of questions to evaluate candidates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Be polite with candidate during interview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Fill the evaluation form in detail and share it with TA team (don’t share with candidate)</a:t>
            </a:r>
          </a:p>
          <a:p>
            <a:pPr lvl="1"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b="1" dirty="0" smtClean="0"/>
              <a:t>Don’ts :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Get into argument with candidate.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Treat candidate in disrespectful manner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Reject a candidate because he doesn’t know specific framework /  tool / specific area.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Ask irrelevant questions (asking questions on areas that we don’t require)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Ask silly / simple questions and waste his time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01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Expectations upto Senior Software Engineer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7649" y="1937664"/>
            <a:ext cx="8153400" cy="37773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Expected talents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Good logical thinking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Ability to learn and acquire new technical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>
                <a:latin typeface="Tw Cen MT" charset="0"/>
              </a:rPr>
              <a:t>Decent communication skills</a:t>
            </a:r>
          </a:p>
          <a:p>
            <a:pPr lvl="1">
              <a:buNone/>
            </a:pP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pPr>
              <a:buFont typeface="Wingdings" pitchFamily="2" charset="2"/>
              <a:buChar char="ü"/>
            </a:pPr>
            <a:r>
              <a:rPr lang="en-US" sz="1600" dirty="0" smtClean="0"/>
              <a:t>Expected skills 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Good in core java (In 90 to 95% cases if a person is good in core java , I select that candidate upto  senior software engineer position)</a:t>
            </a:r>
          </a:p>
          <a:p>
            <a:pPr lvl="1">
              <a:buFont typeface="Wingdings" pitchFamily="2" charset="2"/>
              <a:buChar char="ü"/>
            </a:pPr>
            <a:r>
              <a:rPr lang="en-US" sz="1600" dirty="0" smtClean="0"/>
              <a:t>Ask good questions on frameworks / areas (UI/Database/J2EE)  he has worked and try to make a call.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01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Expectations from Team Lead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7649" y="1937664"/>
            <a:ext cx="8153400" cy="461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Expected talents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Good leadership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Good communication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Good logical thinking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Ability to learn and acquire new technical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>
                <a:latin typeface="Tw Cen MT" charset="0"/>
              </a:rPr>
              <a:t>Ability to guide and mentor juniors</a:t>
            </a:r>
          </a:p>
          <a:p>
            <a:pPr lvl="1">
              <a:buNone/>
            </a:pPr>
            <a:endParaRPr lang="en-US" sz="1700" dirty="0"/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Expected skills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Good in core java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Good knowledge on quality delivery .(If he doesn’t have good knowledge then he cannot guide team towards good delivery ) 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Good technical knowledge on various frame works and must be in a position to guide team members on technical issues (Focus on areas / technologies that we work on)</a:t>
            </a:r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01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Question to evaluate talents and skill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7649" y="1937664"/>
            <a:ext cx="8153400" cy="461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What questions we can ask to know his logical thinking skills ? 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How can we assess his communication skills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How to know his learning ability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How can we assess his ability to drive project towards high quality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What questions we should ask in core java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What questions we have to ask in frameworks ?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How to know if he is fake profile ?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w Cen MT" charset="0"/>
            </a:endParaRP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01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Conclusion</a:t>
            </a:r>
            <a:endParaRPr lang="en-US" sz="24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1" y="1937664"/>
            <a:ext cx="7391400" cy="46155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US" sz="2000" dirty="0" smtClean="0">
              <a:latin typeface="Tw Cen MT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There is no rule book that dictates right way of evaluating candidates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w Cen MT" charset="0"/>
              </a:rPr>
              <a:t>If you are finding it difficult to conclude about candidates selection ,mention the same in interview evaluation form and pass it to  management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Tw Cen MT" charset="0"/>
            </a:endParaRP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ü"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27701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su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448DD2B91BE4E96CF4FCB46776E76" ma:contentTypeVersion="1" ma:contentTypeDescription="Create a new document." ma:contentTypeScope="" ma:versionID="6a9bd17f151380ba01b6557f5d7f3977">
  <xsd:schema xmlns:xsd="http://www.w3.org/2001/XMLSchema" xmlns:xs="http://www.w3.org/2001/XMLSchema" xmlns:p="http://schemas.microsoft.com/office/2006/metadata/properties" xmlns:ns3="e481c529-ed1b-45cf-9b7e-c4fb1eb8885b" targetNamespace="http://schemas.microsoft.com/office/2006/metadata/properties" ma:root="true" ma:fieldsID="fc7a931c163aa832702fb0f0873f04ba" ns3:_="">
    <xsd:import namespace="e481c529-ed1b-45cf-9b7e-c4fb1eb8885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1c529-ed1b-45cf-9b7e-c4fb1eb888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5CB93F-D335-472A-BB77-C917C0F79B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EC2CE9F-7613-48E1-9E2D-7147AA540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1c529-ed1b-45cf-9b7e-c4fb1eb888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932E6D-8D54-4D16-BAA1-0DE2058CDB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510</Words>
  <Application>Microsoft Office PowerPoint</Application>
  <PresentationFormat>On-screen Show (4:3)</PresentationFormat>
  <Paragraphs>85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Capsules</vt:lpstr>
      <vt:lpstr>Median</vt:lpstr>
      <vt:lpstr> Hiring Guidelines</vt:lpstr>
      <vt:lpstr>About this presentation</vt:lpstr>
      <vt:lpstr>Two important terms – Talent &amp; Skill</vt:lpstr>
      <vt:lpstr>Do’s &amp; Don’ts not in interview</vt:lpstr>
      <vt:lpstr>Expectations upto Senior Software Engineer</vt:lpstr>
      <vt:lpstr>Expectations from Team Lead</vt:lpstr>
      <vt:lpstr>Question to evaluate talents and skill</vt:lpstr>
      <vt:lpstr>Conclusion</vt:lpstr>
    </vt:vector>
  </TitlesOfParts>
  <Company>IASTED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xprk828</cp:lastModifiedBy>
  <cp:revision>224</cp:revision>
  <dcterms:created xsi:type="dcterms:W3CDTF">2001-12-11T23:34:17Z</dcterms:created>
  <dcterms:modified xsi:type="dcterms:W3CDTF">2015-05-07T16:30:07Z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0x0101008D6448DD2B91BE4E96CF4FCB46776E76</vt:lpwstr>
  </property>
  <property fmtid="{D5CDD505-2E9C-101B-9397-08002B2CF9AE}" pid="3" name="IsMyDocuments">
    <vt:bool>true</vt:bool>
  </property>
</Properties>
</file>