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365" r:id="rId8"/>
    <p:sldId id="368" r:id="rId9"/>
  </p:sldIdLst>
  <p:sldSz cx="11887200" cy="6858000"/>
  <p:notesSz cx="9144000" cy="6858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5314" autoAdjust="0"/>
  </p:normalViewPr>
  <p:slideViewPr>
    <p:cSldViewPr>
      <p:cViewPr>
        <p:scale>
          <a:sx n="70" d="100"/>
          <a:sy n="70" d="100"/>
        </p:scale>
        <p:origin x="-732" y="-102"/>
      </p:cViewPr>
      <p:guideLst>
        <p:guide orient="horz" pos="2160"/>
        <p:guide pos="37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5943601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891540" y="990600"/>
            <a:ext cx="673608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75680" y="2927351"/>
            <a:ext cx="475488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4721860" y="4889500"/>
            <a:ext cx="633984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3467101" y="6550227"/>
            <a:ext cx="2476500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6754658" y="6550227"/>
            <a:ext cx="4263708" cy="307777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385" y="6356036"/>
            <a:ext cx="763587" cy="492443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17613" y="1425575"/>
            <a:ext cx="1010412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697" y="762000"/>
            <a:ext cx="2600326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8723" y="762000"/>
            <a:ext cx="7602856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762000"/>
            <a:ext cx="10401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8721" y="2362200"/>
            <a:ext cx="510159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8431" y="2362200"/>
            <a:ext cx="510159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13520" y="6550227"/>
            <a:ext cx="2476500" cy="30777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7937" y="6526415"/>
            <a:ext cx="3764280" cy="30777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2" y="6340161"/>
            <a:ext cx="763587" cy="492443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5971032"/>
            <a:ext cx="118872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1887" y="6053328"/>
            <a:ext cx="292425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66897" y="6044184"/>
            <a:ext cx="8820303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70860" y="4038600"/>
            <a:ext cx="84201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70860" y="6050037"/>
            <a:ext cx="871728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9060" y="6068699"/>
            <a:ext cx="267462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11011" y="236542"/>
            <a:ext cx="762762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401301" y="228600"/>
            <a:ext cx="108966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443" y="228600"/>
            <a:ext cx="1059942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96443" y="1600200"/>
            <a:ext cx="1059942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3083" y="2743204"/>
            <a:ext cx="9260047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1" y="1524000"/>
            <a:ext cx="118872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68402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783080" y="1600200"/>
            <a:ext cx="1010412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080" y="1600200"/>
            <a:ext cx="9906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68402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92481" y="1589567"/>
            <a:ext cx="50520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98371" y="1589567"/>
            <a:ext cx="505206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1" y="273051"/>
            <a:ext cx="1059942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92481" y="2438400"/>
            <a:ext cx="505206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40781" y="2438400"/>
            <a:ext cx="505206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92481" y="1752600"/>
            <a:ext cx="505206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240781" y="1752600"/>
            <a:ext cx="505206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693421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73051"/>
            <a:ext cx="1050036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92480" y="1752600"/>
            <a:ext cx="2080261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70860" y="1752600"/>
            <a:ext cx="832104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0260" y="5486400"/>
            <a:ext cx="950976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1887" y="4572000"/>
            <a:ext cx="118872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1888" y="4663440"/>
            <a:ext cx="190195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8938" y="4654296"/>
            <a:ext cx="98782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260" y="4648200"/>
            <a:ext cx="950976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882141" y="0"/>
            <a:ext cx="130759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2920" y="6248404"/>
            <a:ext cx="34671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88214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080259" y="6248210"/>
            <a:ext cx="5943601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28750" y="0"/>
            <a:ext cx="985845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9161" y="609604"/>
            <a:ext cx="267462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609601"/>
            <a:ext cx="723138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19161" y="6248406"/>
            <a:ext cx="28727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2" y="6248211"/>
            <a:ext cx="72455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7925215" y="0"/>
            <a:ext cx="416052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984651" y="609600"/>
            <a:ext cx="29718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984651" y="0"/>
            <a:ext cx="29718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866541" y="107793"/>
            <a:ext cx="533400" cy="317819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8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8" y="2906717"/>
            <a:ext cx="101041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721" y="2362200"/>
            <a:ext cx="510159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431" y="2362200"/>
            <a:ext cx="510159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4638"/>
            <a:ext cx="106984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1535113"/>
            <a:ext cx="52522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1" y="2174875"/>
            <a:ext cx="5252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6" y="1535113"/>
            <a:ext cx="52543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6" y="2174875"/>
            <a:ext cx="525430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7" y="273054"/>
            <a:ext cx="664527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3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5" y="4800601"/>
            <a:ext cx="71323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5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5" y="5367339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" y="0"/>
            <a:ext cx="416052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990601" y="762000"/>
            <a:ext cx="663702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88720" y="762000"/>
            <a:ext cx="10401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8720" y="2362200"/>
            <a:ext cx="10401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3520" y="6550227"/>
            <a:ext cx="2476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7937" y="6526415"/>
            <a:ext cx="3764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82" y="6340161"/>
            <a:ext cx="7635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97180" y="1981201"/>
            <a:ext cx="960882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92480" y="228600"/>
            <a:ext cx="1059942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96443" y="1600200"/>
            <a:ext cx="1059942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924800" y="6248404"/>
            <a:ext cx="34671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2482" y="6248210"/>
            <a:ext cx="7047409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1" y="1234440"/>
            <a:ext cx="118872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693421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67716" y="1280160"/>
            <a:ext cx="11119486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693421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iconindia.com/online-courses/tutorials/What-are-Private-and-Public-IP-Addresses-id-109.html" TargetMode="External"/><Relationship Id="rId2" Type="http://schemas.openxmlformats.org/officeDocument/2006/relationships/hyperlink" Target="https://www.youtube.com/watch?v=7_LPdttKXPc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youtube.com/watch?v=TQQA8RpKxqg" TargetMode="External"/><Relationship Id="rId4" Type="http://schemas.openxmlformats.org/officeDocument/2006/relationships/hyperlink" Target="https://www.youtube.com/watch?v=BCjUbpIzRs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52060" y="4876800"/>
            <a:ext cx="713232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92481" y="1447800"/>
            <a:ext cx="6934200" cy="990600"/>
          </a:xfrm>
        </p:spPr>
        <p:txBody>
          <a:bodyPr/>
          <a:lstStyle/>
          <a:p>
            <a:r>
              <a:rPr lang="en-US" sz="2400" dirty="0" smtClean="0"/>
              <a:t>How Internet Works</a:t>
            </a:r>
            <a:endParaRPr lang="en-US" sz="2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internet works (Simplified Diagram)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" y="1524000"/>
            <a:ext cx="118872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9061" y="3810000"/>
            <a:ext cx="1168908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448301" y="3733804"/>
            <a:ext cx="515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Data Cable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78380" y="2971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92481" y="49530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Server (Computer that serves Requests and contains Web pages)</a:t>
            </a:r>
            <a:endParaRPr lang="en-IN" sz="1600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2278380" y="4038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726681" y="4953000"/>
            <a:ext cx="267462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Client (Sends request using browser)</a:t>
            </a:r>
            <a:endParaRPr lang="en-IN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113520" y="4038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92481" y="1600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Server (Computer that serves Requests and contains Web pages)</a:t>
            </a:r>
            <a:endParaRPr lang="en-IN" sz="16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internet works (More Simplified Diagram)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" y="1524000"/>
            <a:ext cx="118872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7726681" y="3200400"/>
            <a:ext cx="29718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Server (Computer that serves Requests and contains Web pages)</a:t>
            </a:r>
            <a:endParaRPr lang="en-IN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287780" y="3200400"/>
            <a:ext cx="267462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Client (Sends request using browser)</a:t>
            </a:r>
            <a:endParaRPr lang="en-IN" sz="1600" dirty="0"/>
          </a:p>
        </p:txBody>
      </p:sp>
      <p:sp>
        <p:nvSpPr>
          <p:cNvPr id="20" name="Right Arrow 19"/>
          <p:cNvSpPr/>
          <p:nvPr/>
        </p:nvSpPr>
        <p:spPr>
          <a:xfrm>
            <a:off x="3962400" y="3581400"/>
            <a:ext cx="37642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Http Request</a:t>
            </a:r>
            <a:endParaRPr lang="en-IN" sz="1600" dirty="0"/>
          </a:p>
        </p:txBody>
      </p:sp>
      <p:sp>
        <p:nvSpPr>
          <p:cNvPr id="21" name="Left Arrow 20"/>
          <p:cNvSpPr/>
          <p:nvPr/>
        </p:nvSpPr>
        <p:spPr>
          <a:xfrm>
            <a:off x="3962400" y="4191000"/>
            <a:ext cx="376428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Http Response</a:t>
            </a:r>
            <a:endParaRPr lang="en-IN" sz="16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internet works (</a:t>
            </a:r>
            <a:r>
              <a:rPr lang="en-US" sz="2000" b="1" smtClean="0"/>
              <a:t>Detailed Diagram)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6443" y="1981200"/>
            <a:ext cx="10001097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www.youtube.com/watch?v=7_LPdttKXPc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www.siliconindia.com/online-courses/tutorials/What-are-Private-and-Public-IP-Addresses-id-109.html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www.youtube.com/watch?v=BCjUbpIzRs8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www.youtube.com/watch?v=TQQA8RpKxqg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5CB71-27A8-4F27-B3EF-0B7C3FFAE0B8}">
  <ds:schemaRefs>
    <ds:schemaRef ds:uri="e481c529-ed1b-45cf-9b7e-c4fb1eb8885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7227</TotalTime>
  <Words>95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Capsules</vt:lpstr>
      <vt:lpstr>Median</vt:lpstr>
      <vt:lpstr>How Internet Works</vt:lpstr>
      <vt:lpstr>How internet works (Simplified Diagram)</vt:lpstr>
      <vt:lpstr>How internet works (More Simplified Diagram)</vt:lpstr>
      <vt:lpstr>How internet works (Detailed Diagram)</vt:lpstr>
    </vt:vector>
  </TitlesOfParts>
  <Company>IASTED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942</cp:revision>
  <dcterms:created xsi:type="dcterms:W3CDTF">2001-12-11T23:34:17Z</dcterms:created>
  <dcterms:modified xsi:type="dcterms:W3CDTF">2016-03-26T17:19:16Z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