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782" r:id="rId5"/>
  </p:sldMasterIdLst>
  <p:sldIdLst>
    <p:sldId id="256" r:id="rId6"/>
    <p:sldId id="274" r:id="rId7"/>
    <p:sldId id="283" r:id="rId8"/>
    <p:sldId id="288" r:id="rId9"/>
    <p:sldId id="289" r:id="rId10"/>
    <p:sldId id="290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292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9999"/>
    <a:srgbClr val="0066FF"/>
    <a:srgbClr val="33CC33"/>
    <a:srgbClr val="FF6600"/>
    <a:srgbClr val="FF3399"/>
    <a:srgbClr val="FF00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0929"/>
  </p:normalViewPr>
  <p:slideViewPr>
    <p:cSldViewPr>
      <p:cViewPr varScale="1">
        <p:scale>
          <a:sx n="85" d="100"/>
          <a:sy n="85" d="100"/>
        </p:scale>
        <p:origin x="-1133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89805F54-5D30-404A-984E-0AC3D8143D6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F0659-2132-4345-938F-25B745CC137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F65EF-BCDE-4103-A493-E3BFE82FC15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A5FB1F5C-66D5-44D4-BEE8-17DA05E3367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805F54-5D30-404A-984E-0AC3D8143D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07F527-FE88-4A2D-BBE5-39F7962BE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EB16A64-549E-480B-A9B8-E9129B1E7A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dirty="0" smtClean="0"/>
              <a:t>Anil Kumar Sakala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E6312B-2B9B-43EC-BC6C-C032F8254C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15E8BCD-BE03-4252-B3A8-53E32A6668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278690-80E3-4564-9A80-68B225511B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4AF794-FA68-4A87-B2A1-6AA747FDDA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7F527-FE88-4A2D-BBE5-39F7962BE8E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A6A0BE-AAE0-40A5-8234-7E45C3F522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9E896C-C397-46E7-8AD9-45FA850913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659-2132-4345-938F-25B745CC13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F9F65EF-BCDE-4103-A493-E3BFE82FC1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16A64-549E-480B-A9B8-E9129B1E7AC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6312B-2B9B-43EC-BC6C-C032F8254C2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E8BCD-BE03-4252-B3A8-53E32A6668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78690-80E3-4564-9A80-68B225511B0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AF794-FA68-4A87-B2A1-6AA747FDDA3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6A0BE-AAE0-40A5-8234-7E45C3F5221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E896C-C397-46E7-8AD9-45FA850913E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fld id="{65C0766D-6D6C-47D0-960C-95AF4204BF85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wedg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5C0766D-6D6C-47D0-960C-95AF4204BF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spd="slow">
    <p:wedge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4876800"/>
            <a:ext cx="5486400" cy="38100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</a:t>
            </a:r>
            <a:endParaRPr lang="en-US" sz="2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1447800"/>
            <a:ext cx="5867400" cy="1089025"/>
          </a:xfrm>
        </p:spPr>
        <p:txBody>
          <a:bodyPr/>
          <a:lstStyle/>
          <a:p>
            <a:r>
              <a:rPr lang="en-US" sz="3200" dirty="0" smtClean="0"/>
              <a:t>Learning and Training Department</a:t>
            </a:r>
            <a:endParaRPr lang="en-US" sz="32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Focus on quality of work and non functional requirements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8153400" cy="2209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Maintain good test coverage for all our DU’s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Maintain good sonar report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Good code review comments (We are adding task for every new deployment unit . So no question of skipping it)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Ensure </a:t>
            </a:r>
            <a:r>
              <a:rPr lang="en-US" sz="1800" dirty="0" err="1" smtClean="0"/>
              <a:t>jenkins</a:t>
            </a:r>
            <a:r>
              <a:rPr lang="en-US" sz="1800" dirty="0" smtClean="0"/>
              <a:t> jobs are stable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Focus on quality of work and non functional requirements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8153400" cy="2209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Maintain good test coverage for all our DU’s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Maintain good sonar report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Good code review comments (We are adding task for every new deployment unit . So no question of skipping it)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Ensure </a:t>
            </a:r>
            <a:r>
              <a:rPr lang="en-US" sz="1800" dirty="0" err="1" smtClean="0"/>
              <a:t>jenkins</a:t>
            </a:r>
            <a:r>
              <a:rPr lang="en-US" sz="1800" dirty="0" smtClean="0"/>
              <a:t> jobs are stable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Focus on quality of work and non functional requirements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8153400" cy="2209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Maintain good test coverage for all our DU’s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Maintain good sonar report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Good code review comments (We are adding task for every new deployment unit . So no question of skipping it)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Ensure </a:t>
            </a:r>
            <a:r>
              <a:rPr lang="en-US" sz="1800" dirty="0" err="1" smtClean="0"/>
              <a:t>jenkins</a:t>
            </a:r>
            <a:r>
              <a:rPr lang="en-US" sz="1800" dirty="0" smtClean="0"/>
              <a:t> jobs are stable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Focus on quality of work and non functional requirements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8153400" cy="2209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Maintain good test coverage for all our DU’s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Maintain good sonar report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Good code review comments (We are adding task for every new deployment unit . So no question of skipping it)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Ensure </a:t>
            </a:r>
            <a:r>
              <a:rPr lang="en-US" sz="1800" dirty="0" err="1" smtClean="0"/>
              <a:t>jenkins</a:t>
            </a:r>
            <a:r>
              <a:rPr lang="en-US" sz="1800" dirty="0" smtClean="0"/>
              <a:t> jobs are stable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Focus on quality of work and non functional requirements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8153400" cy="2209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Maintain good test coverage for all our DU’s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Maintain good sonar report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Good code review comments (We are adding task for every new deployment unit . So no question of skipping it)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Ensure </a:t>
            </a:r>
            <a:r>
              <a:rPr lang="en-US" sz="1800" dirty="0" err="1" smtClean="0"/>
              <a:t>jenkins</a:t>
            </a:r>
            <a:r>
              <a:rPr lang="en-US" sz="1800" dirty="0" smtClean="0"/>
              <a:t> jobs are stable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Focus on quality of work and non functional requirements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8153400" cy="2209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Maintain good test coverage for all our DU’s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Maintain good sonar report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Good code review comments (We are adding task for every new deployment unit . So no question of skipping it)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Ensure </a:t>
            </a:r>
            <a:r>
              <a:rPr lang="en-US" sz="1800" dirty="0" err="1" smtClean="0"/>
              <a:t>jenkins</a:t>
            </a:r>
            <a:r>
              <a:rPr lang="en-US" sz="1800" dirty="0" smtClean="0"/>
              <a:t> jobs are stable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Focus on quality of work and non functional requirements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8153400" cy="2209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Maintain good test coverage for all our DU’s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Maintain good sonar report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Good code review comments (We are adding task for every new deployment unit . So no question of skipping it)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Ensure </a:t>
            </a:r>
            <a:r>
              <a:rPr lang="en-US" sz="1800" dirty="0" err="1" smtClean="0"/>
              <a:t>jenkins</a:t>
            </a:r>
            <a:r>
              <a:rPr lang="en-US" sz="1800" dirty="0" smtClean="0"/>
              <a:t> jobs are stable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Focus on quality of work and non functional requirements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8153400" cy="2209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Maintain good test coverage for all our DU’s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Maintain good sonar report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Good code review comments (We are adding task for every new deployment unit . So no question of skipping it)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Ensure </a:t>
            </a:r>
            <a:r>
              <a:rPr lang="en-US" sz="1800" dirty="0" err="1" smtClean="0"/>
              <a:t>jenkins</a:t>
            </a:r>
            <a:r>
              <a:rPr lang="en-US" sz="1800" dirty="0" smtClean="0"/>
              <a:t> jobs are stable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Focus on quality of work and non functional requirements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8153400" cy="2209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Maintain good test coverage for all our DU’s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Maintain good sonar report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Good code review comments (We are adding task for every new deployment unit . So no question of skipping it)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Ensure </a:t>
            </a:r>
            <a:r>
              <a:rPr lang="en-US" sz="1800" dirty="0" err="1" smtClean="0"/>
              <a:t>jenkins</a:t>
            </a:r>
            <a:r>
              <a:rPr lang="en-US" sz="1800" dirty="0" smtClean="0"/>
              <a:t> jobs are stable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Focus on quality of work and non functional requirements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8153400" cy="2209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Maintain good test coverage for all our DU’s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Maintain good sonar report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Good code review comments (We are adding task for every new deployment unit . So no question of skipping it)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Ensure </a:t>
            </a:r>
            <a:r>
              <a:rPr lang="en-US" sz="1800" dirty="0" err="1" smtClean="0"/>
              <a:t>jenkins</a:t>
            </a:r>
            <a:r>
              <a:rPr lang="en-US" sz="1800" dirty="0" smtClean="0"/>
              <a:t> jobs are stable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Concerns with current training department</a:t>
            </a:r>
            <a:r>
              <a:rPr lang="en-US" sz="1600" dirty="0"/>
              <a:t>	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81200"/>
            <a:ext cx="7616952" cy="38862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I have taken one session in the recent past and there is no feedback on it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 found lot of guys coming to me asking for presentation that I have made . They are not sure where these presentations are going and who is using them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Lot of employees ask me for presentations that I have made in the past and I am not sure where they are ?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Can any department tell how many presentations I have made , quality of presentations ?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Do you recognize efforts put down by a person to make a presentation so that he will repeat the act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 want to do PMP certification and if I approach learning department can they point me to a mentor who will help me in fulfilling my goal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As of today quality of sessions is extremely poor (especially Friday sessions) because of which trainers and listeners both of them lost interest in training department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 came across an excellent article how can I share it with whole prokarma ?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 came across an excellent online video content . How can I share with prokarma.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 never approached training department hoping they will empower me to new levels .</a:t>
            </a:r>
          </a:p>
          <a:p>
            <a:pPr>
              <a:buFont typeface="Wingdings" pitchFamily="2" charset="2"/>
              <a:buChar char="ü"/>
            </a:pPr>
            <a:endParaRPr lang="en-US" sz="2400" dirty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Focus on quality of work and non functional requirements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8153400" cy="2209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Maintain good test coverage for all our DU’s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Maintain good sonar report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Good code review comments (We are adding task for every new deployment unit . So no question of skipping it)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Ensure </a:t>
            </a:r>
            <a:r>
              <a:rPr lang="en-US" sz="1800" dirty="0" err="1" smtClean="0"/>
              <a:t>jenkins</a:t>
            </a:r>
            <a:r>
              <a:rPr lang="en-US" sz="1800" dirty="0" smtClean="0"/>
              <a:t> jobs are stable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Focus on quality of work and non functional requirements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8153400" cy="2209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Maintain good test coverage for all our DU’s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Maintain good sonar report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Good code review comments (We are adding task for every new deployment unit . So no question of skipping it)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Ensure </a:t>
            </a:r>
            <a:r>
              <a:rPr lang="en-US" sz="1800" dirty="0" err="1" smtClean="0"/>
              <a:t>jenkins</a:t>
            </a:r>
            <a:r>
              <a:rPr lang="en-US" sz="1800" dirty="0" smtClean="0"/>
              <a:t> jobs are stable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Weekly meetings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8153400" cy="4419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Let us add these three questions to our weekly meetings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Is our customer happy this week ?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Did we find any new opportunities to make our customers happy ? We need to listen to our customer carefully to identify new opportunities .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Let us acknowledge and appreciate all our team members who got appreciation mails from customer that week 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2057400"/>
            <a:ext cx="7467600" cy="3657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400" dirty="0" smtClean="0"/>
              <a:t>Create wiki space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Set high expectations and sell your expectations to existing and new employees . 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Create confidence in employees about learning &amp; training department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Recognize and award people to create good trainers and mentors</a:t>
            </a:r>
          </a:p>
          <a:p>
            <a:pPr>
              <a:buFont typeface="Wingdings" pitchFamily="2" charset="2"/>
              <a:buChar char="ü"/>
            </a:pPr>
            <a:r>
              <a:rPr lang="en-US" sz="1400" b="1" dirty="0" smtClean="0"/>
              <a:t>Note</a:t>
            </a:r>
            <a:r>
              <a:rPr lang="en-US" sz="1400" dirty="0" smtClean="0"/>
              <a:t> : By the time I complete this presentation you will understand clearly how to address all these problems 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Four simple steps to fix above problems</a:t>
            </a:r>
            <a:endParaRPr lang="en-US" sz="1600" b="1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Wiki Space</a:t>
            </a:r>
            <a:endParaRPr lang="en-US" sz="20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79989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Mission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981200"/>
            <a:ext cx="7848600" cy="2819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/>
              <a:t>I believe we require four categories of employees that will make us more successful  - </a:t>
            </a:r>
            <a:r>
              <a:rPr lang="en-US" sz="1600" b="1" dirty="0" smtClean="0"/>
              <a:t>Great leaders , Great trainers , Great mentors , Technical &amp; Project management experts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Our mission statement should help our people in understanding what we are doing 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I have few thoughts on creating a mission statement and this is what came to my mind – “ Empowering employees to make them good Leaders , Trainers , Mentors , Technical &amp; Project management experts leading to increased customer satisfaction and preparing teams for new challenges in line with business goals ”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Better thoughts ?</a:t>
            </a:r>
          </a:p>
          <a:p>
            <a:pPr lvl="1">
              <a:buNone/>
            </a:pPr>
            <a:endParaRPr lang="en-US" sz="1500" dirty="0" smtClean="0"/>
          </a:p>
          <a:p>
            <a:pPr lvl="1">
              <a:buFont typeface="Wingdings" pitchFamily="2" charset="2"/>
              <a:buChar char="ü"/>
            </a:pPr>
            <a:endParaRPr lang="en-US" sz="1500" dirty="0" smtClean="0"/>
          </a:p>
          <a:p>
            <a:pPr lvl="1">
              <a:buFont typeface="Wingdings" pitchFamily="2" charset="2"/>
              <a:buChar char="ü"/>
            </a:pPr>
            <a:endParaRPr lang="en-US" sz="1500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Upcoming Trainings 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3352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Opening note talking about importance of registering to attend training (Today many are not registering)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Should contain table data with all following columns –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S.No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Presentation Topic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Presenter name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Target Audience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Timing Details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Registration link (Pointing to </a:t>
            </a:r>
            <a:r>
              <a:rPr lang="en-US" sz="1500" dirty="0" err="1" smtClean="0"/>
              <a:t>PKonnect</a:t>
            </a:r>
            <a:r>
              <a:rPr lang="en-US" sz="1500" dirty="0" smtClean="0"/>
              <a:t> )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Number of registrations (Should get updated periodically)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Status (Registration opened / Registration closed)</a:t>
            </a:r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Focus on quality of work and non functional requirements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8153400" cy="2209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Maintain good test coverage for all our DU’s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Maintain good sonar report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Good code review comments (We are adding task for every new deployment unit . So no question of skipping it)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Ensure </a:t>
            </a:r>
            <a:r>
              <a:rPr lang="en-US" sz="1800" dirty="0" err="1" smtClean="0"/>
              <a:t>jenkins</a:t>
            </a:r>
            <a:r>
              <a:rPr lang="en-US" sz="1800" dirty="0" smtClean="0"/>
              <a:t> jobs are stable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Focus on quality of work and non functional requirements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8153400" cy="2209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Maintain good test coverage for all our DU’s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Maintain good sonar report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Good code review comments (We are adding task for every new deployment unit . So no question of skipping it)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Ensure </a:t>
            </a:r>
            <a:r>
              <a:rPr lang="en-US" sz="1800" dirty="0" err="1" smtClean="0"/>
              <a:t>jenkins</a:t>
            </a:r>
            <a:r>
              <a:rPr lang="en-US" sz="1800" dirty="0" smtClean="0"/>
              <a:t> jobs are stable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Focus on quality of work and non functional requirements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8153400" cy="2209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Maintain good test coverage for all our DU’s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Maintain good sonar report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Good code review comments (We are adding task for every new deployment unit . So no question of skipping it)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Ensure </a:t>
            </a:r>
            <a:r>
              <a:rPr lang="en-US" sz="1800" dirty="0" err="1" smtClean="0"/>
              <a:t>jenkins</a:t>
            </a:r>
            <a:r>
              <a:rPr lang="en-US" sz="1800" dirty="0" smtClean="0"/>
              <a:t> jobs are stable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su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448DD2B91BE4E96CF4FCB46776E76" ma:contentTypeVersion="1" ma:contentTypeDescription="Create a new document." ma:contentTypeScope="" ma:versionID="6a9bd17f151380ba01b6557f5d7f3977">
  <xsd:schema xmlns:xsd="http://www.w3.org/2001/XMLSchema" xmlns:xs="http://www.w3.org/2001/XMLSchema" xmlns:p="http://schemas.microsoft.com/office/2006/metadata/properties" xmlns:ns3="e481c529-ed1b-45cf-9b7e-c4fb1eb8885b" targetNamespace="http://schemas.microsoft.com/office/2006/metadata/properties" ma:root="true" ma:fieldsID="fc7a931c163aa832702fb0f0873f04ba" ns3:_="">
    <xsd:import namespace="e481c529-ed1b-45cf-9b7e-c4fb1eb8885b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1c529-ed1b-45cf-9b7e-c4fb1eb888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5CB71-27A8-4F27-B3EF-0B7C3FFAE0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FEA58DC-72AF-4EC3-8A4B-5947507DF5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81c529-ed1b-45cf-9b7e-c4fb1eb888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CCFA03-50CA-476E-8B8B-49D774F043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2619</TotalTime>
  <Words>1221</Words>
  <Application>Microsoft Office PowerPoint</Application>
  <PresentationFormat>On-screen Show (4:3)</PresentationFormat>
  <Paragraphs>120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Capsules</vt:lpstr>
      <vt:lpstr>Median</vt:lpstr>
      <vt:lpstr>Learning and Training Department</vt:lpstr>
      <vt:lpstr>Concerns with current training department </vt:lpstr>
      <vt:lpstr>Four simple steps to fix above problems</vt:lpstr>
      <vt:lpstr>Wiki Space</vt:lpstr>
      <vt:lpstr>Mission</vt:lpstr>
      <vt:lpstr>Upcoming Trainings </vt:lpstr>
      <vt:lpstr>Focus on quality of work and non functional requirements</vt:lpstr>
      <vt:lpstr>Focus on quality of work and non functional requirements</vt:lpstr>
      <vt:lpstr>Focus on quality of work and non functional requirements</vt:lpstr>
      <vt:lpstr>Focus on quality of work and non functional requirements</vt:lpstr>
      <vt:lpstr>Focus on quality of work and non functional requirements</vt:lpstr>
      <vt:lpstr>Focus on quality of work and non functional requirements</vt:lpstr>
      <vt:lpstr>Focus on quality of work and non functional requirements</vt:lpstr>
      <vt:lpstr>Focus on quality of work and non functional requirements</vt:lpstr>
      <vt:lpstr>Focus on quality of work and non functional requirements</vt:lpstr>
      <vt:lpstr>Focus on quality of work and non functional requirements</vt:lpstr>
      <vt:lpstr>Focus on quality of work and non functional requirements</vt:lpstr>
      <vt:lpstr>Focus on quality of work and non functional requirements</vt:lpstr>
      <vt:lpstr>Focus on quality of work and non functional requirements</vt:lpstr>
      <vt:lpstr>Focus on quality of work and non functional requirements</vt:lpstr>
      <vt:lpstr>Focus on quality of work and non functional requirements</vt:lpstr>
      <vt:lpstr>Weekly meetings</vt:lpstr>
    </vt:vector>
  </TitlesOfParts>
  <Company>IASTED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xprk828</cp:lastModifiedBy>
  <cp:revision>411</cp:revision>
  <dcterms:created xsi:type="dcterms:W3CDTF">2001-12-11T23:34:17Z</dcterms:created>
  <dcterms:modified xsi:type="dcterms:W3CDTF">2015-11-25T15:26:16Z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0x0101008D6448DD2B91BE4E96CF4FCB46776E76</vt:lpwstr>
  </property>
  <property fmtid="{D5CDD505-2E9C-101B-9397-08002B2CF9AE}" pid="3" name="IsMyDocuments">
    <vt:bool>true</vt:bool>
  </property>
</Properties>
</file>