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358" r:id="rId8"/>
    <p:sldId id="274" r:id="rId9"/>
    <p:sldId id="339" r:id="rId10"/>
    <p:sldId id="340" r:id="rId11"/>
    <p:sldId id="342" r:id="rId12"/>
    <p:sldId id="343" r:id="rId13"/>
    <p:sldId id="355" r:id="rId14"/>
    <p:sldId id="354" r:id="rId15"/>
    <p:sldId id="344" r:id="rId16"/>
    <p:sldId id="328" r:id="rId17"/>
    <p:sldId id="356" r:id="rId18"/>
    <p:sldId id="345" r:id="rId19"/>
    <p:sldId id="357" r:id="rId20"/>
    <p:sldId id="347" r:id="rId21"/>
    <p:sldId id="32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5314" autoAdjust="0"/>
  </p:normalViewPr>
  <p:slideViewPr>
    <p:cSldViewPr>
      <p:cViewPr varScale="1">
        <p:scale>
          <a:sx n="89" d="100"/>
          <a:sy n="89" d="100"/>
        </p:scale>
        <p:origin x="-100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13" Type="http://schemas.openxmlformats.org/officeDocument/2006/relationships/hyperlink" Target="https://www.linkedin.com/pulse/20140215200145-131079-the-myth-of-the-bell-curve"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12" Type="http://schemas.openxmlformats.org/officeDocument/2006/relationships/hyperlink" Target="http://www.yourparttimehrmanager.com/the-bell-curve-vs-the-power-law-curve/"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 Id="rId14" Type="http://schemas.openxmlformats.org/officeDocument/2006/relationships/hyperlink" Target="https://www.linkedin.com/pulse/20131102214028-131079-are-performance-appraisals-doom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Conventional thinking : I will generate a score based on employee performance and based on his performance and based on that I will distribute salary – If you follow this you will close this business in 1 year</a:t>
            </a:r>
          </a:p>
          <a:p>
            <a:pPr>
              <a:buFont typeface="Wingdings" pitchFamily="2" charset="2"/>
              <a:buChar char="ü"/>
            </a:pPr>
            <a:r>
              <a:rPr lang="en-IN" sz="1700" dirty="0" smtClean="0"/>
              <a:t>Understand work performance rules – Power Law</a:t>
            </a:r>
          </a:p>
          <a:p>
            <a:pPr>
              <a:buFont typeface="Wingdings" pitchFamily="2" charset="2"/>
              <a:buChar char="ü"/>
            </a:pPr>
            <a:r>
              <a:rPr lang="en-IN" sz="1700" dirty="0" smtClean="0"/>
              <a:t>There 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group</a:t>
            </a:r>
          </a:p>
          <a:p>
            <a:pPr lvl="1">
              <a:buFont typeface="Wingdings" pitchFamily="2" charset="2"/>
              <a:buChar char="ü"/>
            </a:pPr>
            <a:r>
              <a:rPr lang="en-IN" sz="1400" dirty="0" smtClean="0"/>
              <a:t>Poor performers - </a:t>
            </a:r>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a:t>
            </a:r>
          </a:p>
          <a:p>
            <a:pPr lvl="1">
              <a:buFont typeface="Wingdings" pitchFamily="2" charset="2"/>
              <a:buChar char="ü"/>
            </a:pPr>
            <a:r>
              <a:rPr lang="en-US" sz="1700" dirty="0" smtClean="0"/>
              <a:t>Performance review will not increase performance review . Instead focus on feedback cycles</a:t>
            </a:r>
          </a:p>
          <a:p>
            <a:pPr lvl="1">
              <a:buFont typeface="Wingdings" pitchFamily="2" charset="2"/>
              <a:buChar char="ü"/>
            </a:pPr>
            <a:r>
              <a:rPr lang="en-US" sz="1700" dirty="0" smtClean="0"/>
              <a:t>Reduce emotional pain with performance reviews using 4 point scale (Power law : Workforce performance distribution)</a:t>
            </a:r>
          </a:p>
          <a:p>
            <a:pPr lvl="1">
              <a:buFont typeface="Wingdings" pitchFamily="2" charset="2"/>
              <a:buChar char="ü"/>
            </a:pPr>
            <a:r>
              <a:rPr lang="en-US" sz="1700" dirty="0" smtClean="0"/>
              <a:t>Pay for performance : 90 %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reviews – Myths &amp; Issues</a:t>
            </a:r>
          </a:p>
          <a:p>
            <a:pPr>
              <a:buFont typeface="Wingdings" pitchFamily="2" charset="2"/>
              <a:buChar char="ü"/>
            </a:pPr>
            <a:r>
              <a:rPr lang="en-US" sz="2000" dirty="0" smtClean="0"/>
              <a:t>Workforce performance patterns – Myth </a:t>
            </a:r>
            <a:r>
              <a:rPr lang="en-US" sz="2000" smtClean="0"/>
              <a:t>&amp; Realities</a:t>
            </a:r>
            <a:endParaRPr lang="en-US" sz="2000" dirty="0" smtClean="0"/>
          </a:p>
          <a:p>
            <a:pPr>
              <a:buFont typeface="Wingdings" pitchFamily="2" charset="2"/>
              <a:buChar char="ü"/>
            </a:pPr>
            <a:r>
              <a:rPr lang="en-US" sz="2000" dirty="0" smtClean="0"/>
              <a:t>Pay for performance – What is it &amp; How do you do that</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r>
              <a:rPr lang="en-US" sz="1050" dirty="0" smtClean="0"/>
              <a:t>Laszlo Bock is the Senior Vice President of People Operations at Google, Inc, where he has worked since 2006 </a:t>
            </a:r>
            <a:r>
              <a:rPr lang="en-IN" sz="1050" b="1" dirty="0" smtClean="0"/>
              <a:t>)</a:t>
            </a:r>
          </a:p>
          <a:p>
            <a:r>
              <a:rPr lang="en-IN" sz="1050" b="1" dirty="0" smtClean="0">
                <a:hlinkClick r:id="rId3"/>
              </a:rPr>
              <a:t>OOPS! 13 Management Practices That Waste Time &amp; Money (and what to do instead)</a:t>
            </a:r>
            <a:endParaRPr lang="en-IN" sz="1050" dirty="0" smtClean="0"/>
          </a:p>
          <a:p>
            <a:r>
              <a:rPr lang="en-IN" sz="1050" b="1" dirty="0" smtClean="0">
                <a:hlinkClick r:id="rId4"/>
              </a:rPr>
              <a:t>The New One Minute Manager</a:t>
            </a:r>
            <a:r>
              <a:rPr lang="en-IN" sz="1050" b="1" dirty="0" smtClean="0"/>
              <a:t> </a:t>
            </a:r>
            <a:endParaRPr lang="en-IN" sz="1050" dirty="0" smtClean="0"/>
          </a:p>
          <a:p>
            <a:r>
              <a:rPr lang="en-IN" sz="1050" b="1" dirty="0" smtClean="0">
                <a:hlinkClick r:id="rId5"/>
              </a:rPr>
              <a:t>The Best Place to Work: The Art and Science of Creating an Extraordinary </a:t>
            </a:r>
            <a:r>
              <a:rPr lang="en-IN" sz="1050" b="1" dirty="0" err="1" smtClean="0">
                <a:hlinkClick r:id="rId5"/>
              </a:rPr>
              <a:t>Workplacery</a:t>
            </a:r>
            <a:endParaRPr lang="en-IN" sz="1050" dirty="0" smtClean="0"/>
          </a:p>
          <a:p>
            <a:r>
              <a:rPr lang="en-US" sz="1050" b="1" dirty="0" smtClean="0">
                <a:hlinkClick r:id="rId6"/>
              </a:rPr>
              <a:t>Hard Facts Dangerous Half-Truths , and Total Nonsense : Profiting from evidence based management - Jeffrey P</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p>
          <a:p>
            <a:r>
              <a:rPr lang="en-US" sz="1050" b="1" dirty="0" smtClean="0">
                <a:hlinkClick r:id="rId12"/>
              </a:rPr>
              <a:t>http://www.yourparttimehrmanager.com/the-bell-curve-vs-the-power-law-curve/</a:t>
            </a:r>
            <a:endParaRPr lang="en-US" sz="1050" b="1" dirty="0" smtClean="0"/>
          </a:p>
          <a:p>
            <a:r>
              <a:rPr lang="en-US" sz="1050" b="1" dirty="0" smtClean="0">
                <a:hlinkClick r:id="rId13"/>
              </a:rPr>
              <a:t>https://www.linkedin.com/pulse/20140215200145-131079-the-myth-of-the-bell-curve</a:t>
            </a:r>
            <a:endParaRPr lang="en-US" sz="1050" b="1" dirty="0" smtClean="0"/>
          </a:p>
          <a:p>
            <a:r>
              <a:rPr lang="en-US" sz="1050" b="1" dirty="0" smtClean="0">
                <a:hlinkClick r:id="rId14"/>
              </a:rPr>
              <a:t>https://www.linkedin.com/pulse/20131102214028-131079-are-performance-appraisals-doomed</a:t>
            </a:r>
            <a:endParaRPr lang="en-US" sz="1050" b="1" dirty="0" smtClean="0"/>
          </a:p>
          <a:p>
            <a:endParaRPr lang="en-US" sz="1050" b="1" dirty="0" smtClean="0"/>
          </a:p>
          <a:p>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blinds(horizontal)">
                                      <p:cBhvr>
                                        <p:cTn id="47" dur="5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blinds(horizontal)">
                                      <p:cBhvr>
                                        <p:cTn id="52" dur="500"/>
                                        <p:tgtEl>
                                          <p:spTgt spid="4">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blinds(horizontal)">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blinds(horizontal)">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blinds(horizontal)">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blinds(horizontal)">
                                      <p:cBhvr>
                                        <p:cTn id="7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nvGraphicFramePr>
        <p:xfrm>
          <a:off x="838200" y="3200400"/>
          <a:ext cx="7543800" cy="362850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EE ) . Ranking always creates emotional pain and a demotivating factor in work environment.</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CFA03-50CA-476E-8B8B-49D774F043AB}">
  <ds:schemaRefs>
    <ds:schemaRef ds:uri="http://schemas.microsoft.com/sharepoint/v3/contenttype/form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8772</TotalTime>
  <Words>1223</Words>
  <Application>Microsoft Office PowerPoint</Application>
  <PresentationFormat>On-screen Show (4:3)</PresentationFormat>
  <Paragraphs>148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References</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xprk828</cp:lastModifiedBy>
  <cp:revision>899</cp:revision>
  <dcterms:created xsi:type="dcterms:W3CDTF">2001-12-11T23:34:17Z</dcterms:created>
  <dcterms:modified xsi:type="dcterms:W3CDTF">2016-03-04T14:24:54Z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