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22" r:id="rId9"/>
    <p:sldId id="324" r:id="rId10"/>
    <p:sldId id="289" r:id="rId11"/>
    <p:sldId id="290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2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err="1" smtClean="0"/>
              <a:t>Mganetic</a:t>
            </a:r>
            <a:r>
              <a:rPr lang="en-US" sz="3200" dirty="0" smtClean="0"/>
              <a:t> Work </a:t>
            </a:r>
            <a:r>
              <a:rPr lang="en-US" sz="3200" dirty="0" err="1" smtClean="0"/>
              <a:t>Environemt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Requestor name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Vote button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time for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Talk to trainers is another way of appreciating employees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Agenda</a:t>
            </a:r>
            <a:endParaRPr lang="en-US" sz="16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Deep dive into engagement factors ( Psychological and Scientific reasons)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How can we assess</a:t>
            </a:r>
            <a:r>
              <a:rPr lang="en-US" sz="1400" dirty="0" smtClean="0"/>
              <a:t> </a:t>
            </a:r>
            <a:r>
              <a:rPr lang="en-US" sz="1400" dirty="0" smtClean="0"/>
              <a:t>engagement </a:t>
            </a:r>
            <a:r>
              <a:rPr lang="en-US" sz="1400" dirty="0" smtClean="0"/>
              <a:t>levels and identify action items based on assessments</a:t>
            </a:r>
            <a:endParaRPr lang="en-US" sz="1400" dirty="0" smtClean="0"/>
          </a:p>
          <a:p>
            <a:pPr>
              <a:buFont typeface="Wingdings" pitchFamily="2" charset="2"/>
              <a:buChar char="ü"/>
            </a:pPr>
            <a:endParaRPr lang="en-US" sz="1400" dirty="0"/>
          </a:p>
          <a:p>
            <a:pPr>
              <a:buFont typeface="Wingdings" pitchFamily="2" charset="2"/>
              <a:buChar char="ü"/>
            </a:pPr>
            <a:endParaRPr lang="en-US" sz="1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More on engagement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What is discussed in my last </a:t>
            </a:r>
            <a:r>
              <a:rPr lang="en-US" sz="1400" dirty="0" smtClean="0"/>
              <a:t>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1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11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1100" smtClean="0"/>
              <a:t>RESPECT model </a:t>
            </a:r>
            <a:endParaRPr lang="en-US" sz="1100" smtClean="0"/>
          </a:p>
          <a:p>
            <a:pPr lvl="1">
              <a:buFont typeface="Wingdings" pitchFamily="2" charset="2"/>
              <a:buChar char="ü"/>
            </a:pPr>
            <a:endParaRPr lang="en-US" sz="1100" dirty="0" smtClean="0"/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Action items to improve engagement levels</a:t>
            </a:r>
          </a:p>
          <a:p>
            <a:pPr>
              <a:buFont typeface="Wingdings" pitchFamily="2" charset="2"/>
              <a:buChar char="ü"/>
            </a:pPr>
            <a:endParaRPr lang="en-US" sz="1400" dirty="0"/>
          </a:p>
          <a:p>
            <a:pPr>
              <a:buFont typeface="Wingdings" pitchFamily="2" charset="2"/>
              <a:buChar char="ü"/>
            </a:pPr>
            <a:endParaRPr lang="en-US" sz="1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Current State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How can we fix above problems (https://wiki.prokarma.com/display/UPD/Temp)</a:t>
            </a:r>
            <a:endParaRPr lang="en-IN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2490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Is manager approval required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by presenter 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People come on weekends and do we really recognize them.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</TotalTime>
  <Words>1017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Capsules</vt:lpstr>
      <vt:lpstr>Median</vt:lpstr>
      <vt:lpstr>Mganetic Work Environemt</vt:lpstr>
      <vt:lpstr>Agenda</vt:lpstr>
      <vt:lpstr>More on engagement </vt:lpstr>
      <vt:lpstr>Current State</vt:lpstr>
      <vt:lpstr>How can we fix above problems (https://wiki.prokarma.com/display/UPD/Temp)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530</cp:revision>
  <dcterms:created xsi:type="dcterms:W3CDTF">2001-12-11T23:34:17Z</dcterms:created>
  <dcterms:modified xsi:type="dcterms:W3CDTF">2016-01-25T13:51:09Z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