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274" r:id="rId7"/>
    <p:sldId id="283" r:id="rId8"/>
    <p:sldId id="288" r:id="rId9"/>
    <p:sldId id="289" r:id="rId10"/>
    <p:sldId id="290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71" d="100"/>
          <a:sy n="71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Anil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867400" cy="1089025"/>
          </a:xfrm>
        </p:spPr>
        <p:txBody>
          <a:bodyPr/>
          <a:lstStyle/>
          <a:p>
            <a:r>
              <a:rPr lang="en-US" sz="3200" dirty="0" smtClean="0"/>
              <a:t>Learning and Training Department</a:t>
            </a:r>
            <a:endParaRPr lang="en-US" sz="3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 want to train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Detailed list of guidelines for trainer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Minimum take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Expected quality of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He must aware of the feedback process and average rating values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Mail details of the person to be contacted to make a session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Trainers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purpose of this page is to motivate employees and make them feel proud about the training work that is made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We need to display photos of all trainers who got average decent rating (3.5 and above ) and contribution made by them to training department. This approach will increase their visibility and make them feel proud.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Awards &amp; Rewards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have to come out with clear guidelines to give award for employees who have made outstanding contribution to learning department.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norms and conditions for getting award need to be displayed on this page and also list to employees who received award need to be displayed.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E-book / Online text / Videos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source of learning today is e-book. For any topic there are just two or three good books and tracking those books on a single page will be useful information . I have seen few employees asking me for a good book on a specific technology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any idea about format that need to be followed . I will share n meeting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 similar lines we have to go for online text and videos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Employee participation is required here . I will talk in last slide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Certification Mentors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want our employees to do certification  and they look for some with whom they can talk and understand process for getting certified.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page should help such employees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Identify employees who have done certifications and if they are willing to mentor or guide people we can add them to this page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Recommended Certifications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certifications as recommended by prokarma for both technical and technical areas should be displayed here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Clear direction about certifications is present here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Few certification that are inline with organization goals need to be documented here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Certified employees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Contains all employee who have done certification in technical / project management related areas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Make employees feel proud about their certifications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Best way to sell our technical competencies to new customers.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Selling to employees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Once  we are up and ready with our learning department </a:t>
            </a:r>
          </a:p>
          <a:p>
            <a:pPr>
              <a:buNone/>
            </a:pPr>
            <a:r>
              <a:rPr lang="en-US" sz="1800" dirty="0" smtClean="0"/>
              <a:t>      We should make a excellent presentation about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What learning department is trying to do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Explain , inspire and motivate employees to participate and contribute towards learning department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Collect feedback and make necessary changes Make employees feel proud about their certifications 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Concerns with current training department</a:t>
            </a:r>
            <a:r>
              <a:rPr lang="en-US" sz="1600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16952" cy="3886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taken one session in the recent past and there is no feedback on it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found lot of guys coming to me asking for presentation that I have made . They are not sure where these presentations are going and who is using them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Lot of employees ask me for presentations that I have made in the past and I am not sure where they are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Can any department tell how many presentations I have made , quality of presentations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Do you recognize efforts put down by a person to make a presentation so that he will repeat the act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want to do PMP certification and if I approach learning department can they point me to a mentor who will help me in fulfilling my goal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As of today quality of sessions is extremely poor (especially Friday sessions) because of which trainers and listeners both of them lost interest in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came across an excellent article how can I share it with whole prokarma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came across an excellent online video content . How can I share with prokarma.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never approached training department hoping they will empower me to new levels .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74676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Create wiki space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Set high expectations and sell your expectations to existing and new employees . 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Create confidence in employees about learning &amp;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Recognize and award people to create good trainers and mentors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Note</a:t>
            </a:r>
            <a:r>
              <a:rPr lang="en-US" sz="1400" dirty="0" smtClean="0"/>
              <a:t> : By the time I complete this presentation you will understand clearly how to address all these problems 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Four simple steps to fix above problems</a:t>
            </a:r>
            <a:endParaRPr lang="en-US" sz="16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Wiki Space (Add library)</a:t>
            </a:r>
            <a:endParaRPr lang="en-US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998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Mission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7848600" cy="281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I believe we require four categories of employees that will make us more successful  - </a:t>
            </a:r>
            <a:r>
              <a:rPr lang="en-US" sz="1600" b="1" dirty="0" smtClean="0"/>
              <a:t>Great leaders , Great trainers , Great mentors , Technical &amp; Project management experts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mission statement should help our people in understanding what we are doing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I have few thoughts on creating a mission statement and this is what came to my mind – “ Empowering employees to make them good Leaders , Trainers , Mentors , Technical &amp; Project management experts leading to increased customer satisfaction and preparing teams for new challenges in line with business goals 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thoughts ?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Upcoming Trainings 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3581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Managers are not sharing information and employees should know about trainings that are coming up and this page will be helpful for them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Opening note talking about importance of registering to attend training (Today many are not registering)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Should contain table data with all following columns –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 name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Target Audience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Timing Details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Registration link (Pointing to </a:t>
            </a:r>
            <a:r>
              <a:rPr lang="en-US" sz="1500" dirty="0" err="1" smtClean="0"/>
              <a:t>PKonnect</a:t>
            </a:r>
            <a:r>
              <a:rPr lang="en-US" sz="1500" dirty="0" smtClean="0"/>
              <a:t> 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Number of registrations (Should get updated periodically)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Status (Registration opened / Registration closed)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after registration ?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Schedule a training and send out a meeting request so that it is there in their calendar and they don’t miss it out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Attendance need to be taken for all employees who attended it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Conduct a online survey for all the employees who attended training asking three simple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 Good points in presentation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Areas of improvement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Overall rating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It is mandatory for an employee to attend session completely and fill survey form to get it registered with learning department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Next step is to go to completed trainings and fill it out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Completed Trainings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completed trainings need to tracked here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Completion date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download PPT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run video if available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No of attendees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Average rating received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that points to all the feedback received without names (Should be accessed only </a:t>
            </a:r>
            <a:r>
              <a:rPr lang="en-US" sz="1500" smtClean="0"/>
              <a:t>by presenter </a:t>
            </a:r>
            <a:r>
              <a:rPr lang="en-US" sz="15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there is good feedback on the training then Learning department should drop a mail to their manager and AVP appreciating the efforts of employee . This will make him repeat the act</a:t>
            </a:r>
            <a:r>
              <a:rPr lang="en-US" sz="1800" b="1" dirty="0" smtClean="0"/>
              <a:t>. Recognizing employees is one best way to make him repeat another good presentation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feedback is not proper share with employee and leave it . Don’t share with manager.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Request for training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800" dirty="0" smtClean="0"/>
              <a:t>This page is like a product backlog list.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There should be a link to raise a request for training . All the raised requests need to be traced and Topics requested which are not fulfilled need to be displayed on this page . 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err="1" smtClean="0"/>
              <a:t>S.No</a:t>
            </a:r>
            <a:endParaRPr lang="en-IN" sz="1500" dirty="0" smtClean="0"/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Topic Requested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Pending Since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Number of employees requested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Topic  that are fulfilled need to be removed from this page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1203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Capsules</vt:lpstr>
      <vt:lpstr>Median</vt:lpstr>
      <vt:lpstr>Learning and Training Department</vt:lpstr>
      <vt:lpstr>Concerns with current training department </vt:lpstr>
      <vt:lpstr>Four simple steps to fix above problems</vt:lpstr>
      <vt:lpstr>Wiki Space (Add library)</vt:lpstr>
      <vt:lpstr>Mission</vt:lpstr>
      <vt:lpstr>Upcoming Trainings </vt:lpstr>
      <vt:lpstr>What after registration ?</vt:lpstr>
      <vt:lpstr>Completed Trainings</vt:lpstr>
      <vt:lpstr>Request for training</vt:lpstr>
      <vt:lpstr>I want to train</vt:lpstr>
      <vt:lpstr>Trainers in Prokarma</vt:lpstr>
      <vt:lpstr>Awards &amp; Rewards</vt:lpstr>
      <vt:lpstr>E-book / Online text / Videos</vt:lpstr>
      <vt:lpstr>Certification Mentors</vt:lpstr>
      <vt:lpstr>Recommended Certifications</vt:lpstr>
      <vt:lpstr>Certified employees in prokarma</vt:lpstr>
      <vt:lpstr>Selling to employees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452</cp:revision>
  <dcterms:created xsi:type="dcterms:W3CDTF">2001-12-11T23:34:17Z</dcterms:created>
  <dcterms:modified xsi:type="dcterms:W3CDTF">2015-11-25T19:10:41Z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