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359" r:id="rId8"/>
    <p:sldId id="360" r:id="rId9"/>
    <p:sldId id="361" r:id="rId10"/>
    <p:sldId id="362" r:id="rId11"/>
    <p:sldId id="363" r:id="rId12"/>
    <p:sldId id="36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5314" autoAdjust="0"/>
  </p:normalViewPr>
  <p:slideViewPr>
    <p:cSldViewPr>
      <p:cViewPr varScale="1">
        <p:scale>
          <a:sx n="75" d="100"/>
          <a:sy n="75" d="100"/>
        </p:scale>
        <p:origin x="-9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Test Driven Development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Conventional way of developing software – Requirements , Code and Test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Disadvantages with conventional approach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Being test driven – TDD &amp; ATDD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Example using TDD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Other topics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Conventional way of developing software - Disadvantages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Conventional way – Requirements , Freeze Code and Test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Disadvantages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Quality is a concern :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Defects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Maintainenece (No safety net)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Solution : TDD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Changing requirements – Changing business rules</a:t>
            </a:r>
            <a:endParaRPr lang="en-US" sz="1700" dirty="0" smtClean="0"/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Better way of communicating between developers and testers</a:t>
            </a:r>
            <a:endParaRPr lang="en-US" sz="1400" dirty="0" smtClean="0"/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Solution : ATDD</a:t>
            </a:r>
            <a:endParaRPr lang="en-US" sz="1400" dirty="0" smtClean="0"/>
          </a:p>
          <a:p>
            <a:pPr lvl="2"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Above problems can be overcome very easily by being test driven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Being test driven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Test Driven = TDD + ATDD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TDD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Lifecycle of TDD – Test , Code , Refactor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Only ever write a code to fix a failing test</a:t>
            </a:r>
            <a:endParaRPr lang="en-US" sz="1400" dirty="0" smtClean="0"/>
          </a:p>
          <a:p>
            <a:pPr lvl="2"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Above problems can be overcome very easily by being test driven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pic>
        <p:nvPicPr>
          <p:cNvPr id="5" name="Picture 4" descr="t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657600"/>
            <a:ext cx="7620000" cy="27432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TDD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Tools that help you writing this kind of code – </a:t>
            </a:r>
            <a:r>
              <a:rPr lang="en-US" sz="2000" dirty="0" err="1" smtClean="0"/>
              <a:t>Junit</a:t>
            </a:r>
            <a:r>
              <a:rPr lang="en-US" sz="2000" dirty="0" smtClean="0"/>
              <a:t> ,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, Mocking Frameworks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/>
              <a:t>A</a:t>
            </a:r>
            <a:r>
              <a:rPr lang="en-US" sz="2000" u="sng" dirty="0" smtClean="0"/>
              <a:t>dvantages</a:t>
            </a:r>
            <a:r>
              <a:rPr lang="en-US" sz="2000" dirty="0" smtClean="0"/>
              <a:t>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Every object will have test object . This works like safety net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Thorough testing and immediate defects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Easy maintainenece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Example : Check if a given String is palindrome or not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ATDD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Conventional – Feature as requirement document , Code , Test , Customer acceptance test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ATDD : Convert the requirement document to a set of acceptable tests and then build your system against these tests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different tools available for this – Cucumber and Fit tool.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cucumber helps you in building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Living document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Reduces gap between developers and BA’s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Trigger your test suite – Starts validating document against system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Summary</a:t>
            </a:r>
            <a:r>
              <a:rPr lang="en-US" sz="2000" u="sng" dirty="0" smtClean="0"/>
              <a:t> </a:t>
            </a:r>
            <a:r>
              <a:rPr lang="en-US" sz="2000" u="sng" dirty="0" smtClean="0"/>
              <a:t>:</a:t>
            </a:r>
            <a:endParaRPr lang="en-US" sz="2000" u="sng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Write AT tests , Run Them , Build system to satisfy these tests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ATDD</a:t>
            </a:r>
            <a:endParaRPr lang="en-US" sz="2000" b="1" dirty="0"/>
          </a:p>
        </p:txBody>
      </p:sp>
      <p:pic>
        <p:nvPicPr>
          <p:cNvPr id="4" name="Content Placeholder 3" descr="Acceptance test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14600"/>
            <a:ext cx="7467600" cy="3276600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TDD and ATDD improve the quality of work</a:t>
            </a:r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References</a:t>
            </a:r>
            <a:r>
              <a:rPr lang="en-US" sz="1600" b="1" dirty="0" smtClean="0"/>
              <a:t> 	</a:t>
            </a:r>
          </a:p>
          <a:p>
            <a:pPr lvl="1">
              <a:buFont typeface="Wingdings" pitchFamily="2" charset="2"/>
              <a:buChar char="ü"/>
            </a:pPr>
            <a:r>
              <a:rPr lang="en-IN" sz="1400" b="1" dirty="0" smtClean="0"/>
              <a:t>Test Driven: Practical TDD and Acceptance TDD for </a:t>
            </a:r>
            <a:r>
              <a:rPr lang="en-IN" sz="1400" b="1" smtClean="0"/>
              <a:t>Java </a:t>
            </a:r>
            <a:r>
              <a:rPr lang="en-IN" sz="1400" b="1" smtClean="0"/>
              <a:t>Developers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</TotalTime>
  <Words>283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Capsules</vt:lpstr>
      <vt:lpstr>Median</vt:lpstr>
      <vt:lpstr>Test Driven Development</vt:lpstr>
      <vt:lpstr>Agenda</vt:lpstr>
      <vt:lpstr>Conventional way of developing software - Disadvantages</vt:lpstr>
      <vt:lpstr>Being test driven</vt:lpstr>
      <vt:lpstr>TDD</vt:lpstr>
      <vt:lpstr>ATDD</vt:lpstr>
      <vt:lpstr>ATDD</vt:lpstr>
      <vt:lpstr>Conclusion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924</cp:revision>
  <dcterms:created xsi:type="dcterms:W3CDTF">2001-12-11T23:34:17Z</dcterms:created>
  <dcterms:modified xsi:type="dcterms:W3CDTF">2016-02-28T17:36:00Z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