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82" r:id="rId5"/>
  </p:sldMasterIdLst>
  <p:sldIdLst>
    <p:sldId id="256" r:id="rId6"/>
    <p:sldId id="325" r:id="rId7"/>
    <p:sldId id="274" r:id="rId8"/>
    <p:sldId id="328" r:id="rId9"/>
    <p:sldId id="329" r:id="rId10"/>
    <p:sldId id="330" r:id="rId11"/>
    <p:sldId id="331" r:id="rId12"/>
    <p:sldId id="326" r:id="rId13"/>
    <p:sldId id="327" r:id="rId14"/>
    <p:sldId id="322" r:id="rId15"/>
    <p:sldId id="324" r:id="rId16"/>
    <p:sldId id="289" r:id="rId17"/>
    <p:sldId id="290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9999"/>
    <a:srgbClr val="0066FF"/>
    <a:srgbClr val="33CC33"/>
    <a:srgbClr val="FF6600"/>
    <a:srgbClr val="FF3399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0929"/>
  </p:normalViewPr>
  <p:slideViewPr>
    <p:cSldViewPr>
      <p:cViewPr varScale="1">
        <p:scale>
          <a:sx n="71" d="100"/>
          <a:sy n="71" d="100"/>
        </p:scale>
        <p:origin x="-111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9805F54-5D30-404A-984E-0AC3D8143D6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F0659-2132-4345-938F-25B745CC13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F65EF-BCDE-4103-A493-E3BFE82FC15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5FB1F5C-66D5-44D4-BEE8-17DA05E3367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05F54-5D30-404A-984E-0AC3D8143D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07F527-FE88-4A2D-BBE5-39F7962BE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B16A64-549E-480B-A9B8-E9129B1E7A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dirty="0" smtClean="0"/>
              <a:t>Anil Kumar Sakala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E6312B-2B9B-43EC-BC6C-C032F8254C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5E8BCD-BE03-4252-B3A8-53E32A666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78690-80E3-4564-9A80-68B225511B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AF794-FA68-4A87-B2A1-6AA747FDD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7F527-FE88-4A2D-BBE5-39F7962BE8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A6A0BE-AAE0-40A5-8234-7E45C3F522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9E896C-C397-46E7-8AD9-45FA850913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659-2132-4345-938F-25B745CC13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9F65EF-BCDE-4103-A493-E3BFE82FC1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16A64-549E-480B-A9B8-E9129B1E7AC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6312B-2B9B-43EC-BC6C-C032F8254C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E8BCD-BE03-4252-B3A8-53E32A6668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78690-80E3-4564-9A80-68B225511B0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AF794-FA68-4A87-B2A1-6AA747FDDA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6A0BE-AAE0-40A5-8234-7E45C3F5221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896C-C397-46E7-8AD9-45FA850913E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65C0766D-6D6C-47D0-960C-95AF4204BF85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edg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C0766D-6D6C-47D0-960C-95AF4204BF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4876800"/>
            <a:ext cx="5486400" cy="3810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Anil Sakala</a:t>
            </a:r>
            <a:endParaRPr lang="en-US" sz="2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1447800"/>
            <a:ext cx="5791200" cy="1143000"/>
          </a:xfrm>
        </p:spPr>
        <p:txBody>
          <a:bodyPr/>
          <a:lstStyle/>
          <a:p>
            <a:r>
              <a:rPr lang="en-US" sz="2800" dirty="0" smtClean="0"/>
              <a:t>Magnetic Work Environment</a:t>
            </a:r>
            <a:endParaRPr lang="en-US" sz="2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Current State</a:t>
            </a:r>
            <a:endParaRPr lang="en-US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3200"/>
            <a:ext cx="8839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How can we fix above problems (https://wiki.prokarma.com/display/UPD/Temp)</a:t>
            </a:r>
            <a:endParaRPr lang="en-IN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892490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Mission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81200"/>
            <a:ext cx="7848600" cy="2819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/>
              <a:t>I believe we require four categories of employees that will make us more successful  - </a:t>
            </a:r>
            <a:r>
              <a:rPr lang="en-US" sz="1600" b="1" dirty="0" smtClean="0"/>
              <a:t>Great leaders , Great trainers , Great mentors , Technical &amp; Project management experts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Our mission statement should help our people in understanding what we are doing 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I have few thoughts on creating a mission statement and this is what came to my mind – “ Empowering employees to make them good Leaders , Trainers , Mentors , Technical &amp; Project management experts leading to increased customer satisfaction and preparing teams for new challenges in line with business goals ”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Better thoughts ?</a:t>
            </a:r>
          </a:p>
          <a:p>
            <a:pPr lvl="1">
              <a:buNone/>
            </a:pPr>
            <a:endParaRPr lang="en-US" sz="1500" dirty="0" smtClean="0"/>
          </a:p>
          <a:p>
            <a:pPr lvl="1">
              <a:buFont typeface="Wingdings" pitchFamily="2" charset="2"/>
              <a:buChar char="ü"/>
            </a:pPr>
            <a:endParaRPr lang="en-US" sz="1500" dirty="0" smtClean="0"/>
          </a:p>
          <a:p>
            <a:pPr lvl="1">
              <a:buFont typeface="Wingdings" pitchFamily="2" charset="2"/>
              <a:buChar char="ü"/>
            </a:pPr>
            <a:endParaRPr lang="en-US" sz="1500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Upcoming Trainings 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3886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Managers are not sharing information and employees should know about trainings that are coming up and this page will be helpful for them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Opening note talking about importance of registering to attend training (Today many are not registering)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Should contain table data with all following columns –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S.No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Presentation Topic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Presenter name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Target Audience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Timing Details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Registration link (Pointing to </a:t>
            </a:r>
            <a:r>
              <a:rPr lang="en-US" sz="1500" dirty="0" err="1" smtClean="0"/>
              <a:t>PKonnect</a:t>
            </a:r>
            <a:r>
              <a:rPr lang="en-US" sz="1500" dirty="0" smtClean="0"/>
              <a:t> )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Is manager approval required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Number of registrations (Should get updated periodically)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Status (Registration opened / Registration closed)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after registration ?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Schedule a training and send out a meeting request so that it is there in their calendar and they don’t miss it out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Attendance need to be taken for all employees who attended it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Conduct a online survey for all the employees who attended training asking three simple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 Good points in presentation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Areas of improvement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Overall rating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It is mandatory for an employee to attend session completely and fill survey form to get it registered with learning department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Next step is to go to completed trainings and fill it out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Completed Trainings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All completed trainings need to tracked here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This can be in the form of table with columns as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S.No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Presentation topic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Presenter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Completion date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Link to download PPT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Link to run video if available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No of attendees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Average rating received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Link that points to all the feedback received without names (Should be accessed only by presenter 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People come on weekends and do we really recognize them.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If there is good feedback on the training then Learning department should drop a mail to their manager and AVP appreciating the efforts of employee . This will make him repeat the act</a:t>
            </a:r>
            <a:r>
              <a:rPr lang="en-US" sz="1800" b="1" dirty="0" smtClean="0"/>
              <a:t>. Recognizing employees is one best way to make him repeat another good presentation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If feedback is not proper share with employee and leave it . Don’t share with manager.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Request for training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1800" dirty="0" smtClean="0"/>
              <a:t>This page is like a product backlog list.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There should be a link to raise a request for training . All the raised requests need to be traced and Topics requested which are not fulfilled need to be displayed on this page . This can be in the form of table with columns as 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err="1" smtClean="0"/>
              <a:t>S.No</a:t>
            </a:r>
            <a:endParaRPr lang="en-IN" sz="1500" dirty="0" smtClean="0"/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Topic Requested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Pending Since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Requestor name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Vote button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Topic  that are fulfilled need to be removed from this page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I want to train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Detailed list of guidelines for trainer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Minimum time for session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Expected quality of session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He must aware of the feedback process and average rating values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Mail details of the person to be contacted to make a session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Trainers in Prokarma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 purpose of this page is to motivate employees and make them feel proud about the training work that is made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We need to display photos of all trainers who got average decent rating (3.5 and above ) and contribution made by them to training department. This approach will increase their visibility and make them feel proud.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Talk to trainers is another way of appreciating employees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Awards &amp; Rewards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We have to come out with clear guidelines to give award for employees who have made outstanding contribution to learning department.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All norms and conditions for getting award need to be displayed on this page and also list to employees who received award need to be displayed.</a:t>
            </a:r>
          </a:p>
          <a:p>
            <a:pPr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Agenda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Deep dive into engagement factors ( Psychological and Scientific reasons)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How can we assess engagement levels and identify action items based on assessments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E-book / Online text / Videos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 source of learning today is e-book. For any topic there are just two or three good books and tracking those books on a single page will be useful information . I have seen few employees asking me for a good book on a specific technology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 have any idea about format that need to be followed . I will share n meeting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On similar lines we have to go for online text and videos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Employee participation is required here . I will talk in last slide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Certification Mentors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We want our employees to do certification  and they look for some with whom they can talk and understand process for getting certified.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This page should help such employees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Identify employees who have done certifications and if they are willing to mentor or guide people we can add them to this page</a:t>
            </a:r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Recommended Certifications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All certifications as recommended by prokarma for both technical and technical areas should be displayed here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Clear direction about certifications is present here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Few certification that are inline with organization goals need to be documented here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Certified employees in prokarma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Contains all employee who have done certification in technical / project management related areas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Make employees feel proud about their certifications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Best way to sell our technical competencies to new customers.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Selling to employees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Once  we are up and ready with our learning department </a:t>
            </a:r>
          </a:p>
          <a:p>
            <a:pPr>
              <a:buNone/>
            </a:pPr>
            <a:r>
              <a:rPr lang="en-US" sz="1800" dirty="0" smtClean="0"/>
              <a:t>      We should make a excellent presentation about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What learning department is trying to do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Explain , inspire and motivate employees to participate and contribute towards learning department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Collect feedback and make necessary changes Make employees feel proud about their certifications </a:t>
            </a: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was discussed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was discussed in my last presentation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Who is engaged  employee ?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Where do we get them ?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RESPECT model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Q12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Today my presentation starts with explaining importance of those 12 questions and do a deep dive into employee engagement before I talk about action items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Gallup work place audit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Gallup ?</a:t>
            </a:r>
            <a:endParaRPr lang="en-IN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They are into business of understanding work place environment and its effect on business.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They help organizations in </a:t>
            </a:r>
            <a:r>
              <a:rPr lang="en-IN" sz="1700" dirty="0" smtClean="0"/>
              <a:t>managing and improving work place</a:t>
            </a:r>
            <a:endParaRPr lang="en-US" sz="17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Why is work place important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 spend most of our waking hours in office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It has direct impact on our business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Gallup work place audit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Gallup up has done research for more than 50 years on employee engagement and came out with 12 questions to measure employee engagement . These Q12 are called Gallup work place audit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More details  - http://strengths.gallup.com/private/resources/q12meta-analysis_flyer_gen_08%2008_bp.pdf</a:t>
            </a:r>
          </a:p>
          <a:p>
            <a:pPr lvl="1">
              <a:buNone/>
            </a:pPr>
            <a:endParaRPr lang="en-US" sz="17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Gallup work place audit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are those Q12 questions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They are already known to you . They revolve around RESPECT model that I have discussed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In this presentation I will talk about Ron Friedman research on modern work place. (http://thebestplacetoworkbook.com/)</a:t>
            </a:r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video games teach us about work environment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76400"/>
            <a:ext cx="7693152" cy="4724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Research  : Why few games are successful and few games are not successful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Games that fulfill psychological needs of human being are successful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When targets are clear with consistent feedback , immediate recognition and progressive difficulty , we can’t hel</a:t>
            </a:r>
            <a:r>
              <a:rPr lang="en-US" sz="1700" dirty="0" smtClean="0"/>
              <a:t>p but become absorbed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Temple run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Game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</a:t>
            </a:r>
            <a:r>
              <a:rPr lang="en-US" sz="1400" smtClean="0"/>
              <a:t>Game offline</a:t>
            </a:r>
            <a:endParaRPr lang="en-US" sz="1400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 should build a similar work environment to engage employees</a:t>
            </a: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Who is engaged  employee ?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Where do we get them ?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RESPECT model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Q12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Today my presentation starts with explaining importance of those 12 questions and do a deep dive into employee engagement before I talk about action items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Gallup work place audit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was discussed in my last presentation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Who is engaged  employee ?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Where do we get them ?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RESPECT model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Q12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Today my presentation starts with explaining importance of those 12 questions and do a deep dive into employee engagement before I talk about action items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Gallup work place audit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was discussed in my last presentation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Who is engaged  employee ?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Where do we get them ?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RESPECT model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Q12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Today my presentation starts with explaining importance of those 12 questions and do a deep dive into employee engagement before I talk about action items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was discussed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What was discussed in my last presentation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Who is engaged  employee ?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Where do we get them ?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RESPECT model 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Q12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Today my presentation starts with explaining importance of those 12 questions and do a deep dive into employee engagement before I talk about action items</a:t>
            </a:r>
          </a:p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>
              <a:buFont typeface="Wingdings" pitchFamily="2" charset="2"/>
              <a:buChar char="ü"/>
            </a:pPr>
            <a:endParaRPr lang="en-US" sz="1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su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448DD2B91BE4E96CF4FCB46776E76" ma:contentTypeVersion="1" ma:contentTypeDescription="Create a new document." ma:contentTypeScope="" ma:versionID="6a9bd17f151380ba01b6557f5d7f3977">
  <xsd:schema xmlns:xsd="http://www.w3.org/2001/XMLSchema" xmlns:xs="http://www.w3.org/2001/XMLSchema" xmlns:p="http://schemas.microsoft.com/office/2006/metadata/properties" xmlns:ns3="e481c529-ed1b-45cf-9b7e-c4fb1eb8885b" targetNamespace="http://schemas.microsoft.com/office/2006/metadata/properties" ma:root="true" ma:fieldsID="fc7a931c163aa832702fb0f0873f04ba" ns3:_="">
    <xsd:import namespace="e481c529-ed1b-45cf-9b7e-c4fb1eb8885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1c529-ed1b-45cf-9b7e-c4fb1eb888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5CB71-27A8-4F27-B3EF-0B7C3FFAE0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FEA58DC-72AF-4EC3-8A4B-5947507DF5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81c529-ed1b-45cf-9b7e-c4fb1eb88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CCFA03-50CA-476E-8B8B-49D774F043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5094</TotalTime>
  <Words>1442</Words>
  <Application>Microsoft Office PowerPoint</Application>
  <PresentationFormat>On-screen Show (4:3)</PresentationFormat>
  <Paragraphs>169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Capsules</vt:lpstr>
      <vt:lpstr>Median</vt:lpstr>
      <vt:lpstr>Magnetic Work Environment</vt:lpstr>
      <vt:lpstr>Agenda</vt:lpstr>
      <vt:lpstr>What was discussed</vt:lpstr>
      <vt:lpstr>Gallup work place audit</vt:lpstr>
      <vt:lpstr>Gallup work place audit</vt:lpstr>
      <vt:lpstr>What video games teach us about work environment</vt:lpstr>
      <vt:lpstr>Gallup work place audit</vt:lpstr>
      <vt:lpstr>Gallup work place audit</vt:lpstr>
      <vt:lpstr>What was discussed</vt:lpstr>
      <vt:lpstr>Current State</vt:lpstr>
      <vt:lpstr>How can we fix above problems (https://wiki.prokarma.com/display/UPD/Temp)</vt:lpstr>
      <vt:lpstr>Mission</vt:lpstr>
      <vt:lpstr>Upcoming Trainings </vt:lpstr>
      <vt:lpstr>What after registration ?</vt:lpstr>
      <vt:lpstr>Completed Trainings</vt:lpstr>
      <vt:lpstr>Request for training</vt:lpstr>
      <vt:lpstr>I want to train</vt:lpstr>
      <vt:lpstr>Trainers in Prokarma</vt:lpstr>
      <vt:lpstr>Awards &amp; Rewards</vt:lpstr>
      <vt:lpstr>E-book / Online text / Videos</vt:lpstr>
      <vt:lpstr>Certification Mentors</vt:lpstr>
      <vt:lpstr>Recommended Certifications</vt:lpstr>
      <vt:lpstr>Certified employees in prokarma</vt:lpstr>
      <vt:lpstr>Selling to employees</vt:lpstr>
    </vt:vector>
  </TitlesOfParts>
  <Company>IASTED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Anil Sakala</cp:lastModifiedBy>
  <cp:revision>574</cp:revision>
  <dcterms:created xsi:type="dcterms:W3CDTF">2001-12-11T23:34:17Z</dcterms:created>
  <dcterms:modified xsi:type="dcterms:W3CDTF">2016-01-28T05:34:33Z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0x0101008D6448DD2B91BE4E96CF4FCB46776E76</vt:lpwstr>
  </property>
  <property fmtid="{D5CDD505-2E9C-101B-9397-08002B2CF9AE}" pid="3" name="IsMyDocuments">
    <vt:bool>true</vt:bool>
  </property>
</Properties>
</file>