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2"/>
  </p:notesMasterIdLst>
  <p:sldIdLst>
    <p:sldId id="257" r:id="rId3"/>
    <p:sldId id="284" r:id="rId4"/>
    <p:sldId id="309" r:id="rId5"/>
    <p:sldId id="285" r:id="rId6"/>
    <p:sldId id="286" r:id="rId7"/>
    <p:sldId id="287" r:id="rId8"/>
    <p:sldId id="288" r:id="rId9"/>
    <p:sldId id="289" r:id="rId10"/>
    <p:sldId id="290" r:id="rId11"/>
    <p:sldId id="31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12" r:id="rId30"/>
    <p:sldId id="310"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Calibri"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Calibri"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Calibri"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110"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9B341F4A-00E1-44BF-B30B-34570A21802C}" type="datetimeFigureOut">
              <a:rPr lang="en-US"/>
              <a:pPr>
                <a:defRPr/>
              </a:pPr>
              <a:t>11/29/2015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47D0D9A-7628-4417-B6CB-6B774C5A430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43000" y="693738"/>
            <a:ext cx="4572000" cy="3429000"/>
          </a:xfrm>
          <a:solidFill>
            <a:srgbClr val="4F81BD"/>
          </a:solidFill>
          <a:ln w="25402">
            <a:solidFill>
              <a:srgbClr val="385D8A"/>
            </a:solidFill>
            <a:miter lim="800000"/>
            <a:headEnd/>
            <a:tailEnd/>
          </a:ln>
        </p:spPr>
      </p:sp>
      <p:sp>
        <p:nvSpPr>
          <p:cNvPr id="5123" name="Notes Placeholder 2"/>
          <p:cNvSpPr>
            <a:spLocks noGrp="1"/>
          </p:cNvSpPr>
          <p:nvPr>
            <p:ph type="body" sz="quarter"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978ECA4-8627-4CBC-8D5E-44855627F980}" type="datetimeFigureOut">
              <a:rPr lang="en-US"/>
              <a:pPr>
                <a:defRPr/>
              </a:pPr>
              <a:t>11/29/2015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E77190C-50B3-4C18-9AAC-C6D0BDD19A77}" type="slidenum">
              <a:rPr lang="en-US" altLang="en-US"/>
              <a:pPr/>
              <a:t>‹#›</a:t>
            </a:fld>
            <a:endParaRPr lang="en-US"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3D49AEB-8614-4152-898F-36B53A953DBF}" type="datetimeFigureOut">
              <a:rPr lang="en-US"/>
              <a:pPr>
                <a:defRPr/>
              </a:pPr>
              <a:t>11/29/2015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8502452-131C-47EF-9342-5671FD78544F}" type="slidenum">
              <a:rPr lang="en-US" altLang="en-US"/>
              <a:pPr/>
              <a:t>‹#›</a:t>
            </a:fld>
            <a:endParaRPr lang="en-US" alt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744181C-DF76-467C-AC31-AF115C12116B}" type="datetimeFigureOut">
              <a:rPr lang="en-US"/>
              <a:pPr>
                <a:defRPr/>
              </a:pPr>
              <a:t>11/29/2015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DAE6E1A-A215-4916-9B6F-A900F0E9C158}" type="slidenum">
              <a:rPr lang="en-US" altLang="en-US"/>
              <a:pPr/>
              <a:t>‹#›</a:t>
            </a:fld>
            <a:endParaRPr lang="en-US" altLang="en-US"/>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443" y="2129985"/>
            <a:ext cx="7773122" cy="1470391"/>
          </a:xfrm>
        </p:spPr>
        <p:txBody>
          <a:bodyPr/>
          <a:lstStyle>
            <a:lvl1pPr>
              <a:defRPr/>
            </a:lvl1pPr>
          </a:lstStyle>
          <a:p>
            <a:pPr lvl="0"/>
            <a:r>
              <a:rPr lang="en-US"/>
              <a:t>Click to edit Master title style</a:t>
            </a:r>
          </a:p>
        </p:txBody>
      </p:sp>
      <p:sp>
        <p:nvSpPr>
          <p:cNvPr id="3" name="Subtitle 2"/>
          <p:cNvSpPr txBox="1">
            <a:spLocks noGrp="1"/>
          </p:cNvSpPr>
          <p:nvPr>
            <p:ph type="subTitle" idx="1"/>
          </p:nvPr>
        </p:nvSpPr>
        <p:spPr>
          <a:xfrm>
            <a:off x="1372313" y="3885532"/>
            <a:ext cx="6400800" cy="1752667"/>
          </a:xfrm>
        </p:spPr>
        <p:txBody>
          <a:bodyPr anchorCtr="1"/>
          <a:lstStyle>
            <a:lvl1pPr marL="0" indent="0" algn="ctr">
              <a:buNone/>
              <a:defRPr>
                <a:solidFill>
                  <a:srgbClr val="898989"/>
                </a:solidFill>
              </a:defRPr>
            </a:lvl1pPr>
          </a:lstStyle>
          <a:p>
            <a:pPr lvl="0"/>
            <a:r>
              <a:rPr lang="en-US"/>
              <a:t>Click to edit Master subtitle style</a:t>
            </a:r>
          </a:p>
        </p:txBody>
      </p:sp>
      <p:sp>
        <p:nvSpPr>
          <p:cNvPr id="4" name="Footer Placeholder 4"/>
          <p:cNvSpPr txBox="1">
            <a:spLocks noGrp="1"/>
          </p:cNvSpPr>
          <p:nvPr>
            <p:ph type="ftr" sz="quarter" idx="10"/>
          </p:nvPr>
        </p:nvSpPr>
        <p:spPr>
          <a:ln/>
        </p:spPr>
        <p:txBody>
          <a:bodyPr/>
          <a:lstStyle>
            <a:lvl1pPr>
              <a:defRPr/>
            </a:lvl1pPr>
          </a:lstStyle>
          <a:p>
            <a:pPr>
              <a:defRPr/>
            </a:pPr>
            <a:endParaRPr/>
          </a:p>
        </p:txBody>
      </p:sp>
      <p:sp>
        <p:nvSpPr>
          <p:cNvPr id="5" name="Date Placeholder 13"/>
          <p:cNvSpPr txBox="1">
            <a:spLocks noGrp="1"/>
          </p:cNvSpPr>
          <p:nvPr>
            <p:ph type="dt" sz="half" idx="11"/>
          </p:nvPr>
        </p:nvSpPr>
        <p:spPr>
          <a:ln/>
        </p:spPr>
        <p:txBody>
          <a:bodyPr/>
          <a:lstStyle>
            <a:lvl1pPr>
              <a:defRPr/>
            </a:lvl1pPr>
          </a:lstStyle>
          <a:p>
            <a:pPr>
              <a:defRPr/>
            </a:pPr>
            <a:endParaRPr/>
          </a:p>
        </p:txBody>
      </p:sp>
      <p:sp>
        <p:nvSpPr>
          <p:cNvPr id="6" name="Slide Number Placeholder 14"/>
          <p:cNvSpPr txBox="1">
            <a:spLocks noGrp="1"/>
          </p:cNvSpPr>
          <p:nvPr>
            <p:ph type="sldNum" sz="quarter" idx="12"/>
          </p:nvPr>
        </p:nvSpPr>
        <p:spPr>
          <a:ln/>
        </p:spPr>
        <p:txBody>
          <a:bodyPr/>
          <a:lstStyle>
            <a:lvl1pPr>
              <a:defRPr/>
            </a:lvl1pPr>
          </a:lstStyle>
          <a:p>
            <a:fld id="{23D467A7-E2B0-4FA9-9551-BD6E0EAA1FE3}" type="slidenum">
              <a:rPr lang="en-US" altLang="en-US"/>
              <a:pPr/>
              <a:t>‹#›</a:t>
            </a:fld>
            <a:endParaRPr lang="en-US" altLang="en-US"/>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marL="783732" marR="0" lvl="1" indent="-293897" algn="l" defTabSz="829452" rtl="0" fontAlgn="auto" hangingPunct="1">
              <a:lnSpc>
                <a:spcPct val="100000"/>
              </a:lnSpc>
              <a:spcBef>
                <a:spcPts val="510"/>
              </a:spcBef>
              <a:spcAft>
                <a:spcPts val="1030"/>
              </a:spcAft>
              <a:buSzPct val="75000"/>
              <a:buFont typeface="StarSymbol"/>
              <a:buChar char="–"/>
              <a:tabLst/>
              <a:defRPr lang="en-US" sz="2500" b="0" i="0" u="none" strike="noStrike" kern="1200" cap="none" spc="0" baseline="0">
                <a:solidFill>
                  <a:srgbClr val="000000"/>
                </a:solidFill>
                <a:uFillTx/>
                <a:latin typeface="Calibri"/>
                <a:ea typeface="MS Gothic" pitchFamily="2"/>
                <a:cs typeface="Calibri"/>
              </a:defRPr>
            </a:lvl2pPr>
            <a:lvl3pPr marL="1175598" marR="0" lvl="2" indent="-261244" algn="l" defTabSz="829452" rtl="0" fontAlgn="auto" hangingPunct="1">
              <a:lnSpc>
                <a:spcPct val="100000"/>
              </a:lnSpc>
              <a:spcBef>
                <a:spcPts val="435"/>
              </a:spcBef>
              <a:spcAft>
                <a:spcPts val="770"/>
              </a:spcAft>
              <a:buSzPct val="45000"/>
              <a:buFont typeface="StarSymbol"/>
              <a:buChar char="●"/>
              <a:tabLst/>
              <a:defRPr lang="en-US" sz="2200" b="0" i="0" u="none" strike="noStrike" kern="1200" cap="none" spc="0" baseline="0">
                <a:solidFill>
                  <a:srgbClr val="000000"/>
                </a:solidFill>
                <a:uFillTx/>
                <a:latin typeface="Calibri"/>
                <a:ea typeface="MS Gothic" pitchFamily="2"/>
                <a:cs typeface="Calibri"/>
              </a:defRPr>
            </a:lvl3pPr>
            <a:lvl4pPr marL="1567464" marR="0" lvl="3" indent="-195928" algn="l" defTabSz="829452" rtl="0" fontAlgn="auto" hangingPunct="1">
              <a:lnSpc>
                <a:spcPct val="100000"/>
              </a:lnSpc>
              <a:spcBef>
                <a:spcPts val="365"/>
              </a:spcBef>
              <a:spcAft>
                <a:spcPts val="515"/>
              </a:spcAft>
              <a:buSzPct val="75000"/>
              <a:buFont typeface="StarSymbol"/>
              <a:buChar char="–"/>
              <a:tabLst/>
              <a:defRPr lang="en-US" sz="1800" b="0" i="0" u="none" strike="noStrike" kern="1200" cap="none" spc="0" baseline="0">
                <a:solidFill>
                  <a:srgbClr val="000000"/>
                </a:solidFill>
                <a:uFillTx/>
                <a:latin typeface="Calibri"/>
                <a:ea typeface="MS Gothic" pitchFamily="2"/>
                <a:cs typeface="Calibri"/>
              </a:defRPr>
            </a:lvl4pPr>
            <a:lvl5pPr marL="1959330" marR="0" lvl="4" indent="-195928" algn="l" defTabSz="829452" rtl="0" fontAlgn="auto" hangingPunct="1">
              <a:lnSpc>
                <a:spcPct val="100000"/>
              </a:lnSpc>
              <a:spcBef>
                <a:spcPts val="0"/>
              </a:spcBef>
              <a:spcAft>
                <a:spcPts val="260"/>
              </a:spcAft>
              <a:buSzPct val="45000"/>
              <a:buFont typeface="StarSymbol"/>
              <a:buChar char="●"/>
              <a:tabLst/>
              <a:defRPr lang="en-US" sz="1800" b="0" i="0" u="none" strike="noStrike" kern="1200" cap="none" spc="0" baseline="0">
                <a:solidFill>
                  <a:srgbClr val="000000"/>
                </a:solidFill>
                <a:uFillTx/>
                <a:latin typeface="Calibri"/>
                <a:ea typeface="MS Gothic" pitchFamily="2"/>
                <a:cs typeface="Calibri"/>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txBox="1">
            <a:spLocks noGrp="1"/>
          </p:cNvSpPr>
          <p:nvPr>
            <p:ph type="ftr" sz="quarter" idx="10"/>
          </p:nvPr>
        </p:nvSpPr>
        <p:spPr>
          <a:ln/>
        </p:spPr>
        <p:txBody>
          <a:bodyPr/>
          <a:lstStyle>
            <a:lvl1pPr>
              <a:defRPr/>
            </a:lvl1pPr>
          </a:lstStyle>
          <a:p>
            <a:pPr>
              <a:defRPr/>
            </a:pPr>
            <a:endParaRPr/>
          </a:p>
        </p:txBody>
      </p:sp>
      <p:sp>
        <p:nvSpPr>
          <p:cNvPr id="5" name="Date Placeholder 13"/>
          <p:cNvSpPr txBox="1">
            <a:spLocks noGrp="1"/>
          </p:cNvSpPr>
          <p:nvPr>
            <p:ph type="dt" sz="half" idx="11"/>
          </p:nvPr>
        </p:nvSpPr>
        <p:spPr>
          <a:ln/>
        </p:spPr>
        <p:txBody>
          <a:bodyPr/>
          <a:lstStyle>
            <a:lvl1pPr>
              <a:defRPr/>
            </a:lvl1pPr>
          </a:lstStyle>
          <a:p>
            <a:pPr>
              <a:defRPr/>
            </a:pPr>
            <a:endParaRPr/>
          </a:p>
        </p:txBody>
      </p:sp>
      <p:sp>
        <p:nvSpPr>
          <p:cNvPr id="6" name="Slide Number Placeholder 14"/>
          <p:cNvSpPr txBox="1">
            <a:spLocks noGrp="1"/>
          </p:cNvSpPr>
          <p:nvPr>
            <p:ph type="sldNum" sz="quarter" idx="12"/>
          </p:nvPr>
        </p:nvSpPr>
        <p:spPr>
          <a:ln/>
        </p:spPr>
        <p:txBody>
          <a:bodyPr/>
          <a:lstStyle>
            <a:lvl1pPr>
              <a:defRPr/>
            </a:lvl1pPr>
          </a:lstStyle>
          <a:p>
            <a:fld id="{F000D0DF-F555-4974-A24C-9A097DC6BA12}" type="slidenum">
              <a:rPr lang="en-US" altLang="en-US"/>
              <a:pPr/>
              <a:t>‹#›</a:t>
            </a:fld>
            <a:endParaRPr lang="en-US" altLang="en-US"/>
          </a:p>
        </p:txBody>
      </p:sp>
    </p:spTree>
  </p:cSld>
  <p:clrMapOvr>
    <a:masterClrMapping/>
  </p:clrMapOvr>
  <p:transition spd="slow">
    <p:push dir="u"/>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878" y="4406859"/>
            <a:ext cx="7771677" cy="1362382"/>
          </a:xfrm>
        </p:spPr>
        <p:txBody>
          <a:bodyPr anchor="t" anchorCtr="0"/>
          <a:lstStyle>
            <a:lvl1pPr algn="l">
              <a:defRPr sz="3600" b="1" cap="all"/>
            </a:lvl1pPr>
          </a:lstStyle>
          <a:p>
            <a:pPr lvl="0"/>
            <a:r>
              <a:rPr lang="en-US"/>
              <a:t>Click to edit Master title style</a:t>
            </a:r>
          </a:p>
        </p:txBody>
      </p:sp>
      <p:sp>
        <p:nvSpPr>
          <p:cNvPr id="3" name="Text Placeholder 2"/>
          <p:cNvSpPr txBox="1">
            <a:spLocks noGrp="1"/>
          </p:cNvSpPr>
          <p:nvPr>
            <p:ph type="body" idx="1"/>
          </p:nvPr>
        </p:nvSpPr>
        <p:spPr>
          <a:xfrm>
            <a:off x="722878" y="2906219"/>
            <a:ext cx="7771677" cy="1500640"/>
          </a:xfrm>
        </p:spPr>
        <p:txBody>
          <a:bodyPr anchor="b"/>
          <a:lstStyle>
            <a:lvl1pPr marL="0" indent="0">
              <a:buNone/>
              <a:defRPr sz="1800">
                <a:solidFill>
                  <a:srgbClr val="898989"/>
                </a:solidFill>
              </a:defRPr>
            </a:lvl1pPr>
          </a:lstStyle>
          <a:p>
            <a:pPr lvl="0"/>
            <a:r>
              <a:rPr lang="en-US"/>
              <a:t>Click to edit Master text styles</a:t>
            </a:r>
          </a:p>
        </p:txBody>
      </p:sp>
      <p:sp>
        <p:nvSpPr>
          <p:cNvPr id="4" name="Footer Placeholder 4"/>
          <p:cNvSpPr txBox="1">
            <a:spLocks noGrp="1"/>
          </p:cNvSpPr>
          <p:nvPr>
            <p:ph type="ftr" sz="quarter" idx="10"/>
          </p:nvPr>
        </p:nvSpPr>
        <p:spPr>
          <a:ln/>
        </p:spPr>
        <p:txBody>
          <a:bodyPr/>
          <a:lstStyle>
            <a:lvl1pPr>
              <a:defRPr/>
            </a:lvl1pPr>
          </a:lstStyle>
          <a:p>
            <a:pPr>
              <a:defRPr/>
            </a:pPr>
            <a:endParaRPr/>
          </a:p>
        </p:txBody>
      </p:sp>
      <p:sp>
        <p:nvSpPr>
          <p:cNvPr id="5" name="Date Placeholder 13"/>
          <p:cNvSpPr txBox="1">
            <a:spLocks noGrp="1"/>
          </p:cNvSpPr>
          <p:nvPr>
            <p:ph type="dt" sz="half" idx="11"/>
          </p:nvPr>
        </p:nvSpPr>
        <p:spPr>
          <a:ln/>
        </p:spPr>
        <p:txBody>
          <a:bodyPr/>
          <a:lstStyle>
            <a:lvl1pPr>
              <a:defRPr/>
            </a:lvl1pPr>
          </a:lstStyle>
          <a:p>
            <a:pPr>
              <a:defRPr/>
            </a:pPr>
            <a:endParaRPr/>
          </a:p>
        </p:txBody>
      </p:sp>
      <p:sp>
        <p:nvSpPr>
          <p:cNvPr id="6" name="Slide Number Placeholder 14"/>
          <p:cNvSpPr txBox="1">
            <a:spLocks noGrp="1"/>
          </p:cNvSpPr>
          <p:nvPr>
            <p:ph type="sldNum" sz="quarter" idx="12"/>
          </p:nvPr>
        </p:nvSpPr>
        <p:spPr>
          <a:ln/>
        </p:spPr>
        <p:txBody>
          <a:bodyPr/>
          <a:lstStyle>
            <a:lvl1pPr>
              <a:defRPr/>
            </a:lvl1pPr>
          </a:lstStyle>
          <a:p>
            <a:fld id="{CF095C18-BA64-4D01-8C38-690690399638}" type="slidenum">
              <a:rPr lang="en-US" altLang="en-US"/>
              <a:pPr/>
              <a:t>‹#›</a:t>
            </a:fld>
            <a:endParaRPr lang="en-US" altLang="en-US"/>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316793" y="141137"/>
            <a:ext cx="2056321" cy="338437"/>
          </a:xfrm>
        </p:spPr>
        <p:txBody>
          <a:bodyPr/>
          <a:lstStyle>
            <a:lvl1pPr>
              <a:defRPr sz="2500"/>
            </a:lvl1pPr>
            <a:lvl2pPr marL="783732" marR="0" lvl="1" indent="-293897" algn="l" defTabSz="829452" rtl="0" fontAlgn="auto" hangingPunct="1">
              <a:lnSpc>
                <a:spcPct val="100000"/>
              </a:lnSpc>
              <a:spcBef>
                <a:spcPts val="510"/>
              </a:spcBef>
              <a:spcAft>
                <a:spcPts val="1030"/>
              </a:spcAft>
              <a:buSzPct val="75000"/>
              <a:buFont typeface="StarSymbol"/>
              <a:buChar char="–"/>
              <a:tabLst/>
              <a:defRPr lang="en-US" sz="2200" b="0" i="0" u="none" strike="noStrike" kern="1200" cap="none" spc="0" baseline="0">
                <a:solidFill>
                  <a:srgbClr val="000000"/>
                </a:solidFill>
                <a:uFillTx/>
                <a:latin typeface="Calibri"/>
                <a:ea typeface="MS Gothic" pitchFamily="2"/>
                <a:cs typeface="Calibri"/>
              </a:defRPr>
            </a:lvl2pPr>
            <a:lvl3pPr marL="1175598" marR="0" lvl="2" indent="-261244" algn="l" defTabSz="829452" rtl="0" fontAlgn="auto" hangingPunct="1">
              <a:lnSpc>
                <a:spcPct val="100000"/>
              </a:lnSpc>
              <a:spcBef>
                <a:spcPts val="435"/>
              </a:spcBef>
              <a:spcAft>
                <a:spcPts val="770"/>
              </a:spcAft>
              <a:buSzPct val="45000"/>
              <a:buFont typeface="StarSymbol"/>
              <a:buChar char="●"/>
              <a:tabLst/>
              <a:defRPr lang="en-US" sz="1800" b="0" i="0" u="none" strike="noStrike" kern="1200" cap="none" spc="0" baseline="0">
                <a:solidFill>
                  <a:srgbClr val="000000"/>
                </a:solidFill>
                <a:uFillTx/>
                <a:latin typeface="Calibri"/>
                <a:ea typeface="MS Gothic" pitchFamily="2"/>
                <a:cs typeface="Calibri"/>
              </a:defRPr>
            </a:lvl3pPr>
            <a:lvl4pPr marL="1567464" marR="0" lvl="3" indent="-195928" algn="l" defTabSz="829452" rtl="0" fontAlgn="auto" hangingPunct="1">
              <a:lnSpc>
                <a:spcPct val="100000"/>
              </a:lnSpc>
              <a:spcBef>
                <a:spcPts val="365"/>
              </a:spcBef>
              <a:spcAft>
                <a:spcPts val="515"/>
              </a:spcAft>
              <a:buSzPct val="75000"/>
              <a:buFont typeface="StarSymbol"/>
              <a:buChar char="–"/>
              <a:tabLst/>
              <a:defRPr lang="en-US" sz="1600" b="0" i="0" u="none" strike="noStrike" kern="1200" cap="none" spc="0" baseline="0">
                <a:solidFill>
                  <a:srgbClr val="000000"/>
                </a:solidFill>
                <a:uFillTx/>
                <a:latin typeface="Calibri"/>
                <a:ea typeface="MS Gothic" pitchFamily="2"/>
                <a:cs typeface="Calibri"/>
              </a:defRPr>
            </a:lvl4pPr>
            <a:lvl5pPr marL="1959330" marR="0" lvl="4" indent="-195928" algn="l" defTabSz="829452" rtl="0" fontAlgn="auto" hangingPunct="1">
              <a:lnSpc>
                <a:spcPct val="100000"/>
              </a:lnSpc>
              <a:spcBef>
                <a:spcPts val="0"/>
              </a:spcBef>
              <a:spcAft>
                <a:spcPts val="260"/>
              </a:spcAft>
              <a:buSzPct val="45000"/>
              <a:buFont typeface="StarSymbol"/>
              <a:buChar char="●"/>
              <a:tabLst/>
              <a:defRPr lang="en-US" sz="1600" b="0" i="0" u="none" strike="noStrike" kern="1200" cap="none" spc="0" baseline="0">
                <a:solidFill>
                  <a:srgbClr val="000000"/>
                </a:solidFill>
                <a:uFillTx/>
                <a:latin typeface="Calibri"/>
                <a:ea typeface="MS Gothic" pitchFamily="2"/>
                <a:cs typeface="Calibri"/>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2511363" y="141137"/>
            <a:ext cx="2057756" cy="338437"/>
          </a:xfrm>
        </p:spPr>
        <p:txBody>
          <a:bodyPr/>
          <a:lstStyle>
            <a:lvl1pPr>
              <a:defRPr sz="2500"/>
            </a:lvl1pPr>
            <a:lvl2pPr marL="783732" marR="0" lvl="1" indent="-293897" algn="l" defTabSz="829452" rtl="0" fontAlgn="auto" hangingPunct="1">
              <a:lnSpc>
                <a:spcPct val="100000"/>
              </a:lnSpc>
              <a:spcBef>
                <a:spcPts val="510"/>
              </a:spcBef>
              <a:spcAft>
                <a:spcPts val="1030"/>
              </a:spcAft>
              <a:buSzPct val="75000"/>
              <a:buFont typeface="StarSymbol"/>
              <a:buChar char="–"/>
              <a:tabLst/>
              <a:defRPr lang="en-US" sz="2200" b="0" i="0" u="none" strike="noStrike" kern="1200" cap="none" spc="0" baseline="0">
                <a:solidFill>
                  <a:srgbClr val="000000"/>
                </a:solidFill>
                <a:uFillTx/>
                <a:latin typeface="Calibri"/>
                <a:ea typeface="MS Gothic" pitchFamily="2"/>
                <a:cs typeface="Calibri"/>
              </a:defRPr>
            </a:lvl2pPr>
            <a:lvl3pPr marL="1175598" marR="0" lvl="2" indent="-261244" algn="l" defTabSz="829452" rtl="0" fontAlgn="auto" hangingPunct="1">
              <a:lnSpc>
                <a:spcPct val="100000"/>
              </a:lnSpc>
              <a:spcBef>
                <a:spcPts val="435"/>
              </a:spcBef>
              <a:spcAft>
                <a:spcPts val="770"/>
              </a:spcAft>
              <a:buSzPct val="45000"/>
              <a:buFont typeface="StarSymbol"/>
              <a:buChar char="●"/>
              <a:tabLst/>
              <a:defRPr lang="en-US" sz="1800" b="0" i="0" u="none" strike="noStrike" kern="1200" cap="none" spc="0" baseline="0">
                <a:solidFill>
                  <a:srgbClr val="000000"/>
                </a:solidFill>
                <a:uFillTx/>
                <a:latin typeface="Calibri"/>
                <a:ea typeface="MS Gothic" pitchFamily="2"/>
                <a:cs typeface="Calibri"/>
              </a:defRPr>
            </a:lvl3pPr>
            <a:lvl4pPr marL="1567464" marR="0" lvl="3" indent="-195928" algn="l" defTabSz="829452" rtl="0" fontAlgn="auto" hangingPunct="1">
              <a:lnSpc>
                <a:spcPct val="100000"/>
              </a:lnSpc>
              <a:spcBef>
                <a:spcPts val="365"/>
              </a:spcBef>
              <a:spcAft>
                <a:spcPts val="515"/>
              </a:spcAft>
              <a:buSzPct val="75000"/>
              <a:buFont typeface="StarSymbol"/>
              <a:buChar char="–"/>
              <a:tabLst/>
              <a:defRPr lang="en-US" sz="1600" b="0" i="0" u="none" strike="noStrike" kern="1200" cap="none" spc="0" baseline="0">
                <a:solidFill>
                  <a:srgbClr val="000000"/>
                </a:solidFill>
                <a:uFillTx/>
                <a:latin typeface="Calibri"/>
                <a:ea typeface="MS Gothic" pitchFamily="2"/>
                <a:cs typeface="Calibri"/>
              </a:defRPr>
            </a:lvl4pPr>
            <a:lvl5pPr marL="1959330" marR="0" lvl="4" indent="-195928" algn="l" defTabSz="829452" rtl="0" fontAlgn="auto" hangingPunct="1">
              <a:lnSpc>
                <a:spcPct val="100000"/>
              </a:lnSpc>
              <a:spcBef>
                <a:spcPts val="0"/>
              </a:spcBef>
              <a:spcAft>
                <a:spcPts val="260"/>
              </a:spcAft>
              <a:buSzPct val="45000"/>
              <a:buFont typeface="StarSymbol"/>
              <a:buChar char="●"/>
              <a:tabLst/>
              <a:defRPr lang="en-US" sz="1600" b="0" i="0" u="none" strike="noStrike" kern="1200" cap="none" spc="0" baseline="0">
                <a:solidFill>
                  <a:srgbClr val="000000"/>
                </a:solidFill>
                <a:uFillTx/>
                <a:latin typeface="Calibri"/>
                <a:ea typeface="MS Gothic" pitchFamily="2"/>
                <a:cs typeface="Calibri"/>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txBox="1">
            <a:spLocks noGrp="1"/>
          </p:cNvSpPr>
          <p:nvPr>
            <p:ph type="ftr" sz="quarter" idx="10"/>
          </p:nvPr>
        </p:nvSpPr>
        <p:spPr>
          <a:ln/>
        </p:spPr>
        <p:txBody>
          <a:bodyPr/>
          <a:lstStyle>
            <a:lvl1pPr>
              <a:defRPr/>
            </a:lvl1pPr>
          </a:lstStyle>
          <a:p>
            <a:pPr>
              <a:defRPr/>
            </a:pPr>
            <a:endParaRPr/>
          </a:p>
        </p:txBody>
      </p:sp>
      <p:sp>
        <p:nvSpPr>
          <p:cNvPr id="6" name="Date Placeholder 13"/>
          <p:cNvSpPr txBox="1">
            <a:spLocks noGrp="1"/>
          </p:cNvSpPr>
          <p:nvPr>
            <p:ph type="dt" sz="half" idx="11"/>
          </p:nvPr>
        </p:nvSpPr>
        <p:spPr>
          <a:ln/>
        </p:spPr>
        <p:txBody>
          <a:bodyPr/>
          <a:lstStyle>
            <a:lvl1pPr>
              <a:defRPr/>
            </a:lvl1pPr>
          </a:lstStyle>
          <a:p>
            <a:pPr>
              <a:defRPr/>
            </a:pPr>
            <a:endParaRPr/>
          </a:p>
        </p:txBody>
      </p:sp>
      <p:sp>
        <p:nvSpPr>
          <p:cNvPr id="7" name="Slide Number Placeholder 14"/>
          <p:cNvSpPr txBox="1">
            <a:spLocks noGrp="1"/>
          </p:cNvSpPr>
          <p:nvPr>
            <p:ph type="sldNum" sz="quarter" idx="12"/>
          </p:nvPr>
        </p:nvSpPr>
        <p:spPr>
          <a:ln/>
        </p:spPr>
        <p:txBody>
          <a:bodyPr/>
          <a:lstStyle>
            <a:lvl1pPr>
              <a:defRPr/>
            </a:lvl1pPr>
          </a:lstStyle>
          <a:p>
            <a:fld id="{4F0A1AAC-718B-4ED5-8E5E-39CD8CDB870C}" type="slidenum">
              <a:rPr lang="en-US" altLang="en-US"/>
              <a:pPr/>
              <a:t>‹#›</a:t>
            </a:fld>
            <a:endParaRPr lang="en-US" altLang="en-US"/>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913" y="275069"/>
            <a:ext cx="8229600" cy="1142039"/>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913" y="1535195"/>
            <a:ext cx="4039197" cy="639421"/>
          </a:xfrm>
        </p:spPr>
        <p:txBody>
          <a:bodyPr anchor="b"/>
          <a:lstStyle>
            <a:lvl1pPr marL="0" indent="0">
              <a:buNone/>
              <a:defRPr sz="2200" b="1"/>
            </a:lvl1pPr>
          </a:lstStyle>
          <a:p>
            <a:pPr lvl="0"/>
            <a:r>
              <a:rPr lang="en-US"/>
              <a:t>Click to edit Master text styles</a:t>
            </a:r>
          </a:p>
        </p:txBody>
      </p:sp>
      <p:sp>
        <p:nvSpPr>
          <p:cNvPr id="4" name="Content Placeholder 3"/>
          <p:cNvSpPr txBox="1">
            <a:spLocks noGrp="1"/>
          </p:cNvSpPr>
          <p:nvPr>
            <p:ph idx="2"/>
          </p:nvPr>
        </p:nvSpPr>
        <p:spPr>
          <a:xfrm>
            <a:off x="457913" y="2174626"/>
            <a:ext cx="4039197" cy="3951771"/>
          </a:xfrm>
        </p:spPr>
        <p:txBody>
          <a:bodyPr/>
          <a:lstStyle>
            <a:lvl1pPr>
              <a:defRPr sz="2200"/>
            </a:lvl1pPr>
            <a:lvl2pPr marL="783732" marR="0" lvl="1" indent="-293897" algn="l" defTabSz="829452" rtl="0" fontAlgn="auto" hangingPunct="1">
              <a:lnSpc>
                <a:spcPct val="100000"/>
              </a:lnSpc>
              <a:spcBef>
                <a:spcPts val="510"/>
              </a:spcBef>
              <a:spcAft>
                <a:spcPts val="1030"/>
              </a:spcAft>
              <a:buSzPct val="75000"/>
              <a:buFont typeface="StarSymbol"/>
              <a:buChar char="–"/>
              <a:tabLst/>
              <a:defRPr lang="en-US" sz="1800" b="0" i="0" u="none" strike="noStrike" kern="1200" cap="none" spc="0" baseline="0">
                <a:solidFill>
                  <a:srgbClr val="000000"/>
                </a:solidFill>
                <a:uFillTx/>
                <a:latin typeface="Calibri"/>
                <a:ea typeface="MS Gothic" pitchFamily="2"/>
                <a:cs typeface="Calibri"/>
              </a:defRPr>
            </a:lvl2pPr>
            <a:lvl3pPr marL="1175598" marR="0" lvl="2" indent="-261244" algn="l" defTabSz="829452" rtl="0" fontAlgn="auto" hangingPunct="1">
              <a:lnSpc>
                <a:spcPct val="100000"/>
              </a:lnSpc>
              <a:spcBef>
                <a:spcPts val="435"/>
              </a:spcBef>
              <a:spcAft>
                <a:spcPts val="770"/>
              </a:spcAft>
              <a:buSzPct val="45000"/>
              <a:buFont typeface="StarSymbol"/>
              <a:buChar char="●"/>
              <a:tabLst/>
              <a:defRPr lang="en-US" sz="1600" b="0" i="0" u="none" strike="noStrike" kern="1200" cap="none" spc="0" baseline="0">
                <a:solidFill>
                  <a:srgbClr val="000000"/>
                </a:solidFill>
                <a:uFillTx/>
                <a:latin typeface="Calibri"/>
                <a:ea typeface="MS Gothic" pitchFamily="2"/>
                <a:cs typeface="Calibri"/>
              </a:defRPr>
            </a:lvl3pPr>
            <a:lvl4pPr marL="1567464" marR="0" lvl="3" indent="-195928" algn="l" defTabSz="829452" rtl="0" fontAlgn="auto" hangingPunct="1">
              <a:lnSpc>
                <a:spcPct val="100000"/>
              </a:lnSpc>
              <a:spcBef>
                <a:spcPts val="365"/>
              </a:spcBef>
              <a:spcAft>
                <a:spcPts val="515"/>
              </a:spcAft>
              <a:buSzPct val="75000"/>
              <a:buFont typeface="StarSymbol"/>
              <a:buChar char="–"/>
              <a:tabLst/>
              <a:defRPr lang="en-US" sz="1500" b="0" i="0" u="none" strike="noStrike" kern="1200" cap="none" spc="0" baseline="0">
                <a:solidFill>
                  <a:srgbClr val="000000"/>
                </a:solidFill>
                <a:uFillTx/>
                <a:latin typeface="Calibri"/>
                <a:ea typeface="MS Gothic" pitchFamily="2"/>
                <a:cs typeface="Calibri"/>
              </a:defRPr>
            </a:lvl4pPr>
            <a:lvl5pPr marL="1959330" marR="0" lvl="4" indent="-195928" algn="l" defTabSz="829452" rtl="0" fontAlgn="auto" hangingPunct="1">
              <a:lnSpc>
                <a:spcPct val="100000"/>
              </a:lnSpc>
              <a:spcBef>
                <a:spcPts val="0"/>
              </a:spcBef>
              <a:spcAft>
                <a:spcPts val="260"/>
              </a:spcAft>
              <a:buSzPct val="45000"/>
              <a:buFont typeface="StarSymbol"/>
              <a:buChar char="●"/>
              <a:tabLst/>
              <a:defRPr lang="en-US" sz="1500" b="0" i="0" u="none" strike="noStrike" kern="1200" cap="none" spc="0" baseline="0">
                <a:solidFill>
                  <a:srgbClr val="000000"/>
                </a:solidFill>
                <a:uFillTx/>
                <a:latin typeface="Calibri"/>
                <a:ea typeface="MS Gothic" pitchFamily="2"/>
                <a:cs typeface="Calibri"/>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645435" y="1535195"/>
            <a:ext cx="4042077" cy="639421"/>
          </a:xfrm>
        </p:spPr>
        <p:txBody>
          <a:bodyPr anchor="b"/>
          <a:lstStyle>
            <a:lvl1pPr marL="0" indent="0">
              <a:buNone/>
              <a:defRPr sz="2200" b="1"/>
            </a:lvl1pPr>
          </a:lstStyle>
          <a:p>
            <a:pPr lvl="0"/>
            <a:r>
              <a:rPr lang="en-US"/>
              <a:t>Click to edit Master text styles</a:t>
            </a:r>
          </a:p>
        </p:txBody>
      </p:sp>
      <p:sp>
        <p:nvSpPr>
          <p:cNvPr id="6" name="Content Placeholder 5"/>
          <p:cNvSpPr txBox="1">
            <a:spLocks noGrp="1"/>
          </p:cNvSpPr>
          <p:nvPr>
            <p:ph idx="4"/>
          </p:nvPr>
        </p:nvSpPr>
        <p:spPr>
          <a:xfrm>
            <a:off x="4645435" y="2174626"/>
            <a:ext cx="4042077" cy="3951771"/>
          </a:xfrm>
        </p:spPr>
        <p:txBody>
          <a:bodyPr/>
          <a:lstStyle>
            <a:lvl1pPr>
              <a:defRPr sz="2200"/>
            </a:lvl1pPr>
            <a:lvl2pPr marL="783732" marR="0" lvl="1" indent="-293897" algn="l" defTabSz="829452" rtl="0" fontAlgn="auto" hangingPunct="1">
              <a:lnSpc>
                <a:spcPct val="100000"/>
              </a:lnSpc>
              <a:spcBef>
                <a:spcPts val="510"/>
              </a:spcBef>
              <a:spcAft>
                <a:spcPts val="1030"/>
              </a:spcAft>
              <a:buSzPct val="75000"/>
              <a:buFont typeface="StarSymbol"/>
              <a:buChar char="–"/>
              <a:tabLst/>
              <a:defRPr lang="en-US" sz="1800" b="0" i="0" u="none" strike="noStrike" kern="1200" cap="none" spc="0" baseline="0">
                <a:solidFill>
                  <a:srgbClr val="000000"/>
                </a:solidFill>
                <a:uFillTx/>
                <a:latin typeface="Calibri"/>
                <a:ea typeface="MS Gothic" pitchFamily="2"/>
                <a:cs typeface="Calibri"/>
              </a:defRPr>
            </a:lvl2pPr>
            <a:lvl3pPr marL="1175598" marR="0" lvl="2" indent="-261244" algn="l" defTabSz="829452" rtl="0" fontAlgn="auto" hangingPunct="1">
              <a:lnSpc>
                <a:spcPct val="100000"/>
              </a:lnSpc>
              <a:spcBef>
                <a:spcPts val="435"/>
              </a:spcBef>
              <a:spcAft>
                <a:spcPts val="770"/>
              </a:spcAft>
              <a:buSzPct val="45000"/>
              <a:buFont typeface="StarSymbol"/>
              <a:buChar char="●"/>
              <a:tabLst/>
              <a:defRPr lang="en-US" sz="1600" b="0" i="0" u="none" strike="noStrike" kern="1200" cap="none" spc="0" baseline="0">
                <a:solidFill>
                  <a:srgbClr val="000000"/>
                </a:solidFill>
                <a:uFillTx/>
                <a:latin typeface="Calibri"/>
                <a:ea typeface="MS Gothic" pitchFamily="2"/>
                <a:cs typeface="Calibri"/>
              </a:defRPr>
            </a:lvl3pPr>
            <a:lvl4pPr marL="1567464" marR="0" lvl="3" indent="-195928" algn="l" defTabSz="829452" rtl="0" fontAlgn="auto" hangingPunct="1">
              <a:lnSpc>
                <a:spcPct val="100000"/>
              </a:lnSpc>
              <a:spcBef>
                <a:spcPts val="365"/>
              </a:spcBef>
              <a:spcAft>
                <a:spcPts val="515"/>
              </a:spcAft>
              <a:buSzPct val="75000"/>
              <a:buFont typeface="StarSymbol"/>
              <a:buChar char="–"/>
              <a:tabLst/>
              <a:defRPr lang="en-US" sz="1500" b="0" i="0" u="none" strike="noStrike" kern="1200" cap="none" spc="0" baseline="0">
                <a:solidFill>
                  <a:srgbClr val="000000"/>
                </a:solidFill>
                <a:uFillTx/>
                <a:latin typeface="Calibri"/>
                <a:ea typeface="MS Gothic" pitchFamily="2"/>
                <a:cs typeface="Calibri"/>
              </a:defRPr>
            </a:lvl4pPr>
            <a:lvl5pPr marL="1959330" marR="0" lvl="4" indent="-195928" algn="l" defTabSz="829452" rtl="0" fontAlgn="auto" hangingPunct="1">
              <a:lnSpc>
                <a:spcPct val="100000"/>
              </a:lnSpc>
              <a:spcBef>
                <a:spcPts val="0"/>
              </a:spcBef>
              <a:spcAft>
                <a:spcPts val="260"/>
              </a:spcAft>
              <a:buSzPct val="45000"/>
              <a:buFont typeface="StarSymbol"/>
              <a:buChar char="●"/>
              <a:tabLst/>
              <a:defRPr lang="en-US" sz="1500" b="0" i="0" u="none" strike="noStrike" kern="1200" cap="none" spc="0" baseline="0">
                <a:solidFill>
                  <a:srgbClr val="000000"/>
                </a:solidFill>
                <a:uFillTx/>
                <a:latin typeface="Calibri"/>
                <a:ea typeface="MS Gothic" pitchFamily="2"/>
                <a:cs typeface="Calibri"/>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txBox="1">
            <a:spLocks noGrp="1"/>
          </p:cNvSpPr>
          <p:nvPr>
            <p:ph type="ftr" sz="quarter" idx="10"/>
          </p:nvPr>
        </p:nvSpPr>
        <p:spPr>
          <a:ln/>
        </p:spPr>
        <p:txBody>
          <a:bodyPr/>
          <a:lstStyle>
            <a:lvl1pPr>
              <a:defRPr/>
            </a:lvl1pPr>
          </a:lstStyle>
          <a:p>
            <a:pPr>
              <a:defRPr/>
            </a:pPr>
            <a:endParaRPr/>
          </a:p>
        </p:txBody>
      </p:sp>
      <p:sp>
        <p:nvSpPr>
          <p:cNvPr id="8" name="Date Placeholder 13"/>
          <p:cNvSpPr txBox="1">
            <a:spLocks noGrp="1"/>
          </p:cNvSpPr>
          <p:nvPr>
            <p:ph type="dt" sz="half" idx="11"/>
          </p:nvPr>
        </p:nvSpPr>
        <p:spPr>
          <a:ln/>
        </p:spPr>
        <p:txBody>
          <a:bodyPr/>
          <a:lstStyle>
            <a:lvl1pPr>
              <a:defRPr/>
            </a:lvl1pPr>
          </a:lstStyle>
          <a:p>
            <a:pPr>
              <a:defRPr/>
            </a:pPr>
            <a:endParaRPr/>
          </a:p>
        </p:txBody>
      </p:sp>
      <p:sp>
        <p:nvSpPr>
          <p:cNvPr id="9" name="Slide Number Placeholder 14"/>
          <p:cNvSpPr txBox="1">
            <a:spLocks noGrp="1"/>
          </p:cNvSpPr>
          <p:nvPr>
            <p:ph type="sldNum" sz="quarter" idx="12"/>
          </p:nvPr>
        </p:nvSpPr>
        <p:spPr>
          <a:ln/>
        </p:spPr>
        <p:txBody>
          <a:bodyPr/>
          <a:lstStyle>
            <a:lvl1pPr>
              <a:defRPr/>
            </a:lvl1pPr>
          </a:lstStyle>
          <a:p>
            <a:fld id="{CD740606-E84E-4F3B-AEF7-25914D08B021}" type="slidenum">
              <a:rPr lang="en-US" altLang="en-US"/>
              <a:pPr/>
              <a:t>‹#›</a:t>
            </a:fld>
            <a:endParaRPr lang="en-US" altLang="en-US"/>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Footer Placeholder 4"/>
          <p:cNvSpPr txBox="1">
            <a:spLocks noGrp="1"/>
          </p:cNvSpPr>
          <p:nvPr>
            <p:ph type="ftr" sz="quarter" idx="10"/>
          </p:nvPr>
        </p:nvSpPr>
        <p:spPr>
          <a:ln/>
        </p:spPr>
        <p:txBody>
          <a:bodyPr/>
          <a:lstStyle>
            <a:lvl1pPr>
              <a:defRPr/>
            </a:lvl1pPr>
          </a:lstStyle>
          <a:p>
            <a:pPr>
              <a:defRPr/>
            </a:pPr>
            <a:endParaRPr/>
          </a:p>
        </p:txBody>
      </p:sp>
      <p:sp>
        <p:nvSpPr>
          <p:cNvPr id="4" name="Date Placeholder 13"/>
          <p:cNvSpPr txBox="1">
            <a:spLocks noGrp="1"/>
          </p:cNvSpPr>
          <p:nvPr>
            <p:ph type="dt" sz="half" idx="11"/>
          </p:nvPr>
        </p:nvSpPr>
        <p:spPr>
          <a:ln/>
        </p:spPr>
        <p:txBody>
          <a:bodyPr/>
          <a:lstStyle>
            <a:lvl1pPr>
              <a:defRPr/>
            </a:lvl1pPr>
          </a:lstStyle>
          <a:p>
            <a:pPr>
              <a:defRPr/>
            </a:pPr>
            <a:endParaRPr/>
          </a:p>
        </p:txBody>
      </p:sp>
      <p:sp>
        <p:nvSpPr>
          <p:cNvPr id="5" name="Slide Number Placeholder 14"/>
          <p:cNvSpPr txBox="1">
            <a:spLocks noGrp="1"/>
          </p:cNvSpPr>
          <p:nvPr>
            <p:ph type="sldNum" sz="quarter" idx="12"/>
          </p:nvPr>
        </p:nvSpPr>
        <p:spPr>
          <a:ln/>
        </p:spPr>
        <p:txBody>
          <a:bodyPr/>
          <a:lstStyle>
            <a:lvl1pPr>
              <a:defRPr/>
            </a:lvl1pPr>
          </a:lstStyle>
          <a:p>
            <a:fld id="{6765B603-6968-49AA-BF11-A6483C207E5D}" type="slidenum">
              <a:rPr lang="en-US" altLang="en-US"/>
              <a:pPr/>
              <a:t>‹#›</a:t>
            </a:fld>
            <a:endParaRPr lang="en-US" altLang="en-US"/>
          </a:p>
        </p:txBody>
      </p:sp>
    </p:spTree>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txBox="1">
            <a:spLocks noGrp="1"/>
          </p:cNvSpPr>
          <p:nvPr>
            <p:ph type="ftr" sz="quarter" idx="10"/>
          </p:nvPr>
        </p:nvSpPr>
        <p:spPr>
          <a:ln/>
        </p:spPr>
        <p:txBody>
          <a:bodyPr/>
          <a:lstStyle>
            <a:lvl1pPr>
              <a:defRPr/>
            </a:lvl1pPr>
          </a:lstStyle>
          <a:p>
            <a:pPr>
              <a:defRPr/>
            </a:pPr>
            <a:endParaRPr/>
          </a:p>
        </p:txBody>
      </p:sp>
      <p:sp>
        <p:nvSpPr>
          <p:cNvPr id="3" name="Date Placeholder 13"/>
          <p:cNvSpPr txBox="1">
            <a:spLocks noGrp="1"/>
          </p:cNvSpPr>
          <p:nvPr>
            <p:ph type="dt" sz="half" idx="11"/>
          </p:nvPr>
        </p:nvSpPr>
        <p:spPr>
          <a:ln/>
        </p:spPr>
        <p:txBody>
          <a:bodyPr/>
          <a:lstStyle>
            <a:lvl1pPr>
              <a:defRPr/>
            </a:lvl1pPr>
          </a:lstStyle>
          <a:p>
            <a:pPr>
              <a:defRPr/>
            </a:pPr>
            <a:endParaRPr/>
          </a:p>
        </p:txBody>
      </p:sp>
      <p:sp>
        <p:nvSpPr>
          <p:cNvPr id="4" name="Slide Number Placeholder 14"/>
          <p:cNvSpPr txBox="1">
            <a:spLocks noGrp="1"/>
          </p:cNvSpPr>
          <p:nvPr>
            <p:ph type="sldNum" sz="quarter" idx="12"/>
          </p:nvPr>
        </p:nvSpPr>
        <p:spPr>
          <a:ln/>
        </p:spPr>
        <p:txBody>
          <a:bodyPr/>
          <a:lstStyle>
            <a:lvl1pPr>
              <a:defRPr/>
            </a:lvl1pPr>
          </a:lstStyle>
          <a:p>
            <a:fld id="{4B51CF07-1FDE-4FD1-898A-4496D7E57A79}" type="slidenum">
              <a:rPr lang="en-US" altLang="en-US"/>
              <a:pPr/>
              <a:t>‹#›</a:t>
            </a:fld>
            <a:endParaRPr lang="en-US" altLang="en-US"/>
          </a:p>
        </p:txBody>
      </p:sp>
    </p:spTree>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913" y="273625"/>
            <a:ext cx="3008165" cy="1160766"/>
          </a:xfrm>
        </p:spPr>
        <p:txBody>
          <a:bodyPr anchor="b" anchorCtr="0"/>
          <a:lstStyle>
            <a:lvl1pPr algn="l">
              <a:defRPr sz="1800" b="1"/>
            </a:lvl1pPr>
          </a:lstStyle>
          <a:p>
            <a:pPr lvl="0"/>
            <a:r>
              <a:rPr lang="en-US"/>
              <a:t>Click to edit Master title style</a:t>
            </a:r>
          </a:p>
        </p:txBody>
      </p:sp>
      <p:sp>
        <p:nvSpPr>
          <p:cNvPr id="3" name="Content Placeholder 2"/>
          <p:cNvSpPr txBox="1">
            <a:spLocks noGrp="1"/>
          </p:cNvSpPr>
          <p:nvPr>
            <p:ph idx="1"/>
          </p:nvPr>
        </p:nvSpPr>
        <p:spPr>
          <a:xfrm>
            <a:off x="3575514" y="273625"/>
            <a:ext cx="5111998" cy="5852781"/>
          </a:xfrm>
        </p:spPr>
        <p:txBody>
          <a:bodyPr/>
          <a:lstStyle>
            <a:lvl1pPr>
              <a:defRPr sz="2900"/>
            </a:lvl1pPr>
            <a:lvl2pPr marL="783732" marR="0" lvl="1" indent="-293897" algn="l" defTabSz="829452" rtl="0" fontAlgn="auto" hangingPunct="1">
              <a:lnSpc>
                <a:spcPct val="100000"/>
              </a:lnSpc>
              <a:spcBef>
                <a:spcPts val="510"/>
              </a:spcBef>
              <a:spcAft>
                <a:spcPts val="1030"/>
              </a:spcAft>
              <a:buSzPct val="75000"/>
              <a:buFont typeface="StarSymbol"/>
              <a:buChar char="–"/>
              <a:tabLst/>
              <a:defRPr lang="en-US" sz="2500" b="0" i="0" u="none" strike="noStrike" kern="1200" cap="none" spc="0" baseline="0">
                <a:solidFill>
                  <a:srgbClr val="000000"/>
                </a:solidFill>
                <a:uFillTx/>
                <a:latin typeface="Calibri"/>
                <a:ea typeface="MS Gothic" pitchFamily="2"/>
                <a:cs typeface="Calibri"/>
              </a:defRPr>
            </a:lvl2pPr>
            <a:lvl3pPr marL="1175598" marR="0" lvl="2" indent="-261244" algn="l" defTabSz="829452" rtl="0" fontAlgn="auto" hangingPunct="1">
              <a:lnSpc>
                <a:spcPct val="100000"/>
              </a:lnSpc>
              <a:spcBef>
                <a:spcPts val="435"/>
              </a:spcBef>
              <a:spcAft>
                <a:spcPts val="770"/>
              </a:spcAft>
              <a:buSzPct val="45000"/>
              <a:buFont typeface="StarSymbol"/>
              <a:buChar char="●"/>
              <a:tabLst/>
              <a:defRPr lang="en-US" sz="2200" b="0" i="0" u="none" strike="noStrike" kern="1200" cap="none" spc="0" baseline="0">
                <a:solidFill>
                  <a:srgbClr val="000000"/>
                </a:solidFill>
                <a:uFillTx/>
                <a:latin typeface="Calibri"/>
                <a:ea typeface="MS Gothic" pitchFamily="2"/>
                <a:cs typeface="Calibri"/>
              </a:defRPr>
            </a:lvl3pPr>
            <a:lvl4pPr marL="1567464" marR="0" lvl="3" indent="-195928" algn="l" defTabSz="829452" rtl="0" fontAlgn="auto" hangingPunct="1">
              <a:lnSpc>
                <a:spcPct val="100000"/>
              </a:lnSpc>
              <a:spcBef>
                <a:spcPts val="365"/>
              </a:spcBef>
              <a:spcAft>
                <a:spcPts val="515"/>
              </a:spcAft>
              <a:buSzPct val="75000"/>
              <a:buFont typeface="StarSymbol"/>
              <a:buChar char="–"/>
              <a:tabLst/>
              <a:defRPr lang="en-US" sz="1800" b="0" i="0" u="none" strike="noStrike" kern="1200" cap="none" spc="0" baseline="0">
                <a:solidFill>
                  <a:srgbClr val="000000"/>
                </a:solidFill>
                <a:uFillTx/>
                <a:latin typeface="Calibri"/>
                <a:ea typeface="MS Gothic" pitchFamily="2"/>
                <a:cs typeface="Calibri"/>
              </a:defRPr>
            </a:lvl4pPr>
            <a:lvl5pPr marL="1959330" marR="0" lvl="4" indent="-195928" algn="l" defTabSz="829452" rtl="0" fontAlgn="auto" hangingPunct="1">
              <a:lnSpc>
                <a:spcPct val="100000"/>
              </a:lnSpc>
              <a:spcBef>
                <a:spcPts val="0"/>
              </a:spcBef>
              <a:spcAft>
                <a:spcPts val="260"/>
              </a:spcAft>
              <a:buSzPct val="45000"/>
              <a:buFont typeface="StarSymbol"/>
              <a:buChar char="●"/>
              <a:tabLst/>
              <a:defRPr lang="en-US" sz="1800" b="0" i="0" u="none" strike="noStrike" kern="1200" cap="none" spc="0" baseline="0">
                <a:solidFill>
                  <a:srgbClr val="000000"/>
                </a:solidFill>
                <a:uFillTx/>
                <a:latin typeface="Calibri"/>
                <a:ea typeface="MS Gothic" pitchFamily="2"/>
                <a:cs typeface="Calibri"/>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457913" y="1434391"/>
            <a:ext cx="3008165" cy="4692015"/>
          </a:xfrm>
        </p:spPr>
        <p:txBody>
          <a:bodyPr/>
          <a:lstStyle>
            <a:lvl1pPr marL="0" indent="0">
              <a:buNone/>
              <a:defRPr sz="1300"/>
            </a:lvl1pPr>
          </a:lstStyle>
          <a:p>
            <a:pPr lvl="0"/>
            <a:r>
              <a:rPr lang="en-US"/>
              <a:t>Click to edit Master text styles</a:t>
            </a:r>
          </a:p>
        </p:txBody>
      </p:sp>
      <p:sp>
        <p:nvSpPr>
          <p:cNvPr id="5" name="Footer Placeholder 4"/>
          <p:cNvSpPr txBox="1">
            <a:spLocks noGrp="1"/>
          </p:cNvSpPr>
          <p:nvPr>
            <p:ph type="ftr" sz="quarter" idx="10"/>
          </p:nvPr>
        </p:nvSpPr>
        <p:spPr>
          <a:ln/>
        </p:spPr>
        <p:txBody>
          <a:bodyPr/>
          <a:lstStyle>
            <a:lvl1pPr>
              <a:defRPr/>
            </a:lvl1pPr>
          </a:lstStyle>
          <a:p>
            <a:pPr>
              <a:defRPr/>
            </a:pPr>
            <a:endParaRPr/>
          </a:p>
        </p:txBody>
      </p:sp>
      <p:sp>
        <p:nvSpPr>
          <p:cNvPr id="6" name="Date Placeholder 13"/>
          <p:cNvSpPr txBox="1">
            <a:spLocks noGrp="1"/>
          </p:cNvSpPr>
          <p:nvPr>
            <p:ph type="dt" sz="half" idx="11"/>
          </p:nvPr>
        </p:nvSpPr>
        <p:spPr>
          <a:ln/>
        </p:spPr>
        <p:txBody>
          <a:bodyPr/>
          <a:lstStyle>
            <a:lvl1pPr>
              <a:defRPr/>
            </a:lvl1pPr>
          </a:lstStyle>
          <a:p>
            <a:pPr>
              <a:defRPr/>
            </a:pPr>
            <a:endParaRPr/>
          </a:p>
        </p:txBody>
      </p:sp>
      <p:sp>
        <p:nvSpPr>
          <p:cNvPr id="7" name="Slide Number Placeholder 14"/>
          <p:cNvSpPr txBox="1">
            <a:spLocks noGrp="1"/>
          </p:cNvSpPr>
          <p:nvPr>
            <p:ph type="sldNum" sz="quarter" idx="12"/>
          </p:nvPr>
        </p:nvSpPr>
        <p:spPr>
          <a:ln/>
        </p:spPr>
        <p:txBody>
          <a:bodyPr/>
          <a:lstStyle>
            <a:lvl1pPr>
              <a:defRPr/>
            </a:lvl1pPr>
          </a:lstStyle>
          <a:p>
            <a:fld id="{7A2759A1-5B24-45F8-AF21-C6B9D09BACF8}" type="slidenum">
              <a:rPr lang="en-US" altLang="en-US"/>
              <a:pPr/>
              <a:t>‹#›</a:t>
            </a:fld>
            <a:endParaRPr lang="en-US"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5087131-CB96-49AE-A37F-6B2CCF90DD5F}" type="datetimeFigureOut">
              <a:rPr lang="en-US"/>
              <a:pPr>
                <a:defRPr/>
              </a:pPr>
              <a:t>11/29/2015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6E0F23D-0AE4-46A8-839D-42ECCF12E386}" type="slidenum">
              <a:rPr lang="en-US" altLang="en-US"/>
              <a:pPr/>
              <a:t>‹#›</a:t>
            </a:fld>
            <a:endParaRPr lang="en-US" altLang="en-US"/>
          </a:p>
        </p:txBody>
      </p:sp>
    </p:spTree>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800" y="4800023"/>
            <a:ext cx="5486400" cy="567421"/>
          </a:xfrm>
        </p:spPr>
        <p:txBody>
          <a:bodyPr anchor="b" anchorCtr="0"/>
          <a:lstStyle>
            <a:lvl1pPr algn="l">
              <a:defRPr sz="1800" b="1"/>
            </a:lvl1pPr>
          </a:lstStyle>
          <a:p>
            <a:pPr lvl="0"/>
            <a:r>
              <a:rPr lang="en-US"/>
              <a:t>Click to edit Master title style</a:t>
            </a:r>
          </a:p>
        </p:txBody>
      </p:sp>
      <p:sp>
        <p:nvSpPr>
          <p:cNvPr id="3" name="Picture Placeholder 2"/>
          <p:cNvSpPr txBox="1">
            <a:spLocks noGrp="1"/>
          </p:cNvSpPr>
          <p:nvPr>
            <p:ph type="pic" idx="1"/>
          </p:nvPr>
        </p:nvSpPr>
        <p:spPr>
          <a:xfrm>
            <a:off x="1792800" y="612062"/>
            <a:ext cx="5486400" cy="4115952"/>
          </a:xfrm>
        </p:spPr>
        <p:txBody>
          <a:bodyPr/>
          <a:lstStyle>
            <a:lvl1pPr marL="0" indent="0">
              <a:buNone/>
              <a:defRPr sz="2900"/>
            </a:lvl1pPr>
          </a:lstStyle>
          <a:p>
            <a:pPr lvl="0"/>
            <a:endParaRPr lang="en-US" noProof="0" dirty="0" smtClean="0"/>
          </a:p>
        </p:txBody>
      </p:sp>
      <p:sp>
        <p:nvSpPr>
          <p:cNvPr id="4" name="Text Placeholder 3"/>
          <p:cNvSpPr txBox="1">
            <a:spLocks noGrp="1"/>
          </p:cNvSpPr>
          <p:nvPr>
            <p:ph type="body" idx="2"/>
          </p:nvPr>
        </p:nvSpPr>
        <p:spPr>
          <a:xfrm>
            <a:off x="1792800" y="5367445"/>
            <a:ext cx="5486400" cy="805046"/>
          </a:xfrm>
        </p:spPr>
        <p:txBody>
          <a:bodyPr/>
          <a:lstStyle>
            <a:lvl1pPr marL="0" indent="0">
              <a:buNone/>
              <a:defRPr sz="1300"/>
            </a:lvl1pPr>
          </a:lstStyle>
          <a:p>
            <a:pPr lvl="0"/>
            <a:r>
              <a:rPr lang="en-US"/>
              <a:t>Click to edit Master text styles</a:t>
            </a:r>
          </a:p>
        </p:txBody>
      </p:sp>
      <p:sp>
        <p:nvSpPr>
          <p:cNvPr id="5" name="Footer Placeholder 4"/>
          <p:cNvSpPr txBox="1">
            <a:spLocks noGrp="1"/>
          </p:cNvSpPr>
          <p:nvPr>
            <p:ph type="ftr" sz="quarter" idx="10"/>
          </p:nvPr>
        </p:nvSpPr>
        <p:spPr>
          <a:ln/>
        </p:spPr>
        <p:txBody>
          <a:bodyPr/>
          <a:lstStyle>
            <a:lvl1pPr>
              <a:defRPr/>
            </a:lvl1pPr>
          </a:lstStyle>
          <a:p>
            <a:pPr>
              <a:defRPr/>
            </a:pPr>
            <a:endParaRPr/>
          </a:p>
        </p:txBody>
      </p:sp>
      <p:sp>
        <p:nvSpPr>
          <p:cNvPr id="6" name="Date Placeholder 13"/>
          <p:cNvSpPr txBox="1">
            <a:spLocks noGrp="1"/>
          </p:cNvSpPr>
          <p:nvPr>
            <p:ph type="dt" sz="half" idx="11"/>
          </p:nvPr>
        </p:nvSpPr>
        <p:spPr>
          <a:ln/>
        </p:spPr>
        <p:txBody>
          <a:bodyPr/>
          <a:lstStyle>
            <a:lvl1pPr>
              <a:defRPr/>
            </a:lvl1pPr>
          </a:lstStyle>
          <a:p>
            <a:pPr>
              <a:defRPr/>
            </a:pPr>
            <a:endParaRPr/>
          </a:p>
        </p:txBody>
      </p:sp>
      <p:sp>
        <p:nvSpPr>
          <p:cNvPr id="7" name="Slide Number Placeholder 14"/>
          <p:cNvSpPr txBox="1">
            <a:spLocks noGrp="1"/>
          </p:cNvSpPr>
          <p:nvPr>
            <p:ph type="sldNum" sz="quarter" idx="12"/>
          </p:nvPr>
        </p:nvSpPr>
        <p:spPr>
          <a:ln/>
        </p:spPr>
        <p:txBody>
          <a:bodyPr/>
          <a:lstStyle>
            <a:lvl1pPr>
              <a:defRPr/>
            </a:lvl1pPr>
          </a:lstStyle>
          <a:p>
            <a:fld id="{3675489A-FA04-4719-84A3-35BF8717CDF1}" type="slidenum">
              <a:rPr lang="en-US" altLang="en-US"/>
              <a:pPr/>
              <a:t>‹#›</a:t>
            </a:fld>
            <a:endParaRPr lang="en-US" altLang="en-US"/>
          </a:p>
        </p:txBody>
      </p:sp>
    </p:spTree>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marL="783732" marR="0" lvl="1" indent="-293897" algn="l" defTabSz="829452" rtl="0" fontAlgn="auto" hangingPunct="1">
              <a:lnSpc>
                <a:spcPct val="100000"/>
              </a:lnSpc>
              <a:spcBef>
                <a:spcPts val="510"/>
              </a:spcBef>
              <a:spcAft>
                <a:spcPts val="1030"/>
              </a:spcAft>
              <a:buSzPct val="75000"/>
              <a:buFont typeface="StarSymbol"/>
              <a:buChar char="–"/>
              <a:tabLst/>
              <a:defRPr lang="en-US" sz="2500" b="0" i="0" u="none" strike="noStrike" kern="1200" cap="none" spc="0" baseline="0">
                <a:solidFill>
                  <a:srgbClr val="000000"/>
                </a:solidFill>
                <a:uFillTx/>
                <a:latin typeface="Calibri"/>
                <a:ea typeface="MS Gothic" pitchFamily="2"/>
                <a:cs typeface="Calibri"/>
              </a:defRPr>
            </a:lvl2pPr>
            <a:lvl3pPr marL="1175598" marR="0" lvl="2" indent="-261244" algn="l" defTabSz="829452" rtl="0" fontAlgn="auto" hangingPunct="1">
              <a:lnSpc>
                <a:spcPct val="100000"/>
              </a:lnSpc>
              <a:spcBef>
                <a:spcPts val="435"/>
              </a:spcBef>
              <a:spcAft>
                <a:spcPts val="770"/>
              </a:spcAft>
              <a:buSzPct val="45000"/>
              <a:buFont typeface="StarSymbol"/>
              <a:buChar char="●"/>
              <a:tabLst/>
              <a:defRPr lang="en-US" sz="2200" b="0" i="0" u="none" strike="noStrike" kern="1200" cap="none" spc="0" baseline="0">
                <a:solidFill>
                  <a:srgbClr val="000000"/>
                </a:solidFill>
                <a:uFillTx/>
                <a:latin typeface="Calibri"/>
                <a:ea typeface="MS Gothic" pitchFamily="2"/>
                <a:cs typeface="Calibri"/>
              </a:defRPr>
            </a:lvl3pPr>
            <a:lvl4pPr marL="1567464" marR="0" lvl="3" indent="-195928" algn="l" defTabSz="829452" rtl="0" fontAlgn="auto" hangingPunct="1">
              <a:lnSpc>
                <a:spcPct val="100000"/>
              </a:lnSpc>
              <a:spcBef>
                <a:spcPts val="365"/>
              </a:spcBef>
              <a:spcAft>
                <a:spcPts val="515"/>
              </a:spcAft>
              <a:buSzPct val="75000"/>
              <a:buFont typeface="StarSymbol"/>
              <a:buChar char="–"/>
              <a:tabLst/>
              <a:defRPr lang="en-US" sz="1800" b="0" i="0" u="none" strike="noStrike" kern="1200" cap="none" spc="0" baseline="0">
                <a:solidFill>
                  <a:srgbClr val="000000"/>
                </a:solidFill>
                <a:uFillTx/>
                <a:latin typeface="Calibri"/>
                <a:ea typeface="MS Gothic" pitchFamily="2"/>
                <a:cs typeface="Calibri"/>
              </a:defRPr>
            </a:lvl4pPr>
            <a:lvl5pPr marL="1959330" marR="0" lvl="4" indent="-195928" algn="l" defTabSz="829452" rtl="0" fontAlgn="auto" hangingPunct="1">
              <a:lnSpc>
                <a:spcPct val="100000"/>
              </a:lnSpc>
              <a:spcBef>
                <a:spcPts val="0"/>
              </a:spcBef>
              <a:spcAft>
                <a:spcPts val="260"/>
              </a:spcAft>
              <a:buSzPct val="45000"/>
              <a:buFont typeface="StarSymbol"/>
              <a:buChar char="●"/>
              <a:tabLst/>
              <a:defRPr lang="en-US" sz="1800" b="0" i="0" u="none" strike="noStrike" kern="1200" cap="none" spc="0" baseline="0">
                <a:solidFill>
                  <a:srgbClr val="000000"/>
                </a:solidFill>
                <a:uFillTx/>
                <a:latin typeface="Calibri"/>
                <a:ea typeface="MS Gothic" pitchFamily="2"/>
                <a:cs typeface="Calibri"/>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txBox="1">
            <a:spLocks noGrp="1"/>
          </p:cNvSpPr>
          <p:nvPr>
            <p:ph type="ftr" sz="quarter" idx="10"/>
          </p:nvPr>
        </p:nvSpPr>
        <p:spPr>
          <a:ln/>
        </p:spPr>
        <p:txBody>
          <a:bodyPr/>
          <a:lstStyle>
            <a:lvl1pPr>
              <a:defRPr/>
            </a:lvl1pPr>
          </a:lstStyle>
          <a:p>
            <a:pPr>
              <a:defRPr/>
            </a:pPr>
            <a:endParaRPr/>
          </a:p>
        </p:txBody>
      </p:sp>
      <p:sp>
        <p:nvSpPr>
          <p:cNvPr id="5" name="Date Placeholder 13"/>
          <p:cNvSpPr txBox="1">
            <a:spLocks noGrp="1"/>
          </p:cNvSpPr>
          <p:nvPr>
            <p:ph type="dt" sz="half" idx="11"/>
          </p:nvPr>
        </p:nvSpPr>
        <p:spPr>
          <a:ln/>
        </p:spPr>
        <p:txBody>
          <a:bodyPr/>
          <a:lstStyle>
            <a:lvl1pPr>
              <a:defRPr/>
            </a:lvl1pPr>
          </a:lstStyle>
          <a:p>
            <a:pPr>
              <a:defRPr/>
            </a:pPr>
            <a:endParaRPr/>
          </a:p>
        </p:txBody>
      </p:sp>
      <p:sp>
        <p:nvSpPr>
          <p:cNvPr id="6" name="Slide Number Placeholder 14"/>
          <p:cNvSpPr txBox="1">
            <a:spLocks noGrp="1"/>
          </p:cNvSpPr>
          <p:nvPr>
            <p:ph type="sldNum" sz="quarter" idx="12"/>
          </p:nvPr>
        </p:nvSpPr>
        <p:spPr>
          <a:ln/>
        </p:spPr>
        <p:txBody>
          <a:bodyPr/>
          <a:lstStyle>
            <a:lvl1pPr>
              <a:defRPr/>
            </a:lvl1pPr>
          </a:lstStyle>
          <a:p>
            <a:fld id="{1AF3928A-9D1E-4F1A-8FEB-4999F79B2A2E}" type="slidenum">
              <a:rPr lang="en-US" altLang="en-US"/>
              <a:pPr/>
              <a:t>‹#›</a:t>
            </a:fld>
            <a:endParaRPr lang="en-US" altLang="en-US"/>
          </a:p>
        </p:txBody>
      </p:sp>
    </p:spTree>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593756" y="141137"/>
            <a:ext cx="2092320" cy="1277416"/>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316793" y="141137"/>
            <a:ext cx="6138714" cy="1277416"/>
          </a:xfrm>
        </p:spPr>
        <p:txBody>
          <a:bodyPr vert="eaVert"/>
          <a:lstStyle>
            <a:lvl1pPr>
              <a:defRPr/>
            </a:lvl1pPr>
            <a:lvl2pPr marL="783732" marR="0" lvl="1" indent="-293897" algn="l" defTabSz="829452" rtl="0" fontAlgn="auto" hangingPunct="1">
              <a:lnSpc>
                <a:spcPct val="100000"/>
              </a:lnSpc>
              <a:spcBef>
                <a:spcPts val="510"/>
              </a:spcBef>
              <a:spcAft>
                <a:spcPts val="1030"/>
              </a:spcAft>
              <a:buSzPct val="75000"/>
              <a:buFont typeface="StarSymbol"/>
              <a:buChar char="–"/>
              <a:tabLst/>
              <a:defRPr lang="en-US" sz="2500" b="0" i="0" u="none" strike="noStrike" kern="1200" cap="none" spc="0" baseline="0">
                <a:solidFill>
                  <a:srgbClr val="000000"/>
                </a:solidFill>
                <a:uFillTx/>
                <a:latin typeface="Calibri"/>
                <a:ea typeface="MS Gothic" pitchFamily="2"/>
                <a:cs typeface="Calibri"/>
              </a:defRPr>
            </a:lvl2pPr>
            <a:lvl3pPr marL="1175598" marR="0" lvl="2" indent="-261244" algn="l" defTabSz="829452" rtl="0" fontAlgn="auto" hangingPunct="1">
              <a:lnSpc>
                <a:spcPct val="100000"/>
              </a:lnSpc>
              <a:spcBef>
                <a:spcPts val="435"/>
              </a:spcBef>
              <a:spcAft>
                <a:spcPts val="770"/>
              </a:spcAft>
              <a:buSzPct val="45000"/>
              <a:buFont typeface="StarSymbol"/>
              <a:buChar char="●"/>
              <a:tabLst/>
              <a:defRPr lang="en-US" sz="2200" b="0" i="0" u="none" strike="noStrike" kern="1200" cap="none" spc="0" baseline="0">
                <a:solidFill>
                  <a:srgbClr val="000000"/>
                </a:solidFill>
                <a:uFillTx/>
                <a:latin typeface="Calibri"/>
                <a:ea typeface="MS Gothic" pitchFamily="2"/>
                <a:cs typeface="Calibri"/>
              </a:defRPr>
            </a:lvl3pPr>
            <a:lvl4pPr marL="1567464" marR="0" lvl="3" indent="-195928" algn="l" defTabSz="829452" rtl="0" fontAlgn="auto" hangingPunct="1">
              <a:lnSpc>
                <a:spcPct val="100000"/>
              </a:lnSpc>
              <a:spcBef>
                <a:spcPts val="365"/>
              </a:spcBef>
              <a:spcAft>
                <a:spcPts val="515"/>
              </a:spcAft>
              <a:buSzPct val="75000"/>
              <a:buFont typeface="StarSymbol"/>
              <a:buChar char="–"/>
              <a:tabLst/>
              <a:defRPr lang="en-US" sz="1800" b="0" i="0" u="none" strike="noStrike" kern="1200" cap="none" spc="0" baseline="0">
                <a:solidFill>
                  <a:srgbClr val="000000"/>
                </a:solidFill>
                <a:uFillTx/>
                <a:latin typeface="Calibri"/>
                <a:ea typeface="MS Gothic" pitchFamily="2"/>
                <a:cs typeface="Calibri"/>
              </a:defRPr>
            </a:lvl4pPr>
            <a:lvl5pPr marL="1959330" marR="0" lvl="4" indent="-195928" algn="l" defTabSz="829452" rtl="0" fontAlgn="auto" hangingPunct="1">
              <a:lnSpc>
                <a:spcPct val="100000"/>
              </a:lnSpc>
              <a:spcBef>
                <a:spcPts val="0"/>
              </a:spcBef>
              <a:spcAft>
                <a:spcPts val="260"/>
              </a:spcAft>
              <a:buSzPct val="45000"/>
              <a:buFont typeface="StarSymbol"/>
              <a:buChar char="●"/>
              <a:tabLst/>
              <a:defRPr lang="en-US" sz="1800" b="0" i="0" u="none" strike="noStrike" kern="1200" cap="none" spc="0" baseline="0">
                <a:solidFill>
                  <a:srgbClr val="000000"/>
                </a:solidFill>
                <a:uFillTx/>
                <a:latin typeface="Calibri"/>
                <a:ea typeface="MS Gothic" pitchFamily="2"/>
                <a:cs typeface="Calibri"/>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txBox="1">
            <a:spLocks noGrp="1"/>
          </p:cNvSpPr>
          <p:nvPr>
            <p:ph type="ftr" sz="quarter" idx="10"/>
          </p:nvPr>
        </p:nvSpPr>
        <p:spPr>
          <a:ln/>
        </p:spPr>
        <p:txBody>
          <a:bodyPr/>
          <a:lstStyle>
            <a:lvl1pPr>
              <a:defRPr/>
            </a:lvl1pPr>
          </a:lstStyle>
          <a:p>
            <a:pPr>
              <a:defRPr/>
            </a:pPr>
            <a:endParaRPr/>
          </a:p>
        </p:txBody>
      </p:sp>
      <p:sp>
        <p:nvSpPr>
          <p:cNvPr id="5" name="Date Placeholder 13"/>
          <p:cNvSpPr txBox="1">
            <a:spLocks noGrp="1"/>
          </p:cNvSpPr>
          <p:nvPr>
            <p:ph type="dt" sz="half" idx="11"/>
          </p:nvPr>
        </p:nvSpPr>
        <p:spPr>
          <a:ln/>
        </p:spPr>
        <p:txBody>
          <a:bodyPr/>
          <a:lstStyle>
            <a:lvl1pPr>
              <a:defRPr/>
            </a:lvl1pPr>
          </a:lstStyle>
          <a:p>
            <a:pPr>
              <a:defRPr/>
            </a:pPr>
            <a:endParaRPr/>
          </a:p>
        </p:txBody>
      </p:sp>
      <p:sp>
        <p:nvSpPr>
          <p:cNvPr id="6" name="Slide Number Placeholder 14"/>
          <p:cNvSpPr txBox="1">
            <a:spLocks noGrp="1"/>
          </p:cNvSpPr>
          <p:nvPr>
            <p:ph type="sldNum" sz="quarter" idx="12"/>
          </p:nvPr>
        </p:nvSpPr>
        <p:spPr>
          <a:ln/>
        </p:spPr>
        <p:txBody>
          <a:bodyPr/>
          <a:lstStyle>
            <a:lvl1pPr>
              <a:defRPr/>
            </a:lvl1pPr>
          </a:lstStyle>
          <a:p>
            <a:fld id="{18C0518F-3542-41E9-943C-0E53D0845017}" type="slidenum">
              <a:rPr lang="en-US" altLang="en-US"/>
              <a:pPr/>
              <a:t>‹#›</a:t>
            </a:fld>
            <a:endParaRPr lang="en-US" alt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7D41E56-A47E-4F45-A8CE-A4A9651C5B64}" type="datetimeFigureOut">
              <a:rPr lang="en-US"/>
              <a:pPr>
                <a:defRPr/>
              </a:pPr>
              <a:t>11/29/2015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CBFF629-936E-428C-84C4-5CB193E3BC2A}" type="slidenum">
              <a:rPr lang="en-US" altLang="en-US"/>
              <a:pPr/>
              <a:t>‹#›</a:t>
            </a:fld>
            <a:endParaRPr lang="en-US" alt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32CC537-8307-4B86-A6ED-240260A43957}" type="datetimeFigureOut">
              <a:rPr lang="en-US"/>
              <a:pPr>
                <a:defRPr/>
              </a:pPr>
              <a:t>11/29/2015</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E15D60B-E03F-4C8F-9CE3-EF2096542A05}" type="slidenum">
              <a:rPr lang="en-US" altLang="en-US"/>
              <a:pPr/>
              <a:t>‹#›</a:t>
            </a:fld>
            <a:endParaRPr lang="en-US"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70F36D0-2806-4CB9-913E-6E343BFA0F31}" type="datetimeFigureOut">
              <a:rPr lang="en-US"/>
              <a:pPr>
                <a:defRPr/>
              </a:pPr>
              <a:t>11/29/2015</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5F8370C8-937C-4701-BBF2-B3A9945C83A1}" type="slidenum">
              <a:rPr lang="en-US" altLang="en-US"/>
              <a:pPr/>
              <a:t>‹#›</a:t>
            </a:fld>
            <a:endParaRPr lang="en-US"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16C582A-D85C-4E10-9A3A-D91402A0C229}" type="datetimeFigureOut">
              <a:rPr lang="en-US"/>
              <a:pPr>
                <a:defRPr/>
              </a:pPr>
              <a:t>11/29/2015</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3987EA5E-7D9E-4C01-A675-7B0F374ACB19}" type="slidenum">
              <a:rPr lang="en-US" altLang="en-US"/>
              <a:pPr/>
              <a:t>‹#›</a:t>
            </a:fld>
            <a:endParaRPr lang="en-US"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2803CEB-5C20-4107-97CA-EC61781781A1}" type="datetimeFigureOut">
              <a:rPr lang="en-US"/>
              <a:pPr>
                <a:defRPr/>
              </a:pPr>
              <a:t>11/29/2015</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423041B2-223E-4FCB-90D3-A7192C3FB7F7}" type="slidenum">
              <a:rPr lang="en-US" altLang="en-US"/>
              <a:pPr/>
              <a:t>‹#›</a:t>
            </a:fld>
            <a:endParaRPr lang="en-US"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5E27CDC-6713-4499-AE88-B4BEFD1DACD7}" type="datetimeFigureOut">
              <a:rPr lang="en-US"/>
              <a:pPr>
                <a:defRPr/>
              </a:pPr>
              <a:t>11/29/2015</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D69842B8-3A67-4064-9D81-F38D3440C78F}" type="slidenum">
              <a:rPr lang="en-US" altLang="en-US"/>
              <a:pPr/>
              <a:t>‹#›</a:t>
            </a:fld>
            <a:endParaRPr lang="en-US"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4A7FB89-521B-4526-9C36-3451FA8617FC}" type="datetimeFigureOut">
              <a:rPr lang="en-US"/>
              <a:pPr>
                <a:defRPr/>
              </a:pPr>
              <a:t>11/29/2015</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98D3E76-CB91-4473-BA54-C76334851810}" type="slidenum">
              <a:rPr lang="en-US" altLang="en-US"/>
              <a:pPr/>
              <a:t>‹#›</a:t>
            </a:fld>
            <a:endParaRPr lang="en-US"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cs typeface="+mn-cs"/>
              </a:defRPr>
            </a:lvl1pPr>
          </a:lstStyle>
          <a:p>
            <a:pPr>
              <a:defRPr/>
            </a:pPr>
            <a:fld id="{2E2A3001-60EA-481E-8063-59E669A9C946}" type="datetimeFigureOut">
              <a:rPr lang="en-US"/>
              <a:pPr>
                <a:defRPr/>
              </a:pPr>
              <a:t>11/29/2015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4D42D4DF-BDDA-4A04-8BDD-69493BE1C90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6"/>
          <p:cNvSpPr/>
          <p:nvPr/>
        </p:nvSpPr>
        <p:spPr>
          <a:xfrm>
            <a:off x="-17463" y="0"/>
            <a:ext cx="9204326" cy="60166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solidFill>
            <a:srgbClr val="6FA0A7"/>
          </a:solidFill>
          <a:ln>
            <a:noFill/>
            <a:prstDash val="solid"/>
          </a:ln>
        </p:spPr>
        <p:txBody>
          <a:bodyPr lIns="82945" tIns="82945" rIns="82945" bIns="41477" anchor="ctr" anchorCtr="1" compatLnSpc="0"/>
          <a:lstStyle/>
          <a:p>
            <a:pPr algn="ctr" defTabSz="829452" eaLnBrk="1" fontAlgn="auto" hangingPunct="1">
              <a:spcBef>
                <a:spcPts val="0"/>
              </a:spcBef>
              <a:spcAft>
                <a:spcPts val="0"/>
              </a:spcAft>
              <a:defRPr sz="1800" b="0" i="0" u="none" strike="noStrike" kern="0" cap="none" spc="0" baseline="0">
                <a:solidFill>
                  <a:srgbClr val="000000"/>
                </a:solidFill>
                <a:uFillTx/>
              </a:defRPr>
            </a:pPr>
            <a:endParaRPr lang="en-US" sz="1600" kern="0" dirty="0">
              <a:solidFill>
                <a:srgbClr val="000000"/>
              </a:solidFill>
              <a:latin typeface="Arial" pitchFamily="18"/>
              <a:ea typeface="MS Gothic" pitchFamily="2"/>
              <a:cs typeface="Tahoma" pitchFamily="2"/>
            </a:endParaRPr>
          </a:p>
          <a:p>
            <a:pPr algn="ctr" defTabSz="829452" eaLnBrk="1" fontAlgn="auto" hangingPunct="1">
              <a:spcBef>
                <a:spcPts val="0"/>
              </a:spcBef>
              <a:spcAft>
                <a:spcPts val="0"/>
              </a:spcAft>
              <a:defRPr sz="1800" b="0" i="0" u="none" strike="noStrike" kern="0" cap="none" spc="0" baseline="0">
                <a:solidFill>
                  <a:srgbClr val="000000"/>
                </a:solidFill>
                <a:uFillTx/>
              </a:defRPr>
            </a:pPr>
            <a:endParaRPr lang="en-US" sz="1600" kern="0" dirty="0">
              <a:solidFill>
                <a:srgbClr val="000000"/>
              </a:solidFill>
              <a:latin typeface="Arial" pitchFamily="18"/>
              <a:ea typeface="MS Gothic" pitchFamily="2"/>
              <a:cs typeface="Tahoma" pitchFamily="2"/>
            </a:endParaRPr>
          </a:p>
        </p:txBody>
      </p:sp>
      <p:sp>
        <p:nvSpPr>
          <p:cNvPr id="3" name="TextBox 7"/>
          <p:cNvSpPr txBox="1"/>
          <p:nvPr/>
        </p:nvSpPr>
        <p:spPr>
          <a:xfrm>
            <a:off x="1736725" y="6489700"/>
            <a:ext cx="6891338" cy="642938"/>
          </a:xfrm>
          <a:prstGeom prst="rect">
            <a:avLst/>
          </a:prstGeom>
          <a:noFill/>
          <a:ln>
            <a:noFill/>
          </a:ln>
        </p:spPr>
        <p:txBody>
          <a:bodyPr lIns="82945" tIns="82945" rIns="82945" bIns="41477" compatLnSpc="0">
            <a:spAutoFit/>
          </a:bodyPr>
          <a:lstStyle/>
          <a:p>
            <a:pPr defTabSz="829452" eaLnBrk="1" fontAlgn="auto" hangingPunct="1">
              <a:spcBef>
                <a:spcPts val="0"/>
              </a:spcBef>
              <a:spcAft>
                <a:spcPts val="0"/>
              </a:spcAft>
              <a:defRPr sz="1800" b="0" i="0" u="none" strike="noStrike" kern="0" cap="none" spc="0" baseline="0">
                <a:solidFill>
                  <a:srgbClr val="000000"/>
                </a:solidFill>
                <a:uFillTx/>
              </a:defRPr>
            </a:pPr>
            <a:r>
              <a:rPr lang="en-US" sz="1000" b="1" i="1" kern="0" baseline="30000" dirty="0">
                <a:solidFill>
                  <a:srgbClr val="93D1D9"/>
                </a:solidFill>
                <a:latin typeface="Calibri"/>
                <a:ea typeface="MS Gothic" pitchFamily="2"/>
                <a:cs typeface="Calibri" pitchFamily="2"/>
              </a:rPr>
              <a:t>Copyright © 2014 ProKarma Inc</a:t>
            </a:r>
            <a:r>
              <a:rPr lang="en-US" sz="1000" b="1" kern="0" baseline="30000" dirty="0">
                <a:solidFill>
                  <a:srgbClr val="93D1D9"/>
                </a:solidFill>
                <a:latin typeface="Calibri"/>
                <a:ea typeface="MS Gothic" pitchFamily="2"/>
                <a:cs typeface="Calibri" pitchFamily="2"/>
              </a:rPr>
              <a:t>.  </a:t>
            </a:r>
            <a:br>
              <a:rPr lang="en-US" sz="1000" b="1" kern="0" baseline="30000" dirty="0">
                <a:solidFill>
                  <a:srgbClr val="93D1D9"/>
                </a:solidFill>
                <a:latin typeface="Calibri"/>
                <a:ea typeface="MS Gothic" pitchFamily="2"/>
                <a:cs typeface="Calibri" pitchFamily="2"/>
              </a:rPr>
            </a:br>
            <a:r>
              <a:rPr lang="en-US" sz="1000" kern="0" baseline="30000" dirty="0">
                <a:solidFill>
                  <a:srgbClr val="93D1D9"/>
                </a:solidFill>
                <a:latin typeface="Calibri"/>
                <a:ea typeface="MS Gothic" pitchFamily="2"/>
                <a:cs typeface="Calibri" pitchFamily="2"/>
              </a:rPr>
              <a:t>Copyrights, trademarks, and registered trademarks for all technology described in this document are owned by the respective companies.</a:t>
            </a:r>
          </a:p>
          <a:p>
            <a:pPr defTabSz="829452" eaLnBrk="1" fontAlgn="auto" hangingPunct="1">
              <a:spcBef>
                <a:spcPts val="0"/>
              </a:spcBef>
              <a:spcAft>
                <a:spcPts val="0"/>
              </a:spcAft>
              <a:defRPr sz="1800" b="0" i="0" u="none" strike="noStrike" kern="0" cap="none" spc="0" baseline="0">
                <a:solidFill>
                  <a:srgbClr val="000000"/>
                </a:solidFill>
                <a:uFillTx/>
              </a:defRPr>
            </a:pPr>
            <a:endParaRPr lang="en-US" sz="1300" b="1" kern="0" dirty="0">
              <a:solidFill>
                <a:srgbClr val="93D1D9"/>
              </a:solidFill>
              <a:latin typeface="Calibri"/>
              <a:ea typeface="MS Gothic" pitchFamily="2"/>
              <a:cs typeface="Calibri" pitchFamily="2"/>
            </a:endParaRPr>
          </a:p>
        </p:txBody>
      </p:sp>
      <p:sp>
        <p:nvSpPr>
          <p:cNvPr id="4" name="Oval 8"/>
          <p:cNvSpPr/>
          <p:nvPr/>
        </p:nvSpPr>
        <p:spPr>
          <a:xfrm>
            <a:off x="-211138" y="6413500"/>
            <a:ext cx="374651" cy="374650"/>
          </a:xfrm>
          <a:custGeom>
            <a:avLst/>
            <a:gdLst>
              <a:gd name="f0" fmla="val 10800000"/>
              <a:gd name="f1" fmla="val 5400000"/>
              <a:gd name="f2" fmla="val 180"/>
              <a:gd name="f3" fmla="val w"/>
              <a:gd name="f4" fmla="val h"/>
              <a:gd name="f5" fmla="val 0"/>
              <a:gd name="f6" fmla="val 21600"/>
              <a:gd name="f7" fmla="*/ 5419351 1 1725033"/>
              <a:gd name="f8" fmla="*/ 10800 10800 1"/>
              <a:gd name="f9" fmla="+- 0 0 360"/>
              <a:gd name="f10" fmla="val 10800"/>
              <a:gd name="f11" fmla="+- 0 0 0"/>
              <a:gd name="f12" fmla="*/ f3 1 21600"/>
              <a:gd name="f13" fmla="*/ f4 1 21600"/>
              <a:gd name="f14" fmla="*/ 0 f7 1"/>
              <a:gd name="f15" fmla="*/ f5 f0 1"/>
              <a:gd name="f16" fmla="*/ f9 f0 1"/>
              <a:gd name="f17" fmla="+- f6 0 f5"/>
              <a:gd name="f18" fmla="*/ f11 f0 1"/>
              <a:gd name="f19" fmla="*/ f14 1 f2"/>
              <a:gd name="f20" fmla="*/ f15 1 f2"/>
              <a:gd name="f21" fmla="*/ f16 1 f2"/>
              <a:gd name="f22" fmla="*/ f17 1 21600"/>
              <a:gd name="f23" fmla="*/ f18 1 f2"/>
              <a:gd name="f24" fmla="+- 0 0 f19"/>
              <a:gd name="f25" fmla="+- f20 0 f1"/>
              <a:gd name="f26" fmla="+- f21 0 f1"/>
              <a:gd name="f27" fmla="*/ 3163 f22 1"/>
              <a:gd name="f28" fmla="*/ 18437 f22 1"/>
              <a:gd name="f29" fmla="*/ 10800 f22 1"/>
              <a:gd name="f30" fmla="*/ 0 f22 1"/>
              <a:gd name="f31" fmla="*/ 21600 f22 1"/>
              <a:gd name="f32" fmla="+- f23 0 f1"/>
              <a:gd name="f33" fmla="*/ f24 f0 1"/>
              <a:gd name="f34" fmla="+- f26 0 f25"/>
              <a:gd name="f35" fmla="*/ f29 1 f22"/>
              <a:gd name="f36" fmla="*/ f30 1 f22"/>
              <a:gd name="f37" fmla="*/ f27 1 f22"/>
              <a:gd name="f38" fmla="*/ f28 1 f22"/>
              <a:gd name="f39" fmla="*/ f31 1 f22"/>
              <a:gd name="f40" fmla="*/ f33 1 f7"/>
              <a:gd name="f41" fmla="*/ f37 f12 1"/>
              <a:gd name="f42" fmla="*/ f38 f12 1"/>
              <a:gd name="f43" fmla="*/ f38 f13 1"/>
              <a:gd name="f44" fmla="*/ f37 f13 1"/>
              <a:gd name="f45" fmla="*/ f35 f12 1"/>
              <a:gd name="f46" fmla="*/ f36 f13 1"/>
              <a:gd name="f47" fmla="*/ f36 f12 1"/>
              <a:gd name="f48" fmla="*/ f35 f13 1"/>
              <a:gd name="f49" fmla="*/ f39 f13 1"/>
              <a:gd name="f50" fmla="*/ f39 f12 1"/>
              <a:gd name="f51" fmla="+- f40 0 f1"/>
              <a:gd name="f52" fmla="+- f51 f1 0"/>
              <a:gd name="f53" fmla="*/ f52 f7 1"/>
              <a:gd name="f54" fmla="*/ f53 1 f0"/>
              <a:gd name="f55" fmla="+- 0 0 f54"/>
              <a:gd name="f56" fmla="+- 0 0 f55"/>
              <a:gd name="f57" fmla="*/ f56 f0 1"/>
              <a:gd name="f58" fmla="*/ f57 1 f7"/>
              <a:gd name="f59" fmla="+- f58 0 f1"/>
              <a:gd name="f60" fmla="cos 1 f59"/>
              <a:gd name="f61" fmla="sin 1 f59"/>
              <a:gd name="f62" fmla="+- 0 0 f60"/>
              <a:gd name="f63" fmla="+- 0 0 f61"/>
              <a:gd name="f64" fmla="+- 0 0 f62"/>
              <a:gd name="f65" fmla="+- 0 0 f63"/>
              <a:gd name="f66" fmla="val f64"/>
              <a:gd name="f67" fmla="val f65"/>
              <a:gd name="f68" fmla="+- 0 0 f66"/>
              <a:gd name="f69" fmla="+- 0 0 f67"/>
              <a:gd name="f70" fmla="*/ 10800 f68 1"/>
              <a:gd name="f71" fmla="*/ 10800 f69 1"/>
              <a:gd name="f72" fmla="*/ f70 f70 1"/>
              <a:gd name="f73" fmla="*/ f71 f71 1"/>
              <a:gd name="f74" fmla="+- f72 f73 0"/>
              <a:gd name="f75" fmla="sqrt f74"/>
              <a:gd name="f76" fmla="*/ f8 1 f75"/>
              <a:gd name="f77" fmla="*/ f68 f76 1"/>
              <a:gd name="f78" fmla="*/ f69 f76 1"/>
              <a:gd name="f79" fmla="+- 10800 0 f77"/>
              <a:gd name="f80" fmla="+- 10800 0 f78"/>
            </a:gdLst>
            <a:ahLst/>
            <a:cxnLst>
              <a:cxn ang="3cd4">
                <a:pos x="hc" y="t"/>
              </a:cxn>
              <a:cxn ang="0">
                <a:pos x="r" y="vc"/>
              </a:cxn>
              <a:cxn ang="cd4">
                <a:pos x="hc" y="b"/>
              </a:cxn>
              <a:cxn ang="cd2">
                <a:pos x="l" y="vc"/>
              </a:cxn>
              <a:cxn ang="f32">
                <a:pos x="f45" y="f46"/>
              </a:cxn>
              <a:cxn ang="f32">
                <a:pos x="f41" y="f44"/>
              </a:cxn>
              <a:cxn ang="f32">
                <a:pos x="f47" y="f48"/>
              </a:cxn>
              <a:cxn ang="f32">
                <a:pos x="f41" y="f43"/>
              </a:cxn>
              <a:cxn ang="f32">
                <a:pos x="f45" y="f49"/>
              </a:cxn>
              <a:cxn ang="f32">
                <a:pos x="f42" y="f43"/>
              </a:cxn>
              <a:cxn ang="f32">
                <a:pos x="f50" y="f48"/>
              </a:cxn>
              <a:cxn ang="f32">
                <a:pos x="f42" y="f44"/>
              </a:cxn>
            </a:cxnLst>
            <a:rect l="f41" t="f44" r="f42" b="f43"/>
            <a:pathLst>
              <a:path w="21600" h="21600">
                <a:moveTo>
                  <a:pt x="f79" y="f80"/>
                </a:moveTo>
                <a:arcTo wR="f10" hR="f10" stAng="f25" swAng="f34"/>
                <a:close/>
              </a:path>
            </a:pathLst>
          </a:custGeom>
          <a:solidFill>
            <a:srgbClr val="96C443"/>
          </a:solidFill>
          <a:ln>
            <a:noFill/>
            <a:prstDash val="solid"/>
          </a:ln>
        </p:spPr>
        <p:txBody>
          <a:bodyPr lIns="82945" tIns="82945" rIns="82945" bIns="41477" anchor="ctr" compatLnSpc="0"/>
          <a:lstStyle/>
          <a:p>
            <a:pPr defTabSz="829452" eaLnBrk="1" fontAlgn="auto">
              <a:spcBef>
                <a:spcPts val="0"/>
              </a:spcBef>
              <a:spcAft>
                <a:spcPts val="0"/>
              </a:spcAft>
              <a:defRPr sz="1800" b="0" i="0" u="none" strike="noStrike" kern="0" cap="none" spc="0" baseline="0">
                <a:solidFill>
                  <a:srgbClr val="000000"/>
                </a:solidFill>
                <a:uFillTx/>
              </a:defRPr>
            </a:pPr>
            <a:endParaRPr lang="en-US" sz="1600" kern="0" dirty="0">
              <a:solidFill>
                <a:srgbClr val="000000"/>
              </a:solidFill>
              <a:latin typeface="Arial" pitchFamily="18"/>
              <a:ea typeface="MS Gothic" pitchFamily="2"/>
              <a:cs typeface="Tahoma" pitchFamily="2"/>
            </a:endParaRPr>
          </a:p>
        </p:txBody>
      </p:sp>
      <p:sp>
        <p:nvSpPr>
          <p:cNvPr id="5" name="Oval 9"/>
          <p:cNvSpPr/>
          <p:nvPr/>
        </p:nvSpPr>
        <p:spPr>
          <a:xfrm>
            <a:off x="231775" y="6405563"/>
            <a:ext cx="374650" cy="374650"/>
          </a:xfrm>
          <a:custGeom>
            <a:avLst/>
            <a:gdLst>
              <a:gd name="f0" fmla="val 10800000"/>
              <a:gd name="f1" fmla="val 5400000"/>
              <a:gd name="f2" fmla="val 180"/>
              <a:gd name="f3" fmla="val w"/>
              <a:gd name="f4" fmla="val h"/>
              <a:gd name="f5" fmla="val 0"/>
              <a:gd name="f6" fmla="val 21600"/>
              <a:gd name="f7" fmla="*/ 5419351 1 1725033"/>
              <a:gd name="f8" fmla="*/ 10800 10800 1"/>
              <a:gd name="f9" fmla="+- 0 0 360"/>
              <a:gd name="f10" fmla="val 10800"/>
              <a:gd name="f11" fmla="+- 0 0 0"/>
              <a:gd name="f12" fmla="*/ f3 1 21600"/>
              <a:gd name="f13" fmla="*/ f4 1 21600"/>
              <a:gd name="f14" fmla="*/ 0 f7 1"/>
              <a:gd name="f15" fmla="*/ f5 f0 1"/>
              <a:gd name="f16" fmla="*/ f9 f0 1"/>
              <a:gd name="f17" fmla="+- f6 0 f5"/>
              <a:gd name="f18" fmla="*/ f11 f0 1"/>
              <a:gd name="f19" fmla="*/ f14 1 f2"/>
              <a:gd name="f20" fmla="*/ f15 1 f2"/>
              <a:gd name="f21" fmla="*/ f16 1 f2"/>
              <a:gd name="f22" fmla="*/ f17 1 21600"/>
              <a:gd name="f23" fmla="*/ f18 1 f2"/>
              <a:gd name="f24" fmla="+- 0 0 f19"/>
              <a:gd name="f25" fmla="+- f20 0 f1"/>
              <a:gd name="f26" fmla="+- f21 0 f1"/>
              <a:gd name="f27" fmla="*/ 3163 f22 1"/>
              <a:gd name="f28" fmla="*/ 18437 f22 1"/>
              <a:gd name="f29" fmla="*/ 10800 f22 1"/>
              <a:gd name="f30" fmla="*/ 0 f22 1"/>
              <a:gd name="f31" fmla="*/ 21600 f22 1"/>
              <a:gd name="f32" fmla="+- f23 0 f1"/>
              <a:gd name="f33" fmla="*/ f24 f0 1"/>
              <a:gd name="f34" fmla="+- f26 0 f25"/>
              <a:gd name="f35" fmla="*/ f29 1 f22"/>
              <a:gd name="f36" fmla="*/ f30 1 f22"/>
              <a:gd name="f37" fmla="*/ f27 1 f22"/>
              <a:gd name="f38" fmla="*/ f28 1 f22"/>
              <a:gd name="f39" fmla="*/ f31 1 f22"/>
              <a:gd name="f40" fmla="*/ f33 1 f7"/>
              <a:gd name="f41" fmla="*/ f37 f12 1"/>
              <a:gd name="f42" fmla="*/ f38 f12 1"/>
              <a:gd name="f43" fmla="*/ f38 f13 1"/>
              <a:gd name="f44" fmla="*/ f37 f13 1"/>
              <a:gd name="f45" fmla="*/ f35 f12 1"/>
              <a:gd name="f46" fmla="*/ f36 f13 1"/>
              <a:gd name="f47" fmla="*/ f36 f12 1"/>
              <a:gd name="f48" fmla="*/ f35 f13 1"/>
              <a:gd name="f49" fmla="*/ f39 f13 1"/>
              <a:gd name="f50" fmla="*/ f39 f12 1"/>
              <a:gd name="f51" fmla="+- f40 0 f1"/>
              <a:gd name="f52" fmla="+- f51 f1 0"/>
              <a:gd name="f53" fmla="*/ f52 f7 1"/>
              <a:gd name="f54" fmla="*/ f53 1 f0"/>
              <a:gd name="f55" fmla="+- 0 0 f54"/>
              <a:gd name="f56" fmla="+- 0 0 f55"/>
              <a:gd name="f57" fmla="*/ f56 f0 1"/>
              <a:gd name="f58" fmla="*/ f57 1 f7"/>
              <a:gd name="f59" fmla="+- f58 0 f1"/>
              <a:gd name="f60" fmla="cos 1 f59"/>
              <a:gd name="f61" fmla="sin 1 f59"/>
              <a:gd name="f62" fmla="+- 0 0 f60"/>
              <a:gd name="f63" fmla="+- 0 0 f61"/>
              <a:gd name="f64" fmla="+- 0 0 f62"/>
              <a:gd name="f65" fmla="+- 0 0 f63"/>
              <a:gd name="f66" fmla="val f64"/>
              <a:gd name="f67" fmla="val f65"/>
              <a:gd name="f68" fmla="+- 0 0 f66"/>
              <a:gd name="f69" fmla="+- 0 0 f67"/>
              <a:gd name="f70" fmla="*/ 10800 f68 1"/>
              <a:gd name="f71" fmla="*/ 10800 f69 1"/>
              <a:gd name="f72" fmla="*/ f70 f70 1"/>
              <a:gd name="f73" fmla="*/ f71 f71 1"/>
              <a:gd name="f74" fmla="+- f72 f73 0"/>
              <a:gd name="f75" fmla="sqrt f74"/>
              <a:gd name="f76" fmla="*/ f8 1 f75"/>
              <a:gd name="f77" fmla="*/ f68 f76 1"/>
              <a:gd name="f78" fmla="*/ f69 f76 1"/>
              <a:gd name="f79" fmla="+- 10800 0 f77"/>
              <a:gd name="f80" fmla="+- 10800 0 f78"/>
            </a:gdLst>
            <a:ahLst/>
            <a:cxnLst>
              <a:cxn ang="3cd4">
                <a:pos x="hc" y="t"/>
              </a:cxn>
              <a:cxn ang="0">
                <a:pos x="r" y="vc"/>
              </a:cxn>
              <a:cxn ang="cd4">
                <a:pos x="hc" y="b"/>
              </a:cxn>
              <a:cxn ang="cd2">
                <a:pos x="l" y="vc"/>
              </a:cxn>
              <a:cxn ang="f32">
                <a:pos x="f45" y="f46"/>
              </a:cxn>
              <a:cxn ang="f32">
                <a:pos x="f41" y="f44"/>
              </a:cxn>
              <a:cxn ang="f32">
                <a:pos x="f47" y="f48"/>
              </a:cxn>
              <a:cxn ang="f32">
                <a:pos x="f41" y="f43"/>
              </a:cxn>
              <a:cxn ang="f32">
                <a:pos x="f45" y="f49"/>
              </a:cxn>
              <a:cxn ang="f32">
                <a:pos x="f42" y="f43"/>
              </a:cxn>
              <a:cxn ang="f32">
                <a:pos x="f50" y="f48"/>
              </a:cxn>
              <a:cxn ang="f32">
                <a:pos x="f42" y="f44"/>
              </a:cxn>
            </a:cxnLst>
            <a:rect l="f41" t="f44" r="f42" b="f43"/>
            <a:pathLst>
              <a:path w="21600" h="21600">
                <a:moveTo>
                  <a:pt x="f79" y="f80"/>
                </a:moveTo>
                <a:arcTo wR="f10" hR="f10" stAng="f25" swAng="f34"/>
                <a:close/>
              </a:path>
            </a:pathLst>
          </a:custGeom>
          <a:noFill/>
          <a:ln w="12600">
            <a:solidFill>
              <a:srgbClr val="FFFFFF"/>
            </a:solidFill>
            <a:prstDash val="solid"/>
          </a:ln>
        </p:spPr>
        <p:txBody>
          <a:bodyPr lIns="82945" tIns="82945" rIns="82945" bIns="41477" anchor="ctr" compatLnSpc="0"/>
          <a:lstStyle/>
          <a:p>
            <a:pPr defTabSz="829452" eaLnBrk="1" fontAlgn="auto">
              <a:spcBef>
                <a:spcPts val="0"/>
              </a:spcBef>
              <a:spcAft>
                <a:spcPts val="0"/>
              </a:spcAft>
              <a:defRPr sz="1800" b="0" i="0" u="none" strike="noStrike" kern="0" cap="none" spc="0" baseline="0">
                <a:solidFill>
                  <a:srgbClr val="000000"/>
                </a:solidFill>
                <a:uFillTx/>
              </a:defRPr>
            </a:pPr>
            <a:endParaRPr lang="en-US" sz="1600" kern="0" dirty="0">
              <a:solidFill>
                <a:srgbClr val="000000"/>
              </a:solidFill>
              <a:latin typeface="Arial" pitchFamily="18"/>
              <a:ea typeface="MS Gothic" pitchFamily="2"/>
              <a:cs typeface="Tahoma" pitchFamily="2"/>
            </a:endParaRPr>
          </a:p>
        </p:txBody>
      </p:sp>
      <p:sp>
        <p:nvSpPr>
          <p:cNvPr id="6" name="Oval 10"/>
          <p:cNvSpPr/>
          <p:nvPr/>
        </p:nvSpPr>
        <p:spPr>
          <a:xfrm>
            <a:off x="244475" y="6413500"/>
            <a:ext cx="373063" cy="373063"/>
          </a:xfrm>
          <a:custGeom>
            <a:avLst/>
            <a:gdLst>
              <a:gd name="f0" fmla="val 10800000"/>
              <a:gd name="f1" fmla="val 5400000"/>
              <a:gd name="f2" fmla="val 180"/>
              <a:gd name="f3" fmla="val w"/>
              <a:gd name="f4" fmla="val h"/>
              <a:gd name="f5" fmla="val 0"/>
              <a:gd name="f6" fmla="val 21600"/>
              <a:gd name="f7" fmla="*/ 5419351 1 1725033"/>
              <a:gd name="f8" fmla="*/ 10800 10800 1"/>
              <a:gd name="f9" fmla="+- 0 0 360"/>
              <a:gd name="f10" fmla="val 10800"/>
              <a:gd name="f11" fmla="+- 0 0 0"/>
              <a:gd name="f12" fmla="*/ f3 1 21600"/>
              <a:gd name="f13" fmla="*/ f4 1 21600"/>
              <a:gd name="f14" fmla="*/ 0 f7 1"/>
              <a:gd name="f15" fmla="*/ f5 f0 1"/>
              <a:gd name="f16" fmla="*/ f9 f0 1"/>
              <a:gd name="f17" fmla="+- f6 0 f5"/>
              <a:gd name="f18" fmla="*/ f11 f0 1"/>
              <a:gd name="f19" fmla="*/ f14 1 f2"/>
              <a:gd name="f20" fmla="*/ f15 1 f2"/>
              <a:gd name="f21" fmla="*/ f16 1 f2"/>
              <a:gd name="f22" fmla="*/ f17 1 21600"/>
              <a:gd name="f23" fmla="*/ f18 1 f2"/>
              <a:gd name="f24" fmla="+- 0 0 f19"/>
              <a:gd name="f25" fmla="+- f20 0 f1"/>
              <a:gd name="f26" fmla="+- f21 0 f1"/>
              <a:gd name="f27" fmla="*/ 3163 f22 1"/>
              <a:gd name="f28" fmla="*/ 18437 f22 1"/>
              <a:gd name="f29" fmla="*/ 10800 f22 1"/>
              <a:gd name="f30" fmla="*/ 0 f22 1"/>
              <a:gd name="f31" fmla="*/ 21600 f22 1"/>
              <a:gd name="f32" fmla="+- f23 0 f1"/>
              <a:gd name="f33" fmla="*/ f24 f0 1"/>
              <a:gd name="f34" fmla="+- f26 0 f25"/>
              <a:gd name="f35" fmla="*/ f29 1 f22"/>
              <a:gd name="f36" fmla="*/ f30 1 f22"/>
              <a:gd name="f37" fmla="*/ f27 1 f22"/>
              <a:gd name="f38" fmla="*/ f28 1 f22"/>
              <a:gd name="f39" fmla="*/ f31 1 f22"/>
              <a:gd name="f40" fmla="*/ f33 1 f7"/>
              <a:gd name="f41" fmla="*/ f37 f12 1"/>
              <a:gd name="f42" fmla="*/ f38 f12 1"/>
              <a:gd name="f43" fmla="*/ f38 f13 1"/>
              <a:gd name="f44" fmla="*/ f37 f13 1"/>
              <a:gd name="f45" fmla="*/ f35 f12 1"/>
              <a:gd name="f46" fmla="*/ f36 f13 1"/>
              <a:gd name="f47" fmla="*/ f36 f12 1"/>
              <a:gd name="f48" fmla="*/ f35 f13 1"/>
              <a:gd name="f49" fmla="*/ f39 f13 1"/>
              <a:gd name="f50" fmla="*/ f39 f12 1"/>
              <a:gd name="f51" fmla="+- f40 0 f1"/>
              <a:gd name="f52" fmla="+- f51 f1 0"/>
              <a:gd name="f53" fmla="*/ f52 f7 1"/>
              <a:gd name="f54" fmla="*/ f53 1 f0"/>
              <a:gd name="f55" fmla="+- 0 0 f54"/>
              <a:gd name="f56" fmla="+- 0 0 f55"/>
              <a:gd name="f57" fmla="*/ f56 f0 1"/>
              <a:gd name="f58" fmla="*/ f57 1 f7"/>
              <a:gd name="f59" fmla="+- f58 0 f1"/>
              <a:gd name="f60" fmla="cos 1 f59"/>
              <a:gd name="f61" fmla="sin 1 f59"/>
              <a:gd name="f62" fmla="+- 0 0 f60"/>
              <a:gd name="f63" fmla="+- 0 0 f61"/>
              <a:gd name="f64" fmla="+- 0 0 f62"/>
              <a:gd name="f65" fmla="+- 0 0 f63"/>
              <a:gd name="f66" fmla="val f64"/>
              <a:gd name="f67" fmla="val f65"/>
              <a:gd name="f68" fmla="+- 0 0 f66"/>
              <a:gd name="f69" fmla="+- 0 0 f67"/>
              <a:gd name="f70" fmla="*/ 10800 f68 1"/>
              <a:gd name="f71" fmla="*/ 10800 f69 1"/>
              <a:gd name="f72" fmla="*/ f70 f70 1"/>
              <a:gd name="f73" fmla="*/ f71 f71 1"/>
              <a:gd name="f74" fmla="+- f72 f73 0"/>
              <a:gd name="f75" fmla="sqrt f74"/>
              <a:gd name="f76" fmla="*/ f8 1 f75"/>
              <a:gd name="f77" fmla="*/ f68 f76 1"/>
              <a:gd name="f78" fmla="*/ f69 f76 1"/>
              <a:gd name="f79" fmla="+- 10800 0 f77"/>
              <a:gd name="f80" fmla="+- 10800 0 f78"/>
            </a:gdLst>
            <a:ahLst/>
            <a:cxnLst>
              <a:cxn ang="3cd4">
                <a:pos x="hc" y="t"/>
              </a:cxn>
              <a:cxn ang="0">
                <a:pos x="r" y="vc"/>
              </a:cxn>
              <a:cxn ang="cd4">
                <a:pos x="hc" y="b"/>
              </a:cxn>
              <a:cxn ang="cd2">
                <a:pos x="l" y="vc"/>
              </a:cxn>
              <a:cxn ang="f32">
                <a:pos x="f45" y="f46"/>
              </a:cxn>
              <a:cxn ang="f32">
                <a:pos x="f41" y="f44"/>
              </a:cxn>
              <a:cxn ang="f32">
                <a:pos x="f47" y="f48"/>
              </a:cxn>
              <a:cxn ang="f32">
                <a:pos x="f41" y="f43"/>
              </a:cxn>
              <a:cxn ang="f32">
                <a:pos x="f45" y="f49"/>
              </a:cxn>
              <a:cxn ang="f32">
                <a:pos x="f42" y="f43"/>
              </a:cxn>
              <a:cxn ang="f32">
                <a:pos x="f50" y="f48"/>
              </a:cxn>
              <a:cxn ang="f32">
                <a:pos x="f42" y="f44"/>
              </a:cxn>
            </a:cxnLst>
            <a:rect l="f41" t="f44" r="f42" b="f43"/>
            <a:pathLst>
              <a:path w="21600" h="21600">
                <a:moveTo>
                  <a:pt x="f79" y="f80"/>
                </a:moveTo>
                <a:arcTo wR="f10" hR="f10" stAng="f25" swAng="f34"/>
                <a:close/>
              </a:path>
            </a:pathLst>
          </a:custGeom>
          <a:noFill/>
          <a:ln w="12600">
            <a:solidFill>
              <a:srgbClr val="588199">
                <a:alpha val="72000"/>
              </a:srgbClr>
            </a:solidFill>
            <a:prstDash val="solid"/>
          </a:ln>
        </p:spPr>
        <p:txBody>
          <a:bodyPr lIns="82945" tIns="82945" rIns="82945" bIns="41477" anchor="ctr" compatLnSpc="0"/>
          <a:lstStyle/>
          <a:p>
            <a:pPr defTabSz="829452" eaLnBrk="1" fontAlgn="auto">
              <a:spcBef>
                <a:spcPts val="0"/>
              </a:spcBef>
              <a:spcAft>
                <a:spcPts val="0"/>
              </a:spcAft>
              <a:defRPr sz="1800" b="0" i="0" u="none" strike="noStrike" kern="0" cap="none" spc="0" baseline="0">
                <a:solidFill>
                  <a:srgbClr val="000000"/>
                </a:solidFill>
                <a:uFillTx/>
              </a:defRPr>
            </a:pPr>
            <a:endParaRPr lang="en-US" sz="1600" kern="0" dirty="0">
              <a:solidFill>
                <a:srgbClr val="000000"/>
              </a:solidFill>
              <a:latin typeface="Arial" pitchFamily="18"/>
              <a:ea typeface="MS Gothic" pitchFamily="2"/>
              <a:cs typeface="Tahoma" pitchFamily="2"/>
            </a:endParaRPr>
          </a:p>
        </p:txBody>
      </p:sp>
      <p:sp>
        <p:nvSpPr>
          <p:cNvPr id="7" name="Oval 11"/>
          <p:cNvSpPr/>
          <p:nvPr/>
        </p:nvSpPr>
        <p:spPr>
          <a:xfrm>
            <a:off x="1173163" y="6413500"/>
            <a:ext cx="373062" cy="374650"/>
          </a:xfrm>
          <a:custGeom>
            <a:avLst/>
            <a:gdLst>
              <a:gd name="f0" fmla="val 10800000"/>
              <a:gd name="f1" fmla="val 5400000"/>
              <a:gd name="f2" fmla="val 180"/>
              <a:gd name="f3" fmla="val w"/>
              <a:gd name="f4" fmla="val h"/>
              <a:gd name="f5" fmla="val 0"/>
              <a:gd name="f6" fmla="val 21600"/>
              <a:gd name="f7" fmla="*/ 5419351 1 1725033"/>
              <a:gd name="f8" fmla="*/ 10800 10800 1"/>
              <a:gd name="f9" fmla="+- 0 0 360"/>
              <a:gd name="f10" fmla="val 10800"/>
              <a:gd name="f11" fmla="+- 0 0 0"/>
              <a:gd name="f12" fmla="*/ f3 1 21600"/>
              <a:gd name="f13" fmla="*/ f4 1 21600"/>
              <a:gd name="f14" fmla="*/ 0 f7 1"/>
              <a:gd name="f15" fmla="*/ f5 f0 1"/>
              <a:gd name="f16" fmla="*/ f9 f0 1"/>
              <a:gd name="f17" fmla="+- f6 0 f5"/>
              <a:gd name="f18" fmla="*/ f11 f0 1"/>
              <a:gd name="f19" fmla="*/ f14 1 f2"/>
              <a:gd name="f20" fmla="*/ f15 1 f2"/>
              <a:gd name="f21" fmla="*/ f16 1 f2"/>
              <a:gd name="f22" fmla="*/ f17 1 21600"/>
              <a:gd name="f23" fmla="*/ f18 1 f2"/>
              <a:gd name="f24" fmla="+- 0 0 f19"/>
              <a:gd name="f25" fmla="+- f20 0 f1"/>
              <a:gd name="f26" fmla="+- f21 0 f1"/>
              <a:gd name="f27" fmla="*/ 3163 f22 1"/>
              <a:gd name="f28" fmla="*/ 18437 f22 1"/>
              <a:gd name="f29" fmla="*/ 10800 f22 1"/>
              <a:gd name="f30" fmla="*/ 0 f22 1"/>
              <a:gd name="f31" fmla="*/ 21600 f22 1"/>
              <a:gd name="f32" fmla="+- f23 0 f1"/>
              <a:gd name="f33" fmla="*/ f24 f0 1"/>
              <a:gd name="f34" fmla="+- f26 0 f25"/>
              <a:gd name="f35" fmla="*/ f29 1 f22"/>
              <a:gd name="f36" fmla="*/ f30 1 f22"/>
              <a:gd name="f37" fmla="*/ f27 1 f22"/>
              <a:gd name="f38" fmla="*/ f28 1 f22"/>
              <a:gd name="f39" fmla="*/ f31 1 f22"/>
              <a:gd name="f40" fmla="*/ f33 1 f7"/>
              <a:gd name="f41" fmla="*/ f37 f12 1"/>
              <a:gd name="f42" fmla="*/ f38 f12 1"/>
              <a:gd name="f43" fmla="*/ f38 f13 1"/>
              <a:gd name="f44" fmla="*/ f37 f13 1"/>
              <a:gd name="f45" fmla="*/ f35 f12 1"/>
              <a:gd name="f46" fmla="*/ f36 f13 1"/>
              <a:gd name="f47" fmla="*/ f36 f12 1"/>
              <a:gd name="f48" fmla="*/ f35 f13 1"/>
              <a:gd name="f49" fmla="*/ f39 f13 1"/>
              <a:gd name="f50" fmla="*/ f39 f12 1"/>
              <a:gd name="f51" fmla="+- f40 0 f1"/>
              <a:gd name="f52" fmla="+- f51 f1 0"/>
              <a:gd name="f53" fmla="*/ f52 f7 1"/>
              <a:gd name="f54" fmla="*/ f53 1 f0"/>
              <a:gd name="f55" fmla="+- 0 0 f54"/>
              <a:gd name="f56" fmla="+- 0 0 f55"/>
              <a:gd name="f57" fmla="*/ f56 f0 1"/>
              <a:gd name="f58" fmla="*/ f57 1 f7"/>
              <a:gd name="f59" fmla="+- f58 0 f1"/>
              <a:gd name="f60" fmla="cos 1 f59"/>
              <a:gd name="f61" fmla="sin 1 f59"/>
              <a:gd name="f62" fmla="+- 0 0 f60"/>
              <a:gd name="f63" fmla="+- 0 0 f61"/>
              <a:gd name="f64" fmla="+- 0 0 f62"/>
              <a:gd name="f65" fmla="+- 0 0 f63"/>
              <a:gd name="f66" fmla="val f64"/>
              <a:gd name="f67" fmla="val f65"/>
              <a:gd name="f68" fmla="+- 0 0 f66"/>
              <a:gd name="f69" fmla="+- 0 0 f67"/>
              <a:gd name="f70" fmla="*/ 10800 f68 1"/>
              <a:gd name="f71" fmla="*/ 10800 f69 1"/>
              <a:gd name="f72" fmla="*/ f70 f70 1"/>
              <a:gd name="f73" fmla="*/ f71 f71 1"/>
              <a:gd name="f74" fmla="+- f72 f73 0"/>
              <a:gd name="f75" fmla="sqrt f74"/>
              <a:gd name="f76" fmla="*/ f8 1 f75"/>
              <a:gd name="f77" fmla="*/ f68 f76 1"/>
              <a:gd name="f78" fmla="*/ f69 f76 1"/>
              <a:gd name="f79" fmla="+- 10800 0 f77"/>
              <a:gd name="f80" fmla="+- 10800 0 f78"/>
            </a:gdLst>
            <a:ahLst/>
            <a:cxnLst>
              <a:cxn ang="3cd4">
                <a:pos x="hc" y="t"/>
              </a:cxn>
              <a:cxn ang="0">
                <a:pos x="r" y="vc"/>
              </a:cxn>
              <a:cxn ang="cd4">
                <a:pos x="hc" y="b"/>
              </a:cxn>
              <a:cxn ang="cd2">
                <a:pos x="l" y="vc"/>
              </a:cxn>
              <a:cxn ang="f32">
                <a:pos x="f45" y="f46"/>
              </a:cxn>
              <a:cxn ang="f32">
                <a:pos x="f41" y="f44"/>
              </a:cxn>
              <a:cxn ang="f32">
                <a:pos x="f47" y="f48"/>
              </a:cxn>
              <a:cxn ang="f32">
                <a:pos x="f41" y="f43"/>
              </a:cxn>
              <a:cxn ang="f32">
                <a:pos x="f45" y="f49"/>
              </a:cxn>
              <a:cxn ang="f32">
                <a:pos x="f42" y="f43"/>
              </a:cxn>
              <a:cxn ang="f32">
                <a:pos x="f50" y="f48"/>
              </a:cxn>
              <a:cxn ang="f32">
                <a:pos x="f42" y="f44"/>
              </a:cxn>
            </a:cxnLst>
            <a:rect l="f41" t="f44" r="f42" b="f43"/>
            <a:pathLst>
              <a:path w="21600" h="21600">
                <a:moveTo>
                  <a:pt x="f79" y="f80"/>
                </a:moveTo>
                <a:arcTo wR="f10" hR="f10" stAng="f25" swAng="f34"/>
                <a:close/>
              </a:path>
            </a:pathLst>
          </a:custGeom>
          <a:solidFill>
            <a:srgbClr val="8CB73E">
              <a:alpha val="83000"/>
            </a:srgbClr>
          </a:solidFill>
          <a:ln w="12600">
            <a:solidFill>
              <a:srgbClr val="7CB6D8"/>
            </a:solidFill>
            <a:prstDash val="solid"/>
          </a:ln>
        </p:spPr>
        <p:txBody>
          <a:bodyPr lIns="82945" tIns="82945" rIns="82945" bIns="41477" anchor="ctr" compatLnSpc="0"/>
          <a:lstStyle/>
          <a:p>
            <a:pPr defTabSz="829452" eaLnBrk="1" fontAlgn="auto">
              <a:spcBef>
                <a:spcPts val="0"/>
              </a:spcBef>
              <a:spcAft>
                <a:spcPts val="0"/>
              </a:spcAft>
              <a:defRPr sz="1800" b="0" i="0" u="none" strike="noStrike" kern="0" cap="none" spc="0" baseline="0">
                <a:solidFill>
                  <a:srgbClr val="000000"/>
                </a:solidFill>
                <a:uFillTx/>
              </a:defRPr>
            </a:pPr>
            <a:endParaRPr lang="en-US" sz="1600" kern="0" dirty="0">
              <a:solidFill>
                <a:srgbClr val="000000"/>
              </a:solidFill>
              <a:latin typeface="Arial" pitchFamily="18"/>
              <a:ea typeface="MS Gothic" pitchFamily="2"/>
              <a:cs typeface="Tahoma" pitchFamily="2"/>
            </a:endParaRPr>
          </a:p>
        </p:txBody>
      </p:sp>
      <p:sp>
        <p:nvSpPr>
          <p:cNvPr id="8" name="Oval 12"/>
          <p:cNvSpPr/>
          <p:nvPr/>
        </p:nvSpPr>
        <p:spPr>
          <a:xfrm>
            <a:off x="701675" y="6413500"/>
            <a:ext cx="374650" cy="374650"/>
          </a:xfrm>
          <a:custGeom>
            <a:avLst/>
            <a:gdLst>
              <a:gd name="f0" fmla="val 10800000"/>
              <a:gd name="f1" fmla="val 5400000"/>
              <a:gd name="f2" fmla="val 180"/>
              <a:gd name="f3" fmla="val w"/>
              <a:gd name="f4" fmla="val h"/>
              <a:gd name="f5" fmla="val 0"/>
              <a:gd name="f6" fmla="val 21600"/>
              <a:gd name="f7" fmla="*/ 5419351 1 1725033"/>
              <a:gd name="f8" fmla="*/ 10800 10800 1"/>
              <a:gd name="f9" fmla="+- 0 0 360"/>
              <a:gd name="f10" fmla="val 10800"/>
              <a:gd name="f11" fmla="+- 0 0 0"/>
              <a:gd name="f12" fmla="*/ f3 1 21600"/>
              <a:gd name="f13" fmla="*/ f4 1 21600"/>
              <a:gd name="f14" fmla="*/ 0 f7 1"/>
              <a:gd name="f15" fmla="*/ f5 f0 1"/>
              <a:gd name="f16" fmla="*/ f9 f0 1"/>
              <a:gd name="f17" fmla="+- f6 0 f5"/>
              <a:gd name="f18" fmla="*/ f11 f0 1"/>
              <a:gd name="f19" fmla="*/ f14 1 f2"/>
              <a:gd name="f20" fmla="*/ f15 1 f2"/>
              <a:gd name="f21" fmla="*/ f16 1 f2"/>
              <a:gd name="f22" fmla="*/ f17 1 21600"/>
              <a:gd name="f23" fmla="*/ f18 1 f2"/>
              <a:gd name="f24" fmla="+- 0 0 f19"/>
              <a:gd name="f25" fmla="+- f20 0 f1"/>
              <a:gd name="f26" fmla="+- f21 0 f1"/>
              <a:gd name="f27" fmla="*/ 3163 f22 1"/>
              <a:gd name="f28" fmla="*/ 18437 f22 1"/>
              <a:gd name="f29" fmla="*/ 10800 f22 1"/>
              <a:gd name="f30" fmla="*/ 0 f22 1"/>
              <a:gd name="f31" fmla="*/ 21600 f22 1"/>
              <a:gd name="f32" fmla="+- f23 0 f1"/>
              <a:gd name="f33" fmla="*/ f24 f0 1"/>
              <a:gd name="f34" fmla="+- f26 0 f25"/>
              <a:gd name="f35" fmla="*/ f29 1 f22"/>
              <a:gd name="f36" fmla="*/ f30 1 f22"/>
              <a:gd name="f37" fmla="*/ f27 1 f22"/>
              <a:gd name="f38" fmla="*/ f28 1 f22"/>
              <a:gd name="f39" fmla="*/ f31 1 f22"/>
              <a:gd name="f40" fmla="*/ f33 1 f7"/>
              <a:gd name="f41" fmla="*/ f37 f12 1"/>
              <a:gd name="f42" fmla="*/ f38 f12 1"/>
              <a:gd name="f43" fmla="*/ f38 f13 1"/>
              <a:gd name="f44" fmla="*/ f37 f13 1"/>
              <a:gd name="f45" fmla="*/ f35 f12 1"/>
              <a:gd name="f46" fmla="*/ f36 f13 1"/>
              <a:gd name="f47" fmla="*/ f36 f12 1"/>
              <a:gd name="f48" fmla="*/ f35 f13 1"/>
              <a:gd name="f49" fmla="*/ f39 f13 1"/>
              <a:gd name="f50" fmla="*/ f39 f12 1"/>
              <a:gd name="f51" fmla="+- f40 0 f1"/>
              <a:gd name="f52" fmla="+- f51 f1 0"/>
              <a:gd name="f53" fmla="*/ f52 f7 1"/>
              <a:gd name="f54" fmla="*/ f53 1 f0"/>
              <a:gd name="f55" fmla="+- 0 0 f54"/>
              <a:gd name="f56" fmla="+- 0 0 f55"/>
              <a:gd name="f57" fmla="*/ f56 f0 1"/>
              <a:gd name="f58" fmla="*/ f57 1 f7"/>
              <a:gd name="f59" fmla="+- f58 0 f1"/>
              <a:gd name="f60" fmla="cos 1 f59"/>
              <a:gd name="f61" fmla="sin 1 f59"/>
              <a:gd name="f62" fmla="+- 0 0 f60"/>
              <a:gd name="f63" fmla="+- 0 0 f61"/>
              <a:gd name="f64" fmla="+- 0 0 f62"/>
              <a:gd name="f65" fmla="+- 0 0 f63"/>
              <a:gd name="f66" fmla="val f64"/>
              <a:gd name="f67" fmla="val f65"/>
              <a:gd name="f68" fmla="+- 0 0 f66"/>
              <a:gd name="f69" fmla="+- 0 0 f67"/>
              <a:gd name="f70" fmla="*/ 10800 f68 1"/>
              <a:gd name="f71" fmla="*/ 10800 f69 1"/>
              <a:gd name="f72" fmla="*/ f70 f70 1"/>
              <a:gd name="f73" fmla="*/ f71 f71 1"/>
              <a:gd name="f74" fmla="+- f72 f73 0"/>
              <a:gd name="f75" fmla="sqrt f74"/>
              <a:gd name="f76" fmla="*/ f8 1 f75"/>
              <a:gd name="f77" fmla="*/ f68 f76 1"/>
              <a:gd name="f78" fmla="*/ f69 f76 1"/>
              <a:gd name="f79" fmla="+- 10800 0 f77"/>
              <a:gd name="f80" fmla="+- 10800 0 f78"/>
            </a:gdLst>
            <a:ahLst/>
            <a:cxnLst>
              <a:cxn ang="3cd4">
                <a:pos x="hc" y="t"/>
              </a:cxn>
              <a:cxn ang="0">
                <a:pos x="r" y="vc"/>
              </a:cxn>
              <a:cxn ang="cd4">
                <a:pos x="hc" y="b"/>
              </a:cxn>
              <a:cxn ang="cd2">
                <a:pos x="l" y="vc"/>
              </a:cxn>
              <a:cxn ang="f32">
                <a:pos x="f45" y="f46"/>
              </a:cxn>
              <a:cxn ang="f32">
                <a:pos x="f41" y="f44"/>
              </a:cxn>
              <a:cxn ang="f32">
                <a:pos x="f47" y="f48"/>
              </a:cxn>
              <a:cxn ang="f32">
                <a:pos x="f41" y="f43"/>
              </a:cxn>
              <a:cxn ang="f32">
                <a:pos x="f45" y="f49"/>
              </a:cxn>
              <a:cxn ang="f32">
                <a:pos x="f42" y="f43"/>
              </a:cxn>
              <a:cxn ang="f32">
                <a:pos x="f50" y="f48"/>
              </a:cxn>
              <a:cxn ang="f32">
                <a:pos x="f42" y="f44"/>
              </a:cxn>
            </a:cxnLst>
            <a:rect l="f41" t="f44" r="f42" b="f43"/>
            <a:pathLst>
              <a:path w="21600" h="21600">
                <a:moveTo>
                  <a:pt x="f79" y="f80"/>
                </a:moveTo>
                <a:arcTo wR="f10" hR="f10" stAng="f25" swAng="f34"/>
                <a:close/>
              </a:path>
            </a:pathLst>
          </a:custGeom>
          <a:solidFill>
            <a:srgbClr val="7CB6D8">
              <a:alpha val="81000"/>
            </a:srgbClr>
          </a:solidFill>
          <a:ln w="12600">
            <a:solidFill>
              <a:srgbClr val="5E8AA4"/>
            </a:solidFill>
            <a:prstDash val="solid"/>
          </a:ln>
        </p:spPr>
        <p:txBody>
          <a:bodyPr lIns="82945" tIns="82945" rIns="82945" bIns="41477" anchor="ctr" compatLnSpc="0"/>
          <a:lstStyle/>
          <a:p>
            <a:pPr defTabSz="829452" eaLnBrk="1" fontAlgn="auto">
              <a:spcBef>
                <a:spcPts val="0"/>
              </a:spcBef>
              <a:spcAft>
                <a:spcPts val="0"/>
              </a:spcAft>
              <a:defRPr sz="1800" b="0" i="0" u="none" strike="noStrike" kern="0" cap="none" spc="0" baseline="0">
                <a:solidFill>
                  <a:srgbClr val="000000"/>
                </a:solidFill>
                <a:uFillTx/>
              </a:defRPr>
            </a:pPr>
            <a:endParaRPr lang="en-US" sz="1600" kern="0" dirty="0">
              <a:solidFill>
                <a:srgbClr val="000000"/>
              </a:solidFill>
              <a:latin typeface="Arial" pitchFamily="18"/>
              <a:ea typeface="MS Gothic" pitchFamily="2"/>
              <a:cs typeface="Tahoma" pitchFamily="2"/>
            </a:endParaRPr>
          </a:p>
        </p:txBody>
      </p:sp>
      <p:sp>
        <p:nvSpPr>
          <p:cNvPr id="9" name="TextBox 13"/>
          <p:cNvSpPr txBox="1"/>
          <p:nvPr/>
        </p:nvSpPr>
        <p:spPr>
          <a:xfrm>
            <a:off x="207963" y="6413500"/>
            <a:ext cx="463550" cy="346075"/>
          </a:xfrm>
          <a:prstGeom prst="rect">
            <a:avLst/>
          </a:prstGeom>
          <a:noFill/>
          <a:ln>
            <a:noFill/>
          </a:ln>
        </p:spPr>
        <p:txBody>
          <a:bodyPr lIns="82945" tIns="82945" rIns="82945" bIns="41477" compatLnSpc="0">
            <a:spAutoFit/>
          </a:bodyPr>
          <a:lstStyle/>
          <a:p>
            <a:pPr defTabSz="829452" eaLnBrk="1" fontAlgn="auto" hangingPunct="1">
              <a:spcBef>
                <a:spcPts val="0"/>
              </a:spcBef>
              <a:spcAft>
                <a:spcPts val="0"/>
              </a:spcAft>
              <a:defRPr sz="1800" b="0" i="0" u="none" strike="noStrike" kern="0" cap="none" spc="0" baseline="0">
                <a:solidFill>
                  <a:srgbClr val="000000"/>
                </a:solidFill>
                <a:uFillTx/>
              </a:defRPr>
            </a:pPr>
            <a:r>
              <a:rPr lang="en-US" sz="1500" kern="0" dirty="0">
                <a:solidFill>
                  <a:srgbClr val="6EA0A7"/>
                </a:solidFill>
                <a:latin typeface="Times New Roman" pitchFamily="18"/>
                <a:ea typeface="MS Gothic" pitchFamily="2"/>
                <a:cs typeface="Times New Roman" pitchFamily="2"/>
              </a:rPr>
              <a:t>PK</a:t>
            </a:r>
          </a:p>
        </p:txBody>
      </p:sp>
      <p:sp>
        <p:nvSpPr>
          <p:cNvPr id="10" name="Straight Connector 14"/>
          <p:cNvSpPr/>
          <p:nvPr/>
        </p:nvSpPr>
        <p:spPr>
          <a:xfrm>
            <a:off x="127000" y="6324600"/>
            <a:ext cx="8918575"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6483">
            <a:solidFill>
              <a:srgbClr val="D9D9D9"/>
            </a:solidFill>
            <a:prstDash val="solid"/>
          </a:ln>
        </p:spPr>
        <p:txBody>
          <a:bodyPr lIns="81646" tIns="40818" rIns="81646" bIns="40818" anchor="ctr" anchorCtr="1" compatLnSpc="0"/>
          <a:lstStyle/>
          <a:p>
            <a:pPr defTabSz="829452" eaLnBrk="1" fontAlgn="auto">
              <a:spcBef>
                <a:spcPts val="0"/>
              </a:spcBef>
              <a:spcAft>
                <a:spcPts val="0"/>
              </a:spcAft>
              <a:defRPr sz="1800" b="0" i="0" u="none" strike="noStrike" kern="0" cap="none" spc="0" baseline="0">
                <a:solidFill>
                  <a:srgbClr val="000000"/>
                </a:solidFill>
                <a:uFillTx/>
              </a:defRPr>
            </a:pPr>
            <a:endParaRPr lang="en-US" sz="1600" kern="0" dirty="0">
              <a:solidFill>
                <a:srgbClr val="000000"/>
              </a:solidFill>
              <a:latin typeface="Arial" pitchFamily="18"/>
              <a:ea typeface="MS Gothic" pitchFamily="2"/>
              <a:cs typeface="Tahoma" pitchFamily="2"/>
            </a:endParaRPr>
          </a:p>
        </p:txBody>
      </p:sp>
      <p:sp>
        <p:nvSpPr>
          <p:cNvPr id="11" name="Footer Placeholder 4"/>
          <p:cNvSpPr txBox="1">
            <a:spLocks noGrp="1"/>
          </p:cNvSpPr>
          <p:nvPr>
            <p:ph type="ftr" sz="quarter" idx="3"/>
          </p:nvPr>
        </p:nvSpPr>
        <p:spPr>
          <a:xfrm>
            <a:off x="3124200" y="6356350"/>
            <a:ext cx="2894013" cy="365125"/>
          </a:xfrm>
          <a:prstGeom prst="rect">
            <a:avLst/>
          </a:prstGeom>
          <a:noFill/>
          <a:ln>
            <a:noFill/>
          </a:ln>
        </p:spPr>
        <p:txBody>
          <a:bodyPr vert="horz" wrap="square" lIns="82945" tIns="82945" rIns="82945" bIns="41477" anchor="t" anchorCtr="0" compatLnSpc="1"/>
          <a:lstStyle>
            <a:lvl1pPr marL="0" marR="0" lvl="0" indent="0" algn="l" defTabSz="829452" rtl="0" eaLnBrk="1" fontAlgn="auto" hangingPunct="1">
              <a:lnSpc>
                <a:spcPct val="100000"/>
              </a:lnSpc>
              <a:spcBef>
                <a:spcPts val="0"/>
              </a:spcBef>
              <a:spcAft>
                <a:spcPts val="0"/>
              </a:spcAft>
              <a:buNone/>
              <a:tabLst/>
              <a:defRPr lang="en-US" sz="1600" b="0" i="0" u="none" strike="noStrike" kern="1200" cap="none" spc="0" baseline="0">
                <a:solidFill>
                  <a:srgbClr val="000000"/>
                </a:solidFill>
                <a:uFillTx/>
                <a:latin typeface="Arial" pitchFamily="18"/>
                <a:ea typeface="Arial Unicode MS" pitchFamily="2"/>
                <a:cs typeface="Tahoma" pitchFamily="2"/>
              </a:defRPr>
            </a:lvl1pPr>
          </a:lstStyle>
          <a:p>
            <a:pPr>
              <a:defRPr/>
            </a:pPr>
            <a:endParaRPr/>
          </a:p>
        </p:txBody>
      </p:sp>
      <p:sp>
        <p:nvSpPr>
          <p:cNvPr id="2060" name="Text Placeholder 2"/>
          <p:cNvSpPr txBox="1">
            <a:spLocks noGrp="1"/>
          </p:cNvSpPr>
          <p:nvPr>
            <p:ph type="body" idx="1"/>
          </p:nvPr>
        </p:nvSpPr>
        <p:spPr bwMode="auto">
          <a:xfrm>
            <a:off x="317500" y="141288"/>
            <a:ext cx="4252913" cy="338137"/>
          </a:xfrm>
          <a:prstGeom prst="rect">
            <a:avLst/>
          </a:prstGeom>
          <a:noFill/>
          <a:ln w="9525">
            <a:noFill/>
            <a:miter lim="800000"/>
            <a:headEnd/>
            <a:tailEnd/>
          </a:ln>
        </p:spPr>
        <p:txBody>
          <a:bodyPr vert="horz" wrap="square" lIns="82945" tIns="82945" rIns="82945" bIns="41477" numCol="1" anchor="t" anchorCtr="0" compatLnSpc="1">
            <a:prstTxWarp prst="textNoShape">
              <a:avLst/>
            </a:prstTxWarp>
          </a:bodyPr>
          <a:lstStyle/>
          <a:p>
            <a:pPr lvl="0"/>
            <a:r>
              <a:rPr lang="en-US" altLang="en-US" smtClean="0"/>
              <a:t>Click to edit Master text styles</a:t>
            </a:r>
          </a:p>
        </p:txBody>
      </p:sp>
      <p:sp>
        <p:nvSpPr>
          <p:cNvPr id="2061" name="Title Placeholder 12"/>
          <p:cNvSpPr txBox="1">
            <a:spLocks noGrp="1"/>
          </p:cNvSpPr>
          <p:nvPr>
            <p:ph type="title"/>
          </p:nvPr>
        </p:nvSpPr>
        <p:spPr bwMode="auto">
          <a:xfrm>
            <a:off x="457200" y="273050"/>
            <a:ext cx="8228013" cy="1144588"/>
          </a:xfrm>
          <a:prstGeom prst="rect">
            <a:avLst/>
          </a:prstGeom>
          <a:noFill/>
          <a:ln w="9525">
            <a:noFill/>
            <a:miter lim="800000"/>
            <a:headEnd/>
            <a:tailEnd/>
          </a:ln>
        </p:spPr>
        <p:txBody>
          <a:bodyPr vert="horz" wrap="square" lIns="0" tIns="0" rIns="0" bIns="0" numCol="1" anchor="ctr" anchorCtr="1" compatLnSpc="1">
            <a:prstTxWarp prst="textNoShape">
              <a:avLst/>
            </a:prstTxWarp>
          </a:bodyPr>
          <a:lstStyle/>
          <a:p>
            <a:pPr lvl="0"/>
            <a:endParaRPr lang="en-US" altLang="en-US" smtClean="0"/>
          </a:p>
        </p:txBody>
      </p:sp>
      <p:sp>
        <p:nvSpPr>
          <p:cNvPr id="14" name="Date Placeholder 13"/>
          <p:cNvSpPr txBox="1">
            <a:spLocks noGrp="1"/>
          </p:cNvSpPr>
          <p:nvPr>
            <p:ph type="dt" sz="half" idx="2"/>
          </p:nvPr>
        </p:nvSpPr>
        <p:spPr>
          <a:xfrm>
            <a:off x="457200" y="6246813"/>
            <a:ext cx="2130425" cy="473075"/>
          </a:xfrm>
          <a:prstGeom prst="rect">
            <a:avLst/>
          </a:prstGeom>
          <a:noFill/>
          <a:ln>
            <a:noFill/>
          </a:ln>
        </p:spPr>
        <p:txBody>
          <a:bodyPr vert="horz" wrap="square" lIns="0" tIns="0" rIns="0" bIns="0" anchor="t" anchorCtr="0" compatLnSpc="1"/>
          <a:lstStyle>
            <a:lvl1pPr marL="0" marR="0" lvl="0" indent="0" algn="l" defTabSz="829452" rtl="0" eaLnBrk="1" fontAlgn="auto" hangingPunct="0">
              <a:lnSpc>
                <a:spcPct val="100000"/>
              </a:lnSpc>
              <a:spcBef>
                <a:spcPts val="0"/>
              </a:spcBef>
              <a:spcAft>
                <a:spcPts val="0"/>
              </a:spcAft>
              <a:buNone/>
              <a:tabLst/>
              <a:defRPr lang="en-US" sz="1300" b="0" i="0" u="none" strike="noStrike" kern="1200" cap="none" spc="0" baseline="0">
                <a:solidFill>
                  <a:srgbClr val="000000"/>
                </a:solidFill>
                <a:uFillTx/>
                <a:latin typeface="Arial" pitchFamily="18"/>
                <a:ea typeface="Arial Unicode MS" pitchFamily="2"/>
                <a:cs typeface="Tahoma" pitchFamily="2"/>
              </a:defRPr>
            </a:lvl1pPr>
          </a:lstStyle>
          <a:p>
            <a:pPr>
              <a:defRPr/>
            </a:pPr>
            <a:endParaRPr/>
          </a:p>
        </p:txBody>
      </p:sp>
      <p:sp>
        <p:nvSpPr>
          <p:cNvPr id="15" name="Slide Number Placeholder 14"/>
          <p:cNvSpPr txBox="1">
            <a:spLocks noGrp="1"/>
          </p:cNvSpPr>
          <p:nvPr>
            <p:ph type="sldNum" sz="quarter" idx="4"/>
          </p:nvPr>
        </p:nvSpPr>
        <p:spPr>
          <a:xfrm>
            <a:off x="6554788" y="6246813"/>
            <a:ext cx="2130425" cy="473075"/>
          </a:xfrm>
          <a:prstGeom prst="rect">
            <a:avLst/>
          </a:prstGeom>
          <a:noFill/>
          <a:ln>
            <a:noFill/>
          </a:ln>
        </p:spPr>
        <p:txBody>
          <a:bodyPr vert="horz" wrap="square" lIns="0" tIns="0" rIns="0" bIns="0" numCol="1" anchor="t" anchorCtr="0" compatLnSpc="1">
            <a:prstTxWarp prst="textNoShape">
              <a:avLst/>
            </a:prstTxWarp>
          </a:bodyPr>
          <a:lstStyle>
            <a:lvl1pPr algn="r" defTabSz="828675" eaLnBrk="1">
              <a:defRPr sz="1300">
                <a:solidFill>
                  <a:srgbClr val="000000"/>
                </a:solidFill>
                <a:latin typeface="Arial" pitchFamily="34" charset="0"/>
                <a:ea typeface="Arial Unicode MS" pitchFamily="34" charset="-128"/>
                <a:cs typeface="Tahoma" pitchFamily="34" charset="0"/>
              </a:defRPr>
            </a:lvl1pPr>
          </a:lstStyle>
          <a:p>
            <a:fld id="{FBFE14F9-8847-4829-8E62-B9EA8EC353A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spd="slow">
    <p:push dir="u"/>
  </p:transition>
  <p:txStyles>
    <p:title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p:titleStyle>
    <p:bodyStyle>
      <a:lvl1pPr marL="390525" indent="-293688" algn="l" defTabSz="828675" rtl="0" eaLnBrk="0" fontAlgn="base" hangingPunct="0">
        <a:spcBef>
          <a:spcPts val="575"/>
        </a:spcBef>
        <a:spcAft>
          <a:spcPts val="1288"/>
        </a:spcAft>
        <a:buSzPct val="45000"/>
        <a:buFont typeface="StarSymbol"/>
        <a:buChar char="●"/>
        <a:defRPr lang="en-US" sz="1600" kern="1200">
          <a:solidFill>
            <a:srgbClr val="000000"/>
          </a:solidFill>
          <a:latin typeface="Calibri"/>
          <a:ea typeface="MS Gothic" pitchFamily="2"/>
          <a:cs typeface="Calibri"/>
        </a:defRPr>
      </a:lvl1pPr>
      <a:lvl2pPr marL="742950" indent="-285750" algn="l" rtl="0" eaLnBrk="0" fontAlgn="base" hangingPunct="0">
        <a:spcBef>
          <a:spcPct val="20000"/>
        </a:spcBef>
        <a:spcAft>
          <a:spcPct val="0"/>
        </a:spcAft>
        <a:buChar char="–"/>
        <a:defRPr sz="2800">
          <a:solidFill>
            <a:schemeClr val="tx1"/>
          </a:solidFill>
          <a:latin typeface="Arial" pitchFamily="34" charset="0"/>
          <a:ea typeface="MS Gothic" pitchFamily="49" charset="-128"/>
        </a:defRPr>
      </a:lvl2pPr>
      <a:lvl3pPr marL="1143000" indent="-228600" algn="l" rtl="0" eaLnBrk="0" fontAlgn="base" hangingPunct="0">
        <a:spcBef>
          <a:spcPct val="20000"/>
        </a:spcBef>
        <a:spcAft>
          <a:spcPct val="0"/>
        </a:spcAft>
        <a:buChar char="•"/>
        <a:defRPr sz="2400">
          <a:solidFill>
            <a:schemeClr val="tx1"/>
          </a:solidFill>
          <a:latin typeface="Arial" pitchFamily="34" charset="0"/>
          <a:ea typeface="MS Gothic" pitchFamily="49" charset="-128"/>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MS Gothic" pitchFamily="49" charset="-128"/>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MS Gothic" pitchFamily="49" charset="-128"/>
        </a:defRPr>
      </a:lvl5pPr>
      <a:lvl6pPr marL="2514600" indent="-228600" algn="l" rtl="0" eaLnBrk="0" fontAlgn="base" hangingPunct="0">
        <a:spcBef>
          <a:spcPct val="20000"/>
        </a:spcBef>
        <a:spcAft>
          <a:spcPct val="0"/>
        </a:spcAft>
        <a:buChar char="»"/>
        <a:defRPr sz="2000">
          <a:solidFill>
            <a:schemeClr val="tx1"/>
          </a:solidFill>
          <a:latin typeface="Arial" pitchFamily="34" charset="0"/>
          <a:ea typeface="MS Gothic" pitchFamily="49" charset="-128"/>
        </a:defRPr>
      </a:lvl6pPr>
      <a:lvl7pPr marL="2971800" indent="-228600" algn="l" rtl="0" eaLnBrk="0" fontAlgn="base" hangingPunct="0">
        <a:spcBef>
          <a:spcPct val="20000"/>
        </a:spcBef>
        <a:spcAft>
          <a:spcPct val="0"/>
        </a:spcAft>
        <a:buChar char="»"/>
        <a:defRPr sz="2000">
          <a:solidFill>
            <a:schemeClr val="tx1"/>
          </a:solidFill>
          <a:latin typeface="Arial" pitchFamily="34" charset="0"/>
          <a:ea typeface="MS Gothic" pitchFamily="49" charset="-128"/>
        </a:defRPr>
      </a:lvl7pPr>
      <a:lvl8pPr marL="3429000" indent="-228600" algn="l" rtl="0" eaLnBrk="0" fontAlgn="base" hangingPunct="0">
        <a:spcBef>
          <a:spcPct val="20000"/>
        </a:spcBef>
        <a:spcAft>
          <a:spcPct val="0"/>
        </a:spcAft>
        <a:buChar char="»"/>
        <a:defRPr sz="2000">
          <a:solidFill>
            <a:schemeClr val="tx1"/>
          </a:solidFill>
          <a:latin typeface="Arial" pitchFamily="34" charset="0"/>
          <a:ea typeface="MS Gothic" pitchFamily="49" charset="-128"/>
        </a:defRPr>
      </a:lvl8pPr>
      <a:lvl9pPr marL="3886200" indent="-228600" algn="l" rtl="0" eaLnBrk="0" fontAlgn="base" hangingPunct="0">
        <a:spcBef>
          <a:spcPct val="20000"/>
        </a:spcBef>
        <a:spcAft>
          <a:spcPct val="0"/>
        </a:spcAft>
        <a:buChar char="»"/>
        <a:defRPr sz="2000">
          <a:solidFill>
            <a:schemeClr val="tx1"/>
          </a:solidFill>
          <a:latin typeface="Arial" pitchFamily="34" charset="0"/>
          <a:ea typeface="MS Gothic" pitchFamily="49" charset="-128"/>
        </a:defRPr>
      </a:lvl9pPr>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blogs.oracle.com/oraclehcm/what-is-employee-engagement-and-why-is-it-important" TargetMode="External"/><Relationship Id="rId2" Type="http://schemas.openxmlformats.org/officeDocument/2006/relationships/hyperlink" Target="http://www.forbes.com/sites/jackzenger/2013/06/13/the-unlikable-leader-7-ways-to-improve-employeeboss-relationships/" TargetMode="External"/><Relationship Id="rId1" Type="http://schemas.openxmlformats.org/officeDocument/2006/relationships/slideLayout" Target="../slideLayouts/slideLayout13.xml"/><Relationship Id="rId4" Type="http://schemas.openxmlformats.org/officeDocument/2006/relationships/hyperlink" Target="notes"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9"/>
          <p:cNvPicPr>
            <a:picLocks noChangeAspect="1"/>
          </p:cNvPicPr>
          <p:nvPr/>
        </p:nvPicPr>
        <p:blipFill>
          <a:blip r:embed="rId3" cstate="print"/>
          <a:srcRect/>
          <a:stretch>
            <a:fillRect/>
          </a:stretch>
        </p:blipFill>
        <p:spPr bwMode="auto">
          <a:xfrm>
            <a:off x="0" y="-50800"/>
            <a:ext cx="9210675" cy="6908800"/>
          </a:xfrm>
          <a:prstGeom prst="rect">
            <a:avLst/>
          </a:prstGeom>
          <a:noFill/>
          <a:ln w="9525">
            <a:noFill/>
            <a:miter lim="800000"/>
            <a:headEnd/>
            <a:tailEnd/>
          </a:ln>
        </p:spPr>
      </p:pic>
      <p:sp>
        <p:nvSpPr>
          <p:cNvPr id="3" name="Oval 10_1"/>
          <p:cNvSpPr/>
          <p:nvPr/>
        </p:nvSpPr>
        <p:spPr>
          <a:xfrm>
            <a:off x="1482725" y="5715000"/>
            <a:ext cx="754063" cy="755650"/>
          </a:xfrm>
          <a:custGeom>
            <a:avLst/>
            <a:gdLst>
              <a:gd name="f0" fmla="val 10800000"/>
              <a:gd name="f1" fmla="val 5400000"/>
              <a:gd name="f2" fmla="val 180"/>
              <a:gd name="f3" fmla="val w"/>
              <a:gd name="f4" fmla="val h"/>
              <a:gd name="f5" fmla="val 0"/>
              <a:gd name="f6" fmla="val 21600"/>
              <a:gd name="f7" fmla="*/ 5419351 1 1725033"/>
              <a:gd name="f8" fmla="*/ 10800 10800 1"/>
              <a:gd name="f9" fmla="+- 0 0 360"/>
              <a:gd name="f10" fmla="val 10800"/>
              <a:gd name="f11" fmla="+- 0 0 0"/>
              <a:gd name="f12" fmla="*/ f3 1 21600"/>
              <a:gd name="f13" fmla="*/ f4 1 21600"/>
              <a:gd name="f14" fmla="*/ 0 f7 1"/>
              <a:gd name="f15" fmla="*/ f5 f0 1"/>
              <a:gd name="f16" fmla="*/ f9 f0 1"/>
              <a:gd name="f17" fmla="+- f6 0 f5"/>
              <a:gd name="f18" fmla="*/ f11 f0 1"/>
              <a:gd name="f19" fmla="*/ f14 1 f2"/>
              <a:gd name="f20" fmla="*/ f15 1 f2"/>
              <a:gd name="f21" fmla="*/ f16 1 f2"/>
              <a:gd name="f22" fmla="*/ f17 1 21600"/>
              <a:gd name="f23" fmla="*/ f18 1 f2"/>
              <a:gd name="f24" fmla="+- 0 0 f19"/>
              <a:gd name="f25" fmla="+- f20 0 f1"/>
              <a:gd name="f26" fmla="+- f21 0 f1"/>
              <a:gd name="f27" fmla="*/ 3163 f22 1"/>
              <a:gd name="f28" fmla="*/ 18437 f22 1"/>
              <a:gd name="f29" fmla="*/ 10800 f22 1"/>
              <a:gd name="f30" fmla="*/ 0 f22 1"/>
              <a:gd name="f31" fmla="*/ 21600 f22 1"/>
              <a:gd name="f32" fmla="+- f23 0 f1"/>
              <a:gd name="f33" fmla="*/ f24 f0 1"/>
              <a:gd name="f34" fmla="+- f26 0 f25"/>
              <a:gd name="f35" fmla="*/ f29 1 f22"/>
              <a:gd name="f36" fmla="*/ f30 1 f22"/>
              <a:gd name="f37" fmla="*/ f27 1 f22"/>
              <a:gd name="f38" fmla="*/ f28 1 f22"/>
              <a:gd name="f39" fmla="*/ f31 1 f22"/>
              <a:gd name="f40" fmla="*/ f33 1 f7"/>
              <a:gd name="f41" fmla="*/ f37 f12 1"/>
              <a:gd name="f42" fmla="*/ f38 f12 1"/>
              <a:gd name="f43" fmla="*/ f38 f13 1"/>
              <a:gd name="f44" fmla="*/ f37 f13 1"/>
              <a:gd name="f45" fmla="*/ f35 f12 1"/>
              <a:gd name="f46" fmla="*/ f36 f13 1"/>
              <a:gd name="f47" fmla="*/ f36 f12 1"/>
              <a:gd name="f48" fmla="*/ f35 f13 1"/>
              <a:gd name="f49" fmla="*/ f39 f13 1"/>
              <a:gd name="f50" fmla="*/ f39 f12 1"/>
              <a:gd name="f51" fmla="+- f40 0 f1"/>
              <a:gd name="f52" fmla="+- f51 f1 0"/>
              <a:gd name="f53" fmla="*/ f52 f7 1"/>
              <a:gd name="f54" fmla="*/ f53 1 f0"/>
              <a:gd name="f55" fmla="+- 0 0 f54"/>
              <a:gd name="f56" fmla="+- 0 0 f55"/>
              <a:gd name="f57" fmla="*/ f56 f0 1"/>
              <a:gd name="f58" fmla="*/ f57 1 f7"/>
              <a:gd name="f59" fmla="+- f58 0 f1"/>
              <a:gd name="f60" fmla="cos 1 f59"/>
              <a:gd name="f61" fmla="sin 1 f59"/>
              <a:gd name="f62" fmla="+- 0 0 f60"/>
              <a:gd name="f63" fmla="+- 0 0 f61"/>
              <a:gd name="f64" fmla="+- 0 0 f62"/>
              <a:gd name="f65" fmla="+- 0 0 f63"/>
              <a:gd name="f66" fmla="val f64"/>
              <a:gd name="f67" fmla="val f65"/>
              <a:gd name="f68" fmla="+- 0 0 f66"/>
              <a:gd name="f69" fmla="+- 0 0 f67"/>
              <a:gd name="f70" fmla="*/ 10800 f68 1"/>
              <a:gd name="f71" fmla="*/ 10800 f69 1"/>
              <a:gd name="f72" fmla="*/ f70 f70 1"/>
              <a:gd name="f73" fmla="*/ f71 f71 1"/>
              <a:gd name="f74" fmla="+- f72 f73 0"/>
              <a:gd name="f75" fmla="sqrt f74"/>
              <a:gd name="f76" fmla="*/ f8 1 f75"/>
              <a:gd name="f77" fmla="*/ f68 f76 1"/>
              <a:gd name="f78" fmla="*/ f69 f76 1"/>
              <a:gd name="f79" fmla="+- 10800 0 f77"/>
              <a:gd name="f80" fmla="+- 10800 0 f78"/>
            </a:gdLst>
            <a:ahLst/>
            <a:cxnLst>
              <a:cxn ang="3cd4">
                <a:pos x="hc" y="t"/>
              </a:cxn>
              <a:cxn ang="0">
                <a:pos x="r" y="vc"/>
              </a:cxn>
              <a:cxn ang="cd4">
                <a:pos x="hc" y="b"/>
              </a:cxn>
              <a:cxn ang="cd2">
                <a:pos x="l" y="vc"/>
              </a:cxn>
              <a:cxn ang="f32">
                <a:pos x="f45" y="f46"/>
              </a:cxn>
              <a:cxn ang="f32">
                <a:pos x="f41" y="f44"/>
              </a:cxn>
              <a:cxn ang="f32">
                <a:pos x="f47" y="f48"/>
              </a:cxn>
              <a:cxn ang="f32">
                <a:pos x="f41" y="f43"/>
              </a:cxn>
              <a:cxn ang="f32">
                <a:pos x="f45" y="f49"/>
              </a:cxn>
              <a:cxn ang="f32">
                <a:pos x="f42" y="f43"/>
              </a:cxn>
              <a:cxn ang="f32">
                <a:pos x="f50" y="f48"/>
              </a:cxn>
              <a:cxn ang="f32">
                <a:pos x="f42" y="f44"/>
              </a:cxn>
            </a:cxnLst>
            <a:rect l="f41" t="f44" r="f42" b="f43"/>
            <a:pathLst>
              <a:path w="21600" h="21600">
                <a:moveTo>
                  <a:pt x="f79" y="f80"/>
                </a:moveTo>
                <a:arcTo wR="f10" hR="f10" stAng="f25" swAng="f34"/>
                <a:close/>
              </a:path>
            </a:pathLst>
          </a:custGeom>
          <a:noFill/>
          <a:ln w="19083">
            <a:solidFill>
              <a:srgbClr val="FFFFFF"/>
            </a:solidFill>
            <a:prstDash val="solid"/>
          </a:ln>
        </p:spPr>
        <p:txBody>
          <a:bodyPr lIns="82945" tIns="82945" rIns="82945" bIns="41477" anchor="ctr" compatLnSpc="0"/>
          <a:lstStyle/>
          <a:p>
            <a:pPr defTabSz="829452" eaLnBrk="1" fontAlgn="auto">
              <a:spcBef>
                <a:spcPts val="0"/>
              </a:spcBef>
              <a:spcAft>
                <a:spcPts val="0"/>
              </a:spcAft>
              <a:defRPr sz="1800" b="0" i="0" u="none" strike="noStrike" kern="0" cap="none" spc="0" baseline="0">
                <a:solidFill>
                  <a:srgbClr val="000000"/>
                </a:solidFill>
                <a:uFillTx/>
              </a:defRPr>
            </a:pPr>
            <a:endParaRPr lang="en-US" sz="1600" kern="0" dirty="0">
              <a:solidFill>
                <a:srgbClr val="000000"/>
              </a:solidFill>
              <a:latin typeface="Arial" pitchFamily="18"/>
              <a:ea typeface="MS Gothic" pitchFamily="2"/>
              <a:cs typeface="Tahoma" pitchFamily="2"/>
            </a:endParaRPr>
          </a:p>
        </p:txBody>
      </p:sp>
      <p:sp>
        <p:nvSpPr>
          <p:cNvPr id="4" name="Oval 11_1"/>
          <p:cNvSpPr/>
          <p:nvPr/>
        </p:nvSpPr>
        <p:spPr>
          <a:xfrm>
            <a:off x="-325438" y="5729288"/>
            <a:ext cx="755651" cy="755650"/>
          </a:xfrm>
          <a:custGeom>
            <a:avLst/>
            <a:gdLst>
              <a:gd name="f0" fmla="val 10800000"/>
              <a:gd name="f1" fmla="val 5400000"/>
              <a:gd name="f2" fmla="val 180"/>
              <a:gd name="f3" fmla="val w"/>
              <a:gd name="f4" fmla="val h"/>
              <a:gd name="f5" fmla="val 0"/>
              <a:gd name="f6" fmla="val 21600"/>
              <a:gd name="f7" fmla="*/ 5419351 1 1725033"/>
              <a:gd name="f8" fmla="*/ 10800 10800 1"/>
              <a:gd name="f9" fmla="+- 0 0 360"/>
              <a:gd name="f10" fmla="val 10800"/>
              <a:gd name="f11" fmla="+- 0 0 0"/>
              <a:gd name="f12" fmla="*/ f3 1 21600"/>
              <a:gd name="f13" fmla="*/ f4 1 21600"/>
              <a:gd name="f14" fmla="*/ 0 f7 1"/>
              <a:gd name="f15" fmla="*/ f5 f0 1"/>
              <a:gd name="f16" fmla="*/ f9 f0 1"/>
              <a:gd name="f17" fmla="+- f6 0 f5"/>
              <a:gd name="f18" fmla="*/ f11 f0 1"/>
              <a:gd name="f19" fmla="*/ f14 1 f2"/>
              <a:gd name="f20" fmla="*/ f15 1 f2"/>
              <a:gd name="f21" fmla="*/ f16 1 f2"/>
              <a:gd name="f22" fmla="*/ f17 1 21600"/>
              <a:gd name="f23" fmla="*/ f18 1 f2"/>
              <a:gd name="f24" fmla="+- 0 0 f19"/>
              <a:gd name="f25" fmla="+- f20 0 f1"/>
              <a:gd name="f26" fmla="+- f21 0 f1"/>
              <a:gd name="f27" fmla="*/ 3163 f22 1"/>
              <a:gd name="f28" fmla="*/ 18437 f22 1"/>
              <a:gd name="f29" fmla="*/ 10800 f22 1"/>
              <a:gd name="f30" fmla="*/ 0 f22 1"/>
              <a:gd name="f31" fmla="*/ 21600 f22 1"/>
              <a:gd name="f32" fmla="+- f23 0 f1"/>
              <a:gd name="f33" fmla="*/ f24 f0 1"/>
              <a:gd name="f34" fmla="+- f26 0 f25"/>
              <a:gd name="f35" fmla="*/ f29 1 f22"/>
              <a:gd name="f36" fmla="*/ f30 1 f22"/>
              <a:gd name="f37" fmla="*/ f27 1 f22"/>
              <a:gd name="f38" fmla="*/ f28 1 f22"/>
              <a:gd name="f39" fmla="*/ f31 1 f22"/>
              <a:gd name="f40" fmla="*/ f33 1 f7"/>
              <a:gd name="f41" fmla="*/ f37 f12 1"/>
              <a:gd name="f42" fmla="*/ f38 f12 1"/>
              <a:gd name="f43" fmla="*/ f38 f13 1"/>
              <a:gd name="f44" fmla="*/ f37 f13 1"/>
              <a:gd name="f45" fmla="*/ f35 f12 1"/>
              <a:gd name="f46" fmla="*/ f36 f13 1"/>
              <a:gd name="f47" fmla="*/ f36 f12 1"/>
              <a:gd name="f48" fmla="*/ f35 f13 1"/>
              <a:gd name="f49" fmla="*/ f39 f13 1"/>
              <a:gd name="f50" fmla="*/ f39 f12 1"/>
              <a:gd name="f51" fmla="+- f40 0 f1"/>
              <a:gd name="f52" fmla="+- f51 f1 0"/>
              <a:gd name="f53" fmla="*/ f52 f7 1"/>
              <a:gd name="f54" fmla="*/ f53 1 f0"/>
              <a:gd name="f55" fmla="+- 0 0 f54"/>
              <a:gd name="f56" fmla="+- 0 0 f55"/>
              <a:gd name="f57" fmla="*/ f56 f0 1"/>
              <a:gd name="f58" fmla="*/ f57 1 f7"/>
              <a:gd name="f59" fmla="+- f58 0 f1"/>
              <a:gd name="f60" fmla="cos 1 f59"/>
              <a:gd name="f61" fmla="sin 1 f59"/>
              <a:gd name="f62" fmla="+- 0 0 f60"/>
              <a:gd name="f63" fmla="+- 0 0 f61"/>
              <a:gd name="f64" fmla="+- 0 0 f62"/>
              <a:gd name="f65" fmla="+- 0 0 f63"/>
              <a:gd name="f66" fmla="val f64"/>
              <a:gd name="f67" fmla="val f65"/>
              <a:gd name="f68" fmla="+- 0 0 f66"/>
              <a:gd name="f69" fmla="+- 0 0 f67"/>
              <a:gd name="f70" fmla="*/ 10800 f68 1"/>
              <a:gd name="f71" fmla="*/ 10800 f69 1"/>
              <a:gd name="f72" fmla="*/ f70 f70 1"/>
              <a:gd name="f73" fmla="*/ f71 f71 1"/>
              <a:gd name="f74" fmla="+- f72 f73 0"/>
              <a:gd name="f75" fmla="sqrt f74"/>
              <a:gd name="f76" fmla="*/ f8 1 f75"/>
              <a:gd name="f77" fmla="*/ f68 f76 1"/>
              <a:gd name="f78" fmla="*/ f69 f76 1"/>
              <a:gd name="f79" fmla="+- 10800 0 f77"/>
              <a:gd name="f80" fmla="+- 10800 0 f78"/>
            </a:gdLst>
            <a:ahLst/>
            <a:cxnLst>
              <a:cxn ang="3cd4">
                <a:pos x="hc" y="t"/>
              </a:cxn>
              <a:cxn ang="0">
                <a:pos x="r" y="vc"/>
              </a:cxn>
              <a:cxn ang="cd4">
                <a:pos x="hc" y="b"/>
              </a:cxn>
              <a:cxn ang="cd2">
                <a:pos x="l" y="vc"/>
              </a:cxn>
              <a:cxn ang="f32">
                <a:pos x="f45" y="f46"/>
              </a:cxn>
              <a:cxn ang="f32">
                <a:pos x="f41" y="f44"/>
              </a:cxn>
              <a:cxn ang="f32">
                <a:pos x="f47" y="f48"/>
              </a:cxn>
              <a:cxn ang="f32">
                <a:pos x="f41" y="f43"/>
              </a:cxn>
              <a:cxn ang="f32">
                <a:pos x="f45" y="f49"/>
              </a:cxn>
              <a:cxn ang="f32">
                <a:pos x="f42" y="f43"/>
              </a:cxn>
              <a:cxn ang="f32">
                <a:pos x="f50" y="f48"/>
              </a:cxn>
              <a:cxn ang="f32">
                <a:pos x="f42" y="f44"/>
              </a:cxn>
            </a:cxnLst>
            <a:rect l="f41" t="f44" r="f42" b="f43"/>
            <a:pathLst>
              <a:path w="21600" h="21600">
                <a:moveTo>
                  <a:pt x="f79" y="f80"/>
                </a:moveTo>
                <a:arcTo wR="f10" hR="f10" stAng="f25" swAng="f34"/>
                <a:close/>
              </a:path>
            </a:pathLst>
          </a:custGeom>
          <a:noFill/>
          <a:ln w="19083">
            <a:solidFill>
              <a:srgbClr val="588199">
                <a:alpha val="72000"/>
              </a:srgbClr>
            </a:solidFill>
            <a:prstDash val="solid"/>
          </a:ln>
        </p:spPr>
        <p:txBody>
          <a:bodyPr lIns="82945" tIns="82945" rIns="82945" bIns="41477" anchor="ctr" compatLnSpc="0"/>
          <a:lstStyle/>
          <a:p>
            <a:pPr defTabSz="829452" eaLnBrk="1" fontAlgn="auto">
              <a:spcBef>
                <a:spcPts val="0"/>
              </a:spcBef>
              <a:spcAft>
                <a:spcPts val="0"/>
              </a:spcAft>
              <a:defRPr sz="1800" b="0" i="0" u="none" strike="noStrike" kern="0" cap="none" spc="0" baseline="0">
                <a:solidFill>
                  <a:srgbClr val="000000"/>
                </a:solidFill>
                <a:uFillTx/>
              </a:defRPr>
            </a:pPr>
            <a:endParaRPr lang="en-US" sz="1600" kern="0" dirty="0">
              <a:solidFill>
                <a:srgbClr val="000000"/>
              </a:solidFill>
              <a:latin typeface="Arial" pitchFamily="18"/>
              <a:ea typeface="MS Gothic" pitchFamily="2"/>
              <a:cs typeface="Tahoma" pitchFamily="2"/>
            </a:endParaRPr>
          </a:p>
        </p:txBody>
      </p:sp>
      <p:sp>
        <p:nvSpPr>
          <p:cNvPr id="5" name="Oval 12"/>
          <p:cNvSpPr/>
          <p:nvPr/>
        </p:nvSpPr>
        <p:spPr>
          <a:xfrm>
            <a:off x="561975" y="5730875"/>
            <a:ext cx="755650" cy="754063"/>
          </a:xfrm>
          <a:custGeom>
            <a:avLst/>
            <a:gdLst>
              <a:gd name="f0" fmla="val 10800000"/>
              <a:gd name="f1" fmla="val 5400000"/>
              <a:gd name="f2" fmla="val 180"/>
              <a:gd name="f3" fmla="val w"/>
              <a:gd name="f4" fmla="val h"/>
              <a:gd name="f5" fmla="val 0"/>
              <a:gd name="f6" fmla="val 21600"/>
              <a:gd name="f7" fmla="*/ 5419351 1 1725033"/>
              <a:gd name="f8" fmla="*/ 10800 10800 1"/>
              <a:gd name="f9" fmla="+- 0 0 360"/>
              <a:gd name="f10" fmla="val 10800"/>
              <a:gd name="f11" fmla="+- 0 0 0"/>
              <a:gd name="f12" fmla="*/ f3 1 21600"/>
              <a:gd name="f13" fmla="*/ f4 1 21600"/>
              <a:gd name="f14" fmla="*/ 0 f7 1"/>
              <a:gd name="f15" fmla="*/ f5 f0 1"/>
              <a:gd name="f16" fmla="*/ f9 f0 1"/>
              <a:gd name="f17" fmla="+- f6 0 f5"/>
              <a:gd name="f18" fmla="*/ f11 f0 1"/>
              <a:gd name="f19" fmla="*/ f14 1 f2"/>
              <a:gd name="f20" fmla="*/ f15 1 f2"/>
              <a:gd name="f21" fmla="*/ f16 1 f2"/>
              <a:gd name="f22" fmla="*/ f17 1 21600"/>
              <a:gd name="f23" fmla="*/ f18 1 f2"/>
              <a:gd name="f24" fmla="+- 0 0 f19"/>
              <a:gd name="f25" fmla="+- f20 0 f1"/>
              <a:gd name="f26" fmla="+- f21 0 f1"/>
              <a:gd name="f27" fmla="*/ 3163 f22 1"/>
              <a:gd name="f28" fmla="*/ 18437 f22 1"/>
              <a:gd name="f29" fmla="*/ 10800 f22 1"/>
              <a:gd name="f30" fmla="*/ 0 f22 1"/>
              <a:gd name="f31" fmla="*/ 21600 f22 1"/>
              <a:gd name="f32" fmla="+- f23 0 f1"/>
              <a:gd name="f33" fmla="*/ f24 f0 1"/>
              <a:gd name="f34" fmla="+- f26 0 f25"/>
              <a:gd name="f35" fmla="*/ f29 1 f22"/>
              <a:gd name="f36" fmla="*/ f30 1 f22"/>
              <a:gd name="f37" fmla="*/ f27 1 f22"/>
              <a:gd name="f38" fmla="*/ f28 1 f22"/>
              <a:gd name="f39" fmla="*/ f31 1 f22"/>
              <a:gd name="f40" fmla="*/ f33 1 f7"/>
              <a:gd name="f41" fmla="*/ f37 f12 1"/>
              <a:gd name="f42" fmla="*/ f38 f12 1"/>
              <a:gd name="f43" fmla="*/ f38 f13 1"/>
              <a:gd name="f44" fmla="*/ f37 f13 1"/>
              <a:gd name="f45" fmla="*/ f35 f12 1"/>
              <a:gd name="f46" fmla="*/ f36 f13 1"/>
              <a:gd name="f47" fmla="*/ f36 f12 1"/>
              <a:gd name="f48" fmla="*/ f35 f13 1"/>
              <a:gd name="f49" fmla="*/ f39 f13 1"/>
              <a:gd name="f50" fmla="*/ f39 f12 1"/>
              <a:gd name="f51" fmla="+- f40 0 f1"/>
              <a:gd name="f52" fmla="+- f51 f1 0"/>
              <a:gd name="f53" fmla="*/ f52 f7 1"/>
              <a:gd name="f54" fmla="*/ f53 1 f0"/>
              <a:gd name="f55" fmla="+- 0 0 f54"/>
              <a:gd name="f56" fmla="+- 0 0 f55"/>
              <a:gd name="f57" fmla="*/ f56 f0 1"/>
              <a:gd name="f58" fmla="*/ f57 1 f7"/>
              <a:gd name="f59" fmla="+- f58 0 f1"/>
              <a:gd name="f60" fmla="cos 1 f59"/>
              <a:gd name="f61" fmla="sin 1 f59"/>
              <a:gd name="f62" fmla="+- 0 0 f60"/>
              <a:gd name="f63" fmla="+- 0 0 f61"/>
              <a:gd name="f64" fmla="+- 0 0 f62"/>
              <a:gd name="f65" fmla="+- 0 0 f63"/>
              <a:gd name="f66" fmla="val f64"/>
              <a:gd name="f67" fmla="val f65"/>
              <a:gd name="f68" fmla="+- 0 0 f66"/>
              <a:gd name="f69" fmla="+- 0 0 f67"/>
              <a:gd name="f70" fmla="*/ 10800 f68 1"/>
              <a:gd name="f71" fmla="*/ 10800 f69 1"/>
              <a:gd name="f72" fmla="*/ f70 f70 1"/>
              <a:gd name="f73" fmla="*/ f71 f71 1"/>
              <a:gd name="f74" fmla="+- f72 f73 0"/>
              <a:gd name="f75" fmla="sqrt f74"/>
              <a:gd name="f76" fmla="*/ f8 1 f75"/>
              <a:gd name="f77" fmla="*/ f68 f76 1"/>
              <a:gd name="f78" fmla="*/ f69 f76 1"/>
              <a:gd name="f79" fmla="+- 10800 0 f77"/>
              <a:gd name="f80" fmla="+- 10800 0 f78"/>
            </a:gdLst>
            <a:ahLst/>
            <a:cxnLst>
              <a:cxn ang="3cd4">
                <a:pos x="hc" y="t"/>
              </a:cxn>
              <a:cxn ang="0">
                <a:pos x="r" y="vc"/>
              </a:cxn>
              <a:cxn ang="cd4">
                <a:pos x="hc" y="b"/>
              </a:cxn>
              <a:cxn ang="cd2">
                <a:pos x="l" y="vc"/>
              </a:cxn>
              <a:cxn ang="f32">
                <a:pos x="f45" y="f46"/>
              </a:cxn>
              <a:cxn ang="f32">
                <a:pos x="f41" y="f44"/>
              </a:cxn>
              <a:cxn ang="f32">
                <a:pos x="f47" y="f48"/>
              </a:cxn>
              <a:cxn ang="f32">
                <a:pos x="f41" y="f43"/>
              </a:cxn>
              <a:cxn ang="f32">
                <a:pos x="f45" y="f49"/>
              </a:cxn>
              <a:cxn ang="f32">
                <a:pos x="f42" y="f43"/>
              </a:cxn>
              <a:cxn ang="f32">
                <a:pos x="f50" y="f48"/>
              </a:cxn>
              <a:cxn ang="f32">
                <a:pos x="f42" y="f44"/>
              </a:cxn>
            </a:cxnLst>
            <a:rect l="f41" t="f44" r="f42" b="f43"/>
            <a:pathLst>
              <a:path w="21600" h="21600">
                <a:moveTo>
                  <a:pt x="f79" y="f80"/>
                </a:moveTo>
                <a:arcTo wR="f10" hR="f10" stAng="f25" swAng="f34"/>
                <a:close/>
              </a:path>
            </a:pathLst>
          </a:custGeom>
          <a:solidFill>
            <a:srgbClr val="7CB6D8">
              <a:alpha val="65000"/>
            </a:srgbClr>
          </a:solidFill>
          <a:ln w="19083">
            <a:solidFill>
              <a:srgbClr val="5E8AA4"/>
            </a:solidFill>
            <a:prstDash val="solid"/>
          </a:ln>
        </p:spPr>
        <p:txBody>
          <a:bodyPr lIns="82945" tIns="82945" rIns="82945" bIns="41477" anchor="ctr" compatLnSpc="0"/>
          <a:lstStyle/>
          <a:p>
            <a:pPr defTabSz="829452" eaLnBrk="1" fontAlgn="auto">
              <a:spcBef>
                <a:spcPts val="0"/>
              </a:spcBef>
              <a:spcAft>
                <a:spcPts val="0"/>
              </a:spcAft>
              <a:defRPr sz="1800" b="0" i="0" u="none" strike="noStrike" kern="0" cap="none" spc="0" baseline="0">
                <a:solidFill>
                  <a:srgbClr val="000000"/>
                </a:solidFill>
                <a:uFillTx/>
              </a:defRPr>
            </a:pPr>
            <a:endParaRPr lang="en-US" sz="1600" kern="0" dirty="0">
              <a:solidFill>
                <a:srgbClr val="000000"/>
              </a:solidFill>
              <a:latin typeface="Arial" pitchFamily="18"/>
              <a:ea typeface="MS Gothic" pitchFamily="2"/>
              <a:cs typeface="Tahoma" pitchFamily="2"/>
            </a:endParaRPr>
          </a:p>
        </p:txBody>
      </p:sp>
      <p:sp>
        <p:nvSpPr>
          <p:cNvPr id="6" name="TextBox 13_1"/>
          <p:cNvSpPr txBox="1"/>
          <p:nvPr/>
        </p:nvSpPr>
        <p:spPr>
          <a:xfrm>
            <a:off x="1482725" y="5748338"/>
            <a:ext cx="935038" cy="582612"/>
          </a:xfrm>
          <a:prstGeom prst="rect">
            <a:avLst/>
          </a:prstGeom>
          <a:noFill/>
          <a:ln>
            <a:noFill/>
          </a:ln>
        </p:spPr>
        <p:txBody>
          <a:bodyPr lIns="82945" tIns="82945" rIns="82945" bIns="41477" compatLnSpc="0">
            <a:spAutoFit/>
          </a:bodyPr>
          <a:lstStyle/>
          <a:p>
            <a:pPr defTabSz="829452" eaLnBrk="1" fontAlgn="auto" hangingPunct="1">
              <a:spcBef>
                <a:spcPts val="0"/>
              </a:spcBef>
              <a:spcAft>
                <a:spcPts val="0"/>
              </a:spcAft>
              <a:defRPr sz="1800" b="0" i="0" u="none" strike="noStrike" kern="0" cap="none" spc="0" baseline="0">
                <a:solidFill>
                  <a:srgbClr val="000000"/>
                </a:solidFill>
                <a:uFillTx/>
              </a:defRPr>
            </a:pPr>
            <a:r>
              <a:rPr lang="en-US" sz="3100" kern="0" dirty="0">
                <a:solidFill>
                  <a:srgbClr val="FFFFFF"/>
                </a:solidFill>
                <a:latin typeface="Times New Roman" pitchFamily="18"/>
                <a:ea typeface="MS Gothic" pitchFamily="2"/>
                <a:cs typeface="Times New Roman" pitchFamily="2"/>
              </a:rPr>
              <a:t>PK</a:t>
            </a:r>
          </a:p>
        </p:txBody>
      </p:sp>
      <p:sp>
        <p:nvSpPr>
          <p:cNvPr id="7" name="TextBox 14_1"/>
          <p:cNvSpPr txBox="1"/>
          <p:nvPr/>
        </p:nvSpPr>
        <p:spPr>
          <a:xfrm>
            <a:off x="769938" y="6653213"/>
            <a:ext cx="8467725" cy="485775"/>
          </a:xfrm>
          <a:prstGeom prst="rect">
            <a:avLst/>
          </a:prstGeom>
          <a:noFill/>
          <a:ln>
            <a:noFill/>
          </a:ln>
        </p:spPr>
        <p:txBody>
          <a:bodyPr lIns="82945" tIns="82945" rIns="82945" bIns="41477" compatLnSpc="0">
            <a:spAutoFit/>
          </a:bodyPr>
          <a:lstStyle/>
          <a:p>
            <a:pPr defTabSz="829452" eaLnBrk="1" fontAlgn="auto" hangingPunct="1">
              <a:spcBef>
                <a:spcPts val="0"/>
              </a:spcBef>
              <a:spcAft>
                <a:spcPts val="0"/>
              </a:spcAft>
              <a:defRPr sz="1800" b="0" i="0" u="none" strike="noStrike" kern="0" cap="none" spc="0" baseline="0">
                <a:solidFill>
                  <a:srgbClr val="000000"/>
                </a:solidFill>
                <a:uFillTx/>
              </a:defRPr>
            </a:pPr>
            <a:r>
              <a:rPr lang="en-US" sz="1000" b="1" kern="0" baseline="30000" dirty="0">
                <a:solidFill>
                  <a:srgbClr val="FFFFFF"/>
                </a:solidFill>
                <a:latin typeface="Calibri"/>
                <a:ea typeface="MS Gothic" pitchFamily="2"/>
                <a:cs typeface="Calibri" pitchFamily="2"/>
              </a:rPr>
              <a:t>Copyright © 2014 ProKarma Inc</a:t>
            </a:r>
            <a:r>
              <a:rPr lang="en-US" sz="1000" kern="0" baseline="30000" dirty="0">
                <a:solidFill>
                  <a:srgbClr val="FFFFFF"/>
                </a:solidFill>
                <a:latin typeface="Calibri"/>
                <a:ea typeface="MS Gothic" pitchFamily="2"/>
                <a:cs typeface="Calibri" pitchFamily="2"/>
              </a:rPr>
              <a:t>.   </a:t>
            </a:r>
            <a:r>
              <a:rPr lang="en-US" sz="1000" i="1" kern="0" baseline="30000" dirty="0">
                <a:solidFill>
                  <a:srgbClr val="FFFFFF"/>
                </a:solidFill>
                <a:latin typeface="Calibri"/>
                <a:ea typeface="MS Gothic" pitchFamily="2"/>
                <a:cs typeface="Calibri" pitchFamily="2"/>
              </a:rPr>
              <a:t>Copyrights, trademarks, and registered trademarks for all technology described in this document are owned by the respective companies.</a:t>
            </a:r>
          </a:p>
          <a:p>
            <a:pPr defTabSz="829452" eaLnBrk="1" fontAlgn="auto" hangingPunct="1">
              <a:spcBef>
                <a:spcPts val="0"/>
              </a:spcBef>
              <a:spcAft>
                <a:spcPts val="0"/>
              </a:spcAft>
              <a:defRPr sz="1800" b="0" i="0" u="none" strike="noStrike" kern="0" cap="none" spc="0" baseline="0">
                <a:solidFill>
                  <a:srgbClr val="000000"/>
                </a:solidFill>
                <a:uFillTx/>
              </a:defRPr>
            </a:pPr>
            <a:endParaRPr lang="en-US" sz="1300" kern="0" dirty="0">
              <a:solidFill>
                <a:srgbClr val="FFFFFF"/>
              </a:solidFill>
              <a:latin typeface="Calibri"/>
              <a:ea typeface="MS Gothic" pitchFamily="2"/>
              <a:cs typeface="Calibri" pitchFamily="2"/>
            </a:endParaRPr>
          </a:p>
        </p:txBody>
      </p:sp>
      <p:pic>
        <p:nvPicPr>
          <p:cNvPr id="4104" name="Picture 18"/>
          <p:cNvPicPr>
            <a:picLocks noChangeAspect="1"/>
          </p:cNvPicPr>
          <p:nvPr/>
        </p:nvPicPr>
        <p:blipFill>
          <a:blip r:embed="rId4" cstate="print"/>
          <a:srcRect/>
          <a:stretch>
            <a:fillRect/>
          </a:stretch>
        </p:blipFill>
        <p:spPr bwMode="auto">
          <a:xfrm>
            <a:off x="8261350" y="5799138"/>
            <a:ext cx="327025" cy="325437"/>
          </a:xfrm>
          <a:prstGeom prst="rect">
            <a:avLst/>
          </a:prstGeom>
          <a:noFill/>
          <a:ln w="9525">
            <a:noFill/>
            <a:miter lim="800000"/>
            <a:headEnd/>
            <a:tailEnd/>
          </a:ln>
        </p:spPr>
      </p:pic>
      <p:pic>
        <p:nvPicPr>
          <p:cNvPr id="4105" name="Picture 19"/>
          <p:cNvPicPr>
            <a:picLocks noChangeAspect="1"/>
          </p:cNvPicPr>
          <p:nvPr/>
        </p:nvPicPr>
        <p:blipFill>
          <a:blip r:embed="rId5" cstate="print"/>
          <a:srcRect/>
          <a:stretch>
            <a:fillRect/>
          </a:stretch>
        </p:blipFill>
        <p:spPr bwMode="auto">
          <a:xfrm>
            <a:off x="8188325" y="3821113"/>
            <a:ext cx="542925" cy="268287"/>
          </a:xfrm>
          <a:prstGeom prst="rect">
            <a:avLst/>
          </a:prstGeom>
          <a:noFill/>
          <a:ln w="9525">
            <a:noFill/>
            <a:miter lim="800000"/>
            <a:headEnd/>
            <a:tailEnd/>
          </a:ln>
        </p:spPr>
      </p:pic>
      <p:pic>
        <p:nvPicPr>
          <p:cNvPr id="4106" name="Picture 8_1"/>
          <p:cNvPicPr>
            <a:picLocks noChangeAspect="1"/>
          </p:cNvPicPr>
          <p:nvPr/>
        </p:nvPicPr>
        <p:blipFill>
          <a:blip r:embed="rId6" cstate="print"/>
          <a:srcRect/>
          <a:stretch>
            <a:fillRect/>
          </a:stretch>
        </p:blipFill>
        <p:spPr bwMode="auto">
          <a:xfrm>
            <a:off x="258763" y="755650"/>
            <a:ext cx="2044700" cy="338138"/>
          </a:xfrm>
          <a:prstGeom prst="rect">
            <a:avLst/>
          </a:prstGeom>
          <a:noFill/>
          <a:ln w="9525">
            <a:noFill/>
            <a:miter lim="800000"/>
            <a:headEnd/>
            <a:tailEnd/>
          </a:ln>
        </p:spPr>
      </p:pic>
      <p:pic>
        <p:nvPicPr>
          <p:cNvPr id="4107" name="Picture 15"/>
          <p:cNvPicPr>
            <a:picLocks noChangeAspect="1"/>
          </p:cNvPicPr>
          <p:nvPr/>
        </p:nvPicPr>
        <p:blipFill>
          <a:blip r:embed="rId7" cstate="print"/>
          <a:srcRect/>
          <a:stretch>
            <a:fillRect/>
          </a:stretch>
        </p:blipFill>
        <p:spPr bwMode="auto">
          <a:xfrm>
            <a:off x="7061200" y="4659313"/>
            <a:ext cx="695325" cy="587375"/>
          </a:xfrm>
          <a:prstGeom prst="rect">
            <a:avLst/>
          </a:prstGeom>
          <a:noFill/>
          <a:ln w="9525">
            <a:noFill/>
            <a:miter lim="800000"/>
            <a:headEnd/>
            <a:tailEnd/>
          </a:ln>
        </p:spPr>
      </p:pic>
      <p:pic>
        <p:nvPicPr>
          <p:cNvPr id="4108" name="Picture 20_1"/>
          <p:cNvPicPr>
            <a:picLocks noChangeAspect="1"/>
          </p:cNvPicPr>
          <p:nvPr/>
        </p:nvPicPr>
        <p:blipFill>
          <a:blip r:embed="rId8" cstate="print"/>
          <a:srcRect/>
          <a:stretch>
            <a:fillRect/>
          </a:stretch>
        </p:blipFill>
        <p:spPr bwMode="auto">
          <a:xfrm>
            <a:off x="8093075" y="4649788"/>
            <a:ext cx="685800" cy="582612"/>
          </a:xfrm>
          <a:prstGeom prst="rect">
            <a:avLst/>
          </a:prstGeom>
          <a:noFill/>
          <a:ln w="9525">
            <a:noFill/>
            <a:miter lim="800000"/>
            <a:headEnd/>
            <a:tailEnd/>
          </a:ln>
        </p:spPr>
      </p:pic>
      <p:pic>
        <p:nvPicPr>
          <p:cNvPr id="4109" name="Picture 21"/>
          <p:cNvPicPr>
            <a:picLocks noChangeAspect="1"/>
          </p:cNvPicPr>
          <p:nvPr/>
        </p:nvPicPr>
        <p:blipFill>
          <a:blip r:embed="rId9" cstate="print"/>
          <a:srcRect/>
          <a:stretch>
            <a:fillRect/>
          </a:stretch>
        </p:blipFill>
        <p:spPr bwMode="auto">
          <a:xfrm>
            <a:off x="7100888" y="5702300"/>
            <a:ext cx="633412" cy="536575"/>
          </a:xfrm>
          <a:prstGeom prst="rect">
            <a:avLst/>
          </a:prstGeom>
          <a:noFill/>
          <a:ln w="9525">
            <a:noFill/>
            <a:miter lim="800000"/>
            <a:headEnd/>
            <a:tailEnd/>
          </a:ln>
        </p:spPr>
      </p:pic>
      <p:sp>
        <p:nvSpPr>
          <p:cNvPr id="14" name="TextBox 1"/>
          <p:cNvSpPr txBox="1"/>
          <p:nvPr/>
        </p:nvSpPr>
        <p:spPr>
          <a:xfrm>
            <a:off x="207963" y="1036638"/>
            <a:ext cx="3006725" cy="407987"/>
          </a:xfrm>
          <a:prstGeom prst="rect">
            <a:avLst/>
          </a:prstGeom>
          <a:noFill/>
          <a:ln>
            <a:noFill/>
          </a:ln>
        </p:spPr>
        <p:txBody>
          <a:bodyPr lIns="82945" tIns="82945" rIns="82945" bIns="41477" compatLnSpc="0">
            <a:spAutoFit/>
          </a:bodyPr>
          <a:lstStyle/>
          <a:p>
            <a:pPr defTabSz="829452" eaLnBrk="1" fontAlgn="auto">
              <a:spcBef>
                <a:spcPts val="0"/>
              </a:spcBef>
              <a:spcAft>
                <a:spcPts val="0"/>
              </a:spcAft>
              <a:defRPr sz="1800" b="0" i="0" u="none" strike="noStrike" kern="0" cap="none" spc="0" baseline="0">
                <a:solidFill>
                  <a:srgbClr val="000000"/>
                </a:solidFill>
                <a:uFillTx/>
              </a:defRPr>
            </a:pPr>
            <a:r>
              <a:rPr lang="en-US" b="1" kern="0" dirty="0">
                <a:solidFill>
                  <a:schemeClr val="bg1"/>
                </a:solidFill>
                <a:latin typeface="Calibri"/>
                <a:ea typeface="MS Gothic" pitchFamily="2"/>
                <a:cs typeface="Tahoma" pitchFamily="2"/>
              </a:rPr>
              <a:t>Engaging Employees</a:t>
            </a: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28600" y="76200"/>
            <a:ext cx="25146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975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2800" b="1" dirty="0">
                <a:solidFill>
                  <a:schemeClr val="bg1"/>
                </a:solidFill>
              </a:rPr>
              <a:t>RESPECT model</a:t>
            </a:r>
            <a:endParaRPr sz="3600" b="1" dirty="0">
              <a:solidFill>
                <a:schemeClr val="bg1"/>
              </a:solidFill>
            </a:endParaRPr>
          </a:p>
        </p:txBody>
      </p:sp>
      <p:sp>
        <p:nvSpPr>
          <p:cNvPr id="7" name="Rectangle 6"/>
          <p:cNvSpPr/>
          <p:nvPr/>
        </p:nvSpPr>
        <p:spPr>
          <a:xfrm>
            <a:off x="228601" y="762000"/>
            <a:ext cx="685799" cy="5410200"/>
          </a:xfrm>
          <a:prstGeom prst="rect">
            <a:avLst/>
          </a:prstGeom>
          <a:solidFill>
            <a:schemeClr val="tx2"/>
          </a:solidFill>
          <a:ln w="3175"/>
        </p:spPr>
        <p:style>
          <a:lnRef idx="3">
            <a:schemeClr val="lt1"/>
          </a:lnRef>
          <a:fillRef idx="1">
            <a:schemeClr val="accent3"/>
          </a:fillRef>
          <a:effectRef idx="1">
            <a:schemeClr val="accent3"/>
          </a:effectRef>
          <a:fontRef idx="minor">
            <a:schemeClr val="lt1"/>
          </a:fontRef>
        </p:style>
        <p:txBody>
          <a:bodyPr vert="vert270" anchor="ctr"/>
          <a:lstStyle/>
          <a:p>
            <a:pPr algn="ctr" eaLnBrk="1" hangingPunct="1">
              <a:defRPr/>
            </a:pPr>
            <a:r>
              <a:rPr lang="en-US" sz="4000" b="1" dirty="0">
                <a:solidFill>
                  <a:schemeClr val="bg1"/>
                </a:solidFill>
              </a:rPr>
              <a:t>RESPECT</a:t>
            </a:r>
          </a:p>
        </p:txBody>
      </p:sp>
      <p:sp>
        <p:nvSpPr>
          <p:cNvPr id="8" name="Rounded Rectangle 7"/>
          <p:cNvSpPr/>
          <p:nvPr/>
        </p:nvSpPr>
        <p:spPr>
          <a:xfrm>
            <a:off x="1219200" y="762000"/>
            <a:ext cx="5181600" cy="609600"/>
          </a:xfrm>
          <a:prstGeom prst="roundRect">
            <a:avLst/>
          </a:prstGeom>
          <a:solidFill>
            <a:schemeClr val="bg2">
              <a:lumMod val="90000"/>
            </a:schemeClr>
          </a:solidFill>
          <a:ln w="3175"/>
        </p:spPr>
        <p:style>
          <a:lnRef idx="3">
            <a:schemeClr val="lt1"/>
          </a:lnRef>
          <a:fillRef idx="1">
            <a:schemeClr val="accent3"/>
          </a:fillRef>
          <a:effectRef idx="1">
            <a:schemeClr val="accent3"/>
          </a:effectRef>
          <a:fontRef idx="minor">
            <a:schemeClr val="lt1"/>
          </a:fontRef>
        </p:style>
        <p:txBody>
          <a:bodyPr anchor="ctr"/>
          <a:lstStyle/>
          <a:p>
            <a:pPr eaLnBrk="1" hangingPunct="1">
              <a:defRPr/>
            </a:pPr>
            <a:r>
              <a:rPr lang="en-US" sz="1100" b="1" dirty="0">
                <a:solidFill>
                  <a:schemeClr val="tx1"/>
                </a:solidFill>
              </a:rPr>
              <a:t>Recognition: </a:t>
            </a:r>
            <a:r>
              <a:rPr lang="en-US" sz="1100" dirty="0">
                <a:solidFill>
                  <a:schemeClr val="tx1"/>
                </a:solidFill>
              </a:rPr>
              <a:t>Employees feel acknowledged and appreciated for their contributions. </a:t>
            </a:r>
          </a:p>
        </p:txBody>
      </p:sp>
      <p:sp>
        <p:nvSpPr>
          <p:cNvPr id="10" name="Rounded Rectangle 9"/>
          <p:cNvSpPr/>
          <p:nvPr/>
        </p:nvSpPr>
        <p:spPr>
          <a:xfrm>
            <a:off x="1198563" y="1524000"/>
            <a:ext cx="5659437" cy="609600"/>
          </a:xfrm>
          <a:prstGeom prst="roundRect">
            <a:avLst/>
          </a:prstGeom>
          <a:solidFill>
            <a:schemeClr val="bg2">
              <a:lumMod val="90000"/>
            </a:schemeClr>
          </a:solidFill>
          <a:ln w="3175"/>
        </p:spPr>
        <p:style>
          <a:lnRef idx="3">
            <a:schemeClr val="lt1"/>
          </a:lnRef>
          <a:fillRef idx="1">
            <a:schemeClr val="accent3"/>
          </a:fillRef>
          <a:effectRef idx="1">
            <a:schemeClr val="accent3"/>
          </a:effectRef>
          <a:fontRef idx="minor">
            <a:schemeClr val="lt1"/>
          </a:fontRef>
        </p:style>
        <p:txBody>
          <a:bodyPr anchor="ctr"/>
          <a:lstStyle/>
          <a:p>
            <a:pPr eaLnBrk="1" hangingPunct="1">
              <a:defRPr/>
            </a:pPr>
            <a:r>
              <a:rPr lang="en-US" sz="1100" b="1" dirty="0">
                <a:solidFill>
                  <a:schemeClr val="tx1"/>
                </a:solidFill>
              </a:rPr>
              <a:t>Empowerment: </a:t>
            </a:r>
            <a:r>
              <a:rPr lang="en-US" sz="1100" dirty="0">
                <a:solidFill>
                  <a:schemeClr val="tx1"/>
                </a:solidFill>
              </a:rPr>
              <a:t>Supervisors provide employees with the tools, resources, and training to succeed. </a:t>
            </a:r>
          </a:p>
        </p:txBody>
      </p:sp>
      <p:sp>
        <p:nvSpPr>
          <p:cNvPr id="11" name="Rounded Rectangle 10"/>
          <p:cNvSpPr/>
          <p:nvPr/>
        </p:nvSpPr>
        <p:spPr>
          <a:xfrm>
            <a:off x="1219200" y="2349500"/>
            <a:ext cx="5922963" cy="609600"/>
          </a:xfrm>
          <a:prstGeom prst="roundRect">
            <a:avLst/>
          </a:prstGeom>
          <a:solidFill>
            <a:schemeClr val="bg2">
              <a:lumMod val="90000"/>
            </a:schemeClr>
          </a:solidFill>
          <a:ln w="3175"/>
        </p:spPr>
        <p:style>
          <a:lnRef idx="3">
            <a:schemeClr val="lt1"/>
          </a:lnRef>
          <a:fillRef idx="1">
            <a:schemeClr val="accent3"/>
          </a:fillRef>
          <a:effectRef idx="1">
            <a:schemeClr val="accent3"/>
          </a:effectRef>
          <a:fontRef idx="minor">
            <a:schemeClr val="lt1"/>
          </a:fontRef>
        </p:style>
        <p:txBody>
          <a:bodyPr anchor="ctr"/>
          <a:lstStyle/>
          <a:p>
            <a:pPr eaLnBrk="1" hangingPunct="1">
              <a:defRPr/>
            </a:pPr>
            <a:r>
              <a:rPr lang="en-US" sz="1100" b="1" dirty="0">
                <a:solidFill>
                  <a:schemeClr val="tx1"/>
                </a:solidFill>
              </a:rPr>
              <a:t>Supportive feedback: </a:t>
            </a:r>
            <a:r>
              <a:rPr lang="en-US" sz="1100" dirty="0">
                <a:solidFill>
                  <a:schemeClr val="tx1"/>
                </a:solidFill>
              </a:rPr>
              <a:t>Supervisors provide employees with timely, specific feedback in a supportive, sincere, and constructive manner.</a:t>
            </a:r>
          </a:p>
        </p:txBody>
      </p:sp>
      <p:sp>
        <p:nvSpPr>
          <p:cNvPr id="12" name="Rounded Rectangle 11"/>
          <p:cNvSpPr/>
          <p:nvPr/>
        </p:nvSpPr>
        <p:spPr>
          <a:xfrm>
            <a:off x="1219200" y="3111500"/>
            <a:ext cx="6248400" cy="609600"/>
          </a:xfrm>
          <a:prstGeom prst="roundRect">
            <a:avLst/>
          </a:prstGeom>
          <a:solidFill>
            <a:schemeClr val="bg2">
              <a:lumMod val="90000"/>
            </a:schemeClr>
          </a:solidFill>
          <a:ln w="3175"/>
        </p:spPr>
        <p:style>
          <a:lnRef idx="3">
            <a:schemeClr val="lt1"/>
          </a:lnRef>
          <a:fillRef idx="1">
            <a:schemeClr val="accent3"/>
          </a:fillRef>
          <a:effectRef idx="1">
            <a:schemeClr val="accent3"/>
          </a:effectRef>
          <a:fontRef idx="minor">
            <a:schemeClr val="lt1"/>
          </a:fontRef>
        </p:style>
        <p:txBody>
          <a:bodyPr anchor="ctr"/>
          <a:lstStyle/>
          <a:p>
            <a:pPr eaLnBrk="1" hangingPunct="1">
              <a:defRPr/>
            </a:pPr>
            <a:r>
              <a:rPr lang="en-US" sz="1100" b="1" dirty="0">
                <a:solidFill>
                  <a:schemeClr val="tx1"/>
                </a:solidFill>
              </a:rPr>
              <a:t>Partnering: </a:t>
            </a:r>
            <a:r>
              <a:rPr lang="en-US" sz="1100" dirty="0">
                <a:solidFill>
                  <a:schemeClr val="tx1"/>
                </a:solidFill>
              </a:rPr>
              <a:t>Employees are treated as business partners and actively collaborate in business-making decisions. </a:t>
            </a:r>
          </a:p>
        </p:txBody>
      </p:sp>
      <p:sp>
        <p:nvSpPr>
          <p:cNvPr id="13" name="Rounded Rectangle 12"/>
          <p:cNvSpPr/>
          <p:nvPr/>
        </p:nvSpPr>
        <p:spPr>
          <a:xfrm>
            <a:off x="1219200" y="3954463"/>
            <a:ext cx="6553200" cy="609600"/>
          </a:xfrm>
          <a:prstGeom prst="roundRect">
            <a:avLst/>
          </a:prstGeom>
          <a:solidFill>
            <a:schemeClr val="bg2">
              <a:lumMod val="90000"/>
            </a:schemeClr>
          </a:solidFill>
          <a:ln w="3175"/>
        </p:spPr>
        <p:style>
          <a:lnRef idx="3">
            <a:schemeClr val="lt1"/>
          </a:lnRef>
          <a:fillRef idx="1">
            <a:schemeClr val="accent3"/>
          </a:fillRef>
          <a:effectRef idx="1">
            <a:schemeClr val="accent3"/>
          </a:effectRef>
          <a:fontRef idx="minor">
            <a:schemeClr val="lt1"/>
          </a:fontRef>
        </p:style>
        <p:txBody>
          <a:bodyPr anchor="ctr"/>
          <a:lstStyle/>
          <a:p>
            <a:pPr eaLnBrk="1" hangingPunct="1">
              <a:defRPr/>
            </a:pPr>
            <a:r>
              <a:rPr lang="en-US" sz="1100" b="1" dirty="0">
                <a:solidFill>
                  <a:schemeClr val="tx1"/>
                </a:solidFill>
              </a:rPr>
              <a:t>Expectations: </a:t>
            </a:r>
            <a:r>
              <a:rPr lang="en-US" sz="1100" dirty="0">
                <a:solidFill>
                  <a:schemeClr val="tx1"/>
                </a:solidFill>
              </a:rPr>
              <a:t>Supervisors ensure that goals, objectives, and business priorities are clearly established and communicated.</a:t>
            </a:r>
            <a:r>
              <a:rPr lang="en-US" sz="1100" b="1" dirty="0">
                <a:solidFill>
                  <a:schemeClr val="tx1"/>
                </a:solidFill>
              </a:rPr>
              <a:t> </a:t>
            </a:r>
          </a:p>
        </p:txBody>
      </p:sp>
      <p:sp>
        <p:nvSpPr>
          <p:cNvPr id="14" name="Rounded Rectangle 13"/>
          <p:cNvSpPr/>
          <p:nvPr/>
        </p:nvSpPr>
        <p:spPr>
          <a:xfrm>
            <a:off x="1219200" y="4779963"/>
            <a:ext cx="6892925" cy="609600"/>
          </a:xfrm>
          <a:prstGeom prst="roundRect">
            <a:avLst/>
          </a:prstGeom>
          <a:solidFill>
            <a:schemeClr val="bg2">
              <a:lumMod val="90000"/>
            </a:schemeClr>
          </a:solidFill>
          <a:ln w="3175"/>
        </p:spPr>
        <p:style>
          <a:lnRef idx="3">
            <a:schemeClr val="lt1"/>
          </a:lnRef>
          <a:fillRef idx="1">
            <a:schemeClr val="accent3"/>
          </a:fillRef>
          <a:effectRef idx="1">
            <a:schemeClr val="accent3"/>
          </a:effectRef>
          <a:fontRef idx="minor">
            <a:schemeClr val="lt1"/>
          </a:fontRef>
        </p:style>
        <p:txBody>
          <a:bodyPr anchor="ctr"/>
          <a:lstStyle/>
          <a:p>
            <a:pPr eaLnBrk="1" hangingPunct="1">
              <a:defRPr/>
            </a:pPr>
            <a:r>
              <a:rPr lang="en-US" sz="1100" b="1" dirty="0">
                <a:solidFill>
                  <a:schemeClr val="tx1"/>
                </a:solidFill>
              </a:rPr>
              <a:t>Consideration: </a:t>
            </a:r>
            <a:r>
              <a:rPr lang="en-US" sz="1100" dirty="0">
                <a:solidFill>
                  <a:schemeClr val="tx1"/>
                </a:solidFill>
              </a:rPr>
              <a:t>Supervisors, managers, and team members demonstrate consideration, caring, and thoughtfulness toward one another. </a:t>
            </a:r>
          </a:p>
        </p:txBody>
      </p:sp>
      <p:sp>
        <p:nvSpPr>
          <p:cNvPr id="15" name="Rounded Rectangle 14"/>
          <p:cNvSpPr/>
          <p:nvPr/>
        </p:nvSpPr>
        <p:spPr>
          <a:xfrm>
            <a:off x="1239838" y="5541963"/>
            <a:ext cx="7446962" cy="609600"/>
          </a:xfrm>
          <a:prstGeom prst="roundRect">
            <a:avLst/>
          </a:prstGeom>
          <a:solidFill>
            <a:schemeClr val="bg2">
              <a:lumMod val="90000"/>
            </a:schemeClr>
          </a:solidFill>
          <a:ln w="3175"/>
        </p:spPr>
        <p:style>
          <a:lnRef idx="3">
            <a:schemeClr val="lt1"/>
          </a:lnRef>
          <a:fillRef idx="1">
            <a:schemeClr val="accent3"/>
          </a:fillRef>
          <a:effectRef idx="1">
            <a:schemeClr val="accent3"/>
          </a:effectRef>
          <a:fontRef idx="minor">
            <a:schemeClr val="lt1"/>
          </a:fontRef>
        </p:style>
        <p:txBody>
          <a:bodyPr anchor="ctr"/>
          <a:lstStyle/>
          <a:p>
            <a:pPr eaLnBrk="1" hangingPunct="1">
              <a:defRPr/>
            </a:pPr>
            <a:r>
              <a:rPr lang="en-US" sz="1100" b="1" dirty="0">
                <a:solidFill>
                  <a:schemeClr val="tx1"/>
                </a:solidFill>
              </a:rPr>
              <a:t>Trust: </a:t>
            </a:r>
            <a:r>
              <a:rPr lang="en-US" sz="1100" dirty="0">
                <a:solidFill>
                  <a:schemeClr val="tx1"/>
                </a:solidFill>
              </a:rPr>
              <a:t>Supervisors demonstrate trust and confidence in employees’ skills and abilities. </a:t>
            </a:r>
          </a:p>
        </p:txBody>
      </p:sp>
      <p:cxnSp>
        <p:nvCxnSpPr>
          <p:cNvPr id="16" name="Elbow Connector 15"/>
          <p:cNvCxnSpPr>
            <a:stCxn id="7" idx="3"/>
            <a:endCxn id="8" idx="1"/>
          </p:cNvCxnSpPr>
          <p:nvPr/>
        </p:nvCxnSpPr>
        <p:spPr>
          <a:xfrm flipV="1">
            <a:off x="914400" y="1066800"/>
            <a:ext cx="304800" cy="24003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602" name="Elbow Connector 25601"/>
          <p:cNvCxnSpPr/>
          <p:nvPr/>
        </p:nvCxnSpPr>
        <p:spPr>
          <a:xfrm>
            <a:off x="914400" y="3467100"/>
            <a:ext cx="325438" cy="237966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612" name="Straight Arrow Connector 25611"/>
          <p:cNvCxnSpPr>
            <a:endCxn id="10" idx="1"/>
          </p:cNvCxnSpPr>
          <p:nvPr/>
        </p:nvCxnSpPr>
        <p:spPr>
          <a:xfrm>
            <a:off x="1077913" y="1828800"/>
            <a:ext cx="1206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066800" y="2667000"/>
            <a:ext cx="1206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066800" y="3429000"/>
            <a:ext cx="1206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098550" y="4267200"/>
            <a:ext cx="1206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066800" y="5105400"/>
            <a:ext cx="1206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sz="quarter" idx="1"/>
          </p:nvPr>
        </p:nvSpPr>
        <p:spPr>
          <a:xfrm>
            <a:off x="152400" y="838200"/>
            <a:ext cx="8153400" cy="5029200"/>
          </a:xfrm>
        </p:spPr>
        <p:txBody>
          <a:bodyPr>
            <a:normAutofit/>
          </a:bodyPr>
          <a:lstStyle/>
          <a:p>
            <a:pPr>
              <a:buFont typeface="Wingdings" pitchFamily="2" charset="2"/>
              <a:buChar char="ü"/>
              <a:defRPr/>
            </a:pPr>
            <a:r>
              <a:rPr sz="1800" dirty="0" smtClean="0"/>
              <a:t>No expectations = No productivity</a:t>
            </a:r>
          </a:p>
          <a:p>
            <a:pPr>
              <a:buFont typeface="Wingdings" pitchFamily="2" charset="2"/>
              <a:buChar char="ü"/>
              <a:defRPr/>
            </a:pPr>
            <a:r>
              <a:rPr sz="1800" dirty="0" smtClean="0"/>
              <a:t>High expectations are the key to everything</a:t>
            </a:r>
          </a:p>
          <a:p>
            <a:pPr>
              <a:buFont typeface="Wingdings" pitchFamily="2" charset="2"/>
              <a:buChar char="ü"/>
              <a:defRPr/>
            </a:pPr>
            <a:r>
              <a:rPr sz="1800" dirty="0" smtClean="0"/>
              <a:t>Most of the employees fail as expectations are never made clear in first place</a:t>
            </a:r>
          </a:p>
          <a:p>
            <a:pPr>
              <a:buFont typeface="Wingdings" pitchFamily="2" charset="2"/>
              <a:buChar char="ü"/>
              <a:defRPr/>
            </a:pPr>
            <a:r>
              <a:rPr sz="1800" dirty="0" smtClean="0"/>
              <a:t>Without clear expectations handling performance reviews is challenging</a:t>
            </a:r>
          </a:p>
          <a:p>
            <a:pPr>
              <a:buFont typeface="Wingdings" pitchFamily="2" charset="2"/>
              <a:buChar char="ü"/>
              <a:defRPr/>
            </a:pPr>
            <a:r>
              <a:rPr sz="1800" dirty="0" smtClean="0"/>
              <a:t>Setting challenging goals that support the organization’s mission and vision is a critical part of your job as you seek to maximize your human resources</a:t>
            </a:r>
          </a:p>
          <a:p>
            <a:pPr>
              <a:buFont typeface="Wingdings" pitchFamily="2" charset="2"/>
              <a:buChar char="ü"/>
              <a:defRPr/>
            </a:pPr>
            <a:r>
              <a:rPr sz="1800" dirty="0" smtClean="0"/>
              <a:t>Delegation is not enough , participation is also required</a:t>
            </a:r>
          </a:p>
          <a:p>
            <a:pPr>
              <a:buFont typeface="Wingdings" pitchFamily="2" charset="2"/>
              <a:buChar char="ü"/>
              <a:defRPr/>
            </a:pPr>
            <a:endParaRPr sz="1800" dirty="0" smtClean="0"/>
          </a:p>
          <a:p>
            <a:pPr marL="96837" indent="0">
              <a:buFont typeface="StarSymbol"/>
              <a:buNone/>
              <a:defRPr/>
            </a:pPr>
            <a:endParaRPr sz="1800" dirty="0"/>
          </a:p>
        </p:txBody>
      </p:sp>
      <p:sp>
        <p:nvSpPr>
          <p:cNvPr id="4" name="Rectangle 2"/>
          <p:cNvSpPr txBox="1">
            <a:spLocks noChangeArrowheads="1"/>
          </p:cNvSpPr>
          <p:nvPr/>
        </p:nvSpPr>
        <p:spPr bwMode="auto">
          <a:xfrm>
            <a:off x="228600" y="76200"/>
            <a:ext cx="22860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975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2800" b="1" dirty="0">
                <a:solidFill>
                  <a:schemeClr val="bg1"/>
                </a:solidFill>
              </a:rPr>
              <a:t>Expectations</a:t>
            </a:r>
            <a:endParaRPr sz="3600" b="1" dirty="0">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sz="quarter" idx="1"/>
          </p:nvPr>
        </p:nvSpPr>
        <p:spPr>
          <a:xfrm>
            <a:off x="152400" y="838200"/>
            <a:ext cx="8153400" cy="5410200"/>
          </a:xfrm>
        </p:spPr>
        <p:txBody>
          <a:bodyPr>
            <a:noAutofit/>
          </a:bodyPr>
          <a:lstStyle/>
          <a:p>
            <a:pPr>
              <a:buFont typeface="Wingdings" pitchFamily="2" charset="2"/>
              <a:buChar char="ü"/>
              <a:defRPr/>
            </a:pPr>
            <a:r>
              <a:rPr altLang="en-US" smtClean="0">
                <a:latin typeface="Calibri" pitchFamily="34" charset="0"/>
                <a:ea typeface="MS Gothic" pitchFamily="49" charset="-128"/>
                <a:cs typeface="Calibri" pitchFamily="34" charset="0"/>
              </a:rPr>
              <a:t>First step in creating an engaged employee - “Recognition”</a:t>
            </a:r>
          </a:p>
          <a:p>
            <a:pPr>
              <a:buFont typeface="Wingdings" pitchFamily="2" charset="2"/>
              <a:buChar char="ü"/>
              <a:defRPr/>
            </a:pPr>
            <a:r>
              <a:rPr altLang="en-US" smtClean="0">
                <a:latin typeface="Calibri" pitchFamily="34" charset="0"/>
                <a:ea typeface="MS Gothic" pitchFamily="49" charset="-128"/>
                <a:cs typeface="Calibri" pitchFamily="34" charset="0"/>
              </a:rPr>
              <a:t>“There are two things people want more than sex and money . . . recognition and praise.”</a:t>
            </a:r>
          </a:p>
          <a:p>
            <a:pPr>
              <a:buFont typeface="Wingdings" pitchFamily="2" charset="2"/>
              <a:buChar char="ü"/>
              <a:defRPr/>
            </a:pPr>
            <a:r>
              <a:rPr altLang="en-US" smtClean="0">
                <a:latin typeface="Calibri" pitchFamily="34" charset="0"/>
                <a:ea typeface="MS Gothic" pitchFamily="49" charset="-128"/>
                <a:cs typeface="Calibri" pitchFamily="34" charset="0"/>
              </a:rPr>
              <a:t>Three simple steps in recognizing an Employee</a:t>
            </a:r>
          </a:p>
          <a:p>
            <a:pPr marL="782638" lvl="1" indent="-293688" defTabSz="914400" fontAlgn="base">
              <a:spcBef>
                <a:spcPts val="513"/>
              </a:spcBef>
              <a:spcAft>
                <a:spcPts val="1025"/>
              </a:spcAft>
              <a:buFont typeface="Wingdings" pitchFamily="2" charset="2"/>
              <a:buChar char="ü"/>
              <a:defRPr/>
            </a:pPr>
            <a:r>
              <a:rPr altLang="en-US" sz="1600" smtClean="0">
                <a:latin typeface="Calibri" pitchFamily="34" charset="0"/>
                <a:ea typeface="MS Gothic" pitchFamily="49" charset="-128"/>
              </a:rPr>
              <a:t>Observe each and every employee on his day to day work</a:t>
            </a:r>
          </a:p>
          <a:p>
            <a:pPr marL="1174750" lvl="2" indent="-260350" defTabSz="914400" fontAlgn="base">
              <a:spcBef>
                <a:spcPts val="438"/>
              </a:spcBef>
              <a:spcAft>
                <a:spcPts val="775"/>
              </a:spcAft>
              <a:buFont typeface="Wingdings" pitchFamily="2" charset="2"/>
              <a:buChar char="ü"/>
              <a:defRPr/>
            </a:pPr>
            <a:r>
              <a:rPr altLang="en-US" sz="1600" smtClean="0">
                <a:latin typeface="Calibri" pitchFamily="34" charset="0"/>
                <a:ea typeface="MS Gothic" pitchFamily="49" charset="-128"/>
              </a:rPr>
              <a:t>Observe doesn’t mean micro management</a:t>
            </a:r>
          </a:p>
          <a:p>
            <a:pPr marL="1174750" lvl="2" indent="-260350" defTabSz="914400" fontAlgn="base">
              <a:spcBef>
                <a:spcPts val="438"/>
              </a:spcBef>
              <a:spcAft>
                <a:spcPts val="775"/>
              </a:spcAft>
              <a:buFont typeface="Wingdings" pitchFamily="2" charset="2"/>
              <a:buChar char="ü"/>
              <a:defRPr/>
            </a:pPr>
            <a:r>
              <a:rPr altLang="en-US" sz="1600" smtClean="0">
                <a:latin typeface="Calibri" pitchFamily="34" charset="0"/>
                <a:ea typeface="MS Gothic" pitchFamily="49" charset="-128"/>
              </a:rPr>
              <a:t>Observe means paying attention to catch good things and finding ways to improve bad things</a:t>
            </a:r>
          </a:p>
          <a:p>
            <a:pPr marL="782638" lvl="1" indent="-293688" defTabSz="914400" fontAlgn="base">
              <a:spcBef>
                <a:spcPts val="513"/>
              </a:spcBef>
              <a:spcAft>
                <a:spcPts val="1025"/>
              </a:spcAft>
              <a:buFont typeface="Wingdings" pitchFamily="2" charset="2"/>
              <a:buChar char="ü"/>
              <a:defRPr/>
            </a:pPr>
            <a:r>
              <a:rPr altLang="en-US" sz="1600" smtClean="0">
                <a:latin typeface="Calibri" pitchFamily="34" charset="0"/>
                <a:ea typeface="MS Gothic" pitchFamily="49" charset="-128"/>
              </a:rPr>
              <a:t>Catch them when they are doing good things</a:t>
            </a:r>
          </a:p>
          <a:p>
            <a:pPr marL="1174750" lvl="2" indent="-260350" defTabSz="914400" fontAlgn="base">
              <a:spcBef>
                <a:spcPts val="438"/>
              </a:spcBef>
              <a:spcAft>
                <a:spcPts val="775"/>
              </a:spcAft>
              <a:buFont typeface="Wingdings" pitchFamily="2" charset="2"/>
              <a:buChar char="ü"/>
              <a:defRPr/>
            </a:pPr>
            <a:r>
              <a:rPr altLang="en-US" sz="1600" smtClean="0">
                <a:latin typeface="Calibri" pitchFamily="34" charset="0"/>
                <a:ea typeface="MS Gothic" pitchFamily="49" charset="-128"/>
              </a:rPr>
              <a:t>Mangers generally catch when employees are doing bad things and they don’t catch when they are doing good things</a:t>
            </a:r>
          </a:p>
          <a:p>
            <a:pPr marL="1174750" lvl="2" indent="-260350" defTabSz="914400" fontAlgn="base">
              <a:spcBef>
                <a:spcPts val="438"/>
              </a:spcBef>
              <a:spcAft>
                <a:spcPts val="775"/>
              </a:spcAft>
              <a:buFont typeface="Wingdings" pitchFamily="2" charset="2"/>
              <a:buChar char="ü"/>
              <a:defRPr/>
            </a:pPr>
            <a:r>
              <a:rPr altLang="en-US" sz="1600" smtClean="0">
                <a:latin typeface="Calibri" pitchFamily="34" charset="0"/>
                <a:ea typeface="MS Gothic" pitchFamily="49" charset="-128"/>
              </a:rPr>
              <a:t>We should recognize and appreciate every act that needs to be repeated</a:t>
            </a:r>
          </a:p>
          <a:p>
            <a:pPr marL="782638" lvl="1" indent="-293688" defTabSz="914400" fontAlgn="base">
              <a:spcBef>
                <a:spcPts val="513"/>
              </a:spcBef>
              <a:spcAft>
                <a:spcPts val="1025"/>
              </a:spcAft>
              <a:buFont typeface="Wingdings" pitchFamily="2" charset="2"/>
              <a:buChar char="ü"/>
              <a:defRPr/>
            </a:pPr>
            <a:r>
              <a:rPr altLang="en-US" sz="1600" smtClean="0">
                <a:latin typeface="Calibri" pitchFamily="34" charset="0"/>
                <a:ea typeface="MS Gothic" pitchFamily="49" charset="-128"/>
              </a:rPr>
              <a:t>Praise and appreciate them for every good thing they do</a:t>
            </a:r>
          </a:p>
          <a:p>
            <a:pPr marL="1174750" lvl="2" indent="-260350" defTabSz="914400" fontAlgn="base">
              <a:spcBef>
                <a:spcPts val="438"/>
              </a:spcBef>
              <a:spcAft>
                <a:spcPts val="775"/>
              </a:spcAft>
              <a:buFont typeface="Wingdings" pitchFamily="2" charset="2"/>
              <a:buChar char="ü"/>
              <a:defRPr/>
            </a:pPr>
            <a:r>
              <a:rPr altLang="en-US" sz="1600" smtClean="0">
                <a:latin typeface="Calibri" pitchFamily="34" charset="0"/>
                <a:ea typeface="MS Gothic" pitchFamily="49" charset="-128"/>
              </a:rPr>
              <a:t>Praise should be honest and powerful (More on this later)</a:t>
            </a:r>
          </a:p>
          <a:p>
            <a:pPr marL="1174750" lvl="2" indent="-260350" defTabSz="914400" fontAlgn="base">
              <a:spcBef>
                <a:spcPts val="438"/>
              </a:spcBef>
              <a:spcAft>
                <a:spcPts val="775"/>
              </a:spcAft>
              <a:buFont typeface="Wingdings" pitchFamily="2" charset="2"/>
              <a:buChar char="ü"/>
              <a:defRPr/>
            </a:pPr>
            <a:endParaRPr altLang="en-US" sz="1600" smtClean="0">
              <a:latin typeface="Calibri" pitchFamily="34" charset="0"/>
              <a:ea typeface="MS Gothic" pitchFamily="49" charset="-128"/>
            </a:endParaRPr>
          </a:p>
          <a:p>
            <a:pPr marL="1174750" lvl="2" indent="-260350" defTabSz="914400" fontAlgn="base">
              <a:spcBef>
                <a:spcPts val="438"/>
              </a:spcBef>
              <a:spcAft>
                <a:spcPts val="775"/>
              </a:spcAft>
              <a:buFont typeface="StarSymbol"/>
              <a:buNone/>
              <a:defRPr/>
            </a:pPr>
            <a:endParaRPr altLang="en-US" sz="1600" smtClean="0">
              <a:latin typeface="Calibri" pitchFamily="34" charset="0"/>
              <a:ea typeface="MS Gothic" pitchFamily="49" charset="-128"/>
            </a:endParaRPr>
          </a:p>
          <a:p>
            <a:pPr>
              <a:buFont typeface="StarSymbol"/>
              <a:buNone/>
              <a:defRPr/>
            </a:pPr>
            <a:endParaRPr altLang="en-US" smtClean="0">
              <a:latin typeface="Calibri" pitchFamily="34" charset="0"/>
              <a:ea typeface="MS Gothic" pitchFamily="49" charset="-128"/>
              <a:cs typeface="Calibri" pitchFamily="34" charset="0"/>
            </a:endParaRPr>
          </a:p>
          <a:p>
            <a:pPr>
              <a:buFont typeface="Wingdings" pitchFamily="2" charset="2"/>
              <a:buChar char="ü"/>
              <a:defRPr/>
            </a:pPr>
            <a:endParaRPr altLang="en-US" smtClean="0">
              <a:latin typeface="Calibri" pitchFamily="34" charset="0"/>
              <a:ea typeface="MS Gothic" pitchFamily="49" charset="-128"/>
              <a:cs typeface="Calibri" pitchFamily="34" charset="0"/>
            </a:endParaRPr>
          </a:p>
          <a:p>
            <a:pPr>
              <a:buFont typeface="Wingdings" pitchFamily="2" charset="2"/>
              <a:buChar char="ü"/>
              <a:defRPr/>
            </a:pPr>
            <a:endParaRPr altLang="en-US" smtClean="0">
              <a:latin typeface="Calibri" pitchFamily="34" charset="0"/>
              <a:ea typeface="MS Gothic" pitchFamily="49" charset="-128"/>
              <a:cs typeface="Calibri" pitchFamily="34" charset="0"/>
            </a:endParaRPr>
          </a:p>
          <a:p>
            <a:pPr>
              <a:buFont typeface="Wingdings" pitchFamily="2" charset="2"/>
              <a:buChar char="ü"/>
              <a:defRPr/>
            </a:pPr>
            <a:endParaRPr altLang="en-US" smtClean="0">
              <a:latin typeface="Calibri" pitchFamily="34" charset="0"/>
              <a:ea typeface="MS Gothic" pitchFamily="49" charset="-128"/>
              <a:cs typeface="Calibri" pitchFamily="34" charset="0"/>
            </a:endParaRPr>
          </a:p>
        </p:txBody>
      </p:sp>
      <p:sp>
        <p:nvSpPr>
          <p:cNvPr id="4" name="Rectangle 2"/>
          <p:cNvSpPr txBox="1">
            <a:spLocks noChangeArrowheads="1"/>
          </p:cNvSpPr>
          <p:nvPr/>
        </p:nvSpPr>
        <p:spPr bwMode="auto">
          <a:xfrm>
            <a:off x="228600" y="76200"/>
            <a:ext cx="19050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975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2800" b="1" dirty="0">
                <a:solidFill>
                  <a:schemeClr val="bg1"/>
                </a:solidFill>
              </a:rPr>
              <a:t>Recognition</a:t>
            </a:r>
            <a:endParaRPr sz="3600" b="1" dirty="0">
              <a:solidFill>
                <a:schemeClr val="bg1"/>
              </a:solidFill>
            </a:endParaRPr>
          </a:p>
        </p:txBody>
      </p:sp>
      <p:pic>
        <p:nvPicPr>
          <p:cNvPr id="15364" name="Picture 1"/>
          <p:cNvPicPr>
            <a:picLocks noChangeAspect="1"/>
          </p:cNvPicPr>
          <p:nvPr/>
        </p:nvPicPr>
        <p:blipFill>
          <a:blip r:embed="rId2" cstate="print"/>
          <a:srcRect/>
          <a:stretch>
            <a:fillRect/>
          </a:stretch>
        </p:blipFill>
        <p:spPr bwMode="auto">
          <a:xfrm>
            <a:off x="7467600" y="4903788"/>
            <a:ext cx="1676400" cy="1420812"/>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txBox="1">
            <a:spLocks noGrp="1" noChangeArrowheads="1"/>
          </p:cNvSpPr>
          <p:nvPr>
            <p:ph sz="quarter" idx="1"/>
          </p:nvPr>
        </p:nvSpPr>
        <p:spPr>
          <a:xfrm>
            <a:off x="152400" y="838200"/>
            <a:ext cx="8153400" cy="5029200"/>
          </a:xfrm>
        </p:spPr>
        <p:txBody>
          <a:bodyPr/>
          <a:lstStyle/>
          <a:p>
            <a:pPr>
              <a:buFont typeface="Wingdings" pitchFamily="2" charset="2"/>
              <a:buChar char="ü"/>
            </a:pPr>
            <a:r>
              <a:rPr altLang="en-US" sz="1800" smtClean="0">
                <a:latin typeface="Calibri" pitchFamily="34" charset="0"/>
                <a:ea typeface="MS Gothic" pitchFamily="49" charset="-128"/>
                <a:cs typeface="Calibri" pitchFamily="34" charset="0"/>
              </a:rPr>
              <a:t>Thank an employee for going out of his way to take care of a customer and he will do so again.</a:t>
            </a:r>
          </a:p>
          <a:p>
            <a:pPr>
              <a:buFont typeface="Wingdings" pitchFamily="2" charset="2"/>
              <a:buChar char="ü"/>
            </a:pPr>
            <a:r>
              <a:rPr altLang="en-US" sz="1800" smtClean="0">
                <a:latin typeface="Calibri" pitchFamily="34" charset="0"/>
                <a:ea typeface="MS Gothic" pitchFamily="49" charset="-128"/>
                <a:cs typeface="Calibri" pitchFamily="34" charset="0"/>
              </a:rPr>
              <a:t>Acknowledge a team member for taking the initiative to train a new colleague </a:t>
            </a:r>
          </a:p>
          <a:p>
            <a:pPr>
              <a:buFont typeface="Wingdings" pitchFamily="2" charset="2"/>
              <a:buChar char="ü"/>
            </a:pPr>
            <a:r>
              <a:rPr altLang="en-US" sz="1800" smtClean="0">
                <a:latin typeface="Calibri" pitchFamily="34" charset="0"/>
                <a:ea typeface="MS Gothic" pitchFamily="49" charset="-128"/>
                <a:cs typeface="Calibri" pitchFamily="34" charset="0"/>
              </a:rPr>
              <a:t>Appreciate a person who has zero unplanned leaves and he will work hard to continue the same</a:t>
            </a:r>
          </a:p>
          <a:p>
            <a:pPr>
              <a:buFont typeface="Wingdings" pitchFamily="2" charset="2"/>
              <a:buChar char="ü"/>
            </a:pPr>
            <a:r>
              <a:rPr altLang="en-US" sz="1800" smtClean="0">
                <a:latin typeface="Calibri" pitchFamily="34" charset="0"/>
                <a:ea typeface="MS Gothic" pitchFamily="49" charset="-128"/>
                <a:cs typeface="Calibri" pitchFamily="34" charset="0"/>
              </a:rPr>
              <a:t>Appreciate a person who had spent hours time to get work done and he feels respected</a:t>
            </a:r>
          </a:p>
          <a:p>
            <a:pPr>
              <a:buFont typeface="Wingdings" pitchFamily="2" charset="2"/>
              <a:buChar char="ü"/>
            </a:pPr>
            <a:r>
              <a:rPr altLang="en-US" sz="1800" smtClean="0">
                <a:latin typeface="Calibri" pitchFamily="34" charset="0"/>
                <a:ea typeface="MS Gothic" pitchFamily="49" charset="-128"/>
                <a:cs typeface="Calibri" pitchFamily="34" charset="0"/>
              </a:rPr>
              <a:t>Appreciate a person in team meeting if he has taken nice session . He is more likely to repeat it</a:t>
            </a:r>
          </a:p>
          <a:p>
            <a:pPr>
              <a:buFont typeface="Wingdings" pitchFamily="2" charset="2"/>
              <a:buChar char="ü"/>
            </a:pPr>
            <a:r>
              <a:rPr altLang="en-US" sz="1800" smtClean="0">
                <a:latin typeface="Calibri" pitchFamily="34" charset="0"/>
                <a:ea typeface="MS Gothic" pitchFamily="49" charset="-128"/>
                <a:cs typeface="Calibri" pitchFamily="34" charset="0"/>
              </a:rPr>
              <a:t>Corrective feedback from which boss is more powerful? Obviously, it’s the feedback from the one who regularly acknowledges you</a:t>
            </a:r>
          </a:p>
          <a:p>
            <a:pPr>
              <a:buFont typeface="Wingdings" pitchFamily="2" charset="2"/>
              <a:buChar char="ü"/>
            </a:pPr>
            <a:endParaRPr altLang="en-US" sz="1800" smtClean="0">
              <a:latin typeface="Calibri" pitchFamily="34" charset="0"/>
              <a:ea typeface="MS Gothic" pitchFamily="49" charset="-128"/>
              <a:cs typeface="Calibri" pitchFamily="34" charset="0"/>
            </a:endParaRPr>
          </a:p>
        </p:txBody>
      </p:sp>
      <p:sp>
        <p:nvSpPr>
          <p:cNvPr id="4" name="Rectangle 2"/>
          <p:cNvSpPr txBox="1">
            <a:spLocks noChangeArrowheads="1"/>
          </p:cNvSpPr>
          <p:nvPr/>
        </p:nvSpPr>
        <p:spPr bwMode="auto">
          <a:xfrm>
            <a:off x="228600" y="76200"/>
            <a:ext cx="21336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975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2800" b="1" dirty="0">
                <a:solidFill>
                  <a:schemeClr val="bg1"/>
                </a:solidFill>
              </a:rPr>
              <a:t>How it works</a:t>
            </a:r>
            <a:endParaRPr sz="3600" b="1" dirty="0">
              <a:solidFill>
                <a:schemeClr val="bg1"/>
              </a:solidFill>
            </a:endParaRPr>
          </a:p>
        </p:txBody>
      </p:sp>
      <p:pic>
        <p:nvPicPr>
          <p:cNvPr id="17412" name="Picture 4"/>
          <p:cNvPicPr>
            <a:picLocks noChangeAspect="1"/>
          </p:cNvPicPr>
          <p:nvPr/>
        </p:nvPicPr>
        <p:blipFill>
          <a:blip r:embed="rId2" cstate="print"/>
          <a:srcRect/>
          <a:stretch>
            <a:fillRect/>
          </a:stretch>
        </p:blipFill>
        <p:spPr bwMode="auto">
          <a:xfrm>
            <a:off x="7391400" y="4876800"/>
            <a:ext cx="1716088" cy="1371600"/>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txBox="1">
            <a:spLocks noGrp="1" noChangeArrowheads="1"/>
          </p:cNvSpPr>
          <p:nvPr>
            <p:ph sz="quarter" idx="1"/>
          </p:nvPr>
        </p:nvSpPr>
        <p:spPr>
          <a:xfrm>
            <a:off x="152400" y="838200"/>
            <a:ext cx="8153400" cy="4876800"/>
          </a:xfrm>
        </p:spPr>
        <p:txBody>
          <a:bodyPr/>
          <a:lstStyle/>
          <a:p>
            <a:pPr>
              <a:buFont typeface="Wingdings" pitchFamily="2" charset="2"/>
              <a:buChar char="ü"/>
            </a:pPr>
            <a:r>
              <a:rPr altLang="en-US" sz="1800" i="1" smtClean="0">
                <a:latin typeface="Calibri" pitchFamily="34" charset="0"/>
                <a:ea typeface="MS Gothic" pitchFamily="49" charset="-128"/>
                <a:cs typeface="Calibri" pitchFamily="34" charset="0"/>
              </a:rPr>
              <a:t>Powerful</a:t>
            </a:r>
            <a:r>
              <a:rPr altLang="en-US" sz="1800" smtClean="0">
                <a:latin typeface="Calibri" pitchFamily="34" charset="0"/>
                <a:ea typeface="MS Gothic" pitchFamily="49" charset="-128"/>
                <a:cs typeface="Calibri" pitchFamily="34" charset="0"/>
              </a:rPr>
              <a:t> I mean praise that reinforces the behavior in a way that significantly increases the likelihood of that behavior occurring again in the future</a:t>
            </a:r>
          </a:p>
          <a:p>
            <a:pPr>
              <a:buFont typeface="Wingdings" pitchFamily="2" charset="2"/>
              <a:buChar char="ü"/>
            </a:pPr>
            <a:r>
              <a:rPr altLang="en-US" sz="1800" b="1" smtClean="0">
                <a:latin typeface="Calibri" pitchFamily="34" charset="0"/>
                <a:ea typeface="MS Gothic" pitchFamily="49" charset="-128"/>
                <a:cs typeface="Calibri" pitchFamily="34" charset="0"/>
              </a:rPr>
              <a:t>Timing.</a:t>
            </a:r>
            <a:r>
              <a:rPr altLang="en-US" sz="1800" smtClean="0">
                <a:latin typeface="Calibri" pitchFamily="34" charset="0"/>
                <a:ea typeface="MS Gothic" pitchFamily="49" charset="-128"/>
                <a:cs typeface="Calibri" pitchFamily="34" charset="0"/>
              </a:rPr>
              <a:t> Deliver praise as quickly as possible after the desired behavior.</a:t>
            </a:r>
          </a:p>
          <a:p>
            <a:pPr>
              <a:buFont typeface="Wingdings" pitchFamily="2" charset="2"/>
              <a:buChar char="ü"/>
            </a:pPr>
            <a:r>
              <a:rPr altLang="en-US" sz="1800" b="1" smtClean="0">
                <a:latin typeface="Calibri" pitchFamily="34" charset="0"/>
                <a:ea typeface="MS Gothic" pitchFamily="49" charset="-128"/>
                <a:cs typeface="Calibri" pitchFamily="34" charset="0"/>
              </a:rPr>
              <a:t>Specificity.</a:t>
            </a:r>
            <a:r>
              <a:rPr altLang="en-US" sz="1800" smtClean="0">
                <a:latin typeface="Calibri" pitchFamily="34" charset="0"/>
                <a:ea typeface="MS Gothic" pitchFamily="49" charset="-128"/>
                <a:cs typeface="Calibri" pitchFamily="34" charset="0"/>
              </a:rPr>
              <a:t> The goal of praise is to reinforce a specific behavior. Using general praise such as “Good job!” contributes very little to its effectiveness. Be specific and descriptive.</a:t>
            </a:r>
          </a:p>
          <a:p>
            <a:pPr>
              <a:buFont typeface="Wingdings" pitchFamily="2" charset="2"/>
              <a:buChar char="ü"/>
            </a:pPr>
            <a:r>
              <a:rPr altLang="en-US" sz="1800" b="1" smtClean="0">
                <a:latin typeface="Calibri" pitchFamily="34" charset="0"/>
                <a:ea typeface="MS Gothic" pitchFamily="49" charset="-128"/>
                <a:cs typeface="Calibri" pitchFamily="34" charset="0"/>
              </a:rPr>
              <a:t>Proximity.</a:t>
            </a:r>
            <a:r>
              <a:rPr altLang="en-US" sz="1800" smtClean="0">
                <a:latin typeface="Calibri" pitchFamily="34" charset="0"/>
                <a:ea typeface="MS Gothic" pitchFamily="49" charset="-128"/>
                <a:cs typeface="Calibri" pitchFamily="34" charset="0"/>
              </a:rPr>
              <a:t> One of the key factors uncovered by science that enhances the effectiveness of praise is physical proximity. The closer you are, the more impact it has. </a:t>
            </a:r>
          </a:p>
          <a:p>
            <a:pPr>
              <a:buFont typeface="Wingdings" pitchFamily="2" charset="2"/>
              <a:buChar char="ü"/>
            </a:pPr>
            <a:r>
              <a:rPr altLang="en-US" sz="1800" b="1" smtClean="0">
                <a:latin typeface="Calibri" pitchFamily="34" charset="0"/>
                <a:ea typeface="MS Gothic" pitchFamily="49" charset="-128"/>
                <a:cs typeface="Calibri" pitchFamily="34" charset="0"/>
              </a:rPr>
              <a:t>Enthusiasm.</a:t>
            </a:r>
            <a:r>
              <a:rPr altLang="en-US" sz="1800" smtClean="0">
                <a:latin typeface="Calibri" pitchFamily="34" charset="0"/>
                <a:ea typeface="MS Gothic" pitchFamily="49" charset="-128"/>
                <a:cs typeface="Calibri" pitchFamily="34" charset="0"/>
              </a:rPr>
              <a:t> We all know that how you say something is as important as what you say. The same applies here. Praising with energy and enthusiasm is more powerful than being stoic about it. </a:t>
            </a:r>
          </a:p>
          <a:p>
            <a:pPr>
              <a:buFont typeface="Wingdings" pitchFamily="2" charset="2"/>
              <a:buChar char="ü"/>
            </a:pPr>
            <a:endParaRPr altLang="en-US" sz="1800" smtClean="0">
              <a:latin typeface="Calibri" pitchFamily="34" charset="0"/>
              <a:ea typeface="MS Gothic" pitchFamily="49" charset="-128"/>
              <a:cs typeface="Calibri" pitchFamily="34" charset="0"/>
            </a:endParaRPr>
          </a:p>
          <a:p>
            <a:pPr>
              <a:buFont typeface="Wingdings" pitchFamily="2" charset="2"/>
              <a:buChar char="ü"/>
            </a:pPr>
            <a:endParaRPr altLang="en-US" sz="1800" smtClean="0">
              <a:latin typeface="Calibri" pitchFamily="34" charset="0"/>
              <a:ea typeface="MS Gothic" pitchFamily="49" charset="-128"/>
              <a:cs typeface="Calibri" pitchFamily="34" charset="0"/>
            </a:endParaRPr>
          </a:p>
        </p:txBody>
      </p:sp>
      <p:sp>
        <p:nvSpPr>
          <p:cNvPr id="4" name="Rectangle 2"/>
          <p:cNvSpPr txBox="1">
            <a:spLocks noChangeArrowheads="1"/>
          </p:cNvSpPr>
          <p:nvPr/>
        </p:nvSpPr>
        <p:spPr bwMode="auto">
          <a:xfrm>
            <a:off x="228600" y="76200"/>
            <a:ext cx="26670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975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2800" b="1" dirty="0">
                <a:solidFill>
                  <a:schemeClr val="bg1"/>
                </a:solidFill>
              </a:rPr>
              <a:t>Praise Powerfully</a:t>
            </a:r>
            <a:endParaRPr sz="3600" b="1" dirty="0">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txBox="1">
            <a:spLocks noGrp="1" noChangeArrowheads="1"/>
          </p:cNvSpPr>
          <p:nvPr>
            <p:ph sz="quarter" idx="1"/>
          </p:nvPr>
        </p:nvSpPr>
        <p:spPr>
          <a:xfrm>
            <a:off x="152400" y="838200"/>
            <a:ext cx="8153400" cy="5029200"/>
          </a:xfrm>
        </p:spPr>
        <p:txBody>
          <a:bodyPr/>
          <a:lstStyle/>
          <a:p>
            <a:pPr>
              <a:buFont typeface="Wingdings" pitchFamily="2" charset="2"/>
              <a:buChar char="ü"/>
            </a:pPr>
            <a:r>
              <a:rPr altLang="en-US" sz="1800" smtClean="0">
                <a:latin typeface="Calibri" pitchFamily="34" charset="0"/>
                <a:ea typeface="MS Gothic" pitchFamily="49" charset="-128"/>
                <a:cs typeface="Calibri" pitchFamily="34" charset="0"/>
              </a:rPr>
              <a:t>Third step in creating engaged employees – Supportive Feedback</a:t>
            </a:r>
          </a:p>
          <a:p>
            <a:pPr>
              <a:buFont typeface="Wingdings" pitchFamily="2" charset="2"/>
              <a:buChar char="ü"/>
            </a:pPr>
            <a:r>
              <a:rPr altLang="en-US" sz="1800" smtClean="0">
                <a:latin typeface="Calibri" pitchFamily="34" charset="0"/>
                <a:ea typeface="MS Gothic" pitchFamily="49" charset="-128"/>
                <a:cs typeface="Calibri" pitchFamily="34" charset="0"/>
              </a:rPr>
              <a:t>Feedback is a ongoing process and don’t do it just during appraisal time</a:t>
            </a:r>
          </a:p>
          <a:p>
            <a:pPr>
              <a:buFont typeface="Wingdings" pitchFamily="2" charset="2"/>
              <a:buChar char="ü"/>
            </a:pPr>
            <a:r>
              <a:rPr altLang="en-US" sz="1800" smtClean="0">
                <a:latin typeface="Calibri" pitchFamily="34" charset="0"/>
                <a:ea typeface="MS Gothic" pitchFamily="49" charset="-128"/>
                <a:cs typeface="Calibri" pitchFamily="34" charset="0"/>
              </a:rPr>
              <a:t>Supervisors must clearly communicate that their feedback comes from a place of caring about the employee being successful—not only for the sake of the individual but also for the sake of the team and larger organization</a:t>
            </a:r>
          </a:p>
          <a:p>
            <a:pPr>
              <a:buFont typeface="Wingdings" pitchFamily="2" charset="2"/>
              <a:buChar char="ü"/>
            </a:pPr>
            <a:r>
              <a:rPr altLang="en-US" sz="1800" smtClean="0">
                <a:latin typeface="Calibri" pitchFamily="34" charset="0"/>
                <a:ea typeface="MS Gothic" pitchFamily="49" charset="-128"/>
                <a:cs typeface="Calibri" pitchFamily="34" charset="0"/>
              </a:rPr>
              <a:t>Don’t stop with just giving feedback also ask him how you can help him in improving . This way we can create a more engaging environment.</a:t>
            </a:r>
          </a:p>
          <a:p>
            <a:pPr>
              <a:buFont typeface="Wingdings" pitchFamily="2" charset="2"/>
              <a:buChar char="ü"/>
            </a:pPr>
            <a:r>
              <a:rPr altLang="en-US" sz="1800" smtClean="0">
                <a:latin typeface="Calibri" pitchFamily="34" charset="0"/>
                <a:ea typeface="MS Gothic" pitchFamily="49" charset="-128"/>
                <a:cs typeface="Calibri" pitchFamily="34" charset="0"/>
              </a:rPr>
              <a:t>Employees should feel like you are their coach who constantly gives feedback to make them more successful</a:t>
            </a:r>
          </a:p>
          <a:p>
            <a:pPr>
              <a:buFont typeface="Wingdings" pitchFamily="2" charset="2"/>
              <a:buChar char="ü"/>
            </a:pPr>
            <a:endParaRPr altLang="en-US" sz="1800" smtClean="0">
              <a:latin typeface="Calibri" pitchFamily="34" charset="0"/>
              <a:ea typeface="MS Gothic" pitchFamily="49" charset="-128"/>
              <a:cs typeface="Calibri" pitchFamily="34" charset="0"/>
            </a:endParaRPr>
          </a:p>
          <a:p>
            <a:pPr>
              <a:buFont typeface="Wingdings" pitchFamily="2" charset="2"/>
              <a:buChar char="ü"/>
            </a:pPr>
            <a:endParaRPr altLang="en-US" sz="1800" smtClean="0">
              <a:latin typeface="Calibri" pitchFamily="34" charset="0"/>
              <a:ea typeface="MS Gothic" pitchFamily="49" charset="-128"/>
              <a:cs typeface="Calibri" pitchFamily="34" charset="0"/>
            </a:endParaRPr>
          </a:p>
        </p:txBody>
      </p:sp>
      <p:sp>
        <p:nvSpPr>
          <p:cNvPr id="4" name="Rectangle 2"/>
          <p:cNvSpPr txBox="1">
            <a:spLocks noChangeArrowheads="1"/>
          </p:cNvSpPr>
          <p:nvPr/>
        </p:nvSpPr>
        <p:spPr bwMode="auto">
          <a:xfrm>
            <a:off x="228600" y="76200"/>
            <a:ext cx="32004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975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2800" b="1" dirty="0">
                <a:solidFill>
                  <a:schemeClr val="bg1"/>
                </a:solidFill>
              </a:rPr>
              <a:t>Supportive feedback</a:t>
            </a:r>
            <a:endParaRPr sz="3600" b="1" dirty="0">
              <a:solidFill>
                <a:schemeClr val="bg1"/>
              </a:solidFill>
            </a:endParaRPr>
          </a:p>
        </p:txBody>
      </p:sp>
      <p:pic>
        <p:nvPicPr>
          <p:cNvPr id="19460" name="Picture 2"/>
          <p:cNvPicPr>
            <a:picLocks noChangeAspect="1"/>
          </p:cNvPicPr>
          <p:nvPr/>
        </p:nvPicPr>
        <p:blipFill>
          <a:blip r:embed="rId2" cstate="print"/>
          <a:srcRect/>
          <a:stretch>
            <a:fillRect/>
          </a:stretch>
        </p:blipFill>
        <p:spPr bwMode="auto">
          <a:xfrm>
            <a:off x="7467600" y="4876800"/>
            <a:ext cx="1670050" cy="1352550"/>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txBox="1">
            <a:spLocks noGrp="1" noChangeArrowheads="1"/>
          </p:cNvSpPr>
          <p:nvPr>
            <p:ph sz="quarter" idx="1"/>
          </p:nvPr>
        </p:nvSpPr>
        <p:spPr>
          <a:xfrm>
            <a:off x="152400" y="838200"/>
            <a:ext cx="8153400" cy="5029200"/>
          </a:xfrm>
        </p:spPr>
        <p:txBody>
          <a:bodyPr/>
          <a:lstStyle/>
          <a:p>
            <a:pPr>
              <a:buFont typeface="Wingdings" pitchFamily="2" charset="2"/>
              <a:buChar char="ü"/>
            </a:pPr>
            <a:r>
              <a:rPr altLang="en-US" sz="1800" dirty="0" smtClean="0">
                <a:latin typeface="Calibri" pitchFamily="34" charset="0"/>
                <a:ea typeface="MS Gothic" pitchFamily="49" charset="-128"/>
                <a:cs typeface="Calibri" pitchFamily="34" charset="0"/>
              </a:rPr>
              <a:t>It is advisable to avoid performance reviews if you don’t know how to do it well. Take help – consult your seniors </a:t>
            </a:r>
          </a:p>
          <a:p>
            <a:pPr>
              <a:buFont typeface="Wingdings" pitchFamily="2" charset="2"/>
              <a:buChar char="ü"/>
            </a:pPr>
            <a:r>
              <a:rPr altLang="en-US" sz="1800" dirty="0" smtClean="0">
                <a:latin typeface="Calibri" pitchFamily="34" charset="0"/>
                <a:ea typeface="MS Gothic" pitchFamily="49" charset="-128"/>
                <a:cs typeface="Calibri" pitchFamily="34" charset="0"/>
              </a:rPr>
              <a:t>It will create a more disengaging environment in the organization if it is not handled well.</a:t>
            </a:r>
          </a:p>
          <a:p>
            <a:pPr>
              <a:buFont typeface="Wingdings" pitchFamily="2" charset="2"/>
              <a:buChar char="ü"/>
            </a:pPr>
            <a:r>
              <a:rPr altLang="en-US" sz="1800" dirty="0" smtClean="0">
                <a:latin typeface="Calibri" pitchFamily="34" charset="0"/>
                <a:ea typeface="MS Gothic" pitchFamily="49" charset="-128"/>
                <a:cs typeface="Calibri" pitchFamily="34" charset="0"/>
              </a:rPr>
              <a:t>During performance reviews managers think they are evaluating employees but the truth is managers are also evaluated by employees</a:t>
            </a:r>
          </a:p>
          <a:p>
            <a:pPr>
              <a:buFont typeface="Wingdings" pitchFamily="2" charset="2"/>
              <a:buChar char="ü"/>
            </a:pPr>
            <a:r>
              <a:rPr lang="en-IN" altLang="en-US" sz="1800" dirty="0" smtClean="0">
                <a:latin typeface="Calibri" pitchFamily="34" charset="0"/>
                <a:ea typeface="MS Gothic" pitchFamily="49" charset="-128"/>
                <a:cs typeface="Calibri" pitchFamily="34" charset="0"/>
              </a:rPr>
              <a:t>Should be honest is giving feedbacks – Good / Bad / Ugly and explain reasons behind such feedback. </a:t>
            </a:r>
            <a:endParaRPr lang="en-US" altLang="en-US" sz="1800" dirty="0" smtClean="0">
              <a:latin typeface="Calibri" pitchFamily="34" charset="0"/>
              <a:ea typeface="MS Gothic" pitchFamily="49" charset="-128"/>
              <a:cs typeface="Calibri" pitchFamily="34" charset="0"/>
            </a:endParaRPr>
          </a:p>
          <a:p>
            <a:pPr>
              <a:buFont typeface="StarSymbol"/>
              <a:buNone/>
            </a:pPr>
            <a:endParaRPr altLang="en-US" sz="1800" dirty="0" smtClean="0">
              <a:latin typeface="Calibri" pitchFamily="34" charset="0"/>
              <a:ea typeface="MS Gothic" pitchFamily="49" charset="-128"/>
              <a:cs typeface="Calibri" pitchFamily="34" charset="0"/>
            </a:endParaRPr>
          </a:p>
          <a:p>
            <a:pPr>
              <a:buFont typeface="Wingdings" pitchFamily="2" charset="2"/>
              <a:buChar char="ü"/>
            </a:pPr>
            <a:endParaRPr altLang="en-US" sz="1800" dirty="0" smtClean="0">
              <a:latin typeface="Calibri" pitchFamily="34" charset="0"/>
              <a:ea typeface="MS Gothic" pitchFamily="49" charset="-128"/>
              <a:cs typeface="Calibri" pitchFamily="34" charset="0"/>
            </a:endParaRPr>
          </a:p>
          <a:p>
            <a:pPr>
              <a:buFont typeface="Wingdings" pitchFamily="2" charset="2"/>
              <a:buChar char="ü"/>
            </a:pPr>
            <a:endParaRPr altLang="en-US" sz="1800" dirty="0" smtClean="0">
              <a:latin typeface="Calibri" pitchFamily="34" charset="0"/>
              <a:ea typeface="MS Gothic" pitchFamily="49" charset="-128"/>
              <a:cs typeface="Calibri" pitchFamily="34" charset="0"/>
            </a:endParaRPr>
          </a:p>
        </p:txBody>
      </p:sp>
      <p:sp>
        <p:nvSpPr>
          <p:cNvPr id="4" name="Rectangle 2"/>
          <p:cNvSpPr txBox="1">
            <a:spLocks noChangeArrowheads="1"/>
          </p:cNvSpPr>
          <p:nvPr/>
        </p:nvSpPr>
        <p:spPr bwMode="auto">
          <a:xfrm>
            <a:off x="228600" y="76200"/>
            <a:ext cx="32766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975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2800" b="1" dirty="0">
                <a:solidFill>
                  <a:schemeClr val="bg1"/>
                </a:solidFill>
              </a:rPr>
              <a:t>Performance reviews</a:t>
            </a:r>
            <a:endParaRPr sz="3600" b="1" dirty="0">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sz="quarter" idx="1"/>
          </p:nvPr>
        </p:nvSpPr>
        <p:spPr>
          <a:xfrm>
            <a:off x="152400" y="838200"/>
            <a:ext cx="8153400" cy="5029200"/>
          </a:xfrm>
        </p:spPr>
        <p:txBody>
          <a:bodyPr>
            <a:normAutofit/>
          </a:bodyPr>
          <a:lstStyle/>
          <a:p>
            <a:pPr>
              <a:buFont typeface="Wingdings" pitchFamily="2" charset="2"/>
              <a:buChar char="ü"/>
              <a:defRPr/>
            </a:pPr>
            <a:r>
              <a:rPr altLang="en-US" sz="1800" dirty="0" smtClean="0">
                <a:latin typeface="Calibri" pitchFamily="34" charset="0"/>
                <a:ea typeface="MS Gothic" pitchFamily="49" charset="-128"/>
                <a:cs typeface="Calibri" pitchFamily="34" charset="0"/>
              </a:rPr>
              <a:t>There are several advantages if performance review is handled in the way it has to be handled </a:t>
            </a:r>
          </a:p>
          <a:p>
            <a:pPr>
              <a:buFont typeface="Wingdings" pitchFamily="2" charset="2"/>
              <a:buChar char="ü"/>
              <a:defRPr/>
            </a:pPr>
            <a:r>
              <a:rPr altLang="en-US" sz="1800" b="1" dirty="0" smtClean="0">
                <a:latin typeface="Calibri" pitchFamily="34" charset="0"/>
                <a:ea typeface="MS Gothic" pitchFamily="49" charset="-128"/>
                <a:cs typeface="Calibri" pitchFamily="34" charset="0"/>
              </a:rPr>
              <a:t>Advantages</a:t>
            </a:r>
            <a:r>
              <a:rPr altLang="en-US" sz="1800" dirty="0" smtClean="0">
                <a:latin typeface="Calibri" pitchFamily="34" charset="0"/>
                <a:ea typeface="MS Gothic" pitchFamily="49" charset="-128"/>
                <a:cs typeface="Calibri" pitchFamily="34" charset="0"/>
              </a:rPr>
              <a:t> :</a:t>
            </a:r>
          </a:p>
          <a:p>
            <a:pPr marL="782638" lvl="1" indent="-293688" defTabSz="914400" fontAlgn="base">
              <a:spcBef>
                <a:spcPts val="513"/>
              </a:spcBef>
              <a:spcAft>
                <a:spcPts val="1025"/>
              </a:spcAft>
              <a:buFont typeface="Wingdings" pitchFamily="2" charset="2"/>
              <a:buChar char="ü"/>
              <a:defRPr/>
            </a:pPr>
            <a:r>
              <a:rPr altLang="en-US" sz="1800" dirty="0" smtClean="0">
                <a:latin typeface="Calibri" pitchFamily="34" charset="0"/>
                <a:ea typeface="MS Gothic" pitchFamily="49" charset="-128"/>
              </a:rPr>
              <a:t>You can loose your poor performers  </a:t>
            </a:r>
          </a:p>
          <a:p>
            <a:pPr marL="782638" lvl="1" indent="-293688" defTabSz="914400" fontAlgn="base">
              <a:spcBef>
                <a:spcPts val="513"/>
              </a:spcBef>
              <a:spcAft>
                <a:spcPts val="1025"/>
              </a:spcAft>
              <a:buFont typeface="Wingdings" pitchFamily="2" charset="2"/>
              <a:buChar char="ü"/>
              <a:defRPr/>
            </a:pPr>
            <a:r>
              <a:rPr altLang="en-US" sz="1800" dirty="0" smtClean="0">
                <a:latin typeface="Calibri" pitchFamily="34" charset="0"/>
                <a:ea typeface="MS Gothic" pitchFamily="49" charset="-128"/>
              </a:rPr>
              <a:t>Everyone celebrates his accomplishments during performance review</a:t>
            </a:r>
          </a:p>
          <a:p>
            <a:pPr marL="782638" lvl="1" indent="-293688" defTabSz="914400" fontAlgn="base">
              <a:spcBef>
                <a:spcPts val="513"/>
              </a:spcBef>
              <a:spcAft>
                <a:spcPts val="1025"/>
              </a:spcAft>
              <a:buFont typeface="Wingdings" pitchFamily="2" charset="2"/>
              <a:buChar char="ü"/>
              <a:defRPr/>
            </a:pPr>
            <a:r>
              <a:rPr altLang="en-US" sz="1800" dirty="0" smtClean="0">
                <a:latin typeface="Calibri" pitchFamily="34" charset="0"/>
                <a:ea typeface="MS Gothic" pitchFamily="49" charset="-128"/>
              </a:rPr>
              <a:t>They feel energized and enthusiastic with new goals</a:t>
            </a:r>
          </a:p>
          <a:p>
            <a:pPr marL="782638" lvl="1" indent="-293688" defTabSz="914400" fontAlgn="base">
              <a:spcBef>
                <a:spcPts val="513"/>
              </a:spcBef>
              <a:spcAft>
                <a:spcPts val="1025"/>
              </a:spcAft>
              <a:buFont typeface="Wingdings" pitchFamily="2" charset="2"/>
              <a:buChar char="ü"/>
              <a:defRPr/>
            </a:pPr>
            <a:r>
              <a:rPr altLang="en-US" sz="1800" dirty="0" smtClean="0">
                <a:latin typeface="Calibri" pitchFamily="34" charset="0"/>
                <a:ea typeface="MS Gothic" pitchFamily="49" charset="-128"/>
              </a:rPr>
              <a:t>Create more engaging environment and attrition would be less</a:t>
            </a:r>
          </a:p>
          <a:p>
            <a:pPr>
              <a:buFont typeface="Wingdings" pitchFamily="2" charset="2"/>
              <a:buChar char="ü"/>
              <a:defRPr/>
            </a:pPr>
            <a:endParaRPr altLang="en-US" sz="1800" dirty="0" smtClean="0">
              <a:latin typeface="Calibri" pitchFamily="34" charset="0"/>
              <a:ea typeface="MS Gothic" pitchFamily="49" charset="-128"/>
              <a:cs typeface="Calibri" pitchFamily="34" charset="0"/>
            </a:endParaRPr>
          </a:p>
          <a:p>
            <a:pPr>
              <a:buFont typeface="Wingdings" pitchFamily="2" charset="2"/>
              <a:buChar char="ü"/>
              <a:defRPr/>
            </a:pPr>
            <a:endParaRPr altLang="en-US" sz="1800" dirty="0" smtClean="0">
              <a:latin typeface="Calibri" pitchFamily="34" charset="0"/>
              <a:ea typeface="MS Gothic" pitchFamily="49" charset="-128"/>
              <a:cs typeface="Calibri" pitchFamily="34" charset="0"/>
            </a:endParaRPr>
          </a:p>
          <a:p>
            <a:pPr>
              <a:buFont typeface="Wingdings" pitchFamily="2" charset="2"/>
              <a:buChar char="ü"/>
              <a:defRPr/>
            </a:pPr>
            <a:endParaRPr altLang="en-US" sz="1800" dirty="0" smtClean="0">
              <a:latin typeface="Calibri" pitchFamily="34" charset="0"/>
              <a:ea typeface="MS Gothic" pitchFamily="49" charset="-128"/>
              <a:cs typeface="Calibri" pitchFamily="34" charset="0"/>
            </a:endParaRPr>
          </a:p>
        </p:txBody>
      </p:sp>
      <p:sp>
        <p:nvSpPr>
          <p:cNvPr id="4" name="Rectangle 2"/>
          <p:cNvSpPr txBox="1">
            <a:spLocks noChangeArrowheads="1"/>
          </p:cNvSpPr>
          <p:nvPr/>
        </p:nvSpPr>
        <p:spPr bwMode="auto">
          <a:xfrm>
            <a:off x="228600" y="76200"/>
            <a:ext cx="43434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82500" lnSpcReduction="100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2800" b="1" dirty="0">
                <a:solidFill>
                  <a:schemeClr val="bg1"/>
                </a:solidFill>
              </a:rPr>
              <a:t>Performance review - Advantages</a:t>
            </a:r>
            <a:endParaRPr sz="3600" b="1" dirty="0">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sz="quarter" idx="1"/>
          </p:nvPr>
        </p:nvSpPr>
        <p:spPr>
          <a:xfrm>
            <a:off x="152400" y="838200"/>
            <a:ext cx="8153400" cy="5029200"/>
          </a:xfrm>
        </p:spPr>
        <p:txBody>
          <a:bodyPr>
            <a:normAutofit/>
          </a:bodyPr>
          <a:lstStyle/>
          <a:p>
            <a:pPr>
              <a:buFont typeface="Wingdings" pitchFamily="2" charset="2"/>
              <a:buChar char="ü"/>
              <a:defRPr/>
            </a:pPr>
            <a:r>
              <a:rPr altLang="en-US" sz="1800" smtClean="0">
                <a:latin typeface="Calibri" pitchFamily="34" charset="0"/>
                <a:ea typeface="MS Gothic" pitchFamily="49" charset="-128"/>
                <a:cs typeface="Calibri" pitchFamily="34" charset="0"/>
              </a:rPr>
              <a:t>Poor performers will be retained and top performers will be leaving. This will in turn lead to serious consequences</a:t>
            </a:r>
          </a:p>
          <a:p>
            <a:pPr>
              <a:buFont typeface="Wingdings" pitchFamily="2" charset="2"/>
              <a:buChar char="ü"/>
              <a:defRPr/>
            </a:pPr>
            <a:r>
              <a:rPr altLang="en-US" sz="1800" smtClean="0">
                <a:latin typeface="Calibri" pitchFamily="34" charset="0"/>
                <a:ea typeface="MS Gothic" pitchFamily="49" charset="-128"/>
                <a:cs typeface="Calibri" pitchFamily="34" charset="0"/>
              </a:rPr>
              <a:t>Employees can get into one of these states – “Quit” , “Stay” , “Quit &amp; Stay”</a:t>
            </a:r>
          </a:p>
          <a:p>
            <a:pPr>
              <a:buFont typeface="Wingdings" pitchFamily="2" charset="2"/>
              <a:buChar char="ü"/>
              <a:defRPr/>
            </a:pPr>
            <a:r>
              <a:rPr altLang="en-US" sz="1800" smtClean="0">
                <a:latin typeface="Calibri" pitchFamily="34" charset="0"/>
                <a:ea typeface="MS Gothic" pitchFamily="49" charset="-128"/>
                <a:cs typeface="Calibri" pitchFamily="34" charset="0"/>
              </a:rPr>
              <a:t>More disengaging environment</a:t>
            </a:r>
          </a:p>
          <a:p>
            <a:pPr>
              <a:buFont typeface="Wingdings" pitchFamily="2" charset="2"/>
              <a:buChar char="ü"/>
              <a:defRPr/>
            </a:pPr>
            <a:endParaRPr altLang="en-US" sz="1800" smtClean="0">
              <a:latin typeface="Calibri" pitchFamily="34" charset="0"/>
              <a:ea typeface="MS Gothic" pitchFamily="49" charset="-128"/>
              <a:cs typeface="Calibri" pitchFamily="34" charset="0"/>
            </a:endParaRPr>
          </a:p>
          <a:p>
            <a:pPr>
              <a:buFont typeface="Wingdings" pitchFamily="2" charset="2"/>
              <a:buChar char="ü"/>
              <a:defRPr/>
            </a:pPr>
            <a:endParaRPr altLang="en-US" sz="1800" smtClean="0">
              <a:latin typeface="Calibri" pitchFamily="34" charset="0"/>
              <a:ea typeface="MS Gothic" pitchFamily="49" charset="-128"/>
              <a:cs typeface="Calibri" pitchFamily="34" charset="0"/>
            </a:endParaRPr>
          </a:p>
          <a:p>
            <a:pPr marL="782638" lvl="1" indent="-293688" defTabSz="914400" fontAlgn="base">
              <a:spcBef>
                <a:spcPts val="513"/>
              </a:spcBef>
              <a:spcAft>
                <a:spcPts val="1025"/>
              </a:spcAft>
              <a:buFont typeface="StarSymbol"/>
              <a:buNone/>
              <a:defRPr/>
            </a:pPr>
            <a:endParaRPr altLang="en-US" sz="1800" smtClean="0">
              <a:latin typeface="Calibri" pitchFamily="34" charset="0"/>
              <a:ea typeface="MS Gothic" pitchFamily="49" charset="-128"/>
            </a:endParaRPr>
          </a:p>
          <a:p>
            <a:pPr>
              <a:buFont typeface="Wingdings" pitchFamily="2" charset="2"/>
              <a:buChar char="ü"/>
              <a:defRPr/>
            </a:pPr>
            <a:endParaRPr altLang="en-US" sz="1800" smtClean="0">
              <a:latin typeface="Calibri" pitchFamily="34" charset="0"/>
              <a:ea typeface="MS Gothic" pitchFamily="49" charset="-128"/>
              <a:cs typeface="Calibri" pitchFamily="34" charset="0"/>
            </a:endParaRPr>
          </a:p>
        </p:txBody>
      </p:sp>
      <p:sp>
        <p:nvSpPr>
          <p:cNvPr id="4" name="Rectangle 2"/>
          <p:cNvSpPr txBox="1">
            <a:spLocks noChangeArrowheads="1"/>
          </p:cNvSpPr>
          <p:nvPr/>
        </p:nvSpPr>
        <p:spPr bwMode="auto">
          <a:xfrm>
            <a:off x="228600" y="76200"/>
            <a:ext cx="43434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75000" lnSpcReduction="200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2800" b="1" dirty="0">
                <a:solidFill>
                  <a:schemeClr val="bg1"/>
                </a:solidFill>
              </a:rPr>
              <a:t>Performance review - Disadvantages</a:t>
            </a:r>
            <a:endParaRPr sz="3600" b="1" dirty="0">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sz="quarter" idx="1"/>
          </p:nvPr>
        </p:nvSpPr>
        <p:spPr>
          <a:xfrm>
            <a:off x="152400" y="838200"/>
            <a:ext cx="8153400" cy="5029200"/>
          </a:xfrm>
        </p:spPr>
        <p:txBody>
          <a:bodyPr>
            <a:normAutofit/>
          </a:bodyPr>
          <a:lstStyle/>
          <a:p>
            <a:pPr>
              <a:buFont typeface="Wingdings" pitchFamily="2" charset="2"/>
              <a:buChar char="ü"/>
              <a:defRPr/>
            </a:pPr>
            <a:r>
              <a:rPr altLang="en-US" smtClean="0">
                <a:latin typeface="Calibri" pitchFamily="34" charset="0"/>
                <a:ea typeface="MS Gothic" pitchFamily="49" charset="-128"/>
                <a:cs typeface="Calibri" pitchFamily="34" charset="0"/>
              </a:rPr>
              <a:t>Second step in creating an engaged employee - “Empowerment”</a:t>
            </a:r>
          </a:p>
          <a:p>
            <a:pPr>
              <a:buFont typeface="Wingdings" pitchFamily="2" charset="2"/>
              <a:buChar char="ü"/>
              <a:defRPr/>
            </a:pPr>
            <a:r>
              <a:rPr altLang="en-US" smtClean="0">
                <a:latin typeface="Calibri" pitchFamily="34" charset="0"/>
                <a:ea typeface="MS Gothic" pitchFamily="49" charset="-128"/>
                <a:cs typeface="Calibri" pitchFamily="34" charset="0"/>
              </a:rPr>
              <a:t>Empowering is all about making people under you more successful </a:t>
            </a:r>
          </a:p>
          <a:p>
            <a:pPr>
              <a:buFont typeface="Wingdings" pitchFamily="2" charset="2"/>
              <a:buChar char="ü"/>
              <a:defRPr/>
            </a:pPr>
            <a:r>
              <a:rPr altLang="en-US" smtClean="0">
                <a:latin typeface="Calibri" pitchFamily="34" charset="0"/>
                <a:ea typeface="MS Gothic" pitchFamily="49" charset="-128"/>
                <a:cs typeface="Calibri" pitchFamily="34" charset="0"/>
              </a:rPr>
              <a:t>Empowering has two basic elements</a:t>
            </a:r>
          </a:p>
          <a:p>
            <a:pPr marL="782638" lvl="1" indent="-293688" defTabSz="914400" fontAlgn="base">
              <a:spcBef>
                <a:spcPts val="513"/>
              </a:spcBef>
              <a:spcAft>
                <a:spcPts val="1025"/>
              </a:spcAft>
              <a:buFont typeface="Wingdings" pitchFamily="2" charset="2"/>
              <a:buChar char="ü"/>
              <a:defRPr/>
            </a:pPr>
            <a:r>
              <a:rPr altLang="en-US" sz="1600" smtClean="0">
                <a:latin typeface="Calibri" pitchFamily="34" charset="0"/>
                <a:ea typeface="MS Gothic" pitchFamily="49" charset="-128"/>
              </a:rPr>
              <a:t>Empower to complete their day to day activities</a:t>
            </a:r>
          </a:p>
          <a:p>
            <a:pPr marL="782638" lvl="1" indent="-293688" defTabSz="914400" fontAlgn="base">
              <a:spcBef>
                <a:spcPts val="513"/>
              </a:spcBef>
              <a:spcAft>
                <a:spcPts val="1025"/>
              </a:spcAft>
              <a:buFont typeface="Wingdings" pitchFamily="2" charset="2"/>
              <a:buChar char="ü"/>
              <a:defRPr/>
            </a:pPr>
            <a:r>
              <a:rPr altLang="en-US" sz="1600" smtClean="0">
                <a:latin typeface="Calibri" pitchFamily="34" charset="0"/>
                <a:ea typeface="MS Gothic" pitchFamily="49" charset="-128"/>
              </a:rPr>
              <a:t>Empower them as part of ongoing development</a:t>
            </a:r>
          </a:p>
          <a:p>
            <a:pPr>
              <a:buFont typeface="Wingdings" pitchFamily="2" charset="2"/>
              <a:buChar char="ü"/>
              <a:defRPr/>
            </a:pPr>
            <a:r>
              <a:rPr altLang="en-US" smtClean="0">
                <a:latin typeface="Calibri" pitchFamily="34" charset="0"/>
                <a:ea typeface="MS Gothic" pitchFamily="49" charset="-128"/>
                <a:cs typeface="Calibri" pitchFamily="34" charset="0"/>
              </a:rPr>
              <a:t>Empowering can happen in three simple ways – Training , resources , opportunities , decision making authority</a:t>
            </a:r>
          </a:p>
          <a:p>
            <a:pPr>
              <a:buFont typeface="Wingdings" pitchFamily="2" charset="2"/>
              <a:buChar char="ü"/>
              <a:defRPr/>
            </a:pPr>
            <a:endParaRPr altLang="en-US" smtClean="0">
              <a:latin typeface="Calibri" pitchFamily="34" charset="0"/>
              <a:ea typeface="MS Gothic" pitchFamily="49" charset="-128"/>
              <a:cs typeface="Calibri" pitchFamily="34" charset="0"/>
            </a:endParaRPr>
          </a:p>
          <a:p>
            <a:pPr>
              <a:buFont typeface="Wingdings" pitchFamily="2" charset="2"/>
              <a:buChar char="ü"/>
              <a:defRPr/>
            </a:pPr>
            <a:endParaRPr altLang="en-US" smtClean="0">
              <a:latin typeface="Calibri" pitchFamily="34" charset="0"/>
              <a:ea typeface="MS Gothic" pitchFamily="49" charset="-128"/>
              <a:cs typeface="Calibri" pitchFamily="34" charset="0"/>
            </a:endParaRPr>
          </a:p>
          <a:p>
            <a:pPr>
              <a:buFont typeface="Wingdings" pitchFamily="2" charset="2"/>
              <a:buChar char="ü"/>
              <a:defRPr/>
            </a:pPr>
            <a:endParaRPr altLang="en-US" smtClean="0">
              <a:latin typeface="Calibri" pitchFamily="34" charset="0"/>
              <a:ea typeface="MS Gothic" pitchFamily="49" charset="-128"/>
              <a:cs typeface="Calibri" pitchFamily="34" charset="0"/>
            </a:endParaRPr>
          </a:p>
        </p:txBody>
      </p:sp>
      <p:sp>
        <p:nvSpPr>
          <p:cNvPr id="4" name="Rectangle 2"/>
          <p:cNvSpPr txBox="1">
            <a:spLocks noChangeArrowheads="1"/>
          </p:cNvSpPr>
          <p:nvPr/>
        </p:nvSpPr>
        <p:spPr bwMode="auto">
          <a:xfrm>
            <a:off x="228600" y="76200"/>
            <a:ext cx="25908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975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2800" b="1" dirty="0">
                <a:solidFill>
                  <a:schemeClr val="bg1"/>
                </a:solidFill>
              </a:rPr>
              <a:t>Empowerment</a:t>
            </a:r>
            <a:endParaRPr sz="3600" b="1" dirty="0">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txBox="1">
            <a:spLocks noGrp="1" noChangeArrowheads="1"/>
          </p:cNvSpPr>
          <p:nvPr>
            <p:ph type="title"/>
          </p:nvPr>
        </p:nvSpPr>
        <p:spPr>
          <a:xfrm>
            <a:off x="228600" y="76200"/>
            <a:ext cx="1905000" cy="488950"/>
          </a:xfrm>
        </p:spPr>
        <p:txBody>
          <a:bodyPr/>
          <a:lstStyle/>
          <a:p>
            <a:pPr algn="l">
              <a:buFont typeface="StarSymbol"/>
              <a:buNone/>
            </a:pPr>
            <a:r>
              <a:rPr altLang="en-US" sz="2100" b="1" dirty="0" smtClean="0">
                <a:solidFill>
                  <a:schemeClr val="bg1"/>
                </a:solidFill>
                <a:latin typeface="Calibri" pitchFamily="34" charset="0"/>
                <a:ea typeface="MS Gothic" pitchFamily="49" charset="-128"/>
                <a:cs typeface="Tahoma" pitchFamily="34" charset="0"/>
              </a:rPr>
              <a:t>Agenda</a:t>
            </a:r>
          </a:p>
        </p:txBody>
      </p:sp>
      <p:sp>
        <p:nvSpPr>
          <p:cNvPr id="6147" name="Rectangle 3"/>
          <p:cNvSpPr txBox="1">
            <a:spLocks noGrp="1" noChangeArrowheads="1"/>
          </p:cNvSpPr>
          <p:nvPr>
            <p:ph sz="quarter" idx="1"/>
          </p:nvPr>
        </p:nvSpPr>
        <p:spPr>
          <a:xfrm>
            <a:off x="228600" y="838200"/>
            <a:ext cx="8534400" cy="3962400"/>
          </a:xfrm>
        </p:spPr>
        <p:txBody>
          <a:bodyPr/>
          <a:lstStyle/>
          <a:p>
            <a:pPr>
              <a:buFont typeface="Wingdings" pitchFamily="2" charset="2"/>
              <a:buChar char="v"/>
            </a:pPr>
            <a:r>
              <a:rPr altLang="en-US" sz="2000" dirty="0" smtClean="0">
                <a:latin typeface="Calibri" pitchFamily="34" charset="0"/>
                <a:ea typeface="MS Gothic" pitchFamily="49" charset="-128"/>
                <a:cs typeface="Calibri" pitchFamily="34" charset="0"/>
              </a:rPr>
              <a:t>Organizations </a:t>
            </a:r>
            <a:r>
              <a:rPr altLang="en-US" sz="2000" dirty="0" smtClean="0">
                <a:latin typeface="Calibri" pitchFamily="34" charset="0"/>
                <a:ea typeface="MS Gothic" pitchFamily="49" charset="-128"/>
                <a:cs typeface="Calibri" pitchFamily="34" charset="0"/>
              </a:rPr>
              <a:t>have concerns</a:t>
            </a:r>
            <a:r>
              <a:rPr altLang="en-US" sz="2000" dirty="0" smtClean="0">
                <a:latin typeface="Calibri" pitchFamily="34" charset="0"/>
                <a:ea typeface="MS Gothic" pitchFamily="49" charset="-128"/>
                <a:cs typeface="Calibri" pitchFamily="34" charset="0"/>
              </a:rPr>
              <a:t>	</a:t>
            </a:r>
          </a:p>
          <a:p>
            <a:pPr>
              <a:buFont typeface="Wingdings" pitchFamily="2" charset="2"/>
              <a:buChar char="v"/>
            </a:pPr>
            <a:r>
              <a:rPr altLang="en-US" sz="2000" dirty="0" smtClean="0">
                <a:latin typeface="Calibri" pitchFamily="34" charset="0"/>
                <a:ea typeface="MS Gothic" pitchFamily="49" charset="-128"/>
                <a:cs typeface="Calibri" pitchFamily="34" charset="0"/>
              </a:rPr>
              <a:t>Addressing organization </a:t>
            </a:r>
            <a:r>
              <a:rPr altLang="en-US" sz="2000" dirty="0" smtClean="0">
                <a:latin typeface="Calibri" pitchFamily="34" charset="0"/>
                <a:ea typeface="MS Gothic" pitchFamily="49" charset="-128"/>
                <a:cs typeface="Calibri" pitchFamily="34" charset="0"/>
              </a:rPr>
              <a:t>concerns</a:t>
            </a:r>
            <a:endParaRPr altLang="en-US" sz="2000" dirty="0" smtClean="0">
              <a:solidFill>
                <a:srgbClr val="FF0000"/>
              </a:solidFill>
              <a:latin typeface="Calibri" pitchFamily="34" charset="0"/>
              <a:ea typeface="MS Gothic" pitchFamily="49" charset="-128"/>
              <a:cs typeface="Calibri" pitchFamily="34" charset="0"/>
            </a:endParaRPr>
          </a:p>
          <a:p>
            <a:pPr>
              <a:buFont typeface="Wingdings" pitchFamily="2" charset="2"/>
              <a:buChar char="v"/>
            </a:pPr>
            <a:r>
              <a:rPr altLang="en-US" sz="2000" dirty="0" smtClean="0">
                <a:latin typeface="Calibri" pitchFamily="34" charset="0"/>
                <a:ea typeface="MS Gothic" pitchFamily="49" charset="-128"/>
                <a:cs typeface="Calibri" pitchFamily="34" charset="0"/>
              </a:rPr>
              <a:t>Who are Engaged Employees - Profile of an engaged employees</a:t>
            </a:r>
          </a:p>
          <a:p>
            <a:pPr>
              <a:buFont typeface="Wingdings" pitchFamily="2" charset="2"/>
              <a:buChar char="v"/>
            </a:pPr>
            <a:r>
              <a:rPr altLang="en-US" sz="2000" dirty="0" smtClean="0">
                <a:latin typeface="Calibri" pitchFamily="34" charset="0"/>
                <a:ea typeface="MS Gothic" pitchFamily="49" charset="-128"/>
                <a:cs typeface="Calibri" pitchFamily="34" charset="0"/>
              </a:rPr>
              <a:t>Where do we get engaged employees – Advantages / </a:t>
            </a:r>
            <a:r>
              <a:rPr altLang="en-US" sz="2000" dirty="0" smtClean="0">
                <a:latin typeface="Calibri" pitchFamily="34" charset="0"/>
                <a:ea typeface="MS Gothic" pitchFamily="49" charset="-128"/>
                <a:cs typeface="Calibri" pitchFamily="34" charset="0"/>
              </a:rPr>
              <a:t>Disadvantages</a:t>
            </a:r>
            <a:endParaRPr altLang="en-US" sz="2000" dirty="0" smtClean="0">
              <a:latin typeface="Calibri" pitchFamily="34" charset="0"/>
              <a:ea typeface="MS Gothic" pitchFamily="49" charset="-128"/>
              <a:cs typeface="Calibri" pitchFamily="34" charset="0"/>
            </a:endParaRPr>
          </a:p>
          <a:p>
            <a:pPr>
              <a:buFont typeface="Wingdings" pitchFamily="2" charset="2"/>
              <a:buChar char="v"/>
            </a:pPr>
            <a:r>
              <a:rPr altLang="en-US" sz="2000" dirty="0" smtClean="0">
                <a:latin typeface="Calibri" pitchFamily="34" charset="0"/>
                <a:ea typeface="MS Gothic" pitchFamily="49" charset="-128"/>
                <a:cs typeface="Calibri" pitchFamily="34" charset="0"/>
              </a:rPr>
              <a:t>RESPECT model</a:t>
            </a:r>
          </a:p>
          <a:p>
            <a:pPr>
              <a:buFont typeface="Wingdings" pitchFamily="2" charset="2"/>
              <a:buChar char="v"/>
            </a:pPr>
            <a:endParaRPr altLang="en-US" sz="2000" dirty="0" smtClean="0">
              <a:latin typeface="Calibri" pitchFamily="34" charset="0"/>
              <a:ea typeface="MS Gothic" pitchFamily="49" charset="-128"/>
              <a:cs typeface="Calibri" pitchFamily="34" charset="0"/>
            </a:endParaRPr>
          </a:p>
          <a:p>
            <a:pPr>
              <a:buFont typeface="Wingdings" pitchFamily="2" charset="2"/>
              <a:buChar char="v"/>
            </a:pPr>
            <a:endParaRPr altLang="en-US" sz="2000" dirty="0" smtClean="0">
              <a:latin typeface="Calibri" pitchFamily="34" charset="0"/>
              <a:ea typeface="MS Gothic" pitchFamily="49" charset="-128"/>
              <a:cs typeface="Calibri" pitchFamily="34" charset="0"/>
            </a:endParaRPr>
          </a:p>
          <a:p>
            <a:pPr>
              <a:buFont typeface="Wingdings" pitchFamily="2" charset="2"/>
              <a:buChar char="v"/>
            </a:pPr>
            <a:endParaRPr altLang="en-US" sz="2000" dirty="0" smtClean="0">
              <a:latin typeface="Calibri" pitchFamily="34" charset="0"/>
              <a:ea typeface="MS Gothic" pitchFamily="49" charset="-128"/>
              <a:cs typeface="Calibri" pitchFamily="34" charset="0"/>
            </a:endParaRPr>
          </a:p>
          <a:p>
            <a:pPr>
              <a:buFont typeface="Wingdings" pitchFamily="2" charset="2"/>
              <a:buChar char="v"/>
            </a:pPr>
            <a:endParaRPr altLang="en-US" sz="2000" dirty="0" smtClean="0">
              <a:latin typeface="Calibri" pitchFamily="34" charset="0"/>
              <a:ea typeface="MS Gothic" pitchFamily="49" charset="-128"/>
              <a:cs typeface="Calibri" pitchFamily="34" charset="0"/>
            </a:endParaRPr>
          </a:p>
          <a:p>
            <a:pPr>
              <a:buFont typeface="Wingdings" pitchFamily="2" charset="2"/>
              <a:buChar char="v"/>
            </a:pPr>
            <a:endParaRPr altLang="en-US" sz="2000" dirty="0" smtClean="0">
              <a:latin typeface="Calibri" pitchFamily="34" charset="0"/>
              <a:ea typeface="MS Gothic" pitchFamily="49" charset="-128"/>
              <a:cs typeface="Calibri" pitchFamily="34" charset="0"/>
            </a:endParaRPr>
          </a:p>
          <a:p>
            <a:pPr>
              <a:buFont typeface="Wingdings" pitchFamily="2" charset="2"/>
              <a:buChar char="v"/>
            </a:pPr>
            <a:endParaRPr altLang="en-US" sz="2000" dirty="0" smtClean="0">
              <a:latin typeface="Calibri" pitchFamily="34" charset="0"/>
              <a:ea typeface="MS Gothic" pitchFamily="49" charset="-128"/>
              <a:cs typeface="Calibri" pitchFamily="34" charset="0"/>
            </a:endParaRPr>
          </a:p>
          <a:p>
            <a:pPr>
              <a:buFont typeface="Wingdings" pitchFamily="2" charset="2"/>
              <a:buChar char="v"/>
            </a:pPr>
            <a:endParaRPr altLang="en-US" sz="2000" dirty="0" smtClean="0">
              <a:latin typeface="Calibri" pitchFamily="34" charset="0"/>
              <a:ea typeface="MS Gothic" pitchFamily="49" charset="-128"/>
              <a:cs typeface="Calibri" pitchFamily="34" charset="0"/>
            </a:endParaRPr>
          </a:p>
        </p:txBody>
      </p:sp>
      <p:pic>
        <p:nvPicPr>
          <p:cNvPr id="6148" name="Picture 4"/>
          <p:cNvPicPr>
            <a:picLocks noChangeAspect="1"/>
          </p:cNvPicPr>
          <p:nvPr/>
        </p:nvPicPr>
        <p:blipFill>
          <a:blip r:embed="rId2" cstate="print"/>
          <a:srcRect/>
          <a:stretch>
            <a:fillRect/>
          </a:stretch>
        </p:blipFill>
        <p:spPr bwMode="auto">
          <a:xfrm>
            <a:off x="7526338" y="4724400"/>
            <a:ext cx="1541462" cy="1524000"/>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txBox="1">
            <a:spLocks noGrp="1" noChangeArrowheads="1"/>
          </p:cNvSpPr>
          <p:nvPr>
            <p:ph sz="quarter" idx="1"/>
          </p:nvPr>
        </p:nvSpPr>
        <p:spPr>
          <a:xfrm>
            <a:off x="152400" y="838200"/>
            <a:ext cx="8153400" cy="5029200"/>
          </a:xfrm>
        </p:spPr>
        <p:txBody>
          <a:bodyPr/>
          <a:lstStyle/>
          <a:p>
            <a:pPr>
              <a:buFont typeface="Wingdings" pitchFamily="2" charset="2"/>
              <a:buChar char="ü"/>
            </a:pPr>
            <a:r>
              <a:rPr altLang="en-US" sz="1800" smtClean="0">
                <a:latin typeface="Calibri" pitchFamily="34" charset="0"/>
                <a:ea typeface="MS Gothic" pitchFamily="49" charset="-128"/>
                <a:cs typeface="Calibri" pitchFamily="34" charset="0"/>
              </a:rPr>
              <a:t>Fresher's / Experienced – Are we having effective on boarding process in place and good mentor to settle down and execute their tasks on daily basis. If we don’t have this we are creating a disengaging environment in the first week itself</a:t>
            </a:r>
          </a:p>
          <a:p>
            <a:pPr>
              <a:buFont typeface="Wingdings" pitchFamily="2" charset="2"/>
              <a:buChar char="ü"/>
            </a:pPr>
            <a:r>
              <a:rPr altLang="en-US" sz="1800" smtClean="0">
                <a:latin typeface="Calibri" pitchFamily="34" charset="0"/>
                <a:ea typeface="MS Gothic" pitchFamily="49" charset="-128"/>
                <a:cs typeface="Calibri" pitchFamily="34" charset="0"/>
              </a:rPr>
              <a:t>Instead of hiring leads / managers from outside , did we make attempts to empower our employees and create opportunities for them to become powerful and grow . If we don’t have this we are creating a disengaging environment</a:t>
            </a:r>
          </a:p>
          <a:p>
            <a:pPr>
              <a:buFont typeface="Wingdings" pitchFamily="2" charset="2"/>
              <a:buChar char="ü"/>
            </a:pPr>
            <a:r>
              <a:rPr altLang="en-US" sz="1800" smtClean="0">
                <a:latin typeface="Calibri" pitchFamily="34" charset="0"/>
                <a:ea typeface="MS Gothic" pitchFamily="49" charset="-128"/>
                <a:cs typeface="Calibri" pitchFamily="34" charset="0"/>
              </a:rPr>
              <a:t>Have you ever talked with your team members about their long term career plans and assisted them in fulfilling their goals. </a:t>
            </a:r>
          </a:p>
          <a:p>
            <a:pPr>
              <a:buFont typeface="StarSymbol"/>
              <a:buNone/>
            </a:pPr>
            <a:endParaRPr altLang="en-US" sz="1800" smtClean="0">
              <a:latin typeface="Calibri" pitchFamily="34" charset="0"/>
              <a:ea typeface="MS Gothic" pitchFamily="49" charset="-128"/>
              <a:cs typeface="Calibri" pitchFamily="34" charset="0"/>
            </a:endParaRPr>
          </a:p>
          <a:p>
            <a:pPr>
              <a:buFont typeface="Wingdings" pitchFamily="2" charset="2"/>
              <a:buChar char="ü"/>
            </a:pPr>
            <a:endParaRPr altLang="en-US" sz="1800" smtClean="0">
              <a:latin typeface="Calibri" pitchFamily="34" charset="0"/>
              <a:ea typeface="MS Gothic" pitchFamily="49" charset="-128"/>
              <a:cs typeface="Calibri" pitchFamily="34" charset="0"/>
            </a:endParaRPr>
          </a:p>
        </p:txBody>
      </p:sp>
      <p:sp>
        <p:nvSpPr>
          <p:cNvPr id="4" name="Rectangle 2"/>
          <p:cNvSpPr txBox="1">
            <a:spLocks noChangeArrowheads="1"/>
          </p:cNvSpPr>
          <p:nvPr/>
        </p:nvSpPr>
        <p:spPr bwMode="auto">
          <a:xfrm>
            <a:off x="228600" y="76200"/>
            <a:ext cx="29718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975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2800" b="1" dirty="0">
                <a:solidFill>
                  <a:schemeClr val="bg1"/>
                </a:solidFill>
              </a:rPr>
              <a:t>Are we doing this ?</a:t>
            </a:r>
            <a:endParaRPr sz="3600" b="1" dirty="0">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sz="quarter" idx="1"/>
          </p:nvPr>
        </p:nvSpPr>
        <p:spPr>
          <a:xfrm>
            <a:off x="152400" y="838200"/>
            <a:ext cx="8153400" cy="5029200"/>
          </a:xfrm>
        </p:spPr>
        <p:txBody>
          <a:bodyPr>
            <a:normAutofit/>
          </a:bodyPr>
          <a:lstStyle/>
          <a:p>
            <a:pPr>
              <a:buFont typeface="Wingdings" pitchFamily="2" charset="2"/>
              <a:buChar char="ü"/>
              <a:defRPr/>
            </a:pPr>
            <a:r>
              <a:rPr sz="1800" dirty="0" smtClean="0"/>
              <a:t>They feel respected and engaged as they are doing their day  to day activities in smooth manner</a:t>
            </a:r>
          </a:p>
          <a:p>
            <a:pPr>
              <a:buFont typeface="Wingdings" pitchFamily="2" charset="2"/>
              <a:buChar char="ü"/>
              <a:defRPr/>
            </a:pPr>
            <a:r>
              <a:rPr sz="1800" dirty="0" smtClean="0"/>
              <a:t>As we are increasing salaries of employees every year we expect them to be more powerful as days go by without which we can consider it as loss of money</a:t>
            </a:r>
          </a:p>
          <a:p>
            <a:pPr>
              <a:buFont typeface="Wingdings" pitchFamily="2" charset="2"/>
              <a:buChar char="ü"/>
              <a:defRPr/>
            </a:pPr>
            <a:r>
              <a:rPr sz="1800" dirty="0" smtClean="0"/>
              <a:t>Understanding his long term plans and helping him become more and more powerful will  engage him more with the organization</a:t>
            </a:r>
          </a:p>
          <a:p>
            <a:pPr>
              <a:buFont typeface="StarSymbol"/>
              <a:buNone/>
              <a:defRPr/>
            </a:pPr>
            <a:endParaRPr sz="1800" dirty="0" smtClean="0"/>
          </a:p>
          <a:p>
            <a:pPr>
              <a:buFont typeface="Wingdings" pitchFamily="2" charset="2"/>
              <a:buChar char="ü"/>
              <a:defRPr/>
            </a:pPr>
            <a:endParaRPr sz="1800" dirty="0" smtClean="0"/>
          </a:p>
          <a:p>
            <a:pPr marL="96837" indent="0">
              <a:buFont typeface="StarSymbol"/>
              <a:buNone/>
              <a:defRPr/>
            </a:pPr>
            <a:endParaRPr sz="1800" dirty="0" smtClean="0"/>
          </a:p>
        </p:txBody>
      </p:sp>
      <p:sp>
        <p:nvSpPr>
          <p:cNvPr id="4" name="Rectangle 2"/>
          <p:cNvSpPr txBox="1">
            <a:spLocks noChangeArrowheads="1"/>
          </p:cNvSpPr>
          <p:nvPr/>
        </p:nvSpPr>
        <p:spPr bwMode="auto">
          <a:xfrm>
            <a:off x="228600" y="76200"/>
            <a:ext cx="39624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975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2800" b="1" dirty="0">
                <a:solidFill>
                  <a:schemeClr val="bg1"/>
                </a:solidFill>
              </a:rPr>
              <a:t>Benefits of empowerment</a:t>
            </a:r>
            <a:endParaRPr sz="3600" b="1" dirty="0">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txBox="1">
            <a:spLocks noGrp="1" noChangeArrowheads="1"/>
          </p:cNvSpPr>
          <p:nvPr>
            <p:ph sz="quarter" idx="1"/>
          </p:nvPr>
        </p:nvSpPr>
        <p:spPr>
          <a:xfrm>
            <a:off x="152400" y="838200"/>
            <a:ext cx="8153400" cy="5029200"/>
          </a:xfrm>
        </p:spPr>
        <p:txBody>
          <a:bodyPr/>
          <a:lstStyle/>
          <a:p>
            <a:pPr>
              <a:buFont typeface="Wingdings" pitchFamily="2" charset="2"/>
              <a:buChar char="ü"/>
            </a:pPr>
            <a:r>
              <a:rPr altLang="en-US" sz="1800" smtClean="0">
                <a:latin typeface="Calibri" pitchFamily="34" charset="0"/>
                <a:ea typeface="MS Gothic" pitchFamily="49" charset="-128"/>
                <a:cs typeface="Calibri" pitchFamily="34" charset="0"/>
              </a:rPr>
              <a:t>Fourth step towards creating engaging environment – Partnering </a:t>
            </a:r>
          </a:p>
          <a:p>
            <a:pPr>
              <a:buFont typeface="Wingdings" pitchFamily="2" charset="2"/>
              <a:buChar char="ü"/>
            </a:pPr>
            <a:r>
              <a:rPr altLang="en-US" sz="1800" smtClean="0">
                <a:latin typeface="Calibri" pitchFamily="34" charset="0"/>
                <a:ea typeface="MS Gothic" pitchFamily="49" charset="-128"/>
                <a:cs typeface="Calibri" pitchFamily="34" charset="0"/>
              </a:rPr>
              <a:t>Don’t behave like a boss and behave like a coach</a:t>
            </a:r>
          </a:p>
          <a:p>
            <a:pPr>
              <a:buFont typeface="Wingdings" pitchFamily="2" charset="2"/>
              <a:buChar char="ü"/>
            </a:pPr>
            <a:r>
              <a:rPr altLang="en-US" sz="1800" smtClean="0">
                <a:latin typeface="Calibri" pitchFamily="34" charset="0"/>
                <a:ea typeface="MS Gothic" pitchFamily="49" charset="-128"/>
                <a:cs typeface="Calibri" pitchFamily="34" charset="0"/>
              </a:rPr>
              <a:t>Make your team members as partners in every decision you make</a:t>
            </a:r>
          </a:p>
          <a:p>
            <a:pPr>
              <a:buFont typeface="Wingdings" pitchFamily="2" charset="2"/>
              <a:buChar char="ü"/>
            </a:pPr>
            <a:r>
              <a:rPr altLang="en-US" sz="1800" smtClean="0">
                <a:latin typeface="Calibri" pitchFamily="34" charset="0"/>
                <a:ea typeface="MS Gothic" pitchFamily="49" charset="-128"/>
                <a:cs typeface="Calibri" pitchFamily="34" charset="0"/>
              </a:rPr>
              <a:t>Next slide helps you in understanding how partnering creates an engaging environment</a:t>
            </a:r>
          </a:p>
          <a:p>
            <a:pPr>
              <a:buFont typeface="Wingdings" pitchFamily="2" charset="2"/>
              <a:buChar char="ü"/>
            </a:pPr>
            <a:endParaRPr altLang="en-US" sz="1800" smtClean="0">
              <a:latin typeface="Calibri" pitchFamily="34" charset="0"/>
              <a:ea typeface="MS Gothic" pitchFamily="49" charset="-128"/>
              <a:cs typeface="Calibri" pitchFamily="34" charset="0"/>
            </a:endParaRPr>
          </a:p>
          <a:p>
            <a:pPr>
              <a:buFont typeface="Wingdings" pitchFamily="2" charset="2"/>
              <a:buChar char="ü"/>
            </a:pPr>
            <a:endParaRPr altLang="en-US" sz="1800" smtClean="0">
              <a:latin typeface="Calibri" pitchFamily="34" charset="0"/>
              <a:ea typeface="MS Gothic" pitchFamily="49" charset="-128"/>
              <a:cs typeface="Calibri" pitchFamily="34" charset="0"/>
            </a:endParaRPr>
          </a:p>
        </p:txBody>
      </p:sp>
      <p:sp>
        <p:nvSpPr>
          <p:cNvPr id="4" name="Rectangle 2"/>
          <p:cNvSpPr txBox="1">
            <a:spLocks noChangeArrowheads="1"/>
          </p:cNvSpPr>
          <p:nvPr/>
        </p:nvSpPr>
        <p:spPr bwMode="auto">
          <a:xfrm>
            <a:off x="228600" y="76200"/>
            <a:ext cx="16764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975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2800" b="1" dirty="0">
                <a:solidFill>
                  <a:schemeClr val="bg1"/>
                </a:solidFill>
              </a:rPr>
              <a:t>Partnering</a:t>
            </a:r>
            <a:endParaRPr sz="3600" b="1" dirty="0">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txBox="1">
            <a:spLocks noGrp="1" noChangeArrowheads="1"/>
          </p:cNvSpPr>
          <p:nvPr>
            <p:ph sz="quarter" idx="1"/>
          </p:nvPr>
        </p:nvSpPr>
        <p:spPr>
          <a:xfrm>
            <a:off x="152400" y="838200"/>
            <a:ext cx="8153400" cy="5029200"/>
          </a:xfrm>
        </p:spPr>
        <p:txBody>
          <a:bodyPr/>
          <a:lstStyle/>
          <a:p>
            <a:pPr>
              <a:buFont typeface="Wingdings" pitchFamily="2" charset="2"/>
              <a:buChar char="ü"/>
            </a:pPr>
            <a:r>
              <a:rPr altLang="en-US" sz="1800" smtClean="0">
                <a:latin typeface="Calibri" pitchFamily="34" charset="0"/>
                <a:ea typeface="MS Gothic" pitchFamily="49" charset="-128"/>
                <a:cs typeface="Calibri" pitchFamily="34" charset="0"/>
              </a:rPr>
              <a:t>Adding a new resource to team …</a:t>
            </a:r>
          </a:p>
          <a:p>
            <a:pPr>
              <a:buFont typeface="Wingdings" pitchFamily="2" charset="2"/>
              <a:buChar char="ü"/>
            </a:pPr>
            <a:r>
              <a:rPr altLang="en-US" sz="1800" smtClean="0">
                <a:latin typeface="Calibri" pitchFamily="34" charset="0"/>
                <a:ea typeface="MS Gothic" pitchFamily="49" charset="-128"/>
                <a:cs typeface="Calibri" pitchFamily="34" charset="0"/>
              </a:rPr>
              <a:t>Changing cubicle …</a:t>
            </a:r>
          </a:p>
          <a:p>
            <a:pPr>
              <a:buFont typeface="Wingdings" pitchFamily="2" charset="2"/>
              <a:buChar char="ü"/>
            </a:pPr>
            <a:r>
              <a:rPr altLang="en-US" sz="1800" smtClean="0">
                <a:latin typeface="Calibri" pitchFamily="34" charset="0"/>
                <a:ea typeface="MS Gothic" pitchFamily="49" charset="-128"/>
                <a:cs typeface="Calibri" pitchFamily="34" charset="0"/>
              </a:rPr>
              <a:t>Assigning challenging task …</a:t>
            </a:r>
          </a:p>
          <a:p>
            <a:pPr>
              <a:buFont typeface="Wingdings" pitchFamily="2" charset="2"/>
              <a:buChar char="ü"/>
            </a:pPr>
            <a:r>
              <a:rPr altLang="en-US" sz="1800" smtClean="0">
                <a:latin typeface="Calibri" pitchFamily="34" charset="0"/>
                <a:ea typeface="MS Gothic" pitchFamily="49" charset="-128"/>
                <a:cs typeface="Calibri" pitchFamily="34" charset="0"/>
              </a:rPr>
              <a:t>How to deal with cases where employees are not spending 9 hours …</a:t>
            </a:r>
          </a:p>
          <a:p>
            <a:pPr>
              <a:buFont typeface="Wingdings" pitchFamily="2" charset="2"/>
              <a:buChar char="ü"/>
            </a:pPr>
            <a:r>
              <a:rPr altLang="en-US" sz="1800" smtClean="0">
                <a:latin typeface="Calibri" pitchFamily="34" charset="0"/>
                <a:ea typeface="MS Gothic" pitchFamily="49" charset="-128"/>
                <a:cs typeface="Calibri" pitchFamily="34" charset="0"/>
              </a:rPr>
              <a:t>Framing a new policy …</a:t>
            </a:r>
          </a:p>
          <a:p>
            <a:pPr>
              <a:buFont typeface="Wingdings" pitchFamily="2" charset="2"/>
              <a:buChar char="ü"/>
            </a:pPr>
            <a:endParaRPr altLang="en-US" sz="1800" smtClean="0">
              <a:latin typeface="Calibri" pitchFamily="34" charset="0"/>
              <a:ea typeface="MS Gothic" pitchFamily="49" charset="-128"/>
              <a:cs typeface="Calibri" pitchFamily="34" charset="0"/>
            </a:endParaRPr>
          </a:p>
          <a:p>
            <a:pPr>
              <a:buFont typeface="Wingdings" pitchFamily="2" charset="2"/>
              <a:buChar char="ü"/>
            </a:pPr>
            <a:endParaRPr altLang="en-US" sz="1800" smtClean="0">
              <a:latin typeface="Calibri" pitchFamily="34" charset="0"/>
              <a:ea typeface="MS Gothic" pitchFamily="49" charset="-128"/>
              <a:cs typeface="Calibri" pitchFamily="34" charset="0"/>
            </a:endParaRPr>
          </a:p>
          <a:p>
            <a:pPr>
              <a:buFont typeface="Wingdings" pitchFamily="2" charset="2"/>
              <a:buChar char="ü"/>
            </a:pPr>
            <a:endParaRPr altLang="en-US" sz="1800" smtClean="0">
              <a:latin typeface="Calibri" pitchFamily="34" charset="0"/>
              <a:ea typeface="MS Gothic" pitchFamily="49" charset="-128"/>
              <a:cs typeface="Calibri" pitchFamily="34" charset="0"/>
            </a:endParaRPr>
          </a:p>
        </p:txBody>
      </p:sp>
      <p:sp>
        <p:nvSpPr>
          <p:cNvPr id="4" name="Rectangle 2"/>
          <p:cNvSpPr txBox="1">
            <a:spLocks noChangeArrowheads="1"/>
          </p:cNvSpPr>
          <p:nvPr/>
        </p:nvSpPr>
        <p:spPr bwMode="auto">
          <a:xfrm>
            <a:off x="228600" y="76200"/>
            <a:ext cx="20574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975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2800" b="1" dirty="0">
                <a:solidFill>
                  <a:schemeClr val="bg1"/>
                </a:solidFill>
              </a:rPr>
              <a:t>How it works</a:t>
            </a:r>
            <a:endParaRPr sz="3600" b="1" dirty="0">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txBox="1">
            <a:spLocks noGrp="1" noChangeArrowheads="1"/>
          </p:cNvSpPr>
          <p:nvPr>
            <p:ph sz="quarter" idx="1"/>
          </p:nvPr>
        </p:nvSpPr>
        <p:spPr>
          <a:xfrm>
            <a:off x="152400" y="838200"/>
            <a:ext cx="8153400" cy="5029200"/>
          </a:xfrm>
        </p:spPr>
        <p:txBody>
          <a:bodyPr/>
          <a:lstStyle/>
          <a:p>
            <a:pPr>
              <a:buFont typeface="Wingdings" pitchFamily="2" charset="2"/>
              <a:buChar char="ü"/>
            </a:pPr>
            <a:r>
              <a:rPr altLang="en-US" sz="1800" smtClean="0">
                <a:latin typeface="Calibri" pitchFamily="34" charset="0"/>
                <a:ea typeface="MS Gothic" pitchFamily="49" charset="-128"/>
                <a:cs typeface="Calibri" pitchFamily="34" charset="0"/>
              </a:rPr>
              <a:t>Showing consideration to employees is one of the quickest, easiest, and most effective ways to increase employee engagement</a:t>
            </a:r>
          </a:p>
          <a:p>
            <a:pPr>
              <a:buFont typeface="Wingdings" pitchFamily="2" charset="2"/>
              <a:buChar char="ü"/>
            </a:pPr>
            <a:r>
              <a:rPr altLang="en-US" sz="1800" smtClean="0">
                <a:latin typeface="Calibri" pitchFamily="34" charset="0"/>
                <a:ea typeface="MS Gothic" pitchFamily="49" charset="-128"/>
                <a:cs typeface="Calibri" pitchFamily="34" charset="0"/>
              </a:rPr>
              <a:t>How you treat an employee who has fallen sick matters a lot</a:t>
            </a:r>
          </a:p>
          <a:p>
            <a:pPr>
              <a:buFont typeface="Wingdings" pitchFamily="2" charset="2"/>
              <a:buChar char="ü"/>
            </a:pPr>
            <a:r>
              <a:rPr altLang="en-US" sz="1800" smtClean="0">
                <a:latin typeface="Calibri" pitchFamily="34" charset="0"/>
                <a:ea typeface="MS Gothic" pitchFamily="49" charset="-128"/>
                <a:cs typeface="Calibri" pitchFamily="34" charset="0"/>
              </a:rPr>
              <a:t>Being inconsiderate toward employees, particularly when it comes to health and wellness issues, is a terrible business decision</a:t>
            </a:r>
          </a:p>
          <a:p>
            <a:pPr>
              <a:buFont typeface="Wingdings" pitchFamily="2" charset="2"/>
              <a:buChar char="ü"/>
            </a:pPr>
            <a:r>
              <a:rPr altLang="en-US" sz="1800" smtClean="0">
                <a:latin typeface="Calibri" pitchFamily="34" charset="0"/>
                <a:ea typeface="MS Gothic" pitchFamily="49" charset="-128"/>
                <a:cs typeface="Calibri" pitchFamily="34" charset="0"/>
              </a:rPr>
              <a:t>Like sports fans supporting their favorite team, loyal employees take pride in their organization. This pride shows up in the quality of their work and overall positive attitude toward the organization</a:t>
            </a:r>
          </a:p>
          <a:p>
            <a:pPr>
              <a:buFont typeface="Wingdings" pitchFamily="2" charset="2"/>
              <a:buChar char="ü"/>
            </a:pPr>
            <a:endParaRPr altLang="en-US" sz="1800" smtClean="0">
              <a:latin typeface="Calibri" pitchFamily="34" charset="0"/>
              <a:ea typeface="MS Gothic" pitchFamily="49" charset="-128"/>
              <a:cs typeface="Calibri" pitchFamily="34" charset="0"/>
            </a:endParaRPr>
          </a:p>
          <a:p>
            <a:pPr>
              <a:buFont typeface="Wingdings" pitchFamily="2" charset="2"/>
              <a:buChar char="ü"/>
            </a:pPr>
            <a:endParaRPr altLang="en-US" sz="1800" smtClean="0">
              <a:latin typeface="Calibri" pitchFamily="34" charset="0"/>
              <a:ea typeface="MS Gothic" pitchFamily="49" charset="-128"/>
              <a:cs typeface="Calibri" pitchFamily="34" charset="0"/>
            </a:endParaRPr>
          </a:p>
        </p:txBody>
      </p:sp>
      <p:sp>
        <p:nvSpPr>
          <p:cNvPr id="4" name="Rectangle 2"/>
          <p:cNvSpPr txBox="1">
            <a:spLocks noChangeArrowheads="1"/>
          </p:cNvSpPr>
          <p:nvPr/>
        </p:nvSpPr>
        <p:spPr bwMode="auto">
          <a:xfrm>
            <a:off x="228600" y="76200"/>
            <a:ext cx="25146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975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2800" b="1" dirty="0">
                <a:solidFill>
                  <a:schemeClr val="bg1"/>
                </a:solidFill>
              </a:rPr>
              <a:t>Consideration</a:t>
            </a:r>
            <a:endParaRPr sz="3600" b="1" dirty="0">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sz="quarter" idx="1"/>
          </p:nvPr>
        </p:nvSpPr>
        <p:spPr>
          <a:xfrm>
            <a:off x="152400" y="838200"/>
            <a:ext cx="8153400" cy="5029200"/>
          </a:xfrm>
        </p:spPr>
        <p:txBody>
          <a:bodyPr>
            <a:normAutofit/>
          </a:bodyPr>
          <a:lstStyle/>
          <a:p>
            <a:pPr>
              <a:buFont typeface="Wingdings" pitchFamily="2" charset="2"/>
              <a:buChar char="ü"/>
              <a:defRPr/>
            </a:pPr>
            <a:r>
              <a:rPr altLang="en-US" sz="1800" dirty="0" smtClean="0">
                <a:latin typeface="Calibri" pitchFamily="34" charset="0"/>
                <a:ea typeface="MS Gothic" pitchFamily="49" charset="-128"/>
                <a:cs typeface="Calibri" pitchFamily="34" charset="0"/>
              </a:rPr>
              <a:t>Not trusting employees will lead to disengaging environment</a:t>
            </a:r>
          </a:p>
          <a:p>
            <a:pPr>
              <a:buFont typeface="Wingdings" pitchFamily="2" charset="2"/>
              <a:buChar char="ü"/>
              <a:defRPr/>
            </a:pPr>
            <a:r>
              <a:rPr altLang="en-US" sz="1800" dirty="0" smtClean="0">
                <a:latin typeface="Calibri" pitchFamily="34" charset="0"/>
                <a:ea typeface="MS Gothic" pitchFamily="49" charset="-128"/>
                <a:cs typeface="Calibri" pitchFamily="34" charset="0"/>
              </a:rPr>
              <a:t>Indications Of Distrust</a:t>
            </a:r>
          </a:p>
          <a:p>
            <a:pPr marL="593725" lvl="2" indent="-319088" defTabSz="914400" fontAlgn="base">
              <a:spcBef>
                <a:spcPts val="700"/>
              </a:spcBef>
              <a:spcAft>
                <a:spcPts val="775"/>
              </a:spcAft>
              <a:buSzPct val="60000"/>
              <a:buFont typeface="Wingdings" pitchFamily="2" charset="2"/>
              <a:buChar char="ü"/>
              <a:defRPr/>
            </a:pPr>
            <a:r>
              <a:rPr altLang="en-US" sz="1800" dirty="0" smtClean="0">
                <a:latin typeface="Calibri" pitchFamily="34" charset="0"/>
                <a:ea typeface="MS Gothic" pitchFamily="49" charset="-128"/>
              </a:rPr>
              <a:t>Not believing your employees</a:t>
            </a:r>
          </a:p>
          <a:p>
            <a:pPr marL="593725" lvl="2" indent="-319088" defTabSz="914400" fontAlgn="base">
              <a:spcBef>
                <a:spcPts val="700"/>
              </a:spcBef>
              <a:spcAft>
                <a:spcPts val="775"/>
              </a:spcAft>
              <a:buSzPct val="60000"/>
              <a:buFont typeface="Wingdings" pitchFamily="2" charset="2"/>
              <a:buChar char="ü"/>
              <a:defRPr/>
            </a:pPr>
            <a:r>
              <a:rPr altLang="en-US" sz="1800" dirty="0" smtClean="0">
                <a:latin typeface="Calibri" pitchFamily="34" charset="0"/>
                <a:ea typeface="MS Gothic" pitchFamily="49" charset="-128"/>
              </a:rPr>
              <a:t>Not </a:t>
            </a:r>
            <a:r>
              <a:rPr altLang="en-US" sz="1800" dirty="0" smtClean="0">
                <a:latin typeface="Calibri" pitchFamily="34" charset="0"/>
                <a:ea typeface="MS Gothic" pitchFamily="49" charset="-128"/>
              </a:rPr>
              <a:t>keeping promises</a:t>
            </a:r>
          </a:p>
          <a:p>
            <a:pPr marL="593725" lvl="2" indent="-319088" defTabSz="914400" fontAlgn="base">
              <a:spcBef>
                <a:spcPts val="700"/>
              </a:spcBef>
              <a:spcAft>
                <a:spcPts val="775"/>
              </a:spcAft>
              <a:buSzPct val="60000"/>
              <a:buFont typeface="Wingdings" pitchFamily="2" charset="2"/>
              <a:buChar char="ü"/>
              <a:defRPr/>
            </a:pPr>
            <a:r>
              <a:rPr altLang="en-US" sz="1800" dirty="0" smtClean="0">
                <a:latin typeface="Calibri" pitchFamily="34" charset="0"/>
                <a:ea typeface="MS Gothic" pitchFamily="49" charset="-128"/>
              </a:rPr>
              <a:t>Not giving credit for his work</a:t>
            </a:r>
          </a:p>
          <a:p>
            <a:pPr marL="593725" lvl="2" indent="-319088" defTabSz="914400" fontAlgn="base">
              <a:spcBef>
                <a:spcPts val="700"/>
              </a:spcBef>
              <a:spcAft>
                <a:spcPts val="775"/>
              </a:spcAft>
              <a:buSzPct val="60000"/>
              <a:buFont typeface="Wingdings" pitchFamily="2" charset="2"/>
              <a:buChar char="ü"/>
              <a:defRPr/>
            </a:pPr>
            <a:r>
              <a:rPr altLang="en-US" sz="1800" dirty="0" smtClean="0">
                <a:latin typeface="Calibri" pitchFamily="34" charset="0"/>
                <a:ea typeface="MS Gothic" pitchFamily="49" charset="-128"/>
              </a:rPr>
              <a:t>Micromanaging others’ work</a:t>
            </a:r>
          </a:p>
          <a:p>
            <a:pPr marL="593725" lvl="2" indent="-319088" defTabSz="914400" fontAlgn="base">
              <a:spcBef>
                <a:spcPts val="700"/>
              </a:spcBef>
              <a:spcAft>
                <a:spcPts val="775"/>
              </a:spcAft>
              <a:buSzPct val="60000"/>
              <a:buFont typeface="Wingdings" pitchFamily="2" charset="2"/>
              <a:buChar char="ü"/>
              <a:defRPr/>
            </a:pPr>
            <a:r>
              <a:rPr altLang="en-US" sz="1800" dirty="0" smtClean="0">
                <a:latin typeface="Calibri" pitchFamily="34" charset="0"/>
                <a:ea typeface="MS Gothic" pitchFamily="49" charset="-128"/>
              </a:rPr>
              <a:t>Lying; any misrepresentation of the truth</a:t>
            </a:r>
          </a:p>
          <a:p>
            <a:pPr marL="593725" lvl="2" indent="-319088" defTabSz="914400" fontAlgn="base">
              <a:spcBef>
                <a:spcPts val="700"/>
              </a:spcBef>
              <a:spcAft>
                <a:spcPts val="775"/>
              </a:spcAft>
              <a:buSzPct val="60000"/>
              <a:buFont typeface="Wingdings" pitchFamily="2" charset="2"/>
              <a:buChar char="ü"/>
              <a:defRPr/>
            </a:pPr>
            <a:r>
              <a:rPr altLang="en-US" sz="1800" dirty="0" smtClean="0">
                <a:latin typeface="Calibri" pitchFamily="34" charset="0"/>
                <a:ea typeface="MS Gothic" pitchFamily="49" charset="-128"/>
              </a:rPr>
              <a:t>Mushroom Management</a:t>
            </a:r>
          </a:p>
          <a:p>
            <a:pPr marL="593725" lvl="2" indent="-319088" defTabSz="914400" fontAlgn="base">
              <a:spcBef>
                <a:spcPts val="700"/>
              </a:spcBef>
              <a:spcAft>
                <a:spcPts val="775"/>
              </a:spcAft>
              <a:buSzPct val="60000"/>
              <a:buFont typeface="Wingdings" pitchFamily="2" charset="2"/>
              <a:buChar char="ü"/>
              <a:defRPr/>
            </a:pPr>
            <a:r>
              <a:rPr altLang="en-US" sz="1800" dirty="0" smtClean="0">
                <a:latin typeface="Calibri" pitchFamily="34" charset="0"/>
                <a:ea typeface="MS Gothic" pitchFamily="49" charset="-128"/>
              </a:rPr>
              <a:t>Not admitting  your mistakes</a:t>
            </a:r>
          </a:p>
          <a:p>
            <a:pPr>
              <a:buFont typeface="Wingdings" pitchFamily="2" charset="2"/>
              <a:buChar char="ü"/>
              <a:defRPr/>
            </a:pPr>
            <a:endParaRPr altLang="en-US" sz="1800" dirty="0" smtClean="0">
              <a:latin typeface="Calibri" pitchFamily="34" charset="0"/>
              <a:ea typeface="MS Gothic" pitchFamily="49" charset="-128"/>
              <a:cs typeface="Calibri" pitchFamily="34" charset="0"/>
            </a:endParaRPr>
          </a:p>
        </p:txBody>
      </p:sp>
      <p:sp>
        <p:nvSpPr>
          <p:cNvPr id="5" name="Rectangle 2"/>
          <p:cNvSpPr txBox="1">
            <a:spLocks noChangeArrowheads="1"/>
          </p:cNvSpPr>
          <p:nvPr/>
        </p:nvSpPr>
        <p:spPr bwMode="auto">
          <a:xfrm>
            <a:off x="228600" y="76200"/>
            <a:ext cx="12192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975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2800" b="1" dirty="0">
                <a:solidFill>
                  <a:schemeClr val="bg1"/>
                </a:solidFill>
              </a:rPr>
              <a:t>Trust</a:t>
            </a:r>
            <a:endParaRPr sz="3600" b="1" dirty="0">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Grp="1" noChangeAspect="1" noChangeArrowheads="1"/>
          </p:cNvPicPr>
          <p:nvPr>
            <p:ph sz="quarter" idx="1"/>
          </p:nvPr>
        </p:nvPicPr>
        <p:blipFill>
          <a:blip r:embed="rId2" cstate="print"/>
          <a:srcRect/>
          <a:stretch>
            <a:fillRect/>
          </a:stretch>
        </p:blipFill>
        <p:spPr>
          <a:xfrm>
            <a:off x="152400" y="838200"/>
            <a:ext cx="7162800" cy="5238750"/>
          </a:xfrm>
        </p:spPr>
      </p:pic>
      <p:sp>
        <p:nvSpPr>
          <p:cNvPr id="4" name="Rectangle 2"/>
          <p:cNvSpPr txBox="1">
            <a:spLocks noChangeArrowheads="1"/>
          </p:cNvSpPr>
          <p:nvPr/>
        </p:nvSpPr>
        <p:spPr bwMode="auto">
          <a:xfrm>
            <a:off x="228600" y="76200"/>
            <a:ext cx="89154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67500" lnSpcReduction="200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2800" b="1" dirty="0">
                <a:solidFill>
                  <a:schemeClr val="bg1"/>
                </a:solidFill>
              </a:rPr>
              <a:t>FIRST, BREAK ALL THE RULES - What the World’s Greatest Managers Do Differently</a:t>
            </a:r>
            <a:endParaRPr sz="3600" b="1" dirty="0">
              <a:solidFill>
                <a:schemeClr val="bg1"/>
              </a:solidFill>
            </a:endParaRP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txBox="1">
            <a:spLocks noGrp="1" noChangeArrowheads="1"/>
          </p:cNvSpPr>
          <p:nvPr>
            <p:ph sz="quarter" idx="1"/>
          </p:nvPr>
        </p:nvSpPr>
        <p:spPr>
          <a:xfrm>
            <a:off x="152400" y="838200"/>
            <a:ext cx="8153400" cy="5029200"/>
          </a:xfrm>
        </p:spPr>
        <p:txBody>
          <a:bodyPr/>
          <a:lstStyle/>
          <a:p>
            <a:pPr>
              <a:buFont typeface="Wingdings" pitchFamily="2" charset="2"/>
              <a:buChar char="ü"/>
            </a:pPr>
            <a:r>
              <a:rPr altLang="en-US" sz="1800" smtClean="0">
                <a:latin typeface="Calibri" pitchFamily="34" charset="0"/>
                <a:ea typeface="MS Gothic" pitchFamily="49" charset="-128"/>
                <a:cs typeface="Calibri" pitchFamily="34" charset="0"/>
              </a:rPr>
              <a:t>Creating an environment where employees feel they are owners of the company is the key for any organization to be successful </a:t>
            </a:r>
          </a:p>
          <a:p>
            <a:pPr>
              <a:buFont typeface="Wingdings" pitchFamily="2" charset="2"/>
              <a:buChar char="ü"/>
            </a:pPr>
            <a:r>
              <a:rPr altLang="en-US" sz="1800" smtClean="0">
                <a:latin typeface="Calibri" pitchFamily="34" charset="0"/>
                <a:ea typeface="MS Gothic" pitchFamily="49" charset="-128"/>
                <a:cs typeface="Calibri" pitchFamily="34" charset="0"/>
              </a:rPr>
              <a:t>Managers are completely accountable for creating an engaging environment</a:t>
            </a:r>
          </a:p>
          <a:p>
            <a:pPr>
              <a:buFont typeface="Wingdings" pitchFamily="2" charset="2"/>
              <a:buChar char="ü"/>
            </a:pPr>
            <a:r>
              <a:rPr altLang="en-US" sz="1800" smtClean="0">
                <a:latin typeface="Calibri" pitchFamily="34" charset="0"/>
                <a:ea typeface="MS Gothic" pitchFamily="49" charset="-128"/>
                <a:cs typeface="Calibri" pitchFamily="34" charset="0"/>
              </a:rPr>
              <a:t>Being every engaged employee you will see a good manager who constantly motivated him to become more and more engaged with the organization</a:t>
            </a:r>
          </a:p>
          <a:p>
            <a:pPr>
              <a:buFont typeface="Wingdings" pitchFamily="2" charset="2"/>
              <a:buChar char="ü"/>
            </a:pPr>
            <a:r>
              <a:rPr altLang="en-US" sz="1800" smtClean="0">
                <a:latin typeface="Calibri" pitchFamily="34" charset="0"/>
                <a:ea typeface="MS Gothic" pitchFamily="49" charset="-128"/>
                <a:cs typeface="Calibri" pitchFamily="34" charset="0"/>
              </a:rPr>
              <a:t>The entire content in this presentation is inspired from a book</a:t>
            </a:r>
          </a:p>
          <a:p>
            <a:pPr>
              <a:buFont typeface="StarSymbol"/>
              <a:buNone/>
            </a:pPr>
            <a:r>
              <a:rPr altLang="en-US" sz="1800" smtClean="0">
                <a:latin typeface="Calibri" pitchFamily="34" charset="0"/>
                <a:ea typeface="MS Gothic" pitchFamily="49" charset="-128"/>
                <a:cs typeface="Calibri" pitchFamily="34" charset="0"/>
              </a:rPr>
              <a:t>   “</a:t>
            </a:r>
            <a:r>
              <a:rPr altLang="en-US" sz="1800" b="1" smtClean="0">
                <a:latin typeface="Calibri" pitchFamily="34" charset="0"/>
                <a:ea typeface="MS Gothic" pitchFamily="49" charset="-128"/>
                <a:cs typeface="Calibri" pitchFamily="34" charset="0"/>
              </a:rPr>
              <a:t>Carrots and Sticks Don't Work: Build a Culture of Employee Engagement with the Principles of RESPECT </a:t>
            </a:r>
            <a:r>
              <a:rPr altLang="en-US" sz="1800" smtClean="0">
                <a:latin typeface="Calibri" pitchFamily="34" charset="0"/>
                <a:ea typeface="MS Gothic" pitchFamily="49" charset="-128"/>
                <a:cs typeface="Calibri" pitchFamily="34" charset="0"/>
              </a:rPr>
              <a:t>”</a:t>
            </a:r>
          </a:p>
          <a:p>
            <a:pPr>
              <a:buFont typeface="Wingdings" pitchFamily="2" charset="2"/>
              <a:buChar char="ü"/>
            </a:pPr>
            <a:endParaRPr altLang="en-US" sz="1800" smtClean="0">
              <a:latin typeface="Calibri" pitchFamily="34" charset="0"/>
              <a:ea typeface="MS Gothic" pitchFamily="49" charset="-128"/>
              <a:cs typeface="Calibri" pitchFamily="34" charset="0"/>
            </a:endParaRPr>
          </a:p>
          <a:p>
            <a:pPr>
              <a:buFont typeface="Wingdings" pitchFamily="2" charset="2"/>
              <a:buChar char="ü"/>
            </a:pPr>
            <a:endParaRPr altLang="en-US" sz="1800" smtClean="0">
              <a:latin typeface="Calibri" pitchFamily="34" charset="0"/>
              <a:ea typeface="MS Gothic" pitchFamily="49" charset="-128"/>
              <a:cs typeface="Calibri" pitchFamily="34" charset="0"/>
            </a:endParaRPr>
          </a:p>
        </p:txBody>
      </p:sp>
      <p:sp>
        <p:nvSpPr>
          <p:cNvPr id="4" name="Rectangle 2"/>
          <p:cNvSpPr txBox="1">
            <a:spLocks noChangeArrowheads="1"/>
          </p:cNvSpPr>
          <p:nvPr/>
        </p:nvSpPr>
        <p:spPr bwMode="auto">
          <a:xfrm>
            <a:off x="228600" y="76200"/>
            <a:ext cx="19812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975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2800" b="1" dirty="0">
                <a:solidFill>
                  <a:schemeClr val="bg1"/>
                </a:solidFill>
              </a:rPr>
              <a:t>Conclusion</a:t>
            </a:r>
            <a:endParaRPr sz="3600" b="1" dirty="0">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txBox="1">
            <a:spLocks noGrp="1" noChangeArrowheads="1"/>
          </p:cNvSpPr>
          <p:nvPr>
            <p:ph sz="quarter" idx="1"/>
          </p:nvPr>
        </p:nvSpPr>
        <p:spPr>
          <a:xfrm>
            <a:off x="152400" y="838200"/>
            <a:ext cx="8153400" cy="5029200"/>
          </a:xfrm>
        </p:spPr>
        <p:txBody>
          <a:bodyPr/>
          <a:lstStyle/>
          <a:p>
            <a:pPr>
              <a:buFont typeface="Wingdings" pitchFamily="2" charset="2"/>
              <a:buChar char="ü"/>
            </a:pPr>
            <a:r>
              <a:rPr lang="en-IN" sz="1800" u="sng" dirty="0" smtClean="0">
                <a:hlinkClick r:id="rId2"/>
              </a:rPr>
              <a:t>http://www.forbes.com/sites/jackzenger/2013/06/13/the-unlikable-leader-7-ways-to-improve-employeeboss-relationships/</a:t>
            </a:r>
            <a:endParaRPr altLang="en-US" sz="1800" dirty="0" smtClean="0">
              <a:latin typeface="Calibri" pitchFamily="34" charset="0"/>
              <a:ea typeface="MS Gothic" pitchFamily="49" charset="-128"/>
              <a:cs typeface="Calibri" pitchFamily="34" charset="0"/>
            </a:endParaRPr>
          </a:p>
          <a:p>
            <a:pPr>
              <a:buFont typeface="Wingdings" pitchFamily="2" charset="2"/>
              <a:buChar char="ü"/>
            </a:pPr>
            <a:r>
              <a:rPr lang="en-IN" sz="1800" u="sng" dirty="0" smtClean="0">
                <a:hlinkClick r:id="rId3"/>
              </a:rPr>
              <a:t>https://blogs.oracle.com/oraclehcm/what-is-employee-engagement-and-why-is-it-important</a:t>
            </a:r>
            <a:endParaRPr altLang="en-US" sz="1800" dirty="0" smtClean="0">
              <a:latin typeface="Calibri" pitchFamily="34" charset="0"/>
              <a:ea typeface="MS Gothic" pitchFamily="49" charset="-128"/>
              <a:cs typeface="Calibri" pitchFamily="34" charset="0"/>
            </a:endParaRPr>
          </a:p>
          <a:p>
            <a:pPr>
              <a:buFont typeface="Wingdings" pitchFamily="2" charset="2"/>
              <a:buChar char="ü"/>
            </a:pPr>
            <a:r>
              <a:rPr lang="en-IN" altLang="en-US" sz="1800" dirty="0" smtClean="0">
                <a:latin typeface="Calibri" pitchFamily="34" charset="0"/>
                <a:ea typeface="MS Gothic" pitchFamily="49" charset="-128"/>
                <a:cs typeface="Calibri" pitchFamily="34" charset="0"/>
                <a:hlinkClick r:id="rId4" action="ppaction://hlinkfile" tooltip="http://techbus.safaribooksonline.com/book/hr-organizational-management/9780071714013/chapter-1-the-workplace-arrot-on-a-stick/ch01_html"/>
              </a:rPr>
              <a:t>http://techbus.safaribooksonline.com/book/hr-organizational-management/9780071714013/chapter-1-the-workplace-arrot-on-a-stick/ch01_html</a:t>
            </a:r>
            <a:endParaRPr altLang="en-US" sz="1800" dirty="0" smtClean="0">
              <a:latin typeface="Calibri" pitchFamily="34" charset="0"/>
              <a:ea typeface="MS Gothic" pitchFamily="49" charset="-128"/>
              <a:cs typeface="Calibri" pitchFamily="34" charset="0"/>
            </a:endParaRPr>
          </a:p>
          <a:p>
            <a:pPr>
              <a:buFont typeface="Wingdings" pitchFamily="2" charset="2"/>
              <a:buChar char="ü"/>
            </a:pPr>
            <a:endParaRPr altLang="en-US" sz="1800" dirty="0" smtClean="0">
              <a:latin typeface="Calibri" pitchFamily="34" charset="0"/>
              <a:ea typeface="MS Gothic" pitchFamily="49" charset="-128"/>
              <a:cs typeface="Calibri" pitchFamily="34" charset="0"/>
            </a:endParaRPr>
          </a:p>
          <a:p>
            <a:pPr>
              <a:buFont typeface="Wingdings" pitchFamily="2" charset="2"/>
              <a:buChar char="ü"/>
            </a:pPr>
            <a:endParaRPr altLang="en-US" sz="1800" dirty="0" smtClean="0">
              <a:latin typeface="Calibri" pitchFamily="34" charset="0"/>
              <a:ea typeface="MS Gothic" pitchFamily="49" charset="-128"/>
              <a:cs typeface="Calibri" pitchFamily="34" charset="0"/>
            </a:endParaRPr>
          </a:p>
          <a:p>
            <a:pPr>
              <a:buFont typeface="Wingdings" pitchFamily="2" charset="2"/>
              <a:buChar char="ü"/>
            </a:pPr>
            <a:endParaRPr altLang="en-US" sz="1800" dirty="0" smtClean="0">
              <a:latin typeface="Calibri" pitchFamily="34" charset="0"/>
              <a:ea typeface="MS Gothic" pitchFamily="49" charset="-128"/>
              <a:cs typeface="Calibri" pitchFamily="34" charset="0"/>
            </a:endParaRPr>
          </a:p>
        </p:txBody>
      </p:sp>
      <p:sp>
        <p:nvSpPr>
          <p:cNvPr id="4" name="Rectangle 2"/>
          <p:cNvSpPr txBox="1">
            <a:spLocks noChangeArrowheads="1"/>
          </p:cNvSpPr>
          <p:nvPr/>
        </p:nvSpPr>
        <p:spPr bwMode="auto">
          <a:xfrm>
            <a:off x="228600" y="76200"/>
            <a:ext cx="19812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975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2800" b="1" dirty="0" smtClean="0">
                <a:solidFill>
                  <a:schemeClr val="bg1"/>
                </a:solidFill>
              </a:rPr>
              <a:t>References </a:t>
            </a:r>
            <a:endParaRPr sz="3600" b="1" dirty="0">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4"/>
          <p:cNvSpPr txBox="1">
            <a:spLocks noChangeArrowheads="1"/>
          </p:cNvSpPr>
          <p:nvPr/>
        </p:nvSpPr>
        <p:spPr bwMode="auto">
          <a:xfrm>
            <a:off x="914400" y="1600200"/>
            <a:ext cx="5791200" cy="1754188"/>
          </a:xfrm>
          <a:prstGeom prst="rect">
            <a:avLst/>
          </a:prstGeom>
          <a:noFill/>
          <a:ln w="9525">
            <a:noFill/>
            <a:miter lim="800000"/>
            <a:headEnd/>
            <a:tailEnd/>
          </a:ln>
        </p:spPr>
        <p:txBody>
          <a:bodyPr>
            <a:spAutoFit/>
          </a:bodyPr>
          <a:lstStyle/>
          <a:p>
            <a:pPr algn="ctr" defTabSz="828675" eaLnBrk="1" hangingPunct="1"/>
            <a:r>
              <a:rPr lang="en-US" altLang="en-US" sz="3600" b="1">
                <a:solidFill>
                  <a:srgbClr val="000000"/>
                </a:solidFill>
                <a:ea typeface="MS Gothic" pitchFamily="49" charset="-128"/>
              </a:rPr>
              <a:t>Thank You!</a:t>
            </a:r>
          </a:p>
          <a:p>
            <a:pPr algn="ctr" defTabSz="828675" eaLnBrk="1" hangingPunct="1"/>
            <a:endParaRPr lang="en-US" altLang="en-US" sz="3600" b="1">
              <a:solidFill>
                <a:srgbClr val="000000"/>
              </a:solidFill>
              <a:ea typeface="MS Gothic" pitchFamily="49" charset="-128"/>
            </a:endParaRPr>
          </a:p>
          <a:p>
            <a:pPr algn="ctr" defTabSz="828675" eaLnBrk="1" hangingPunct="1"/>
            <a:r>
              <a:rPr lang="en-US" altLang="en-US" sz="3600" b="1">
                <a:solidFill>
                  <a:srgbClr val="000000"/>
                </a:solidFill>
                <a:ea typeface="MS Gothic" pitchFamily="49" charset="-128"/>
              </a:rPr>
              <a:t>Any Questions? </a:t>
            </a:r>
          </a:p>
        </p:txBody>
      </p:sp>
      <p:pic>
        <p:nvPicPr>
          <p:cNvPr id="32771" name="Picture 9"/>
          <p:cNvPicPr>
            <a:picLocks noChangeAspect="1"/>
          </p:cNvPicPr>
          <p:nvPr/>
        </p:nvPicPr>
        <p:blipFill>
          <a:blip r:embed="rId2" cstate="print"/>
          <a:srcRect/>
          <a:stretch>
            <a:fillRect/>
          </a:stretch>
        </p:blipFill>
        <p:spPr bwMode="auto">
          <a:xfrm>
            <a:off x="3162300" y="4324350"/>
            <a:ext cx="1409700" cy="1866900"/>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0"/>
            <a:ext cx="6172200" cy="488950"/>
          </a:xfrm>
        </p:spPr>
        <p:txBody>
          <a:bodyPr>
            <a:normAutofit/>
          </a:bodyPr>
          <a:lstStyle/>
          <a:p>
            <a:pPr algn="l">
              <a:buFont typeface="StarSymbol"/>
              <a:buNone/>
              <a:defRPr/>
            </a:pPr>
            <a:r>
              <a:rPr sz="2100" b="1" dirty="0" smtClean="0">
                <a:solidFill>
                  <a:schemeClr val="bg1"/>
                </a:solidFill>
              </a:rPr>
              <a:t>Organizations </a:t>
            </a:r>
            <a:r>
              <a:rPr sz="2100" b="1" dirty="0" smtClean="0">
                <a:solidFill>
                  <a:schemeClr val="bg1"/>
                </a:solidFill>
              </a:rPr>
              <a:t>have concerns</a:t>
            </a:r>
            <a:r>
              <a:rPr sz="2100" b="1" dirty="0">
                <a:solidFill>
                  <a:schemeClr val="bg1"/>
                </a:solidFill>
              </a:rPr>
              <a:t>	</a:t>
            </a:r>
          </a:p>
        </p:txBody>
      </p:sp>
      <p:sp>
        <p:nvSpPr>
          <p:cNvPr id="7171" name="Rectangle 3"/>
          <p:cNvSpPr txBox="1">
            <a:spLocks noGrp="1" noChangeArrowheads="1"/>
          </p:cNvSpPr>
          <p:nvPr>
            <p:ph sz="quarter" idx="1"/>
          </p:nvPr>
        </p:nvSpPr>
        <p:spPr>
          <a:xfrm>
            <a:off x="228600" y="1066800"/>
            <a:ext cx="8153400" cy="4800600"/>
          </a:xfrm>
        </p:spPr>
        <p:txBody>
          <a:bodyPr/>
          <a:lstStyle/>
          <a:p>
            <a:pPr>
              <a:buFont typeface="Wingdings" pitchFamily="2" charset="2"/>
              <a:buChar char="ü"/>
            </a:pPr>
            <a:r>
              <a:rPr altLang="en-US" sz="1800" dirty="0" smtClean="0">
                <a:latin typeface="Calibri" pitchFamily="34" charset="0"/>
                <a:ea typeface="MS Gothic" pitchFamily="49" charset="-128"/>
                <a:cs typeface="Calibri" pitchFamily="34" charset="0"/>
              </a:rPr>
              <a:t>How to increase customer satisfaction ?</a:t>
            </a:r>
          </a:p>
          <a:p>
            <a:pPr>
              <a:buFont typeface="Wingdings" pitchFamily="2" charset="2"/>
              <a:buChar char="ü"/>
            </a:pPr>
            <a:r>
              <a:rPr altLang="en-US" sz="1800" dirty="0" smtClean="0">
                <a:latin typeface="Calibri" pitchFamily="34" charset="0"/>
                <a:ea typeface="MS Gothic" pitchFamily="49" charset="-128"/>
                <a:cs typeface="Calibri" pitchFamily="34" charset="0"/>
              </a:rPr>
              <a:t>How to increase productivity ?</a:t>
            </a:r>
          </a:p>
          <a:p>
            <a:pPr>
              <a:buFont typeface="Wingdings" pitchFamily="2" charset="2"/>
              <a:buChar char="ü"/>
            </a:pPr>
            <a:r>
              <a:rPr altLang="en-US" sz="1800" dirty="0" smtClean="0">
                <a:latin typeface="Calibri" pitchFamily="34" charset="0"/>
                <a:ea typeface="MS Gothic" pitchFamily="49" charset="-128"/>
                <a:cs typeface="Calibri" pitchFamily="34" charset="0"/>
              </a:rPr>
              <a:t>How to increase quality of work  ?</a:t>
            </a:r>
          </a:p>
          <a:p>
            <a:pPr>
              <a:buFont typeface="Wingdings" pitchFamily="2" charset="2"/>
              <a:buChar char="ü"/>
            </a:pPr>
            <a:r>
              <a:rPr altLang="en-US" sz="1800" dirty="0" smtClean="0">
                <a:latin typeface="Calibri" pitchFamily="34" charset="0"/>
                <a:ea typeface="MS Gothic" pitchFamily="49" charset="-128"/>
                <a:cs typeface="Calibri" pitchFamily="34" charset="0"/>
              </a:rPr>
              <a:t>How to bring down attrition  ?</a:t>
            </a:r>
          </a:p>
          <a:p>
            <a:pPr>
              <a:buFont typeface="Wingdings" pitchFamily="2" charset="2"/>
              <a:buChar char="ü"/>
            </a:pPr>
            <a:endParaRPr altLang="en-US" sz="1800" dirty="0" smtClean="0">
              <a:latin typeface="Calibri" pitchFamily="34" charset="0"/>
              <a:ea typeface="MS Gothic" pitchFamily="49" charset="-128"/>
              <a:cs typeface="Calibri" pitchFamily="34" charset="0"/>
            </a:endParaRPr>
          </a:p>
        </p:txBody>
      </p:sp>
      <p:pic>
        <p:nvPicPr>
          <p:cNvPr id="7172" name="Picture 4"/>
          <p:cNvPicPr>
            <a:picLocks noChangeAspect="1"/>
          </p:cNvPicPr>
          <p:nvPr/>
        </p:nvPicPr>
        <p:blipFill>
          <a:blip r:embed="rId2" cstate="print"/>
          <a:srcRect/>
          <a:stretch>
            <a:fillRect/>
          </a:stretch>
        </p:blipFill>
        <p:spPr bwMode="auto">
          <a:xfrm>
            <a:off x="7467600" y="4876800"/>
            <a:ext cx="1600200" cy="1371600"/>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sz="quarter" idx="1"/>
          </p:nvPr>
        </p:nvSpPr>
        <p:spPr>
          <a:xfrm>
            <a:off x="152400" y="838200"/>
            <a:ext cx="8153400" cy="4419600"/>
          </a:xfrm>
        </p:spPr>
        <p:txBody>
          <a:bodyPr>
            <a:noAutofit/>
          </a:bodyPr>
          <a:lstStyle/>
          <a:p>
            <a:pPr>
              <a:buFont typeface="Wingdings" pitchFamily="2" charset="2"/>
              <a:buChar char="ü"/>
              <a:defRPr/>
            </a:pPr>
            <a:r>
              <a:rPr altLang="en-US" sz="1800" dirty="0" smtClean="0">
                <a:latin typeface="Calibri" pitchFamily="34" charset="0"/>
                <a:ea typeface="MS Gothic" pitchFamily="49" charset="-128"/>
                <a:cs typeface="Calibri" pitchFamily="34" charset="0"/>
              </a:rPr>
              <a:t>We require skilled </a:t>
            </a:r>
            <a:r>
              <a:rPr altLang="en-US" sz="1800" dirty="0" smtClean="0">
                <a:latin typeface="Calibri" pitchFamily="34" charset="0"/>
                <a:ea typeface="MS Gothic" pitchFamily="49" charset="-128"/>
                <a:cs typeface="Calibri" pitchFamily="34" charset="0"/>
              </a:rPr>
              <a:t> </a:t>
            </a:r>
            <a:r>
              <a:rPr altLang="en-US" sz="1800" dirty="0" smtClean="0">
                <a:latin typeface="Calibri" pitchFamily="34" charset="0"/>
                <a:ea typeface="MS Gothic" pitchFamily="49" charset="-128"/>
                <a:cs typeface="Calibri" pitchFamily="34" charset="0"/>
              </a:rPr>
              <a:t>employees to resolve concerns</a:t>
            </a:r>
          </a:p>
          <a:p>
            <a:pPr>
              <a:buFont typeface="Wingdings" pitchFamily="2" charset="2"/>
              <a:buChar char="ü"/>
              <a:defRPr/>
            </a:pPr>
            <a:r>
              <a:rPr altLang="en-US" sz="1800" dirty="0" smtClean="0">
                <a:latin typeface="Calibri" pitchFamily="34" charset="0"/>
                <a:ea typeface="MS Gothic" pitchFamily="49" charset="-128"/>
                <a:cs typeface="Calibri" pitchFamily="34" charset="0"/>
              </a:rPr>
              <a:t>Who is skilled </a:t>
            </a:r>
            <a:r>
              <a:rPr altLang="en-US" sz="1800" dirty="0" smtClean="0">
                <a:latin typeface="Calibri" pitchFamily="34" charset="0"/>
                <a:ea typeface="MS Gothic" pitchFamily="49" charset="-128"/>
                <a:cs typeface="Calibri" pitchFamily="34" charset="0"/>
              </a:rPr>
              <a:t> </a:t>
            </a:r>
            <a:r>
              <a:rPr altLang="en-US" sz="1800" dirty="0" smtClean="0">
                <a:latin typeface="Calibri" pitchFamily="34" charset="0"/>
                <a:ea typeface="MS Gothic" pitchFamily="49" charset="-128"/>
                <a:cs typeface="Calibri" pitchFamily="34" charset="0"/>
              </a:rPr>
              <a:t>employee ?</a:t>
            </a:r>
            <a:endParaRPr altLang="en-US" sz="1800" dirty="0" smtClean="0">
              <a:latin typeface="Calibri" pitchFamily="34" charset="0"/>
              <a:ea typeface="MS Gothic" pitchFamily="49" charset="-128"/>
              <a:cs typeface="Calibri" pitchFamily="34" charset="0"/>
            </a:endParaRPr>
          </a:p>
          <a:p>
            <a:pPr marL="782638" lvl="1" indent="-293688" defTabSz="914400" fontAlgn="base">
              <a:spcBef>
                <a:spcPts val="513"/>
              </a:spcBef>
              <a:spcAft>
                <a:spcPts val="1025"/>
              </a:spcAft>
              <a:buFont typeface="Wingdings" pitchFamily="2" charset="2"/>
              <a:buChar char="ü"/>
              <a:defRPr/>
            </a:pPr>
            <a:r>
              <a:rPr altLang="en-US" sz="1800" dirty="0" smtClean="0">
                <a:latin typeface="Calibri" pitchFamily="34" charset="0"/>
                <a:ea typeface="MS Gothic" pitchFamily="49" charset="-128"/>
              </a:rPr>
              <a:t>Person with technical skills?</a:t>
            </a:r>
          </a:p>
          <a:p>
            <a:pPr marL="782638" lvl="1" indent="-293688" defTabSz="914400" fontAlgn="base">
              <a:spcBef>
                <a:spcPts val="513"/>
              </a:spcBef>
              <a:spcAft>
                <a:spcPts val="1025"/>
              </a:spcAft>
              <a:buFont typeface="Wingdings" pitchFamily="2" charset="2"/>
              <a:buChar char="ü"/>
              <a:defRPr/>
            </a:pPr>
            <a:r>
              <a:rPr altLang="en-US" sz="1800" dirty="0" smtClean="0">
                <a:latin typeface="Calibri" pitchFamily="34" charset="0"/>
                <a:ea typeface="MS Gothic" pitchFamily="49" charset="-128"/>
              </a:rPr>
              <a:t>Person with leader ship skills?</a:t>
            </a:r>
          </a:p>
          <a:p>
            <a:pPr marL="782638" lvl="1" indent="-293688" defTabSz="914400" fontAlgn="base">
              <a:spcBef>
                <a:spcPts val="513"/>
              </a:spcBef>
              <a:spcAft>
                <a:spcPts val="1025"/>
              </a:spcAft>
              <a:buFont typeface="Wingdings" pitchFamily="2" charset="2"/>
              <a:buChar char="ü"/>
              <a:defRPr/>
            </a:pPr>
            <a:r>
              <a:rPr altLang="en-US" sz="1800" dirty="0" smtClean="0">
                <a:latin typeface="Calibri" pitchFamily="34" charset="0"/>
                <a:ea typeface="MS Gothic" pitchFamily="49" charset="-128"/>
              </a:rPr>
              <a:t>Person with good behavior?</a:t>
            </a:r>
          </a:p>
          <a:p>
            <a:pPr marL="782638" lvl="1" indent="-293688" defTabSz="914400" fontAlgn="base">
              <a:spcBef>
                <a:spcPts val="513"/>
              </a:spcBef>
              <a:spcAft>
                <a:spcPts val="1025"/>
              </a:spcAft>
              <a:buFont typeface="Wingdings" pitchFamily="2" charset="2"/>
              <a:buChar char="ü"/>
              <a:defRPr/>
            </a:pPr>
            <a:r>
              <a:rPr altLang="en-US" sz="1800" dirty="0" smtClean="0">
                <a:latin typeface="Calibri" pitchFamily="34" charset="0"/>
                <a:ea typeface="MS Gothic" pitchFamily="49" charset="-128"/>
              </a:rPr>
              <a:t>Person with good attitude</a:t>
            </a:r>
            <a:r>
              <a:rPr altLang="en-US" sz="1800" dirty="0" smtClean="0">
                <a:latin typeface="Calibri" pitchFamily="34" charset="0"/>
                <a:ea typeface="MS Gothic" pitchFamily="49" charset="-128"/>
              </a:rPr>
              <a:t>?</a:t>
            </a:r>
            <a:endParaRPr lang="en-IN" altLang="en-US" sz="1800" dirty="0">
              <a:solidFill>
                <a:srgbClr val="FF0000"/>
              </a:solidFill>
              <a:latin typeface="Calibri" pitchFamily="34" charset="0"/>
              <a:ea typeface="MS Gothic" pitchFamily="49" charset="-128"/>
            </a:endParaRPr>
          </a:p>
          <a:p>
            <a:pPr>
              <a:buFont typeface="Wingdings" pitchFamily="2" charset="2"/>
              <a:buChar char="ü"/>
              <a:defRPr/>
            </a:pPr>
            <a:r>
              <a:rPr altLang="en-US" sz="1800" dirty="0" smtClean="0">
                <a:latin typeface="Calibri" pitchFamily="34" charset="0"/>
                <a:ea typeface="MS Gothic" pitchFamily="49" charset="-128"/>
                <a:cs typeface="Calibri" pitchFamily="34" charset="0"/>
              </a:rPr>
              <a:t>Skilled </a:t>
            </a:r>
            <a:r>
              <a:rPr altLang="en-US" sz="1800" dirty="0" smtClean="0">
                <a:latin typeface="Calibri" pitchFamily="34" charset="0"/>
                <a:ea typeface="MS Gothic" pitchFamily="49" charset="-128"/>
                <a:cs typeface="Calibri" pitchFamily="34" charset="0"/>
              </a:rPr>
              <a:t> </a:t>
            </a:r>
            <a:r>
              <a:rPr altLang="en-US" sz="1800" dirty="0" smtClean="0">
                <a:latin typeface="Calibri" pitchFamily="34" charset="0"/>
                <a:ea typeface="MS Gothic" pitchFamily="49" charset="-128"/>
                <a:cs typeface="Calibri" pitchFamily="34" charset="0"/>
              </a:rPr>
              <a:t>employee = Engaged employee</a:t>
            </a:r>
          </a:p>
          <a:p>
            <a:pPr>
              <a:buFont typeface="Wingdings" pitchFamily="2" charset="2"/>
              <a:buChar char="ü"/>
              <a:defRPr/>
            </a:pPr>
            <a:endParaRPr altLang="en-US" sz="1800" dirty="0" smtClean="0">
              <a:latin typeface="Calibri" pitchFamily="34" charset="0"/>
              <a:ea typeface="MS Gothic" pitchFamily="49" charset="-128"/>
              <a:cs typeface="Calibri" pitchFamily="34" charset="0"/>
            </a:endParaRPr>
          </a:p>
          <a:p>
            <a:pPr>
              <a:buFont typeface="Wingdings" pitchFamily="2" charset="2"/>
              <a:buChar char="ü"/>
              <a:defRPr/>
            </a:pPr>
            <a:endParaRPr altLang="en-US" sz="1800" dirty="0" smtClean="0">
              <a:latin typeface="Calibri" pitchFamily="34" charset="0"/>
              <a:ea typeface="MS Gothic" pitchFamily="49" charset="-128"/>
              <a:cs typeface="Calibri" pitchFamily="34" charset="0"/>
            </a:endParaRPr>
          </a:p>
          <a:p>
            <a:pPr>
              <a:buFont typeface="Wingdings" pitchFamily="2" charset="2"/>
              <a:buChar char="ü"/>
              <a:defRPr/>
            </a:pPr>
            <a:endParaRPr altLang="en-US" sz="1800" dirty="0" smtClean="0">
              <a:latin typeface="Calibri" pitchFamily="34" charset="0"/>
              <a:ea typeface="MS Gothic" pitchFamily="49" charset="-128"/>
              <a:cs typeface="Calibri" pitchFamily="34" charset="0"/>
            </a:endParaRPr>
          </a:p>
        </p:txBody>
      </p:sp>
      <p:sp>
        <p:nvSpPr>
          <p:cNvPr id="4" name="Rectangle 2"/>
          <p:cNvSpPr txBox="1">
            <a:spLocks noChangeArrowheads="1"/>
          </p:cNvSpPr>
          <p:nvPr/>
        </p:nvSpPr>
        <p:spPr bwMode="auto">
          <a:xfrm>
            <a:off x="-914400" y="0"/>
            <a:ext cx="67056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975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2000" b="1" dirty="0" smtClean="0">
                <a:solidFill>
                  <a:schemeClr val="bg1"/>
                </a:solidFill>
              </a:rPr>
              <a:t>Addressing </a:t>
            </a:r>
            <a:r>
              <a:rPr sz="2000" b="1" dirty="0" smtClean="0">
                <a:solidFill>
                  <a:schemeClr val="bg1"/>
                </a:solidFill>
              </a:rPr>
              <a:t>Organization Concerns</a:t>
            </a:r>
            <a:endParaRPr sz="2800" b="1" dirty="0">
              <a:solidFill>
                <a:schemeClr val="bg1"/>
              </a:solidFill>
            </a:endParaRPr>
          </a:p>
        </p:txBody>
      </p:sp>
      <p:pic>
        <p:nvPicPr>
          <p:cNvPr id="8196" name="Picture 2"/>
          <p:cNvPicPr>
            <a:picLocks noChangeAspect="1"/>
          </p:cNvPicPr>
          <p:nvPr/>
        </p:nvPicPr>
        <p:blipFill>
          <a:blip r:embed="rId2" cstate="print"/>
          <a:srcRect/>
          <a:stretch>
            <a:fillRect/>
          </a:stretch>
        </p:blipFill>
        <p:spPr bwMode="auto">
          <a:xfrm>
            <a:off x="7391400" y="4800600"/>
            <a:ext cx="1666875" cy="1524000"/>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sz="quarter" idx="1"/>
          </p:nvPr>
        </p:nvSpPr>
        <p:spPr>
          <a:xfrm>
            <a:off x="152400" y="838200"/>
            <a:ext cx="8610600" cy="4495800"/>
          </a:xfrm>
        </p:spPr>
        <p:txBody>
          <a:bodyPr>
            <a:normAutofit fontScale="92500" lnSpcReduction="10000"/>
          </a:bodyPr>
          <a:lstStyle/>
          <a:p>
            <a:pPr>
              <a:buFont typeface="Wingdings" pitchFamily="2" charset="2"/>
              <a:buChar char="ü"/>
              <a:defRPr/>
            </a:pPr>
            <a:r>
              <a:rPr sz="2000" dirty="0" smtClean="0"/>
              <a:t>“They act as though they have ownership in the business “ .This statement perfectly reflects the attitude of highly engaged employees.</a:t>
            </a:r>
          </a:p>
          <a:p>
            <a:pPr>
              <a:buFont typeface="Wingdings" pitchFamily="2" charset="2"/>
              <a:buChar char="ü"/>
              <a:defRPr/>
            </a:pPr>
            <a:r>
              <a:rPr sz="2000" dirty="0" smtClean="0"/>
              <a:t>Like the small business owner, such workers do whatever needs to be done, regardless of their job title</a:t>
            </a:r>
          </a:p>
          <a:p>
            <a:pPr>
              <a:buFont typeface="Wingdings" pitchFamily="2" charset="2"/>
              <a:buChar char="ü"/>
              <a:defRPr/>
            </a:pPr>
            <a:r>
              <a:rPr sz="2000" dirty="0" smtClean="0"/>
              <a:t>They remain motivated despite adverse circumstances , such as limited resources, equipment failures, time pressures, and so on</a:t>
            </a:r>
          </a:p>
          <a:p>
            <a:pPr>
              <a:buFont typeface="Wingdings" pitchFamily="2" charset="2"/>
              <a:buChar char="ü"/>
              <a:defRPr/>
            </a:pPr>
            <a:r>
              <a:rPr sz="2000" dirty="0" smtClean="0"/>
              <a:t>Engaged employees work hard for the sake of the organization and because it gives them a feeling of fulfillment</a:t>
            </a:r>
          </a:p>
          <a:p>
            <a:pPr>
              <a:buFont typeface="Wingdings" pitchFamily="2" charset="2"/>
              <a:buChar char="ü"/>
              <a:defRPr/>
            </a:pPr>
            <a:r>
              <a:rPr sz="2000" dirty="0" smtClean="0"/>
              <a:t>They treat the organization’s money like it was their own</a:t>
            </a:r>
          </a:p>
          <a:p>
            <a:pPr>
              <a:buFont typeface="Wingdings" pitchFamily="2" charset="2"/>
              <a:buChar char="ü"/>
              <a:defRPr/>
            </a:pPr>
            <a:r>
              <a:rPr sz="2000" dirty="0" smtClean="0"/>
              <a:t>In sum, highly engaged employees do whatever they can to make the organization succeed</a:t>
            </a:r>
          </a:p>
          <a:p>
            <a:pPr>
              <a:buFont typeface="StarSymbol"/>
              <a:buNone/>
              <a:defRPr/>
            </a:pPr>
            <a:endParaRPr sz="2400" dirty="0" smtClean="0"/>
          </a:p>
          <a:p>
            <a:pPr>
              <a:buFont typeface="Wingdings" pitchFamily="2" charset="2"/>
              <a:buChar char="ü"/>
              <a:defRPr/>
            </a:pPr>
            <a:endParaRPr dirty="0" smtClean="0"/>
          </a:p>
          <a:p>
            <a:pPr>
              <a:buFont typeface="Wingdings" pitchFamily="2" charset="2"/>
              <a:buChar char="ü"/>
              <a:defRPr/>
            </a:pPr>
            <a:endParaRPr dirty="0" smtClean="0"/>
          </a:p>
          <a:p>
            <a:pPr>
              <a:buFont typeface="Wingdings" pitchFamily="2" charset="2"/>
              <a:buChar char="ü"/>
              <a:defRPr/>
            </a:pPr>
            <a:endParaRPr dirty="0"/>
          </a:p>
        </p:txBody>
      </p:sp>
      <p:sp>
        <p:nvSpPr>
          <p:cNvPr id="4" name="Rectangle 2"/>
          <p:cNvSpPr txBox="1">
            <a:spLocks noChangeArrowheads="1"/>
          </p:cNvSpPr>
          <p:nvPr/>
        </p:nvSpPr>
        <p:spPr bwMode="auto">
          <a:xfrm>
            <a:off x="228600" y="76200"/>
            <a:ext cx="43434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975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2800" b="1" dirty="0">
                <a:solidFill>
                  <a:schemeClr val="bg1"/>
                </a:solidFill>
              </a:rPr>
              <a:t>Who are Engaged Employees</a:t>
            </a:r>
            <a:endParaRPr sz="3600" b="1" dirty="0">
              <a:solidFill>
                <a:schemeClr val="bg1"/>
              </a:solidFill>
            </a:endParaRPr>
          </a:p>
        </p:txBody>
      </p:sp>
      <p:pic>
        <p:nvPicPr>
          <p:cNvPr id="9220" name="Picture 2" descr="C:\Users\cpradeep\Pictures\Etiquette\Professional 1.jpg"/>
          <p:cNvPicPr>
            <a:picLocks noChangeAspect="1" noChangeArrowheads="1"/>
          </p:cNvPicPr>
          <p:nvPr/>
        </p:nvPicPr>
        <p:blipFill>
          <a:blip r:embed="rId2" cstate="print"/>
          <a:srcRect/>
          <a:stretch>
            <a:fillRect/>
          </a:stretch>
        </p:blipFill>
        <p:spPr bwMode="auto">
          <a:xfrm>
            <a:off x="7467600" y="4800600"/>
            <a:ext cx="1600200" cy="1524000"/>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txBox="1">
            <a:spLocks noGrp="1" noChangeArrowheads="1"/>
          </p:cNvSpPr>
          <p:nvPr>
            <p:ph sz="quarter" idx="1"/>
          </p:nvPr>
        </p:nvSpPr>
        <p:spPr>
          <a:xfrm>
            <a:off x="152400" y="838200"/>
            <a:ext cx="8150225" cy="5257800"/>
          </a:xfrm>
        </p:spPr>
        <p:txBody>
          <a:bodyPr/>
          <a:lstStyle/>
          <a:p>
            <a:pPr>
              <a:buFont typeface="Wingdings" pitchFamily="2" charset="2"/>
              <a:buChar char="ü"/>
            </a:pPr>
            <a:r>
              <a:rPr altLang="en-US" smtClean="0">
                <a:latin typeface="Calibri" pitchFamily="34" charset="0"/>
                <a:ea typeface="MS Gothic" pitchFamily="49" charset="-128"/>
                <a:cs typeface="Calibri" pitchFamily="34" charset="0"/>
              </a:rPr>
              <a:t>Brings new ideas to work</a:t>
            </a:r>
          </a:p>
          <a:p>
            <a:pPr>
              <a:buFont typeface="Wingdings" pitchFamily="2" charset="2"/>
              <a:buChar char="ü"/>
            </a:pPr>
            <a:r>
              <a:rPr altLang="en-US" smtClean="0">
                <a:latin typeface="Calibri" pitchFamily="34" charset="0"/>
                <a:ea typeface="MS Gothic" pitchFamily="49" charset="-128"/>
                <a:cs typeface="Calibri" pitchFamily="34" charset="0"/>
              </a:rPr>
              <a:t>Is passionate and enthusiastic about work</a:t>
            </a:r>
          </a:p>
          <a:p>
            <a:pPr>
              <a:buFont typeface="Wingdings" pitchFamily="2" charset="2"/>
              <a:buChar char="ü"/>
            </a:pPr>
            <a:r>
              <a:rPr altLang="en-US" smtClean="0">
                <a:latin typeface="Calibri" pitchFamily="34" charset="0"/>
                <a:ea typeface="MS Gothic" pitchFamily="49" charset="-128"/>
                <a:cs typeface="Calibri" pitchFamily="34" charset="0"/>
              </a:rPr>
              <a:t>Takes initiative</a:t>
            </a:r>
          </a:p>
          <a:p>
            <a:pPr>
              <a:buFont typeface="Wingdings" pitchFamily="2" charset="2"/>
              <a:buChar char="ü"/>
            </a:pPr>
            <a:r>
              <a:rPr altLang="en-US" smtClean="0">
                <a:latin typeface="Calibri" pitchFamily="34" charset="0"/>
                <a:ea typeface="MS Gothic" pitchFamily="49" charset="-128"/>
                <a:cs typeface="Calibri" pitchFamily="34" charset="0"/>
              </a:rPr>
              <a:t>Actively seeks to improve self, others, and business</a:t>
            </a:r>
          </a:p>
          <a:p>
            <a:pPr>
              <a:buFont typeface="Wingdings" pitchFamily="2" charset="2"/>
              <a:buChar char="ü"/>
            </a:pPr>
            <a:r>
              <a:rPr altLang="en-US" smtClean="0">
                <a:latin typeface="Calibri" pitchFamily="34" charset="0"/>
                <a:ea typeface="MS Gothic" pitchFamily="49" charset="-128"/>
                <a:cs typeface="Calibri" pitchFamily="34" charset="0"/>
              </a:rPr>
              <a:t>Consistently exceeds goals and expectations</a:t>
            </a:r>
          </a:p>
          <a:p>
            <a:pPr>
              <a:buFont typeface="Wingdings" pitchFamily="2" charset="2"/>
              <a:buChar char="ü"/>
            </a:pPr>
            <a:r>
              <a:rPr altLang="en-US" smtClean="0">
                <a:latin typeface="Calibri" pitchFamily="34" charset="0"/>
                <a:ea typeface="MS Gothic" pitchFamily="49" charset="-128"/>
                <a:cs typeface="Calibri" pitchFamily="34" charset="0"/>
              </a:rPr>
              <a:t>Is curious and interested; asks questions</a:t>
            </a:r>
          </a:p>
          <a:p>
            <a:pPr>
              <a:buFont typeface="Wingdings" pitchFamily="2" charset="2"/>
              <a:buChar char="ü"/>
            </a:pPr>
            <a:r>
              <a:rPr altLang="en-US" smtClean="0">
                <a:latin typeface="Calibri" pitchFamily="34" charset="0"/>
                <a:ea typeface="MS Gothic" pitchFamily="49" charset="-128"/>
                <a:cs typeface="Calibri" pitchFamily="34" charset="0"/>
              </a:rPr>
              <a:t>Encourages and supports team members</a:t>
            </a:r>
          </a:p>
          <a:p>
            <a:pPr>
              <a:buFont typeface="Wingdings" pitchFamily="2" charset="2"/>
              <a:buChar char="ü"/>
            </a:pPr>
            <a:r>
              <a:rPr altLang="en-US" smtClean="0">
                <a:latin typeface="Calibri" pitchFamily="34" charset="0"/>
                <a:ea typeface="MS Gothic" pitchFamily="49" charset="-128"/>
                <a:cs typeface="Calibri" pitchFamily="34" charset="0"/>
              </a:rPr>
              <a:t>Is optimistic and positive; smiles</a:t>
            </a:r>
          </a:p>
          <a:p>
            <a:pPr>
              <a:buFont typeface="Wingdings" pitchFamily="2" charset="2"/>
              <a:buChar char="ü"/>
            </a:pPr>
            <a:r>
              <a:rPr altLang="en-US" smtClean="0">
                <a:latin typeface="Calibri" pitchFamily="34" charset="0"/>
                <a:ea typeface="MS Gothic" pitchFamily="49" charset="-128"/>
                <a:cs typeface="Calibri" pitchFamily="34" charset="0"/>
              </a:rPr>
              <a:t>Overcomes obstacles and stays focused on tasks; is persistent</a:t>
            </a:r>
          </a:p>
          <a:p>
            <a:pPr>
              <a:buFont typeface="Wingdings" pitchFamily="2" charset="2"/>
              <a:buChar char="ü"/>
            </a:pPr>
            <a:r>
              <a:rPr altLang="en-US" smtClean="0">
                <a:latin typeface="Calibri" pitchFamily="34" charset="0"/>
                <a:ea typeface="MS Gothic" pitchFamily="49" charset="-128"/>
                <a:cs typeface="Calibri" pitchFamily="34" charset="0"/>
              </a:rPr>
              <a:t>Is committed to the organization</a:t>
            </a:r>
          </a:p>
          <a:p>
            <a:pPr>
              <a:buFont typeface="Wingdings" pitchFamily="2" charset="2"/>
              <a:buChar char="ü"/>
            </a:pPr>
            <a:r>
              <a:rPr altLang="en-US" smtClean="0">
                <a:latin typeface="Calibri" pitchFamily="34" charset="0"/>
                <a:ea typeface="MS Gothic" pitchFamily="49" charset="-128"/>
                <a:cs typeface="Calibri" pitchFamily="34" charset="0"/>
              </a:rPr>
              <a:t>They worry about the little things</a:t>
            </a:r>
          </a:p>
          <a:p>
            <a:pPr>
              <a:buFont typeface="Wingdings" pitchFamily="2" charset="2"/>
              <a:buChar char="ü"/>
            </a:pPr>
            <a:endParaRPr altLang="en-US" smtClean="0">
              <a:latin typeface="Calibri" pitchFamily="34" charset="0"/>
              <a:ea typeface="MS Gothic" pitchFamily="49" charset="-128"/>
              <a:cs typeface="Calibri" pitchFamily="34" charset="0"/>
            </a:endParaRPr>
          </a:p>
        </p:txBody>
      </p:sp>
      <p:sp>
        <p:nvSpPr>
          <p:cNvPr id="4" name="Rectangle 2"/>
          <p:cNvSpPr txBox="1">
            <a:spLocks noChangeArrowheads="1"/>
          </p:cNvSpPr>
          <p:nvPr/>
        </p:nvSpPr>
        <p:spPr bwMode="auto">
          <a:xfrm>
            <a:off x="228600" y="76200"/>
            <a:ext cx="43434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900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2800" b="1" dirty="0">
                <a:solidFill>
                  <a:schemeClr val="bg1"/>
                </a:solidFill>
              </a:rPr>
              <a:t>Profile of an engaged employees</a:t>
            </a:r>
            <a:endParaRPr sz="3600" b="1" dirty="0">
              <a:solidFill>
                <a:schemeClr val="bg1"/>
              </a:solidFill>
            </a:endParaRPr>
          </a:p>
        </p:txBody>
      </p:sp>
      <p:pic>
        <p:nvPicPr>
          <p:cNvPr id="10244" name="Picture 1"/>
          <p:cNvPicPr>
            <a:picLocks noChangeAspect="1"/>
          </p:cNvPicPr>
          <p:nvPr/>
        </p:nvPicPr>
        <p:blipFill>
          <a:blip r:embed="rId2" cstate="print"/>
          <a:srcRect/>
          <a:stretch>
            <a:fillRect/>
          </a:stretch>
        </p:blipFill>
        <p:spPr bwMode="auto">
          <a:xfrm>
            <a:off x="7562850" y="5029200"/>
            <a:ext cx="1581150" cy="1271588"/>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txBox="1">
            <a:spLocks noGrp="1" noChangeArrowheads="1"/>
          </p:cNvSpPr>
          <p:nvPr>
            <p:ph sz="quarter" idx="1"/>
          </p:nvPr>
        </p:nvSpPr>
        <p:spPr>
          <a:xfrm>
            <a:off x="152400" y="838200"/>
            <a:ext cx="8153400" cy="5029200"/>
          </a:xfrm>
        </p:spPr>
        <p:txBody>
          <a:bodyPr/>
          <a:lstStyle/>
          <a:p>
            <a:pPr>
              <a:buFont typeface="Wingdings" pitchFamily="2" charset="2"/>
              <a:buChar char="ü"/>
            </a:pPr>
            <a:r>
              <a:rPr altLang="en-US" sz="1800" smtClean="0">
                <a:latin typeface="Calibri" pitchFamily="34" charset="0"/>
                <a:ea typeface="MS Gothic" pitchFamily="49" charset="-128"/>
                <a:cs typeface="Calibri" pitchFamily="34" charset="0"/>
              </a:rPr>
              <a:t>Every person who joins an organization wants to engage himself with organization for a bright and fulfilling professional career</a:t>
            </a:r>
          </a:p>
          <a:p>
            <a:pPr>
              <a:buFont typeface="Wingdings" pitchFamily="2" charset="2"/>
              <a:buChar char="ü"/>
            </a:pPr>
            <a:r>
              <a:rPr altLang="en-US" sz="1800" smtClean="0">
                <a:latin typeface="Calibri" pitchFamily="34" charset="0"/>
                <a:ea typeface="MS Gothic" pitchFamily="49" charset="-128"/>
                <a:cs typeface="Calibri" pitchFamily="34" charset="0"/>
              </a:rPr>
              <a:t>Managers and their actions make these employees get disengaged slowly and finally leave company</a:t>
            </a:r>
          </a:p>
          <a:p>
            <a:pPr>
              <a:buFont typeface="Wingdings" pitchFamily="2" charset="2"/>
              <a:buChar char="ü"/>
            </a:pPr>
            <a:r>
              <a:rPr altLang="en-US" sz="1800" smtClean="0">
                <a:latin typeface="Calibri" pitchFamily="34" charset="0"/>
                <a:ea typeface="MS Gothic" pitchFamily="49" charset="-128"/>
                <a:cs typeface="Calibri" pitchFamily="34" charset="0"/>
              </a:rPr>
              <a:t>We have to hire people with good skills and make them engaged employees.</a:t>
            </a:r>
          </a:p>
          <a:p>
            <a:pPr>
              <a:buFont typeface="Wingdings" pitchFamily="2" charset="2"/>
              <a:buChar char="ü"/>
            </a:pPr>
            <a:r>
              <a:rPr altLang="en-US" sz="1800" smtClean="0">
                <a:latin typeface="Calibri" pitchFamily="34" charset="0"/>
                <a:ea typeface="MS Gothic" pitchFamily="49" charset="-128"/>
                <a:cs typeface="Calibri" pitchFamily="34" charset="0"/>
              </a:rPr>
              <a:t>In this presentation I will talk about how managers disengage and demotivate employees with their managerial skills</a:t>
            </a:r>
          </a:p>
        </p:txBody>
      </p:sp>
      <p:sp>
        <p:nvSpPr>
          <p:cNvPr id="4" name="Rectangle 2"/>
          <p:cNvSpPr txBox="1">
            <a:spLocks noChangeArrowheads="1"/>
          </p:cNvSpPr>
          <p:nvPr/>
        </p:nvSpPr>
        <p:spPr bwMode="auto">
          <a:xfrm>
            <a:off x="228600" y="76200"/>
            <a:ext cx="43434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75000" lnSpcReduction="200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2800" b="1" dirty="0">
                <a:solidFill>
                  <a:schemeClr val="bg1"/>
                </a:solidFill>
              </a:rPr>
              <a:t>Where do we get engaged employees</a:t>
            </a:r>
            <a:endParaRPr sz="3600" b="1" dirty="0">
              <a:solidFill>
                <a:schemeClr val="bg1"/>
              </a:solidFill>
            </a:endParaRPr>
          </a:p>
        </p:txBody>
      </p:sp>
      <p:pic>
        <p:nvPicPr>
          <p:cNvPr id="5" name="Picture 4"/>
          <p:cNvPicPr>
            <a:picLocks noChangeAspect="1"/>
          </p:cNvPicPr>
          <p:nvPr/>
        </p:nvPicPr>
        <p:blipFill>
          <a:blip r:embed="rId2" cstate="print"/>
          <a:stretch>
            <a:fillRect/>
          </a:stretch>
        </p:blipFill>
        <p:spPr>
          <a:xfrm>
            <a:off x="7543800" y="4876800"/>
            <a:ext cx="1524000" cy="1371600"/>
          </a:xfrm>
          <a:prstGeom prst="rect">
            <a:avLst/>
          </a:prstGeom>
          <a:effectLst>
            <a:outerShdw blurRad="50800" dist="38100" dir="8100000" algn="tr" rotWithShape="0">
              <a:prstClr val="black">
                <a:alpha val="40000"/>
              </a:prstClr>
            </a:outerShdw>
          </a:effectLst>
        </p:spPr>
      </p:pic>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txBox="1">
            <a:spLocks noGrp="1" noChangeArrowheads="1"/>
          </p:cNvSpPr>
          <p:nvPr>
            <p:ph sz="quarter" idx="1"/>
          </p:nvPr>
        </p:nvSpPr>
        <p:spPr>
          <a:xfrm>
            <a:off x="152400" y="838200"/>
            <a:ext cx="8153400" cy="4419600"/>
          </a:xfrm>
        </p:spPr>
        <p:txBody>
          <a:bodyPr/>
          <a:lstStyle/>
          <a:p>
            <a:pPr>
              <a:buFont typeface="Wingdings" pitchFamily="2" charset="2"/>
              <a:buChar char="ü"/>
            </a:pPr>
            <a:r>
              <a:rPr altLang="en-US" sz="1800" smtClean="0">
                <a:latin typeface="Calibri" pitchFamily="34" charset="0"/>
                <a:ea typeface="MS Gothic" pitchFamily="49" charset="-128"/>
                <a:cs typeface="Calibri" pitchFamily="34" charset="0"/>
              </a:rPr>
              <a:t>Engaged employees lead to increased customer satisfaction , quality of work , productivity of work  and higher profitability</a:t>
            </a:r>
          </a:p>
          <a:p>
            <a:pPr>
              <a:buFont typeface="Wingdings" pitchFamily="2" charset="2"/>
              <a:buChar char="ü"/>
            </a:pPr>
            <a:r>
              <a:rPr altLang="en-US" sz="1800" smtClean="0">
                <a:latin typeface="Calibri" pitchFamily="34" charset="0"/>
                <a:ea typeface="MS Gothic" pitchFamily="49" charset="-128"/>
                <a:cs typeface="Calibri" pitchFamily="34" charset="0"/>
              </a:rPr>
              <a:t>Low turn over</a:t>
            </a:r>
          </a:p>
          <a:p>
            <a:pPr>
              <a:buFont typeface="Wingdings" pitchFamily="2" charset="2"/>
              <a:buChar char="ü"/>
            </a:pPr>
            <a:r>
              <a:rPr altLang="en-US" sz="1800" smtClean="0">
                <a:latin typeface="Calibri" pitchFamily="34" charset="0"/>
                <a:ea typeface="MS Gothic" pitchFamily="49" charset="-128"/>
                <a:cs typeface="Calibri" pitchFamily="34" charset="0"/>
              </a:rPr>
              <a:t>Good will in market so more employees prefer your organization</a:t>
            </a:r>
          </a:p>
          <a:p>
            <a:pPr>
              <a:buFont typeface="Wingdings" pitchFamily="2" charset="2"/>
              <a:buChar char="ü"/>
            </a:pPr>
            <a:r>
              <a:rPr altLang="en-US" sz="1800" smtClean="0">
                <a:latin typeface="Calibri" pitchFamily="34" charset="0"/>
                <a:ea typeface="MS Gothic" pitchFamily="49" charset="-128"/>
                <a:cs typeface="Calibri" pitchFamily="34" charset="0"/>
              </a:rPr>
              <a:t>People who leave are likely to join back if they find more disengaging environment in their new company</a:t>
            </a:r>
          </a:p>
          <a:p>
            <a:pPr>
              <a:buFont typeface="StarSymbol"/>
              <a:buNone/>
            </a:pPr>
            <a:endParaRPr altLang="en-US" sz="1800" smtClean="0">
              <a:latin typeface="Calibri" pitchFamily="34" charset="0"/>
              <a:ea typeface="MS Gothic" pitchFamily="49" charset="-128"/>
              <a:cs typeface="Calibri" pitchFamily="34" charset="0"/>
            </a:endParaRPr>
          </a:p>
        </p:txBody>
      </p:sp>
      <p:sp>
        <p:nvSpPr>
          <p:cNvPr id="4" name="Rectangle 2"/>
          <p:cNvSpPr txBox="1">
            <a:spLocks noChangeArrowheads="1"/>
          </p:cNvSpPr>
          <p:nvPr/>
        </p:nvSpPr>
        <p:spPr bwMode="auto">
          <a:xfrm>
            <a:off x="228600" y="76200"/>
            <a:ext cx="43434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60000" lnSpcReduction="200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3600" b="1" dirty="0">
                <a:solidFill>
                  <a:schemeClr val="bg1"/>
                </a:solidFill>
              </a:rPr>
              <a:t>Advantages of engaged employees</a:t>
            </a: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txBox="1">
            <a:spLocks noGrp="1" noChangeArrowheads="1"/>
          </p:cNvSpPr>
          <p:nvPr>
            <p:ph sz="quarter" idx="1"/>
          </p:nvPr>
        </p:nvSpPr>
        <p:spPr>
          <a:xfrm>
            <a:off x="152400" y="838200"/>
            <a:ext cx="8153400" cy="5029200"/>
          </a:xfrm>
        </p:spPr>
        <p:txBody>
          <a:bodyPr/>
          <a:lstStyle/>
          <a:p>
            <a:pPr>
              <a:buFont typeface="Wingdings" pitchFamily="2" charset="2"/>
              <a:buChar char="ü"/>
            </a:pPr>
            <a:r>
              <a:rPr altLang="en-US" sz="1800" smtClean="0">
                <a:latin typeface="Calibri" pitchFamily="34" charset="0"/>
                <a:ea typeface="MS Gothic" pitchFamily="49" charset="-128"/>
                <a:cs typeface="Calibri" pitchFamily="34" charset="0"/>
              </a:rPr>
              <a:t>Can we engage employees by increasing salary by 500% every year ? No</a:t>
            </a:r>
          </a:p>
          <a:p>
            <a:pPr>
              <a:buFont typeface="Wingdings" pitchFamily="2" charset="2"/>
              <a:buChar char="ü"/>
            </a:pPr>
            <a:r>
              <a:rPr altLang="en-US" sz="1800" smtClean="0">
                <a:latin typeface="Calibri" pitchFamily="34" charset="0"/>
                <a:ea typeface="MS Gothic" pitchFamily="49" charset="-128"/>
                <a:cs typeface="Calibri" pitchFamily="34" charset="0"/>
              </a:rPr>
              <a:t>There is only way to engage employees – </a:t>
            </a:r>
            <a:r>
              <a:rPr altLang="en-US" sz="1800" b="1" smtClean="0">
                <a:latin typeface="Calibri" pitchFamily="34" charset="0"/>
                <a:ea typeface="MS Gothic" pitchFamily="49" charset="-128"/>
                <a:cs typeface="Calibri" pitchFamily="34" charset="0"/>
              </a:rPr>
              <a:t>Effective Managers </a:t>
            </a:r>
          </a:p>
          <a:p>
            <a:pPr>
              <a:buFont typeface="Wingdings" pitchFamily="2" charset="2"/>
              <a:buChar char="ü"/>
            </a:pPr>
            <a:r>
              <a:rPr altLang="en-US" sz="1800" smtClean="0">
                <a:latin typeface="Calibri" pitchFamily="34" charset="0"/>
                <a:ea typeface="MS Gothic" pitchFamily="49" charset="-128"/>
                <a:cs typeface="Calibri" pitchFamily="34" charset="0"/>
              </a:rPr>
              <a:t>Effective Managers = “RESPECT model”</a:t>
            </a:r>
          </a:p>
          <a:p>
            <a:pPr>
              <a:buFont typeface="Wingdings" pitchFamily="2" charset="2"/>
              <a:buChar char="ü"/>
            </a:pPr>
            <a:endParaRPr altLang="en-US" sz="1800" smtClean="0">
              <a:latin typeface="Calibri" pitchFamily="34" charset="0"/>
              <a:ea typeface="MS Gothic" pitchFamily="49" charset="-128"/>
              <a:cs typeface="Calibri" pitchFamily="34" charset="0"/>
            </a:endParaRPr>
          </a:p>
        </p:txBody>
      </p:sp>
      <p:sp>
        <p:nvSpPr>
          <p:cNvPr id="4" name="Rectangle 2"/>
          <p:cNvSpPr txBox="1">
            <a:spLocks noChangeArrowheads="1"/>
          </p:cNvSpPr>
          <p:nvPr/>
        </p:nvSpPr>
        <p:spPr bwMode="auto">
          <a:xfrm>
            <a:off x="228600" y="76200"/>
            <a:ext cx="43434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normAutofit fontScale="90000"/>
          </a:bodyPr>
          <a:lstStyle>
            <a:lvl1pPr algn="ctr" defTabSz="828675" rtl="0" eaLnBrk="0" fontAlgn="base" hangingPunct="0">
              <a:spcBef>
                <a:spcPct val="0"/>
              </a:spcBef>
              <a:spcAft>
                <a:spcPct val="0"/>
              </a:spcAft>
              <a:buSzPct val="45000"/>
              <a:buFont typeface="StarSymbol"/>
              <a:buChar char="●"/>
              <a:defRPr lang="en-US" sz="4000" kern="1200">
                <a:solidFill>
                  <a:srgbClr val="000000"/>
                </a:solidFill>
                <a:latin typeface="Calibri" pitchFamily="18"/>
                <a:ea typeface="MS Gothic" pitchFamily="2"/>
                <a:cs typeface="Tahoma" pitchFamily="2"/>
              </a:defRPr>
            </a:lvl1pPr>
            <a:lvl2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2pPr>
            <a:lvl3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3pPr>
            <a:lvl4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4pPr>
            <a:lvl5pPr algn="ctr" defTabSz="828675" rtl="0" eaLnBrk="0" fontAlgn="base" hangingPunct="0">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5pPr>
            <a:lvl6pPr marL="4572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6pPr>
            <a:lvl7pPr marL="9144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7pPr>
            <a:lvl8pPr marL="13716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8pPr>
            <a:lvl9pPr marL="1828800" algn="ctr" defTabSz="828675" rtl="0" eaLnBrk="0" fontAlgn="base">
              <a:spcBef>
                <a:spcPct val="0"/>
              </a:spcBef>
              <a:spcAft>
                <a:spcPct val="0"/>
              </a:spcAft>
              <a:buSzPct val="45000"/>
              <a:buFont typeface="StarSymbol"/>
              <a:buChar char="●"/>
              <a:defRPr sz="4000">
                <a:solidFill>
                  <a:srgbClr val="000000"/>
                </a:solidFill>
                <a:latin typeface="Calibri" pitchFamily="34" charset="0"/>
                <a:ea typeface="MS Gothic" pitchFamily="49" charset="-128"/>
                <a:cs typeface="Tahoma" pitchFamily="34" charset="0"/>
              </a:defRPr>
            </a:lvl9pPr>
          </a:lstStyle>
          <a:p>
            <a:pPr algn="l">
              <a:buFont typeface="StarSymbol"/>
              <a:buNone/>
              <a:defRPr/>
            </a:pPr>
            <a:r>
              <a:rPr sz="2800" b="1" dirty="0">
                <a:solidFill>
                  <a:schemeClr val="bg1"/>
                </a:solidFill>
              </a:rPr>
              <a:t>How we can engage Employees</a:t>
            </a:r>
            <a:endParaRPr sz="3600" b="1" dirty="0">
              <a:solidFill>
                <a:schemeClr val="bg1"/>
              </a:solidFill>
            </a:endParaRPr>
          </a:p>
        </p:txBody>
      </p:sp>
      <p:pic>
        <p:nvPicPr>
          <p:cNvPr id="13316" name="Picture 2"/>
          <p:cNvPicPr>
            <a:picLocks noChangeAspect="1"/>
          </p:cNvPicPr>
          <p:nvPr/>
        </p:nvPicPr>
        <p:blipFill>
          <a:blip r:embed="rId2" cstate="print"/>
          <a:srcRect/>
          <a:stretch>
            <a:fillRect/>
          </a:stretch>
        </p:blipFill>
        <p:spPr bwMode="auto">
          <a:xfrm>
            <a:off x="7391400" y="4572000"/>
            <a:ext cx="1752600" cy="1695450"/>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1984</TotalTime>
  <Words>1597</Words>
  <Application>Microsoft Office PowerPoint</Application>
  <PresentationFormat>On-screen Show (4:3)</PresentationFormat>
  <Paragraphs>193</Paragraphs>
  <Slides>29</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Calibri</vt:lpstr>
      <vt:lpstr>Arial</vt:lpstr>
      <vt:lpstr>MS Gothic</vt:lpstr>
      <vt:lpstr>Tahoma</vt:lpstr>
      <vt:lpstr>StarSymbol</vt:lpstr>
      <vt:lpstr>Times New Roman</vt:lpstr>
      <vt:lpstr>Arial Unicode MS</vt:lpstr>
      <vt:lpstr>Wingdings</vt:lpstr>
      <vt:lpstr>1_Office Theme</vt:lpstr>
      <vt:lpstr>Default</vt:lpstr>
      <vt:lpstr>Slide 1</vt:lpstr>
      <vt:lpstr>Agenda</vt:lpstr>
      <vt:lpstr>Organizations have concerns </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cpradeep</dc:creator>
  <cp:lastModifiedBy>Anil Sakala</cp:lastModifiedBy>
  <cp:revision>95</cp:revision>
  <dcterms:created xsi:type="dcterms:W3CDTF">2015-06-23T13:33:09Z</dcterms:created>
  <dcterms:modified xsi:type="dcterms:W3CDTF">2015-11-29T14:16:29Z</dcterms:modified>
</cp:coreProperties>
</file>