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28" r:id="rId9"/>
    <p:sldId id="329" r:id="rId10"/>
    <p:sldId id="330" r:id="rId11"/>
    <p:sldId id="331" r:id="rId12"/>
    <p:sldId id="326" r:id="rId13"/>
    <p:sldId id="327" r:id="rId14"/>
    <p:sldId id="322" r:id="rId15"/>
    <p:sldId id="324" r:id="rId16"/>
    <p:sldId id="289" r:id="rId17"/>
    <p:sldId id="290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2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791200" cy="1143000"/>
          </a:xfrm>
        </p:spPr>
        <p:txBody>
          <a:bodyPr/>
          <a:lstStyle/>
          <a:p>
            <a:r>
              <a:rPr lang="en-US" sz="2800" dirty="0" smtClean="0"/>
              <a:t>Magnetic Work Environment</a:t>
            </a:r>
            <a:endParaRPr 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Current State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How can we fix above problems (https://wiki.prokarma.com/display/UPD/Temp)</a:t>
            </a:r>
            <a:endParaRPr lang="en-IN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2490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Is manager approval required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by presenter 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People come on weekends and do we really recognize them.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Requestor name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Vote button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time for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Talk to trainers is another way of appreciating employees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engagement factors ( Psychological and Scientific reasons)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engagement levels and identify action items based on assessments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are those Q12 questions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already known to you . They revolve around RESPECT model that I have discussed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this presentation I will talk about Ron Friedman research on modern work place. (http://thebestplacetoworkbook.com/)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video games teach us about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</a:t>
            </a:r>
            <a:r>
              <a:rPr lang="en-US" sz="1600" dirty="0" smtClean="0"/>
              <a:t>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</a:t>
            </a:r>
            <a:r>
              <a:rPr lang="en-US" sz="1700" dirty="0" smtClean="0"/>
              <a:t>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300" dirty="0" smtClean="0"/>
              <a:t>Action items to focus on </a:t>
            </a:r>
            <a:r>
              <a:rPr lang="en-US" sz="1300" smtClean="0"/>
              <a:t>progressive difficulty</a:t>
            </a: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1431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Capsules</vt:lpstr>
      <vt:lpstr>Median</vt:lpstr>
      <vt:lpstr>Magnetic Work Environment</vt:lpstr>
      <vt:lpstr>Agenda</vt:lpstr>
      <vt:lpstr>What was discussed</vt:lpstr>
      <vt:lpstr>Gallup work place audit</vt:lpstr>
      <vt:lpstr>Gallup work place audit</vt:lpstr>
      <vt:lpstr>What video games teach us about work environment</vt:lpstr>
      <vt:lpstr>Gallup work place audit</vt:lpstr>
      <vt:lpstr>Gallup work place audit</vt:lpstr>
      <vt:lpstr>What was discussed</vt:lpstr>
      <vt:lpstr>Current State</vt:lpstr>
      <vt:lpstr>How can we fix above problems (https://wiki.prokarma.com/display/UPD/Temp)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580</cp:revision>
  <dcterms:created xsi:type="dcterms:W3CDTF">2001-12-11T23:34:17Z</dcterms:created>
  <dcterms:modified xsi:type="dcterms:W3CDTF">2016-01-28T12:32:57Z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