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sldIdLst>
    <p:sldId id="256" r:id="rId6"/>
    <p:sldId id="325" r:id="rId7"/>
    <p:sldId id="274" r:id="rId8"/>
    <p:sldId id="328" r:id="rId9"/>
    <p:sldId id="329" r:id="rId10"/>
    <p:sldId id="335" r:id="rId11"/>
    <p:sldId id="330" r:id="rId12"/>
    <p:sldId id="331" r:id="rId13"/>
    <p:sldId id="326" r:id="rId14"/>
    <p:sldId id="327" r:id="rId15"/>
    <p:sldId id="33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9999"/>
    <a:srgbClr val="0066FF"/>
    <a:srgbClr val="33CC33"/>
    <a:srgbClr val="FF6600"/>
    <a:srgbClr val="FF3399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0929"/>
  </p:normalViewPr>
  <p:slideViewPr>
    <p:cSldViewPr>
      <p:cViewPr varScale="1">
        <p:scale>
          <a:sx n="71" d="100"/>
          <a:sy n="71" d="100"/>
        </p:scale>
        <p:origin x="-11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876800"/>
            <a:ext cx="5486400" cy="381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Anil Sakala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1447800"/>
            <a:ext cx="5791200" cy="1143000"/>
          </a:xfrm>
        </p:spPr>
        <p:txBody>
          <a:bodyPr/>
          <a:lstStyle/>
          <a:p>
            <a:r>
              <a:rPr lang="en-US" sz="2800" dirty="0" smtClean="0"/>
              <a:t>Magnetic Work Environment</a:t>
            </a:r>
            <a:endParaRPr lang="en-US" sz="2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</a:t>
            </a:r>
            <a:r>
              <a:rPr lang="en-US" sz="2000" b="1" dirty="0" smtClean="0"/>
              <a:t>reate scope for intelligent failures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b="1" u="sng" dirty="0" smtClean="0"/>
              <a:t>Research</a:t>
            </a:r>
            <a:r>
              <a:rPr lang="en-US" sz="1800" dirty="0" smtClean="0"/>
              <a:t> : Humans </a:t>
            </a:r>
            <a:r>
              <a:rPr lang="en-US" sz="1800" dirty="0" smtClean="0"/>
              <a:t>succeed after couple of intelligent failures</a:t>
            </a: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History behind netcontrol</a:t>
            </a: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Google projects ?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Cure for HIV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Get ready for more failures as we are growing </a:t>
            </a:r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Action Items </a:t>
            </a:r>
            <a:r>
              <a:rPr lang="en-US" sz="20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Understand intelligent failures and be careful while doing performance reviews</a:t>
            </a: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Conclusion 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Fulfill psychological needs of an employee without which employees are likely to quit irrespective of their pay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Create happy work environment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Create scope for intelligent failure to enable employees take more challenges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Understand limits of body and mind</a:t>
            </a: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Agenda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Deep dive into engagement factors ( Psychological and Scientific reasons)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How can we assess engagement levels and identify action items based on assessments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was discussed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was discussed in my last presentation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Who is engaged  employee 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Where do we get them 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RESPECT model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Q12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Today my presentation starts with explaining importance of those 12 questions and do a deep dive into employee engagement before I talk about action items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Gallup work place audit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Gallup ?</a:t>
            </a:r>
            <a:endParaRPr lang="en-IN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are into business of understanding work place environment and its effect on business.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help organizations in </a:t>
            </a:r>
            <a:r>
              <a:rPr lang="en-IN" sz="1700" dirty="0" smtClean="0"/>
              <a:t>managing and improving work place</a:t>
            </a:r>
            <a:endParaRPr lang="en-US" sz="17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Why is work place important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spend most of our waking hours in office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It has direct impact on our business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Gallup work place audit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Gallup up has done research for more than 50 years on employee engagement and came out with 12 questions to measure employee engagement . These Q12 are called Gallup work place audit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More details  - http://strengths.gallup.com/private/resources/q12meta-analysis_flyer_gen_08%2008_bp.pdf</a:t>
            </a:r>
          </a:p>
          <a:p>
            <a:pPr lvl="1">
              <a:buNone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Gallup work place audit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are those Q12 questions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are already known to you . They revolve around RESPECT model that I have discussed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In this presentation I will talk about Ron Friedman research on modern work place. (http://thebestplacetoworkbook.com/)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76400"/>
            <a:ext cx="7693152" cy="4724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Research</a:t>
            </a:r>
            <a:r>
              <a:rPr lang="en-US" sz="1600" dirty="0" smtClean="0"/>
              <a:t> : Why few games are successful and few games are not successful ?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Games that fulfill psychological needs of human being are successful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When targets are clear with consistent feedback , immediate recognition and progressive difficulty , we can’t help but become absorbed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Temple run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 offline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should build a similar work environment to engage employees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Action Items </a:t>
            </a:r>
            <a:r>
              <a:rPr lang="en-US" sz="16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Feedback cycles need to implemented which are more powerful than performance reviews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Make leads more accountable and more powerful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Action items to focus on progressive </a:t>
            </a:r>
            <a:r>
              <a:rPr lang="en-US" sz="1600" dirty="0" smtClean="0"/>
              <a:t>difficulty and empowering employees</a:t>
            </a:r>
            <a:endParaRPr lang="en-US" sz="1600" dirty="0" smtClean="0"/>
          </a:p>
          <a:p>
            <a:pPr lvl="1">
              <a:buFont typeface="Wingdings" pitchFamily="2" charset="2"/>
              <a:buChar char="ü"/>
            </a:pPr>
            <a:endParaRPr lang="en-US" sz="1300" dirty="0" smtClean="0"/>
          </a:p>
          <a:p>
            <a:pPr lvl="1">
              <a:buFont typeface="Wingdings" pitchFamily="2" charset="2"/>
              <a:buChar char="ü"/>
            </a:pPr>
            <a:endParaRPr lang="en-US" sz="13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video games teach us about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76400"/>
            <a:ext cx="7693152" cy="4724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Research</a:t>
            </a:r>
            <a:r>
              <a:rPr lang="en-US" sz="1600" dirty="0" smtClean="0"/>
              <a:t> : Why few games are successful and few games are not successful ?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Games that fulfill psychological needs of human being are successful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When targets are clear with consistent feedback , immediate recognition and progressive difficulty , we can’t help but become absorbed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Temple run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 offline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should build a similar work environment to engage employees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Action Items </a:t>
            </a:r>
            <a:r>
              <a:rPr lang="en-US" sz="16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Feedback cycles need to implemented which are more powerful than performance reviews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Make leads more accountable and more powerful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Action items to focus on progressive </a:t>
            </a:r>
            <a:r>
              <a:rPr lang="en-US" sz="1600" dirty="0" smtClean="0"/>
              <a:t>difficulty and empowering employees</a:t>
            </a:r>
            <a:endParaRPr lang="en-US" sz="1600" dirty="0" smtClean="0"/>
          </a:p>
          <a:p>
            <a:pPr lvl="1">
              <a:buFont typeface="Wingdings" pitchFamily="2" charset="2"/>
              <a:buChar char="ü"/>
            </a:pPr>
            <a:endParaRPr lang="en-US" sz="1300" dirty="0" smtClean="0"/>
          </a:p>
          <a:p>
            <a:pPr lvl="1">
              <a:buFont typeface="Wingdings" pitchFamily="2" charset="2"/>
              <a:buChar char="ü"/>
            </a:pPr>
            <a:endParaRPr lang="en-US" sz="13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 a happy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7693152" cy="495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</a:t>
            </a:r>
            <a:r>
              <a:rPr lang="en-US" sz="2000" dirty="0" smtClean="0"/>
              <a:t>is happiness and where do we find it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much should I earn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many cars do I require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many girl friends should I have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much should I earn to live a happy life </a:t>
            </a:r>
            <a:r>
              <a:rPr lang="en-US" sz="1700" dirty="0" smtClean="0"/>
              <a:t>?</a:t>
            </a:r>
            <a:endParaRPr lang="en-US" sz="17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</a:t>
            </a:r>
            <a:r>
              <a:rPr lang="en-US" sz="2000" dirty="0" smtClean="0"/>
              <a:t>the secret and science behind happiness ?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You must have experienced happiness lot of times but that would not last long – getting promotion , getting hike , received award as top performer , new child is born , brought new home , brought new car …..etc . All these things last only for few days or hours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If your mind is filled with positive vibes like – love , peace , positive mind , positive thoughts …so on you will b happy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If your mind is filled with negative thoughts like – hatred , Jealous , believes in win-lose  you will be unhappy</a:t>
            </a: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 a happy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Research</a:t>
            </a:r>
            <a:r>
              <a:rPr lang="en-US" sz="2000" dirty="0" smtClean="0"/>
              <a:t> </a:t>
            </a:r>
            <a:r>
              <a:rPr lang="en-US" sz="2000" dirty="0" smtClean="0"/>
              <a:t>: In a work environment we cannot make him happy for ever . We can only create pulses of happiness . 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There are four rules – Frequency , Variety , Unexpected , Experiences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Look at our facilities and evaluate against four rules  – Chairs , Transportation , Cafeteria , Conference rooms , Cubicles (Cabinet) , </a:t>
            </a:r>
            <a:r>
              <a:rPr lang="en-US" sz="1800" dirty="0" smtClean="0"/>
              <a:t>A</a:t>
            </a:r>
            <a:r>
              <a:rPr lang="en-US" sz="1800" dirty="0" smtClean="0"/>
              <a:t>nnual gifts , Biscuits , Friday events , Surprise movies , Games rooms, Team lunches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Action Items </a:t>
            </a:r>
            <a:r>
              <a:rPr lang="en-US" sz="20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Transportation , Chairs , Work stations , Cafeteria and Conference Rooms are must.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5CB71-27A8-4F27-B3EF-0B7C3FFAE0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EA58DC-72AF-4EC3-8A4B-5947507D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CCFA03-50CA-476E-8B8B-49D774F04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</TotalTime>
  <Words>770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Capsules</vt:lpstr>
      <vt:lpstr>Median</vt:lpstr>
      <vt:lpstr>Magnetic Work Environment</vt:lpstr>
      <vt:lpstr>Agenda</vt:lpstr>
      <vt:lpstr>What was discussed</vt:lpstr>
      <vt:lpstr>Gallup work place audit</vt:lpstr>
      <vt:lpstr>Gallup work place audit</vt:lpstr>
      <vt:lpstr>Q12 questions</vt:lpstr>
      <vt:lpstr>What video games teach us about work environment</vt:lpstr>
      <vt:lpstr>Create a happy work environment</vt:lpstr>
      <vt:lpstr>Create a happy work environment</vt:lpstr>
      <vt:lpstr>Create scope for intelligent failures</vt:lpstr>
      <vt:lpstr>Conclusion </vt:lpstr>
    </vt:vector>
  </TitlesOfParts>
  <Company>IASTED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Anil Sakala</cp:lastModifiedBy>
  <cp:revision>617</cp:revision>
  <dcterms:created xsi:type="dcterms:W3CDTF">2001-12-11T23:34:17Z</dcterms:created>
  <dcterms:modified xsi:type="dcterms:W3CDTF">2016-01-28T15:34:18Z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