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274" r:id="rId7"/>
    <p:sldId id="320" r:id="rId8"/>
    <p:sldId id="283" r:id="rId9"/>
    <p:sldId id="288" r:id="rId10"/>
    <p:sldId id="289" r:id="rId11"/>
    <p:sldId id="290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3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smtClean="0"/>
              <a:t>Learning and Training Department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Number of employees requested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take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Final Goal</a:t>
            </a:r>
            <a:endParaRPr lang="en-US" sz="1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56388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Concerns with current training department</a:t>
            </a:r>
            <a:r>
              <a:rPr lang="en-US" sz="1600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I have taken one session in the recent past and there is no feedback on it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found lot of guys coming to me asking for presentation that I have made . They are not sure where these presentations are going and who is using them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Lot of employees ask me for presentations that I have made in the past and I am not sure where they are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Can any department tell how many presentations I have made , quality of presentations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Do you recognize efforts put down by a person to make a presentation so that he will repeat the act 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want to do PMP certification and if I approach learning department can they point me to a mentor who will help me in fulfilling my goal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As of today quality of sessions is extremely poor (especially Friday sessions) because of which trainers and listeners both of them lost interest in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came across an excellent article </a:t>
            </a:r>
            <a:r>
              <a:rPr lang="en-US" sz="1400" dirty="0" smtClean="0"/>
              <a:t>, how </a:t>
            </a:r>
            <a:r>
              <a:rPr lang="en-US" sz="1400" dirty="0" smtClean="0"/>
              <a:t>can I share it with whole prokarma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came across an excellent online video content </a:t>
            </a:r>
            <a:r>
              <a:rPr lang="en-US" sz="1400" dirty="0" smtClean="0"/>
              <a:t> </a:t>
            </a:r>
            <a:r>
              <a:rPr lang="en-US" sz="1400" dirty="0" smtClean="0"/>
              <a:t>,</a:t>
            </a:r>
            <a:r>
              <a:rPr lang="en-US" sz="1400" dirty="0" smtClean="0"/>
              <a:t>h</a:t>
            </a:r>
            <a:r>
              <a:rPr lang="en-US" sz="1400" dirty="0" smtClean="0"/>
              <a:t>ow </a:t>
            </a:r>
            <a:r>
              <a:rPr lang="en-US" sz="1400" dirty="0" smtClean="0"/>
              <a:t>can I share with </a:t>
            </a:r>
            <a:r>
              <a:rPr lang="en-US" sz="1400" dirty="0" smtClean="0"/>
              <a:t>whole </a:t>
            </a:r>
            <a:r>
              <a:rPr lang="en-US" sz="1400" dirty="0" err="1" smtClean="0"/>
              <a:t>prokarma</a:t>
            </a:r>
            <a:r>
              <a:rPr lang="en-US" sz="1400" dirty="0" smtClean="0"/>
              <a:t> ?</a:t>
            </a: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never approached training department hoping they will empower me to new levels .</a:t>
            </a:r>
          </a:p>
          <a:p>
            <a:pPr>
              <a:buFont typeface="Wingdings" pitchFamily="2" charset="2"/>
              <a:buChar char="ü"/>
            </a:pPr>
            <a:endParaRPr lang="en-US" sz="1400" dirty="0"/>
          </a:p>
          <a:p>
            <a:pPr>
              <a:buFont typeface="Wingdings" pitchFamily="2" charset="2"/>
              <a:buChar char="ü"/>
            </a:pPr>
            <a:endParaRPr lang="en-US" sz="1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74676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wiki space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Set high expectations and sell your expectations to existing and new employees .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confidence in employees about learning &amp;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Recognize and award people to create good trainers and mentors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Note</a:t>
            </a:r>
            <a:r>
              <a:rPr lang="en-US" sz="1400" dirty="0" smtClean="0"/>
              <a:t> : By the time I complete this presentation you will understand clearly how to address all these problems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Four simple steps to fix above problems</a:t>
            </a:r>
            <a:endParaRPr lang="en-US" sz="16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Wiki Space (Add library)</a:t>
            </a:r>
            <a:endParaRPr lang="en-US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98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</a:t>
            </a:r>
            <a:r>
              <a:rPr lang="en-US" sz="1500" smtClean="0"/>
              <a:t>by presenter </a:t>
            </a:r>
            <a:r>
              <a:rPr lang="en-US" sz="15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1207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Capsules</vt:lpstr>
      <vt:lpstr>Median</vt:lpstr>
      <vt:lpstr>Learning and Training Department</vt:lpstr>
      <vt:lpstr>Final Goal</vt:lpstr>
      <vt:lpstr>Concerns with current training department </vt:lpstr>
      <vt:lpstr>Four simple steps to fix above problems</vt:lpstr>
      <vt:lpstr>Wiki Space (Add library)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468</cp:revision>
  <dcterms:created xsi:type="dcterms:W3CDTF">2001-12-11T23:34:17Z</dcterms:created>
  <dcterms:modified xsi:type="dcterms:W3CDTF">2015-11-27T07:39:13Z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