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tableStyles" Target="tableStyles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590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76597"/>
            <a:ext cx="9144000" cy="5904806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601318"/>
            <a:ext cx="9144000" cy="365536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599963"/>
            <a:ext cx="9144000" cy="5658074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9437" y="1658613"/>
            <a:ext cx="7646789" cy="270727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692008"/>
            <a:ext cx="9144000" cy="5473984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-263" t="-12052" r="263" b="12052"/>
          <a:stretch>
            <a:fillRect/>
          </a:stretch>
        </p:blipFill>
        <p:spPr>
          <a:xfrm rot="0">
            <a:off x="893892" y="967258"/>
            <a:ext cx="7317788" cy="3967216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747083"/>
            <a:ext cx="9144000" cy="5363834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652873"/>
            <a:ext cx="9144000" cy="5552254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89398"/>
            <a:ext cx="9144000" cy="5079203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64157" y="693635"/>
            <a:ext cx="7512067" cy="3308168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455341" y="4001802"/>
            <a:ext cx="5478628" cy="1382710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780298"/>
            <a:ext cx="9144000" cy="5297404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97544"/>
            <a:ext cx="9144000" cy="4062912"/>
          </a:xfrm>
          <a:prstGeom prst="rect"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742693"/>
            <a:ext cx="9144000" cy="5372614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74660" y="896184"/>
            <a:ext cx="7994680" cy="5065633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602230"/>
            <a:ext cx="9144000" cy="5653539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667695"/>
            <a:ext cx="9144000" cy="3522609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43333" y="1174019"/>
            <a:ext cx="7257334" cy="4509963"/>
          </a:xfrm>
          <a:prstGeom prst="rect"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637168"/>
            <a:ext cx="9144000" cy="5583663"/>
          </a:xfrm>
          <a:prstGeom prst="rect"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183444"/>
            <a:ext cx="9144000" cy="4491112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966932"/>
            <a:ext cx="9144000" cy="2924136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93626" y="1257813"/>
            <a:ext cx="8556748" cy="3346153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5447"/>
            <a:ext cx="9144000" cy="514710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07939"/>
            <a:ext cx="9144000" cy="5242121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066038"/>
            <a:ext cx="9144000" cy="4725924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79005" y="1620650"/>
            <a:ext cx="8585990" cy="3334012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41610"/>
            <a:ext cx="9144000" cy="517477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SM-A205F</dc:creator>
  <dcterms:created xsi:type="dcterms:W3CDTF">2015-05-12T01:30:45Z</dcterms:created>
  <dcterms:modified xsi:type="dcterms:W3CDTF">2022-04-03T02:31:57Z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f6897a6f6ce74697a6fd8402febd5b0c</vt:lpwstr>
  </property>
</Properties>
</file>