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089" r:id="rId3"/>
    <p:sldId id="2090" r:id="rId4"/>
    <p:sldId id="2091" r:id="rId5"/>
    <p:sldId id="2092" r:id="rId6"/>
    <p:sldId id="2093" r:id="rId7"/>
    <p:sldId id="2094" r:id="rId8"/>
    <p:sldId id="208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97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97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Ahmed Salah Nabih" userId="1ac5bc23-4483-4161-a76b-9b9a44e31d95" providerId="ADAL" clId="{A7ABA7A2-1483-40B1-9794-42F99148FBB1}"/>
    <pc:docChg chg="undo redo custSel addSld delSld modSld">
      <pc:chgData name="Ahmed, Ahmed Salah Nabih" userId="1ac5bc23-4483-4161-a76b-9b9a44e31d95" providerId="ADAL" clId="{A7ABA7A2-1483-40B1-9794-42F99148FBB1}" dt="2023-04-17T08:22:24.152" v="382" actId="164"/>
      <pc:docMkLst>
        <pc:docMk/>
      </pc:docMkLst>
      <pc:sldChg chg="add del">
        <pc:chgData name="Ahmed, Ahmed Salah Nabih" userId="1ac5bc23-4483-4161-a76b-9b9a44e31d95" providerId="ADAL" clId="{A7ABA7A2-1483-40B1-9794-42F99148FBB1}" dt="2023-04-17T06:02:56.616" v="2" actId="2696"/>
        <pc:sldMkLst>
          <pc:docMk/>
          <pc:sldMk cId="4284683584" sldId="2086"/>
        </pc:sldMkLst>
      </pc:sldChg>
      <pc:sldChg chg="addSp delSp modSp add">
        <pc:chgData name="Ahmed, Ahmed Salah Nabih" userId="1ac5bc23-4483-4161-a76b-9b9a44e31d95" providerId="ADAL" clId="{A7ABA7A2-1483-40B1-9794-42F99148FBB1}" dt="2023-04-17T06:12:11.980" v="117"/>
        <pc:sldMkLst>
          <pc:docMk/>
          <pc:sldMk cId="3804560608" sldId="2087"/>
        </pc:sldMkLst>
        <pc:spChg chg="mod">
          <ac:chgData name="Ahmed, Ahmed Salah Nabih" userId="1ac5bc23-4483-4161-a76b-9b9a44e31d95" providerId="ADAL" clId="{A7ABA7A2-1483-40B1-9794-42F99148FBB1}" dt="2023-04-17T06:03:05.913" v="15" actId="20577"/>
          <ac:spMkLst>
            <pc:docMk/>
            <pc:sldMk cId="3804560608" sldId="2087"/>
            <ac:spMk id="2" creationId="{ED8520E8-0E4C-4EF3-9463-6A74041F6F92}"/>
          </ac:spMkLst>
        </pc:spChg>
        <pc:spChg chg="del mod topLvl">
          <ac:chgData name="Ahmed, Ahmed Salah Nabih" userId="1ac5bc23-4483-4161-a76b-9b9a44e31d95" providerId="ADAL" clId="{A7ABA7A2-1483-40B1-9794-42F99148FBB1}" dt="2023-04-17T06:10:12.919" v="83"/>
          <ac:spMkLst>
            <pc:docMk/>
            <pc:sldMk cId="3804560608" sldId="2087"/>
            <ac:spMk id="35" creationId="{032A9F89-721E-4772-B003-A2D4820EC576}"/>
          </ac:spMkLst>
        </pc:spChg>
        <pc:spChg chg="del mod topLvl">
          <ac:chgData name="Ahmed, Ahmed Salah Nabih" userId="1ac5bc23-4483-4161-a76b-9b9a44e31d95" providerId="ADAL" clId="{A7ABA7A2-1483-40B1-9794-42F99148FBB1}" dt="2023-04-17T06:10:12.919" v="83"/>
          <ac:spMkLst>
            <pc:docMk/>
            <pc:sldMk cId="3804560608" sldId="2087"/>
            <ac:spMk id="36" creationId="{13A22F4F-C08E-4016-980A-4034C701E646}"/>
          </ac:spMkLst>
        </pc:spChg>
        <pc:spChg chg="mod topLvl">
          <ac:chgData name="Ahmed, Ahmed Salah Nabih" userId="1ac5bc23-4483-4161-a76b-9b9a44e31d95" providerId="ADAL" clId="{A7ABA7A2-1483-40B1-9794-42F99148FBB1}" dt="2023-04-17T06:10:16.921" v="84" actId="164"/>
          <ac:spMkLst>
            <pc:docMk/>
            <pc:sldMk cId="3804560608" sldId="2087"/>
            <ac:spMk id="37" creationId="{B4AA8650-51DB-48A2-A4CB-E2F57459A768}"/>
          </ac:spMkLst>
        </pc:spChg>
        <pc:spChg chg="mod topLvl">
          <ac:chgData name="Ahmed, Ahmed Salah Nabih" userId="1ac5bc23-4483-4161-a76b-9b9a44e31d95" providerId="ADAL" clId="{A7ABA7A2-1483-40B1-9794-42F99148FBB1}" dt="2023-04-17T06:10:16.921" v="84" actId="164"/>
          <ac:spMkLst>
            <pc:docMk/>
            <pc:sldMk cId="3804560608" sldId="2087"/>
            <ac:spMk id="43" creationId="{647FA42F-F74E-4F6C-AD56-6DF9EC589DEC}"/>
          </ac:spMkLst>
        </pc:spChg>
        <pc:spChg chg="mod topLvl">
          <ac:chgData name="Ahmed, Ahmed Salah Nabih" userId="1ac5bc23-4483-4161-a76b-9b9a44e31d95" providerId="ADAL" clId="{A7ABA7A2-1483-40B1-9794-42F99148FBB1}" dt="2023-04-17T06:10:16.921" v="84" actId="164"/>
          <ac:spMkLst>
            <pc:docMk/>
            <pc:sldMk cId="3804560608" sldId="2087"/>
            <ac:spMk id="44" creationId="{E68B007A-0A30-4B91-A1DA-8E150277C8FC}"/>
          </ac:spMkLst>
        </pc:spChg>
        <pc:spChg chg="mod topLvl">
          <ac:chgData name="Ahmed, Ahmed Salah Nabih" userId="1ac5bc23-4483-4161-a76b-9b9a44e31d95" providerId="ADAL" clId="{A7ABA7A2-1483-40B1-9794-42F99148FBB1}" dt="2023-04-17T06:10:16.921" v="84" actId="164"/>
          <ac:spMkLst>
            <pc:docMk/>
            <pc:sldMk cId="3804560608" sldId="2087"/>
            <ac:spMk id="45" creationId="{9FD55EF7-4284-417C-9F93-319074CF5E24}"/>
          </ac:spMkLst>
        </pc:spChg>
        <pc:spChg chg="mod">
          <ac:chgData name="Ahmed, Ahmed Salah Nabih" userId="1ac5bc23-4483-4161-a76b-9b9a44e31d95" providerId="ADAL" clId="{A7ABA7A2-1483-40B1-9794-42F99148FBB1}" dt="2023-04-17T06:10:16.921" v="84" actId="164"/>
          <ac:spMkLst>
            <pc:docMk/>
            <pc:sldMk cId="3804560608" sldId="2087"/>
            <ac:spMk id="63" creationId="{B853DB07-30AA-4400-B6C1-C95CCB2878D8}"/>
          </ac:spMkLst>
        </pc:spChg>
        <pc:spChg chg="mod topLvl">
          <ac:chgData name="Ahmed, Ahmed Salah Nabih" userId="1ac5bc23-4483-4161-a76b-9b9a44e31d95" providerId="ADAL" clId="{A7ABA7A2-1483-40B1-9794-42F99148FBB1}" dt="2023-04-17T06:11:33.773" v="110" actId="165"/>
          <ac:spMkLst>
            <pc:docMk/>
            <pc:sldMk cId="3804560608" sldId="2087"/>
            <ac:spMk id="66" creationId="{BCE4BD06-A355-463A-8175-957E3CB2F28F}"/>
          </ac:spMkLst>
        </pc:spChg>
        <pc:spChg chg="mod topLvl">
          <ac:chgData name="Ahmed, Ahmed Salah Nabih" userId="1ac5bc23-4483-4161-a76b-9b9a44e31d95" providerId="ADAL" clId="{A7ABA7A2-1483-40B1-9794-42F99148FBB1}" dt="2023-04-17T06:11:35.370" v="116" actId="1076"/>
          <ac:spMkLst>
            <pc:docMk/>
            <pc:sldMk cId="3804560608" sldId="2087"/>
            <ac:spMk id="67" creationId="{65890611-62C9-4ED4-B18C-AC7E3AF2A9DE}"/>
          </ac:spMkLst>
        </pc:spChg>
        <pc:spChg chg="add del mod topLvl">
          <ac:chgData name="Ahmed, Ahmed Salah Nabih" userId="1ac5bc23-4483-4161-a76b-9b9a44e31d95" providerId="ADAL" clId="{A7ABA7A2-1483-40B1-9794-42F99148FBB1}" dt="2023-04-17T06:11:34.407" v="113" actId="478"/>
          <ac:spMkLst>
            <pc:docMk/>
            <pc:sldMk cId="3804560608" sldId="2087"/>
            <ac:spMk id="73" creationId="{0BF1C2F3-09C4-41AF-8ADF-4060513DBF42}"/>
          </ac:spMkLst>
        </pc:spChg>
        <pc:spChg chg="add del mod topLvl">
          <ac:chgData name="Ahmed, Ahmed Salah Nabih" userId="1ac5bc23-4483-4161-a76b-9b9a44e31d95" providerId="ADAL" clId="{A7ABA7A2-1483-40B1-9794-42F99148FBB1}" dt="2023-04-17T06:11:34.632" v="114" actId="478"/>
          <ac:spMkLst>
            <pc:docMk/>
            <pc:sldMk cId="3804560608" sldId="2087"/>
            <ac:spMk id="74" creationId="{4D9D82C7-0E28-44C2-8358-69437E64F231}"/>
          </ac:spMkLst>
        </pc:spChg>
        <pc:spChg chg="add del mod topLvl">
          <ac:chgData name="Ahmed, Ahmed Salah Nabih" userId="1ac5bc23-4483-4161-a76b-9b9a44e31d95" providerId="ADAL" clId="{A7ABA7A2-1483-40B1-9794-42F99148FBB1}" dt="2023-04-17T06:11:34.841" v="115" actId="478"/>
          <ac:spMkLst>
            <pc:docMk/>
            <pc:sldMk cId="3804560608" sldId="2087"/>
            <ac:spMk id="75" creationId="{63359C77-9949-4948-A174-E94B06A10188}"/>
          </ac:spMkLst>
        </pc:spChg>
        <pc:grpChg chg="add del">
          <ac:chgData name="Ahmed, Ahmed Salah Nabih" userId="1ac5bc23-4483-4161-a76b-9b9a44e31d95" providerId="ADAL" clId="{A7ABA7A2-1483-40B1-9794-42F99148FBB1}" dt="2023-04-17T06:08:16.459" v="60" actId="165"/>
          <ac:grpSpMkLst>
            <pc:docMk/>
            <pc:sldMk cId="3804560608" sldId="2087"/>
            <ac:grpSpMk id="34" creationId="{CD6587DF-5742-469D-AA0A-FDC6C624E230}"/>
          </ac:grpSpMkLst>
        </pc:grpChg>
        <pc:grpChg chg="del mod topLvl">
          <ac:chgData name="Ahmed, Ahmed Salah Nabih" userId="1ac5bc23-4483-4161-a76b-9b9a44e31d95" providerId="ADAL" clId="{A7ABA7A2-1483-40B1-9794-42F99148FBB1}" dt="2023-04-17T06:08:18.968" v="61" actId="478"/>
          <ac:grpSpMkLst>
            <pc:docMk/>
            <pc:sldMk cId="3804560608" sldId="2087"/>
            <ac:grpSpMk id="46" creationId="{B9446EA0-4F95-4983-9BCF-2F3B2A499413}"/>
          </ac:grpSpMkLst>
        </pc:grpChg>
        <pc:grpChg chg="add del mod">
          <ac:chgData name="Ahmed, Ahmed Salah Nabih" userId="1ac5bc23-4483-4161-a76b-9b9a44e31d95" providerId="ADAL" clId="{A7ABA7A2-1483-40B1-9794-42F99148FBB1}" dt="2023-04-17T06:10:08.629" v="82" actId="165"/>
          <ac:grpSpMkLst>
            <pc:docMk/>
            <pc:sldMk cId="3804560608" sldId="2087"/>
            <ac:grpSpMk id="62" creationId="{674DE98D-A66E-41DC-8256-7DA561F23E49}"/>
          </ac:grpSpMkLst>
        </pc:grpChg>
        <pc:grpChg chg="add mod">
          <ac:chgData name="Ahmed, Ahmed Salah Nabih" userId="1ac5bc23-4483-4161-a76b-9b9a44e31d95" providerId="ADAL" clId="{A7ABA7A2-1483-40B1-9794-42F99148FBB1}" dt="2023-04-17T06:10:38.404" v="86" actId="1076"/>
          <ac:grpSpMkLst>
            <pc:docMk/>
            <pc:sldMk cId="3804560608" sldId="2087"/>
            <ac:grpSpMk id="64" creationId="{4004B3E8-80EC-43E9-82FC-23B61CC71A02}"/>
          </ac:grpSpMkLst>
        </pc:grpChg>
        <pc:grpChg chg="add del mod">
          <ac:chgData name="Ahmed, Ahmed Salah Nabih" userId="1ac5bc23-4483-4161-a76b-9b9a44e31d95" providerId="ADAL" clId="{A7ABA7A2-1483-40B1-9794-42F99148FBB1}" dt="2023-04-17T06:11:33.773" v="110" actId="165"/>
          <ac:grpSpMkLst>
            <pc:docMk/>
            <pc:sldMk cId="3804560608" sldId="2087"/>
            <ac:grpSpMk id="65" creationId="{43972934-526B-4479-831E-799FE3E70F06}"/>
          </ac:grpSpMkLst>
        </pc:grpChg>
        <pc:picChg chg="add del mod">
          <ac:chgData name="Ahmed, Ahmed Salah Nabih" userId="1ac5bc23-4483-4161-a76b-9b9a44e31d95" providerId="ADAL" clId="{A7ABA7A2-1483-40B1-9794-42F99148FBB1}" dt="2023-04-17T06:10:51.638" v="91" actId="478"/>
          <ac:picMkLst>
            <pc:docMk/>
            <pc:sldMk cId="3804560608" sldId="2087"/>
            <ac:picMk id="3" creationId="{84AAD72A-2EF9-43A8-985A-460C56906A76}"/>
          </ac:picMkLst>
        </pc:picChg>
        <pc:picChg chg="add">
          <ac:chgData name="Ahmed, Ahmed Salah Nabih" userId="1ac5bc23-4483-4161-a76b-9b9a44e31d95" providerId="ADAL" clId="{A7ABA7A2-1483-40B1-9794-42F99148FBB1}" dt="2023-04-17T06:12:11.980" v="117"/>
          <ac:picMkLst>
            <pc:docMk/>
            <pc:sldMk cId="3804560608" sldId="2087"/>
            <ac:picMk id="78" creationId="{4728F940-2D25-4EC4-9D63-228B96D067E2}"/>
          </ac:picMkLst>
        </pc:picChg>
        <pc:cxnChg chg="add del mod">
          <ac:chgData name="Ahmed, Ahmed Salah Nabih" userId="1ac5bc23-4483-4161-a76b-9b9a44e31d95" providerId="ADAL" clId="{A7ABA7A2-1483-40B1-9794-42F99148FBB1}" dt="2023-04-17T06:04:06.754" v="20" actId="478"/>
          <ac:cxnSpMkLst>
            <pc:docMk/>
            <pc:sldMk cId="3804560608" sldId="2087"/>
            <ac:cxnSpMk id="5" creationId="{E96D5B95-B9B6-42C9-846E-B0E91C8FD15B}"/>
          </ac:cxnSpMkLst>
        </pc:cxnChg>
        <pc:cxnChg chg="add del mod">
          <ac:chgData name="Ahmed, Ahmed Salah Nabih" userId="1ac5bc23-4483-4161-a76b-9b9a44e31d95" providerId="ADAL" clId="{A7ABA7A2-1483-40B1-9794-42F99148FBB1}" dt="2023-04-17T06:10:54.904" v="92" actId="478"/>
          <ac:cxnSpMkLst>
            <pc:docMk/>
            <pc:sldMk cId="3804560608" sldId="2087"/>
            <ac:cxnSpMk id="7" creationId="{363809E5-EC02-4F76-9721-5BAB958A7F85}"/>
          </ac:cxnSpMkLst>
        </pc:cxnChg>
        <pc:cxnChg chg="add del mod">
          <ac:chgData name="Ahmed, Ahmed Salah Nabih" userId="1ac5bc23-4483-4161-a76b-9b9a44e31d95" providerId="ADAL" clId="{A7ABA7A2-1483-40B1-9794-42F99148FBB1}" dt="2023-04-17T06:10:54.904" v="92" actId="478"/>
          <ac:cxnSpMkLst>
            <pc:docMk/>
            <pc:sldMk cId="3804560608" sldId="2087"/>
            <ac:cxnSpMk id="9" creationId="{599DE1A9-BABA-4E45-93C2-31B230C4EDBF}"/>
          </ac:cxnSpMkLst>
        </pc:cxnChg>
        <pc:cxnChg chg="add del mod">
          <ac:chgData name="Ahmed, Ahmed Salah Nabih" userId="1ac5bc23-4483-4161-a76b-9b9a44e31d95" providerId="ADAL" clId="{A7ABA7A2-1483-40B1-9794-42F99148FBB1}" dt="2023-04-17T06:10:54.904" v="92" actId="478"/>
          <ac:cxnSpMkLst>
            <pc:docMk/>
            <pc:sldMk cId="3804560608" sldId="2087"/>
            <ac:cxnSpMk id="11" creationId="{35928A09-D841-4C54-B3BC-12186DD689D3}"/>
          </ac:cxnSpMkLst>
        </pc:cxnChg>
        <pc:cxnChg chg="add del mod">
          <ac:chgData name="Ahmed, Ahmed Salah Nabih" userId="1ac5bc23-4483-4161-a76b-9b9a44e31d95" providerId="ADAL" clId="{A7ABA7A2-1483-40B1-9794-42F99148FBB1}" dt="2023-04-17T06:06:36.968" v="56" actId="478"/>
          <ac:cxnSpMkLst>
            <pc:docMk/>
            <pc:sldMk cId="3804560608" sldId="2087"/>
            <ac:cxnSpMk id="18" creationId="{38157860-C678-4C84-8FF2-9876CD1D3023}"/>
          </ac:cxnSpMkLst>
        </pc:cxnChg>
        <pc:cxnChg chg="add del mod">
          <ac:chgData name="Ahmed, Ahmed Salah Nabih" userId="1ac5bc23-4483-4161-a76b-9b9a44e31d95" providerId="ADAL" clId="{A7ABA7A2-1483-40B1-9794-42F99148FBB1}" dt="2023-04-17T06:10:54.904" v="92" actId="478"/>
          <ac:cxnSpMkLst>
            <pc:docMk/>
            <pc:sldMk cId="3804560608" sldId="2087"/>
            <ac:cxnSpMk id="23" creationId="{DC080606-41DD-4786-8867-D8EACB33DF50}"/>
          </ac:cxnSpMkLst>
        </pc:cxnChg>
        <pc:cxnChg chg="add del mod">
          <ac:chgData name="Ahmed, Ahmed Salah Nabih" userId="1ac5bc23-4483-4161-a76b-9b9a44e31d95" providerId="ADAL" clId="{A7ABA7A2-1483-40B1-9794-42F99148FBB1}" dt="2023-04-17T06:10:54.904" v="92" actId="478"/>
          <ac:cxnSpMkLst>
            <pc:docMk/>
            <pc:sldMk cId="3804560608" sldId="2087"/>
            <ac:cxnSpMk id="25" creationId="{368BCBF2-F629-4F47-8291-11BC6B6F7CE6}"/>
          </ac:cxnSpMkLst>
        </pc:cxnChg>
        <pc:cxnChg chg="add del mod">
          <ac:chgData name="Ahmed, Ahmed Salah Nabih" userId="1ac5bc23-4483-4161-a76b-9b9a44e31d95" providerId="ADAL" clId="{A7ABA7A2-1483-40B1-9794-42F99148FBB1}" dt="2023-04-17T06:10:54.904" v="92" actId="478"/>
          <ac:cxnSpMkLst>
            <pc:docMk/>
            <pc:sldMk cId="3804560608" sldId="2087"/>
            <ac:cxnSpMk id="27" creationId="{2BB2CD92-2427-41BC-ACBD-391E8F5DD62F}"/>
          </ac:cxnSpMkLst>
        </pc:cxnChg>
        <pc:cxnChg chg="add del mod">
          <ac:chgData name="Ahmed, Ahmed Salah Nabih" userId="1ac5bc23-4483-4161-a76b-9b9a44e31d95" providerId="ADAL" clId="{A7ABA7A2-1483-40B1-9794-42F99148FBB1}" dt="2023-04-17T06:10:54.904" v="92" actId="478"/>
          <ac:cxnSpMkLst>
            <pc:docMk/>
            <pc:sldMk cId="3804560608" sldId="2087"/>
            <ac:cxnSpMk id="28" creationId="{19139CEC-C2E1-48C6-B4F5-B8B53D55329D}"/>
          </ac:cxnSpMkLst>
        </pc:cxnChg>
        <pc:cxnChg chg="add del mod">
          <ac:chgData name="Ahmed, Ahmed Salah Nabih" userId="1ac5bc23-4483-4161-a76b-9b9a44e31d95" providerId="ADAL" clId="{A7ABA7A2-1483-40B1-9794-42F99148FBB1}" dt="2023-04-17T06:08:12.010" v="58" actId="478"/>
          <ac:cxnSpMkLst>
            <pc:docMk/>
            <pc:sldMk cId="3804560608" sldId="2087"/>
            <ac:cxnSpMk id="32" creationId="{BF9BFB02-437A-4704-9C89-77C55B85C66F}"/>
          </ac:cxnSpMkLst>
        </pc:cxnChg>
        <pc:cxnChg chg="mod topLvl">
          <ac:chgData name="Ahmed, Ahmed Salah Nabih" userId="1ac5bc23-4483-4161-a76b-9b9a44e31d95" providerId="ADAL" clId="{A7ABA7A2-1483-40B1-9794-42F99148FBB1}" dt="2023-04-17T06:10:16.921" v="84" actId="164"/>
          <ac:cxnSpMkLst>
            <pc:docMk/>
            <pc:sldMk cId="3804560608" sldId="2087"/>
            <ac:cxnSpMk id="38" creationId="{53409672-715C-4AAF-850B-00605C9558F2}"/>
          </ac:cxnSpMkLst>
        </pc:cxnChg>
        <pc:cxnChg chg="mod topLvl">
          <ac:chgData name="Ahmed, Ahmed Salah Nabih" userId="1ac5bc23-4483-4161-a76b-9b9a44e31d95" providerId="ADAL" clId="{A7ABA7A2-1483-40B1-9794-42F99148FBB1}" dt="2023-04-17T06:10:16.921" v="84" actId="164"/>
          <ac:cxnSpMkLst>
            <pc:docMk/>
            <pc:sldMk cId="3804560608" sldId="2087"/>
            <ac:cxnSpMk id="39" creationId="{7BC87E3D-BA31-4E16-9469-C30426133FAA}"/>
          </ac:cxnSpMkLst>
        </pc:cxnChg>
        <pc:cxnChg chg="mod topLvl">
          <ac:chgData name="Ahmed, Ahmed Salah Nabih" userId="1ac5bc23-4483-4161-a76b-9b9a44e31d95" providerId="ADAL" clId="{A7ABA7A2-1483-40B1-9794-42F99148FBB1}" dt="2023-04-17T06:10:16.921" v="84" actId="164"/>
          <ac:cxnSpMkLst>
            <pc:docMk/>
            <pc:sldMk cId="3804560608" sldId="2087"/>
            <ac:cxnSpMk id="40" creationId="{1FB66579-2794-4F0B-AAC1-D10DD6BEDC9B}"/>
          </ac:cxnSpMkLst>
        </pc:cxnChg>
        <pc:cxnChg chg="mod topLvl">
          <ac:chgData name="Ahmed, Ahmed Salah Nabih" userId="1ac5bc23-4483-4161-a76b-9b9a44e31d95" providerId="ADAL" clId="{A7ABA7A2-1483-40B1-9794-42F99148FBB1}" dt="2023-04-17T06:10:16.921" v="84" actId="164"/>
          <ac:cxnSpMkLst>
            <pc:docMk/>
            <pc:sldMk cId="3804560608" sldId="2087"/>
            <ac:cxnSpMk id="41" creationId="{3382021B-0DE1-425E-AF0E-48DE19F9B860}"/>
          </ac:cxnSpMkLst>
        </pc:cxnChg>
        <pc:cxnChg chg="mod topLvl">
          <ac:chgData name="Ahmed, Ahmed Salah Nabih" userId="1ac5bc23-4483-4161-a76b-9b9a44e31d95" providerId="ADAL" clId="{A7ABA7A2-1483-40B1-9794-42F99148FBB1}" dt="2023-04-17T06:10:16.921" v="84" actId="164"/>
          <ac:cxnSpMkLst>
            <pc:docMk/>
            <pc:sldMk cId="3804560608" sldId="2087"/>
            <ac:cxnSpMk id="42" creationId="{920DB671-5085-43EC-A154-643086013F7E}"/>
          </ac:cxnSpMkLst>
        </pc:cxnChg>
        <pc:cxnChg chg="mod topLvl">
          <ac:chgData name="Ahmed, Ahmed Salah Nabih" userId="1ac5bc23-4483-4161-a76b-9b9a44e31d95" providerId="ADAL" clId="{A7ABA7A2-1483-40B1-9794-42F99148FBB1}" dt="2023-04-17T06:10:16.921" v="84" actId="164"/>
          <ac:cxnSpMkLst>
            <pc:docMk/>
            <pc:sldMk cId="3804560608" sldId="2087"/>
            <ac:cxnSpMk id="47" creationId="{6E9C70E0-3368-486C-83CE-80FE2AC5EA18}"/>
          </ac:cxnSpMkLst>
        </pc:cxnChg>
        <pc:cxnChg chg="mod topLvl">
          <ac:chgData name="Ahmed, Ahmed Salah Nabih" userId="1ac5bc23-4483-4161-a76b-9b9a44e31d95" providerId="ADAL" clId="{A7ABA7A2-1483-40B1-9794-42F99148FBB1}" dt="2023-04-17T06:10:16.921" v="84" actId="164"/>
          <ac:cxnSpMkLst>
            <pc:docMk/>
            <pc:sldMk cId="3804560608" sldId="2087"/>
            <ac:cxnSpMk id="48" creationId="{2ABB495F-D3A5-4818-BA0E-DE8029B32888}"/>
          </ac:cxnSpMkLst>
        </pc:cxnChg>
        <pc:cxnChg chg="add del mod topLvl">
          <ac:chgData name="Ahmed, Ahmed Salah Nabih" userId="1ac5bc23-4483-4161-a76b-9b9a44e31d95" providerId="ADAL" clId="{A7ABA7A2-1483-40B1-9794-42F99148FBB1}" dt="2023-04-17T06:11:34.086" v="112" actId="478"/>
          <ac:cxnSpMkLst>
            <pc:docMk/>
            <pc:sldMk cId="3804560608" sldId="2087"/>
            <ac:cxnSpMk id="68" creationId="{7053A03E-8408-4D26-9675-1C80822C1E58}"/>
          </ac:cxnSpMkLst>
        </pc:cxnChg>
        <pc:cxnChg chg="add del mod topLvl">
          <ac:chgData name="Ahmed, Ahmed Salah Nabih" userId="1ac5bc23-4483-4161-a76b-9b9a44e31d95" providerId="ADAL" clId="{A7ABA7A2-1483-40B1-9794-42F99148FBB1}" dt="2023-04-17T06:11:34.632" v="114" actId="478"/>
          <ac:cxnSpMkLst>
            <pc:docMk/>
            <pc:sldMk cId="3804560608" sldId="2087"/>
            <ac:cxnSpMk id="69" creationId="{EB83E25F-8A5E-4325-AFDD-8F65E13907D5}"/>
          </ac:cxnSpMkLst>
        </pc:cxnChg>
        <pc:cxnChg chg="add del mod topLvl">
          <ac:chgData name="Ahmed, Ahmed Salah Nabih" userId="1ac5bc23-4483-4161-a76b-9b9a44e31d95" providerId="ADAL" clId="{A7ABA7A2-1483-40B1-9794-42F99148FBB1}" dt="2023-04-17T06:11:33.893" v="111" actId="478"/>
          <ac:cxnSpMkLst>
            <pc:docMk/>
            <pc:sldMk cId="3804560608" sldId="2087"/>
            <ac:cxnSpMk id="70" creationId="{F0D17911-7FE9-45CA-BCCE-8C11C41BD6AD}"/>
          </ac:cxnSpMkLst>
        </pc:cxnChg>
        <pc:cxnChg chg="add del mod topLvl">
          <ac:chgData name="Ahmed, Ahmed Salah Nabih" userId="1ac5bc23-4483-4161-a76b-9b9a44e31d95" providerId="ADAL" clId="{A7ABA7A2-1483-40B1-9794-42F99148FBB1}" dt="2023-04-17T06:11:34.086" v="112" actId="478"/>
          <ac:cxnSpMkLst>
            <pc:docMk/>
            <pc:sldMk cId="3804560608" sldId="2087"/>
            <ac:cxnSpMk id="71" creationId="{8F4E5B8C-DE7C-4184-A895-BCF9DC99BAC0}"/>
          </ac:cxnSpMkLst>
        </pc:cxnChg>
        <pc:cxnChg chg="add del mod topLvl">
          <ac:chgData name="Ahmed, Ahmed Salah Nabih" userId="1ac5bc23-4483-4161-a76b-9b9a44e31d95" providerId="ADAL" clId="{A7ABA7A2-1483-40B1-9794-42F99148FBB1}" dt="2023-04-17T06:11:34.407" v="113" actId="478"/>
          <ac:cxnSpMkLst>
            <pc:docMk/>
            <pc:sldMk cId="3804560608" sldId="2087"/>
            <ac:cxnSpMk id="72" creationId="{6EBBF874-2CF5-418A-BE39-BB3AD8F3F1A8}"/>
          </ac:cxnSpMkLst>
        </pc:cxnChg>
        <pc:cxnChg chg="add del mod topLvl">
          <ac:chgData name="Ahmed, Ahmed Salah Nabih" userId="1ac5bc23-4483-4161-a76b-9b9a44e31d95" providerId="ADAL" clId="{A7ABA7A2-1483-40B1-9794-42F99148FBB1}" dt="2023-04-17T06:11:34.086" v="112" actId="478"/>
          <ac:cxnSpMkLst>
            <pc:docMk/>
            <pc:sldMk cId="3804560608" sldId="2087"/>
            <ac:cxnSpMk id="76" creationId="{B441E4FD-AD13-43F8-95F2-111FD065FC9A}"/>
          </ac:cxnSpMkLst>
        </pc:cxnChg>
        <pc:cxnChg chg="add del mod topLvl">
          <ac:chgData name="Ahmed, Ahmed Salah Nabih" userId="1ac5bc23-4483-4161-a76b-9b9a44e31d95" providerId="ADAL" clId="{A7ABA7A2-1483-40B1-9794-42F99148FBB1}" dt="2023-04-17T06:11:33.893" v="111" actId="478"/>
          <ac:cxnSpMkLst>
            <pc:docMk/>
            <pc:sldMk cId="3804560608" sldId="2087"/>
            <ac:cxnSpMk id="77" creationId="{AF05641E-B114-4247-98E3-3584007F0FF4}"/>
          </ac:cxnSpMkLst>
        </pc:cxnChg>
      </pc:sldChg>
      <pc:sldChg chg="addSp delSp modSp add">
        <pc:chgData name="Ahmed, Ahmed Salah Nabih" userId="1ac5bc23-4483-4161-a76b-9b9a44e31d95" providerId="ADAL" clId="{A7ABA7A2-1483-40B1-9794-42F99148FBB1}" dt="2023-04-17T08:22:24.152" v="382" actId="164"/>
        <pc:sldMkLst>
          <pc:docMk/>
          <pc:sldMk cId="1762699093" sldId="2088"/>
        </pc:sldMkLst>
        <pc:spChg chg="del mod topLvl">
          <ac:chgData name="Ahmed, Ahmed Salah Nabih" userId="1ac5bc23-4483-4161-a76b-9b9a44e31d95" providerId="ADAL" clId="{A7ABA7A2-1483-40B1-9794-42F99148FBB1}" dt="2023-04-17T08:16:25.804" v="226" actId="478"/>
          <ac:spMkLst>
            <pc:docMk/>
            <pc:sldMk cId="1762699093" sldId="2088"/>
            <ac:spMk id="31" creationId="{AF1D5B1A-6FBD-4AA2-87D2-52DE6E684DA4}"/>
          </ac:spMkLst>
        </pc:spChg>
        <pc:spChg chg="del">
          <ac:chgData name="Ahmed, Ahmed Salah Nabih" userId="1ac5bc23-4483-4161-a76b-9b9a44e31d95" providerId="ADAL" clId="{A7ABA7A2-1483-40B1-9794-42F99148FBB1}" dt="2023-04-17T08:05:10.414" v="147" actId="478"/>
          <ac:spMkLst>
            <pc:docMk/>
            <pc:sldMk cId="1762699093" sldId="2088"/>
            <ac:spMk id="32" creationId="{1E054AC1-02B3-44A5-9B44-110FE46E7D17}"/>
          </ac:spMkLst>
        </pc:spChg>
        <pc:spChg chg="del mod topLvl">
          <ac:chgData name="Ahmed, Ahmed Salah Nabih" userId="1ac5bc23-4483-4161-a76b-9b9a44e31d95" providerId="ADAL" clId="{A7ABA7A2-1483-40B1-9794-42F99148FBB1}" dt="2023-04-17T08:16:25.804" v="226" actId="478"/>
          <ac:spMkLst>
            <pc:docMk/>
            <pc:sldMk cId="1762699093" sldId="2088"/>
            <ac:spMk id="33" creationId="{7941A707-C497-44B7-B119-49891DE5135E}"/>
          </ac:spMkLst>
        </pc:spChg>
        <pc:spChg chg="del mod topLvl">
          <ac:chgData name="Ahmed, Ahmed Salah Nabih" userId="1ac5bc23-4483-4161-a76b-9b9a44e31d95" providerId="ADAL" clId="{A7ABA7A2-1483-40B1-9794-42F99148FBB1}" dt="2023-04-17T08:06:18.893" v="165" actId="478"/>
          <ac:spMkLst>
            <pc:docMk/>
            <pc:sldMk cId="1762699093" sldId="2088"/>
            <ac:spMk id="35" creationId="{A5B3FAB5-A4F8-4CE0-A13F-D3BD0710773B}"/>
          </ac:spMkLst>
        </pc:spChg>
        <pc:spChg chg="mod topLvl">
          <ac:chgData name="Ahmed, Ahmed Salah Nabih" userId="1ac5bc23-4483-4161-a76b-9b9a44e31d95" providerId="ADAL" clId="{A7ABA7A2-1483-40B1-9794-42F99148FBB1}" dt="2023-04-17T08:21:00.501" v="306" actId="1076"/>
          <ac:spMkLst>
            <pc:docMk/>
            <pc:sldMk cId="1762699093" sldId="2088"/>
            <ac:spMk id="36" creationId="{D0E4E6F3-E47F-44CF-A186-CFA1929C61D4}"/>
          </ac:spMkLst>
        </pc:spChg>
        <pc:spChg chg="del mod topLvl">
          <ac:chgData name="Ahmed, Ahmed Salah Nabih" userId="1ac5bc23-4483-4161-a76b-9b9a44e31d95" providerId="ADAL" clId="{A7ABA7A2-1483-40B1-9794-42F99148FBB1}" dt="2023-04-17T08:05:19.070" v="151" actId="478"/>
          <ac:spMkLst>
            <pc:docMk/>
            <pc:sldMk cId="1762699093" sldId="2088"/>
            <ac:spMk id="40" creationId="{B631499F-1AC1-4D65-8310-B05DDE4C9F39}"/>
          </ac:spMkLst>
        </pc:spChg>
        <pc:spChg chg="add del mod topLvl">
          <ac:chgData name="Ahmed, Ahmed Salah Nabih" userId="1ac5bc23-4483-4161-a76b-9b9a44e31d95" providerId="ADAL" clId="{A7ABA7A2-1483-40B1-9794-42F99148FBB1}" dt="2023-04-17T08:05:27.527" v="156" actId="478"/>
          <ac:spMkLst>
            <pc:docMk/>
            <pc:sldMk cId="1762699093" sldId="2088"/>
            <ac:spMk id="42" creationId="{D1B4C969-23D5-43A7-B189-452ED5F356B4}"/>
          </ac:spMkLst>
        </pc:spChg>
        <pc:spChg chg="add mod topLvl">
          <ac:chgData name="Ahmed, Ahmed Salah Nabih" userId="1ac5bc23-4483-4161-a76b-9b9a44e31d95" providerId="ADAL" clId="{A7ABA7A2-1483-40B1-9794-42F99148FBB1}" dt="2023-04-17T08:21:11.768" v="327" actId="1036"/>
          <ac:spMkLst>
            <pc:docMk/>
            <pc:sldMk cId="1762699093" sldId="2088"/>
            <ac:spMk id="43" creationId="{E2E49CF0-5E59-4F2F-A263-DE23B69A69F6}"/>
          </ac:spMkLst>
        </pc:spChg>
        <pc:spChg chg="add mod ord topLvl">
          <ac:chgData name="Ahmed, Ahmed Salah Nabih" userId="1ac5bc23-4483-4161-a76b-9b9a44e31d95" providerId="ADAL" clId="{A7ABA7A2-1483-40B1-9794-42F99148FBB1}" dt="2023-04-17T08:20:57.390" v="305" actId="1076"/>
          <ac:spMkLst>
            <pc:docMk/>
            <pc:sldMk cId="1762699093" sldId="2088"/>
            <ac:spMk id="44" creationId="{E1E5F59A-D895-4CDB-97F1-7CDC7425FB67}"/>
          </ac:spMkLst>
        </pc:spChg>
        <pc:spChg chg="add mod">
          <ac:chgData name="Ahmed, Ahmed Salah Nabih" userId="1ac5bc23-4483-4161-a76b-9b9a44e31d95" providerId="ADAL" clId="{A7ABA7A2-1483-40B1-9794-42F99148FBB1}" dt="2023-04-17T08:18:12.095" v="253" actId="164"/>
          <ac:spMkLst>
            <pc:docMk/>
            <pc:sldMk cId="1762699093" sldId="2088"/>
            <ac:spMk id="53" creationId="{5CC9A9A8-5D20-44C6-91C7-98B7118A10F5}"/>
          </ac:spMkLst>
        </pc:spChg>
        <pc:spChg chg="add mod">
          <ac:chgData name="Ahmed, Ahmed Salah Nabih" userId="1ac5bc23-4483-4161-a76b-9b9a44e31d95" providerId="ADAL" clId="{A7ABA7A2-1483-40B1-9794-42F99148FBB1}" dt="2023-04-17T08:22:24.152" v="382" actId="164"/>
          <ac:spMkLst>
            <pc:docMk/>
            <pc:sldMk cId="1762699093" sldId="2088"/>
            <ac:spMk id="59" creationId="{B27D7D73-8179-4B07-BE3D-2BBE9209DF8A}"/>
          </ac:spMkLst>
        </pc:spChg>
        <pc:spChg chg="add mod ord">
          <ac:chgData name="Ahmed, Ahmed Salah Nabih" userId="1ac5bc23-4483-4161-a76b-9b9a44e31d95" providerId="ADAL" clId="{A7ABA7A2-1483-40B1-9794-42F99148FBB1}" dt="2023-04-17T08:22:24.152" v="382" actId="164"/>
          <ac:spMkLst>
            <pc:docMk/>
            <pc:sldMk cId="1762699093" sldId="2088"/>
            <ac:spMk id="60" creationId="{21C76F07-F820-4F22-BDAF-BADC2DB798E1}"/>
          </ac:spMkLst>
        </pc:spChg>
        <pc:spChg chg="add mod">
          <ac:chgData name="Ahmed, Ahmed Salah Nabih" userId="1ac5bc23-4483-4161-a76b-9b9a44e31d95" providerId="ADAL" clId="{A7ABA7A2-1483-40B1-9794-42F99148FBB1}" dt="2023-04-17T08:22:24.152" v="382" actId="164"/>
          <ac:spMkLst>
            <pc:docMk/>
            <pc:sldMk cId="1762699093" sldId="2088"/>
            <ac:spMk id="64" creationId="{603AF2D7-107F-4825-B80B-659E724036AB}"/>
          </ac:spMkLst>
        </pc:spChg>
        <pc:spChg chg="add mod">
          <ac:chgData name="Ahmed, Ahmed Salah Nabih" userId="1ac5bc23-4483-4161-a76b-9b9a44e31d95" providerId="ADAL" clId="{A7ABA7A2-1483-40B1-9794-42F99148FBB1}" dt="2023-04-17T08:22:24.152" v="382" actId="164"/>
          <ac:spMkLst>
            <pc:docMk/>
            <pc:sldMk cId="1762699093" sldId="2088"/>
            <ac:spMk id="65" creationId="{CB4A8811-3785-4D48-AF21-14D18669C685}"/>
          </ac:spMkLst>
        </pc:spChg>
        <pc:grpChg chg="add mod">
          <ac:chgData name="Ahmed, Ahmed Salah Nabih" userId="1ac5bc23-4483-4161-a76b-9b9a44e31d95" providerId="ADAL" clId="{A7ABA7A2-1483-40B1-9794-42F99148FBB1}" dt="2023-04-17T06:12:52.410" v="134" actId="14100"/>
          <ac:grpSpMkLst>
            <pc:docMk/>
            <pc:sldMk cId="1762699093" sldId="2088"/>
            <ac:grpSpMk id="9" creationId="{827280DB-0E6C-4FE6-AF13-8791F4240433}"/>
          </ac:grpSpMkLst>
        </pc:grpChg>
        <pc:grpChg chg="add mod">
          <ac:chgData name="Ahmed, Ahmed Salah Nabih" userId="1ac5bc23-4483-4161-a76b-9b9a44e31d95" providerId="ADAL" clId="{A7ABA7A2-1483-40B1-9794-42F99148FBB1}" dt="2023-04-17T06:12:58.320" v="135" actId="164"/>
          <ac:grpSpMkLst>
            <pc:docMk/>
            <pc:sldMk cId="1762699093" sldId="2088"/>
            <ac:grpSpMk id="10" creationId="{25A78AD6-172C-4A31-8DB7-0F074A38C23F}"/>
          </ac:grpSpMkLst>
        </pc:grpChg>
        <pc:grpChg chg="add del mod">
          <ac:chgData name="Ahmed, Ahmed Salah Nabih" userId="1ac5bc23-4483-4161-a76b-9b9a44e31d95" providerId="ADAL" clId="{A7ABA7A2-1483-40B1-9794-42F99148FBB1}" dt="2023-04-17T06:13:10.230" v="139" actId="478"/>
          <ac:grpSpMkLst>
            <pc:docMk/>
            <pc:sldMk cId="1762699093" sldId="2088"/>
            <ac:grpSpMk id="11" creationId="{C23C4245-D769-4859-A924-A99221D23E01}"/>
          </ac:grpSpMkLst>
        </pc:grpChg>
        <pc:grpChg chg="add del mod">
          <ac:chgData name="Ahmed, Ahmed Salah Nabih" userId="1ac5bc23-4483-4161-a76b-9b9a44e31d95" providerId="ADAL" clId="{A7ABA7A2-1483-40B1-9794-42F99148FBB1}" dt="2023-04-17T08:05:11.792" v="148" actId="165"/>
          <ac:grpSpMkLst>
            <pc:docMk/>
            <pc:sldMk cId="1762699093" sldId="2088"/>
            <ac:grpSpMk id="20" creationId="{C9DEED1E-76D2-4E26-9075-4052B29E0D0C}"/>
          </ac:grpSpMkLst>
        </pc:grpChg>
        <pc:grpChg chg="del mod topLvl">
          <ac:chgData name="Ahmed, Ahmed Salah Nabih" userId="1ac5bc23-4483-4161-a76b-9b9a44e31d95" providerId="ADAL" clId="{A7ABA7A2-1483-40B1-9794-42F99148FBB1}" dt="2023-04-17T08:05:14.642" v="149" actId="165"/>
          <ac:grpSpMkLst>
            <pc:docMk/>
            <pc:sldMk cId="1762699093" sldId="2088"/>
            <ac:grpSpMk id="21" creationId="{002DA9DA-20D4-4F0F-A983-FAFA6CFD5E90}"/>
          </ac:grpSpMkLst>
        </pc:grpChg>
        <pc:grpChg chg="del mod topLvl">
          <ac:chgData name="Ahmed, Ahmed Salah Nabih" userId="1ac5bc23-4483-4161-a76b-9b9a44e31d95" providerId="ADAL" clId="{A7ABA7A2-1483-40B1-9794-42F99148FBB1}" dt="2023-04-17T08:05:17.039" v="150" actId="165"/>
          <ac:grpSpMkLst>
            <pc:docMk/>
            <pc:sldMk cId="1762699093" sldId="2088"/>
            <ac:grpSpMk id="27" creationId="{8BB42B95-42B5-4684-850F-5AD5AA28145F}"/>
          </ac:grpSpMkLst>
        </pc:grpChg>
        <pc:grpChg chg="add del mod">
          <ac:chgData name="Ahmed, Ahmed Salah Nabih" userId="1ac5bc23-4483-4161-a76b-9b9a44e31d95" providerId="ADAL" clId="{A7ABA7A2-1483-40B1-9794-42F99148FBB1}" dt="2023-04-17T08:16:23.578" v="225" actId="165"/>
          <ac:grpSpMkLst>
            <pc:docMk/>
            <pc:sldMk cId="1762699093" sldId="2088"/>
            <ac:grpSpMk id="47" creationId="{E1A30860-DB1F-4266-BDC4-B293623D88B1}"/>
          </ac:grpSpMkLst>
        </pc:grpChg>
        <pc:grpChg chg="add mod">
          <ac:chgData name="Ahmed, Ahmed Salah Nabih" userId="1ac5bc23-4483-4161-a76b-9b9a44e31d95" providerId="ADAL" clId="{A7ABA7A2-1483-40B1-9794-42F99148FBB1}" dt="2023-04-17T08:22:24.152" v="382" actId="164"/>
          <ac:grpSpMkLst>
            <pc:docMk/>
            <pc:sldMk cId="1762699093" sldId="2088"/>
            <ac:grpSpMk id="58" creationId="{5BF7168C-D2D2-4260-B0AF-96F3BD1764D9}"/>
          </ac:grpSpMkLst>
        </pc:grpChg>
        <pc:grpChg chg="add mod">
          <ac:chgData name="Ahmed, Ahmed Salah Nabih" userId="1ac5bc23-4483-4161-a76b-9b9a44e31d95" providerId="ADAL" clId="{A7ABA7A2-1483-40B1-9794-42F99148FBB1}" dt="2023-04-17T08:22:24.152" v="382" actId="164"/>
          <ac:grpSpMkLst>
            <pc:docMk/>
            <pc:sldMk cId="1762699093" sldId="2088"/>
            <ac:grpSpMk id="66" creationId="{D5FDFED5-A6E0-4EEA-8B3B-324E60AD1C70}"/>
          </ac:grpSpMkLst>
        </pc:grpChg>
        <pc:picChg chg="add mod">
          <ac:chgData name="Ahmed, Ahmed Salah Nabih" userId="1ac5bc23-4483-4161-a76b-9b9a44e31d95" providerId="ADAL" clId="{A7ABA7A2-1483-40B1-9794-42F99148FBB1}" dt="2023-04-17T06:12:20.073" v="121" actId="1076"/>
          <ac:picMkLst>
            <pc:docMk/>
            <pc:sldMk cId="1762699093" sldId="2088"/>
            <ac:picMk id="3" creationId="{ECC0EDE0-CA8A-452E-A81C-0774EC1C5B45}"/>
          </ac:picMkLst>
        </pc:picChg>
        <pc:picChg chg="del mod topLvl">
          <ac:chgData name="Ahmed, Ahmed Salah Nabih" userId="1ac5bc23-4483-4161-a76b-9b9a44e31d95" providerId="ADAL" clId="{A7ABA7A2-1483-40B1-9794-42F99148FBB1}" dt="2023-04-17T08:16:19.683" v="224" actId="478"/>
          <ac:picMkLst>
            <pc:docMk/>
            <pc:sldMk cId="1762699093" sldId="2088"/>
            <ac:picMk id="37" creationId="{A2150241-8AE5-4C47-8D0F-00F42960A0FF}"/>
          </ac:picMkLst>
        </pc:picChg>
        <pc:cxnChg chg="add mod">
          <ac:chgData name="Ahmed, Ahmed Salah Nabih" userId="1ac5bc23-4483-4161-a76b-9b9a44e31d95" providerId="ADAL" clId="{A7ABA7A2-1483-40B1-9794-42F99148FBB1}" dt="2023-04-17T06:12:58.320" v="135" actId="164"/>
          <ac:cxnSpMkLst>
            <pc:docMk/>
            <pc:sldMk cId="1762699093" sldId="2088"/>
            <ac:cxnSpMk id="5" creationId="{4F849845-E34C-4634-8595-F402C8C51AB1}"/>
          </ac:cxnSpMkLst>
        </pc:cxnChg>
        <pc:cxnChg chg="add mod">
          <ac:chgData name="Ahmed, Ahmed Salah Nabih" userId="1ac5bc23-4483-4161-a76b-9b9a44e31d95" providerId="ADAL" clId="{A7ABA7A2-1483-40B1-9794-42F99148FBB1}" dt="2023-04-17T06:12:58.320" v="135" actId="164"/>
          <ac:cxnSpMkLst>
            <pc:docMk/>
            <pc:sldMk cId="1762699093" sldId="2088"/>
            <ac:cxnSpMk id="6" creationId="{CCC31F2A-190A-4D23-8024-C479A265D829}"/>
          </ac:cxnSpMkLst>
        </pc:cxnChg>
        <pc:cxnChg chg="add mod">
          <ac:chgData name="Ahmed, Ahmed Salah Nabih" userId="1ac5bc23-4483-4161-a76b-9b9a44e31d95" providerId="ADAL" clId="{A7ABA7A2-1483-40B1-9794-42F99148FBB1}" dt="2023-04-17T06:12:49.443" v="133" actId="164"/>
          <ac:cxnSpMkLst>
            <pc:docMk/>
            <pc:sldMk cId="1762699093" sldId="2088"/>
            <ac:cxnSpMk id="7" creationId="{FD89ECB5-3F7E-46D6-AE46-5A361AC842D0}"/>
          </ac:cxnSpMkLst>
        </pc:cxnChg>
        <pc:cxnChg chg="add mod">
          <ac:chgData name="Ahmed, Ahmed Salah Nabih" userId="1ac5bc23-4483-4161-a76b-9b9a44e31d95" providerId="ADAL" clId="{A7ABA7A2-1483-40B1-9794-42F99148FBB1}" dt="2023-04-17T06:12:49.443" v="133" actId="164"/>
          <ac:cxnSpMkLst>
            <pc:docMk/>
            <pc:sldMk cId="1762699093" sldId="2088"/>
            <ac:cxnSpMk id="8" creationId="{BDACADD1-D21B-4BE9-B0F2-F5CF8BB1AFE8}"/>
          </ac:cxnSpMkLst>
        </pc:cxnChg>
        <pc:cxnChg chg="del topLvl">
          <ac:chgData name="Ahmed, Ahmed Salah Nabih" userId="1ac5bc23-4483-4161-a76b-9b9a44e31d95" providerId="ADAL" clId="{A7ABA7A2-1483-40B1-9794-42F99148FBB1}" dt="2023-04-17T06:13:10.230" v="139" actId="478"/>
          <ac:cxnSpMkLst>
            <pc:docMk/>
            <pc:sldMk cId="1762699093" sldId="2088"/>
            <ac:cxnSpMk id="12" creationId="{FF3441AD-F01D-4A18-9A1E-385917A87BD6}"/>
          </ac:cxnSpMkLst>
        </pc:cxnChg>
        <pc:cxnChg chg="topLvl">
          <ac:chgData name="Ahmed, Ahmed Salah Nabih" userId="1ac5bc23-4483-4161-a76b-9b9a44e31d95" providerId="ADAL" clId="{A7ABA7A2-1483-40B1-9794-42F99148FBB1}" dt="2023-04-17T06:13:10.230" v="139" actId="478"/>
          <ac:cxnSpMkLst>
            <pc:docMk/>
            <pc:sldMk cId="1762699093" sldId="2088"/>
            <ac:cxnSpMk id="13" creationId="{2D1BA98F-309C-419D-A3F6-64CC06C60E22}"/>
          </ac:cxnSpMkLst>
        </pc:cxnChg>
        <pc:cxnChg chg="add mod">
          <ac:chgData name="Ahmed, Ahmed Salah Nabih" userId="1ac5bc23-4483-4161-a76b-9b9a44e31d95" providerId="ADAL" clId="{A7ABA7A2-1483-40B1-9794-42F99148FBB1}" dt="2023-04-17T06:13:18.108" v="140" actId="11529"/>
          <ac:cxnSpMkLst>
            <pc:docMk/>
            <pc:sldMk cId="1762699093" sldId="2088"/>
            <ac:cxnSpMk id="15" creationId="{6C92A945-D479-424E-8D3D-611AEF6AA3A0}"/>
          </ac:cxnSpMkLst>
        </pc:cxnChg>
        <pc:cxnChg chg="add mod">
          <ac:chgData name="Ahmed, Ahmed Salah Nabih" userId="1ac5bc23-4483-4161-a76b-9b9a44e31d95" providerId="ADAL" clId="{A7ABA7A2-1483-40B1-9794-42F99148FBB1}" dt="2023-04-17T06:13:22.506" v="142" actId="14100"/>
          <ac:cxnSpMkLst>
            <pc:docMk/>
            <pc:sldMk cId="1762699093" sldId="2088"/>
            <ac:cxnSpMk id="16" creationId="{850178E8-E7F4-444A-AA3C-7EC7B146C286}"/>
          </ac:cxnSpMkLst>
        </pc:cxnChg>
        <pc:cxnChg chg="add mod">
          <ac:chgData name="Ahmed, Ahmed Salah Nabih" userId="1ac5bc23-4483-4161-a76b-9b9a44e31d95" providerId="ADAL" clId="{A7ABA7A2-1483-40B1-9794-42F99148FBB1}" dt="2023-04-17T06:13:26.825" v="144" actId="14100"/>
          <ac:cxnSpMkLst>
            <pc:docMk/>
            <pc:sldMk cId="1762699093" sldId="2088"/>
            <ac:cxnSpMk id="18" creationId="{3FE4B4A6-12B8-4167-8BDD-9E8F334154A8}"/>
          </ac:cxnSpMkLst>
        </pc:cxnChg>
        <pc:cxnChg chg="mod topLvl">
          <ac:chgData name="Ahmed, Ahmed Salah Nabih" userId="1ac5bc23-4483-4161-a76b-9b9a44e31d95" providerId="ADAL" clId="{A7ABA7A2-1483-40B1-9794-42F99148FBB1}" dt="2023-04-17T08:21:08.395" v="318" actId="1035"/>
          <ac:cxnSpMkLst>
            <pc:docMk/>
            <pc:sldMk cId="1762699093" sldId="2088"/>
            <ac:cxnSpMk id="22" creationId="{C5207C52-EF18-4266-B791-3218413BDF69}"/>
          </ac:cxnSpMkLst>
        </pc:cxnChg>
        <pc:cxnChg chg="add del mod topLvl">
          <ac:chgData name="Ahmed, Ahmed Salah Nabih" userId="1ac5bc23-4483-4161-a76b-9b9a44e31d95" providerId="ADAL" clId="{A7ABA7A2-1483-40B1-9794-42F99148FBB1}" dt="2023-04-17T08:20:52.959" v="304" actId="1076"/>
          <ac:cxnSpMkLst>
            <pc:docMk/>
            <pc:sldMk cId="1762699093" sldId="2088"/>
            <ac:cxnSpMk id="23" creationId="{534E8B18-F765-487E-B605-9C65A5FE0052}"/>
          </ac:cxnSpMkLst>
        </pc:cxnChg>
        <pc:cxnChg chg="del mod topLvl">
          <ac:chgData name="Ahmed, Ahmed Salah Nabih" userId="1ac5bc23-4483-4161-a76b-9b9a44e31d95" providerId="ADAL" clId="{A7ABA7A2-1483-40B1-9794-42F99148FBB1}" dt="2023-04-17T08:06:45.170" v="171" actId="478"/>
          <ac:cxnSpMkLst>
            <pc:docMk/>
            <pc:sldMk cId="1762699093" sldId="2088"/>
            <ac:cxnSpMk id="24" creationId="{014E22EE-6D30-4643-9334-FD62EC2B9747}"/>
          </ac:cxnSpMkLst>
        </pc:cxnChg>
        <pc:cxnChg chg="del mod topLvl">
          <ac:chgData name="Ahmed, Ahmed Salah Nabih" userId="1ac5bc23-4483-4161-a76b-9b9a44e31d95" providerId="ADAL" clId="{A7ABA7A2-1483-40B1-9794-42F99148FBB1}" dt="2023-04-17T08:06:44.237" v="170" actId="478"/>
          <ac:cxnSpMkLst>
            <pc:docMk/>
            <pc:sldMk cId="1762699093" sldId="2088"/>
            <ac:cxnSpMk id="25" creationId="{92469AA7-732A-468E-A4FA-05CE64FDEC2D}"/>
          </ac:cxnSpMkLst>
        </pc:cxnChg>
        <pc:cxnChg chg="mod topLvl">
          <ac:chgData name="Ahmed, Ahmed Salah Nabih" userId="1ac5bc23-4483-4161-a76b-9b9a44e31d95" providerId="ADAL" clId="{A7ABA7A2-1483-40B1-9794-42F99148FBB1}" dt="2023-04-17T08:21:02.762" v="310" actId="1037"/>
          <ac:cxnSpMkLst>
            <pc:docMk/>
            <pc:sldMk cId="1762699093" sldId="2088"/>
            <ac:cxnSpMk id="26" creationId="{9ACEC99B-339D-4F54-ADF8-7C5BF3C9A92A}"/>
          </ac:cxnSpMkLst>
        </pc:cxnChg>
        <pc:cxnChg chg="del mod topLvl">
          <ac:chgData name="Ahmed, Ahmed Salah Nabih" userId="1ac5bc23-4483-4161-a76b-9b9a44e31d95" providerId="ADAL" clId="{A7ABA7A2-1483-40B1-9794-42F99148FBB1}" dt="2023-04-17T08:16:25.804" v="226" actId="478"/>
          <ac:cxnSpMkLst>
            <pc:docMk/>
            <pc:sldMk cId="1762699093" sldId="2088"/>
            <ac:cxnSpMk id="28" creationId="{E77CEB8D-B54F-4AD6-BF39-8DA73626052F}"/>
          </ac:cxnSpMkLst>
        </pc:cxnChg>
        <pc:cxnChg chg="del">
          <ac:chgData name="Ahmed, Ahmed Salah Nabih" userId="1ac5bc23-4483-4161-a76b-9b9a44e31d95" providerId="ADAL" clId="{A7ABA7A2-1483-40B1-9794-42F99148FBB1}" dt="2023-04-17T08:05:10.414" v="147" actId="478"/>
          <ac:cxnSpMkLst>
            <pc:docMk/>
            <pc:sldMk cId="1762699093" sldId="2088"/>
            <ac:cxnSpMk id="29" creationId="{3ACA1B2E-3561-4899-9976-3E8F8C097289}"/>
          </ac:cxnSpMkLst>
        </pc:cxnChg>
        <pc:cxnChg chg="del mod topLvl">
          <ac:chgData name="Ahmed, Ahmed Salah Nabih" userId="1ac5bc23-4483-4161-a76b-9b9a44e31d95" providerId="ADAL" clId="{A7ABA7A2-1483-40B1-9794-42F99148FBB1}" dt="2023-04-17T08:16:25.804" v="226" actId="478"/>
          <ac:cxnSpMkLst>
            <pc:docMk/>
            <pc:sldMk cId="1762699093" sldId="2088"/>
            <ac:cxnSpMk id="30" creationId="{D34E68CC-8459-48DC-AB83-6EF0D2DEE383}"/>
          </ac:cxnSpMkLst>
        </pc:cxnChg>
        <pc:cxnChg chg="del mod topLvl">
          <ac:chgData name="Ahmed, Ahmed Salah Nabih" userId="1ac5bc23-4483-4161-a76b-9b9a44e31d95" providerId="ADAL" clId="{A7ABA7A2-1483-40B1-9794-42F99148FBB1}" dt="2023-04-17T08:06:18.893" v="165" actId="478"/>
          <ac:cxnSpMkLst>
            <pc:docMk/>
            <pc:sldMk cId="1762699093" sldId="2088"/>
            <ac:cxnSpMk id="34" creationId="{2B4D47A6-260A-4D00-862E-377B08D831C1}"/>
          </ac:cxnSpMkLst>
        </pc:cxnChg>
        <pc:cxnChg chg="del mod topLvl">
          <ac:chgData name="Ahmed, Ahmed Salah Nabih" userId="1ac5bc23-4483-4161-a76b-9b9a44e31d95" providerId="ADAL" clId="{A7ABA7A2-1483-40B1-9794-42F99148FBB1}" dt="2023-04-17T08:05:19.935" v="152" actId="478"/>
          <ac:cxnSpMkLst>
            <pc:docMk/>
            <pc:sldMk cId="1762699093" sldId="2088"/>
            <ac:cxnSpMk id="38" creationId="{5138550E-4BB2-4A7E-857A-F907AC60FC60}"/>
          </ac:cxnSpMkLst>
        </pc:cxnChg>
        <pc:cxnChg chg="del mod topLvl">
          <ac:chgData name="Ahmed, Ahmed Salah Nabih" userId="1ac5bc23-4483-4161-a76b-9b9a44e31d95" providerId="ADAL" clId="{A7ABA7A2-1483-40B1-9794-42F99148FBB1}" dt="2023-04-17T08:05:22.945" v="153" actId="478"/>
          <ac:cxnSpMkLst>
            <pc:docMk/>
            <pc:sldMk cId="1762699093" sldId="2088"/>
            <ac:cxnSpMk id="39" creationId="{7C7AADB7-CDC7-4EC2-A845-56315CA58926}"/>
          </ac:cxnSpMkLst>
        </pc:cxnChg>
        <pc:cxnChg chg="add del mod topLvl">
          <ac:chgData name="Ahmed, Ahmed Salah Nabih" userId="1ac5bc23-4483-4161-a76b-9b9a44e31d95" providerId="ADAL" clId="{A7ABA7A2-1483-40B1-9794-42F99148FBB1}" dt="2023-04-17T08:05:27.527" v="156" actId="478"/>
          <ac:cxnSpMkLst>
            <pc:docMk/>
            <pc:sldMk cId="1762699093" sldId="2088"/>
            <ac:cxnSpMk id="41" creationId="{124E3B96-5A13-4CAE-B0B5-D33BE4B9A81D}"/>
          </ac:cxnSpMkLst>
        </pc:cxnChg>
        <pc:cxnChg chg="add del mod">
          <ac:chgData name="Ahmed, Ahmed Salah Nabih" userId="1ac5bc23-4483-4161-a76b-9b9a44e31d95" providerId="ADAL" clId="{A7ABA7A2-1483-40B1-9794-42F99148FBB1}" dt="2023-04-17T08:21:48.439" v="338" actId="478"/>
          <ac:cxnSpMkLst>
            <pc:docMk/>
            <pc:sldMk cId="1762699093" sldId="2088"/>
            <ac:cxnSpMk id="62" creationId="{8A2D7B43-91D5-4FA0-8E62-2C6B82BDB390}"/>
          </ac:cxnSpMkLst>
        </pc:cxnChg>
        <pc:cxnChg chg="add del mod">
          <ac:chgData name="Ahmed, Ahmed Salah Nabih" userId="1ac5bc23-4483-4161-a76b-9b9a44e31d95" providerId="ADAL" clId="{A7ABA7A2-1483-40B1-9794-42F99148FBB1}" dt="2023-04-17T08:21:47.527" v="337" actId="478"/>
          <ac:cxnSpMkLst>
            <pc:docMk/>
            <pc:sldMk cId="1762699093" sldId="2088"/>
            <ac:cxnSpMk id="63" creationId="{B441A0E8-1A2F-4996-A59F-946D0884949F}"/>
          </ac:cxnSpMkLst>
        </pc:cxnChg>
      </pc:sldChg>
    </pc:docChg>
  </pc:docChgLst>
  <pc:docChgLst>
    <pc:chgData name="Ahmad Nabih" userId="634c562ddc862710" providerId="LiveId" clId="{996539EF-584F-45DF-ABDA-B7AE5CA3BE30}"/>
    <pc:docChg chg="delSld modSld">
      <pc:chgData name="Ahmad Nabih" userId="634c562ddc862710" providerId="LiveId" clId="{996539EF-584F-45DF-ABDA-B7AE5CA3BE30}" dt="2025-01-10T22:28:57.636" v="3" actId="729"/>
      <pc:docMkLst>
        <pc:docMk/>
      </pc:docMkLst>
      <pc:sldChg chg="mod modShow">
        <pc:chgData name="Ahmad Nabih" userId="634c562ddc862710" providerId="LiveId" clId="{996539EF-584F-45DF-ABDA-B7AE5CA3BE30}" dt="2025-01-10T22:28:57.636" v="3" actId="729"/>
        <pc:sldMkLst>
          <pc:docMk/>
          <pc:sldMk cId="3804560608" sldId="2087"/>
        </pc:sldMkLst>
      </pc:sldChg>
      <pc:sldChg chg="mod modShow">
        <pc:chgData name="Ahmad Nabih" userId="634c562ddc862710" providerId="LiveId" clId="{996539EF-584F-45DF-ABDA-B7AE5CA3BE30}" dt="2025-01-10T22:28:15.794" v="1" actId="729"/>
        <pc:sldMkLst>
          <pc:docMk/>
          <pc:sldMk cId="5708570" sldId="2094"/>
        </pc:sldMkLst>
      </pc:sldChg>
      <pc:sldChg chg="del mod modShow">
        <pc:chgData name="Ahmad Nabih" userId="634c562ddc862710" providerId="LiveId" clId="{996539EF-584F-45DF-ABDA-B7AE5CA3BE30}" dt="2025-01-10T22:28:54.077" v="2" actId="2696"/>
        <pc:sldMkLst>
          <pc:docMk/>
          <pc:sldMk cId="3729592206" sldId="2095"/>
        </pc:sldMkLst>
      </pc:sldChg>
    </pc:docChg>
  </pc:docChgLst>
  <pc:docChgLst>
    <pc:chgData name="Ahmed, Ahmed Salah Nabih" userId="1ac5bc23-4483-4161-a76b-9b9a44e31d95" providerId="ADAL" clId="{6E3B70CD-F309-4D7F-9EFB-486295354AEE}"/>
    <pc:docChg chg="undo custSel addSld delSld modSld sldOrd">
      <pc:chgData name="Ahmed, Ahmed Salah Nabih" userId="1ac5bc23-4483-4161-a76b-9b9a44e31d95" providerId="ADAL" clId="{6E3B70CD-F309-4D7F-9EFB-486295354AEE}" dt="2023-06-13T07:32:01.098" v="1719" actId="732"/>
      <pc:docMkLst>
        <pc:docMk/>
      </pc:docMkLst>
      <pc:sldChg chg="addSp delSp modSp mod">
        <pc:chgData name="Ahmed, Ahmed Salah Nabih" userId="1ac5bc23-4483-4161-a76b-9b9a44e31d95" providerId="ADAL" clId="{6E3B70CD-F309-4D7F-9EFB-486295354AEE}" dt="2023-06-13T07:11:27.588" v="1715"/>
        <pc:sldMkLst>
          <pc:docMk/>
          <pc:sldMk cId="3804560608" sldId="2087"/>
        </pc:sldMkLst>
        <pc:spChg chg="mod">
          <ac:chgData name="Ahmed, Ahmed Salah Nabih" userId="1ac5bc23-4483-4161-a76b-9b9a44e31d95" providerId="ADAL" clId="{6E3B70CD-F309-4D7F-9EFB-486295354AEE}" dt="2023-06-13T07:11:27.588" v="1715"/>
          <ac:spMkLst>
            <pc:docMk/>
            <pc:sldMk cId="3804560608" sldId="2087"/>
            <ac:spMk id="4" creationId="{5BE95779-7E90-675C-C2AC-E3CBEA324A97}"/>
          </ac:spMkLst>
        </pc:spChg>
        <pc:spChg chg="mod">
          <ac:chgData name="Ahmed, Ahmed Salah Nabih" userId="1ac5bc23-4483-4161-a76b-9b9a44e31d95" providerId="ADAL" clId="{6E3B70CD-F309-4D7F-9EFB-486295354AEE}" dt="2023-06-13T07:11:27.588" v="1715"/>
          <ac:spMkLst>
            <pc:docMk/>
            <pc:sldMk cId="3804560608" sldId="2087"/>
            <ac:spMk id="6" creationId="{16F77B1C-8795-FD59-3763-91BA51BE2F2A}"/>
          </ac:spMkLst>
        </pc:spChg>
        <pc:spChg chg="mod">
          <ac:chgData name="Ahmed, Ahmed Salah Nabih" userId="1ac5bc23-4483-4161-a76b-9b9a44e31d95" providerId="ADAL" clId="{6E3B70CD-F309-4D7F-9EFB-486295354AEE}" dt="2023-06-13T07:11:27.588" v="1715"/>
          <ac:spMkLst>
            <pc:docMk/>
            <pc:sldMk cId="3804560608" sldId="2087"/>
            <ac:spMk id="7" creationId="{8D5ED7AE-3B76-A9A3-B428-88C6B45B4613}"/>
          </ac:spMkLst>
        </pc:spChg>
        <pc:spChg chg="mod">
          <ac:chgData name="Ahmed, Ahmed Salah Nabih" userId="1ac5bc23-4483-4161-a76b-9b9a44e31d95" providerId="ADAL" clId="{6E3B70CD-F309-4D7F-9EFB-486295354AEE}" dt="2023-06-13T07:11:27.588" v="1715"/>
          <ac:spMkLst>
            <pc:docMk/>
            <pc:sldMk cId="3804560608" sldId="2087"/>
            <ac:spMk id="8" creationId="{30DCC06E-FF28-F725-D1B6-CDEA575DDC6F}"/>
          </ac:spMkLst>
        </pc:spChg>
        <pc:spChg chg="mod">
          <ac:chgData name="Ahmed, Ahmed Salah Nabih" userId="1ac5bc23-4483-4161-a76b-9b9a44e31d95" providerId="ADAL" clId="{6E3B70CD-F309-4D7F-9EFB-486295354AEE}" dt="2023-06-13T07:11:27.588" v="1715"/>
          <ac:spMkLst>
            <pc:docMk/>
            <pc:sldMk cId="3804560608" sldId="2087"/>
            <ac:spMk id="9" creationId="{5CE5CAE9-6912-C0FB-9A1B-65EB50F4A25D}"/>
          </ac:spMkLst>
        </pc:spChg>
        <pc:spChg chg="mod">
          <ac:chgData name="Ahmed, Ahmed Salah Nabih" userId="1ac5bc23-4483-4161-a76b-9b9a44e31d95" providerId="ADAL" clId="{6E3B70CD-F309-4D7F-9EFB-486295354AEE}" dt="2023-06-13T07:11:27.588" v="1715"/>
          <ac:spMkLst>
            <pc:docMk/>
            <pc:sldMk cId="3804560608" sldId="2087"/>
            <ac:spMk id="13" creationId="{2A9C5D11-2742-26EE-1BF5-848CBAD36CF9}"/>
          </ac:spMkLst>
        </pc:spChg>
        <pc:spChg chg="mod">
          <ac:chgData name="Ahmed, Ahmed Salah Nabih" userId="1ac5bc23-4483-4161-a76b-9b9a44e31d95" providerId="ADAL" clId="{6E3B70CD-F309-4D7F-9EFB-486295354AEE}" dt="2023-06-13T07:11:27.588" v="1715"/>
          <ac:spMkLst>
            <pc:docMk/>
            <pc:sldMk cId="3804560608" sldId="2087"/>
            <ac:spMk id="14" creationId="{612DD334-39AD-0E0A-E629-90084A15CC58}"/>
          </ac:spMkLst>
        </pc:spChg>
        <pc:spChg chg="mod">
          <ac:chgData name="Ahmed, Ahmed Salah Nabih" userId="1ac5bc23-4483-4161-a76b-9b9a44e31d95" providerId="ADAL" clId="{6E3B70CD-F309-4D7F-9EFB-486295354AEE}" dt="2023-06-13T07:11:27.588" v="1715"/>
          <ac:spMkLst>
            <pc:docMk/>
            <pc:sldMk cId="3804560608" sldId="2087"/>
            <ac:spMk id="15" creationId="{632247E1-B2E6-5EFF-588A-4A4B2D075925}"/>
          </ac:spMkLst>
        </pc:spChg>
        <pc:spChg chg="mod">
          <ac:chgData name="Ahmed, Ahmed Salah Nabih" userId="1ac5bc23-4483-4161-a76b-9b9a44e31d95" providerId="ADAL" clId="{6E3B70CD-F309-4D7F-9EFB-486295354AEE}" dt="2023-06-13T07:11:27.588" v="1715"/>
          <ac:spMkLst>
            <pc:docMk/>
            <pc:sldMk cId="3804560608" sldId="2087"/>
            <ac:spMk id="17" creationId="{061555E2-9FA5-5E54-AE0D-4714BE8ADB0E}"/>
          </ac:spMkLst>
        </pc:spChg>
        <pc:spChg chg="mod">
          <ac:chgData name="Ahmed, Ahmed Salah Nabih" userId="1ac5bc23-4483-4161-a76b-9b9a44e31d95" providerId="ADAL" clId="{6E3B70CD-F309-4D7F-9EFB-486295354AEE}" dt="2023-06-13T07:11:27.588" v="1715"/>
          <ac:spMkLst>
            <pc:docMk/>
            <pc:sldMk cId="3804560608" sldId="2087"/>
            <ac:spMk id="18" creationId="{BD697E37-43E9-A969-E7D0-BF476B1977C5}"/>
          </ac:spMkLst>
        </pc:spChg>
        <pc:spChg chg="mod">
          <ac:chgData name="Ahmed, Ahmed Salah Nabih" userId="1ac5bc23-4483-4161-a76b-9b9a44e31d95" providerId="ADAL" clId="{6E3B70CD-F309-4D7F-9EFB-486295354AEE}" dt="2023-06-13T07:11:27.588" v="1715"/>
          <ac:spMkLst>
            <pc:docMk/>
            <pc:sldMk cId="3804560608" sldId="2087"/>
            <ac:spMk id="24" creationId="{59E23082-81C3-0490-2864-DE6006940454}"/>
          </ac:spMkLst>
        </pc:spChg>
        <pc:spChg chg="mod">
          <ac:chgData name="Ahmed, Ahmed Salah Nabih" userId="1ac5bc23-4483-4161-a76b-9b9a44e31d95" providerId="ADAL" clId="{6E3B70CD-F309-4D7F-9EFB-486295354AEE}" dt="2023-06-13T07:11:27.588" v="1715"/>
          <ac:spMkLst>
            <pc:docMk/>
            <pc:sldMk cId="3804560608" sldId="2087"/>
            <ac:spMk id="25" creationId="{BAC9A541-D2B9-69BA-D0B4-6A180AAA2C7F}"/>
          </ac:spMkLst>
        </pc:spChg>
        <pc:spChg chg="mod">
          <ac:chgData name="Ahmed, Ahmed Salah Nabih" userId="1ac5bc23-4483-4161-a76b-9b9a44e31d95" providerId="ADAL" clId="{6E3B70CD-F309-4D7F-9EFB-486295354AEE}" dt="2023-06-13T07:11:27.588" v="1715"/>
          <ac:spMkLst>
            <pc:docMk/>
            <pc:sldMk cId="3804560608" sldId="2087"/>
            <ac:spMk id="26" creationId="{25B3C1D5-FF74-86E2-8C67-666C2FF64417}"/>
          </ac:spMkLst>
        </pc:spChg>
        <pc:spChg chg="del">
          <ac:chgData name="Ahmed, Ahmed Salah Nabih" userId="1ac5bc23-4483-4161-a76b-9b9a44e31d95" providerId="ADAL" clId="{6E3B70CD-F309-4D7F-9EFB-486295354AEE}" dt="2023-06-13T07:11:21.244" v="1713" actId="478"/>
          <ac:spMkLst>
            <pc:docMk/>
            <pc:sldMk cId="3804560608" sldId="2087"/>
            <ac:spMk id="66" creationId="{BCE4BD06-A355-463A-8175-957E3CB2F28F}"/>
          </ac:spMkLst>
        </pc:spChg>
        <pc:spChg chg="del">
          <ac:chgData name="Ahmed, Ahmed Salah Nabih" userId="1ac5bc23-4483-4161-a76b-9b9a44e31d95" providerId="ADAL" clId="{6E3B70CD-F309-4D7F-9EFB-486295354AEE}" dt="2023-06-13T07:11:21.244" v="1713" actId="478"/>
          <ac:spMkLst>
            <pc:docMk/>
            <pc:sldMk cId="3804560608" sldId="2087"/>
            <ac:spMk id="67" creationId="{65890611-62C9-4ED4-B18C-AC7E3AF2A9DE}"/>
          </ac:spMkLst>
        </pc:spChg>
        <pc:grpChg chg="add mod">
          <ac:chgData name="Ahmed, Ahmed Salah Nabih" userId="1ac5bc23-4483-4161-a76b-9b9a44e31d95" providerId="ADAL" clId="{6E3B70CD-F309-4D7F-9EFB-486295354AEE}" dt="2023-06-13T07:11:27.588" v="1715"/>
          <ac:grpSpMkLst>
            <pc:docMk/>
            <pc:sldMk cId="3804560608" sldId="2087"/>
            <ac:grpSpMk id="3" creationId="{8CC29143-981F-F78A-AC35-D6EEA8B76E88}"/>
          </ac:grpSpMkLst>
        </pc:grpChg>
        <pc:grpChg chg="mod">
          <ac:chgData name="Ahmed, Ahmed Salah Nabih" userId="1ac5bc23-4483-4161-a76b-9b9a44e31d95" providerId="ADAL" clId="{6E3B70CD-F309-4D7F-9EFB-486295354AEE}" dt="2023-06-13T07:11:27.588" v="1715"/>
          <ac:grpSpMkLst>
            <pc:docMk/>
            <pc:sldMk cId="3804560608" sldId="2087"/>
            <ac:grpSpMk id="5" creationId="{10C80793-1FA8-4B41-0BB4-57CAAF1E618C}"/>
          </ac:grpSpMkLst>
        </pc:grpChg>
        <pc:grpChg chg="add mod">
          <ac:chgData name="Ahmed, Ahmed Salah Nabih" userId="1ac5bc23-4483-4161-a76b-9b9a44e31d95" providerId="ADAL" clId="{6E3B70CD-F309-4D7F-9EFB-486295354AEE}" dt="2023-06-13T07:11:27.588" v="1715"/>
          <ac:grpSpMkLst>
            <pc:docMk/>
            <pc:sldMk cId="3804560608" sldId="2087"/>
            <ac:grpSpMk id="16" creationId="{CF37A8FE-6DCB-542B-4DA8-1A80B81E04CF}"/>
          </ac:grpSpMkLst>
        </pc:grpChg>
        <pc:grpChg chg="del">
          <ac:chgData name="Ahmed, Ahmed Salah Nabih" userId="1ac5bc23-4483-4161-a76b-9b9a44e31d95" providerId="ADAL" clId="{6E3B70CD-F309-4D7F-9EFB-486295354AEE}" dt="2023-06-13T07:11:21.244" v="1713" actId="478"/>
          <ac:grpSpMkLst>
            <pc:docMk/>
            <pc:sldMk cId="3804560608" sldId="2087"/>
            <ac:grpSpMk id="64" creationId="{4004B3E8-80EC-43E9-82FC-23B61CC71A02}"/>
          </ac:grpSpMkLst>
        </pc:grpChg>
        <pc:picChg chg="del">
          <ac:chgData name="Ahmed, Ahmed Salah Nabih" userId="1ac5bc23-4483-4161-a76b-9b9a44e31d95" providerId="ADAL" clId="{6E3B70CD-F309-4D7F-9EFB-486295354AEE}" dt="2023-06-13T07:11:21.244" v="1713" actId="478"/>
          <ac:picMkLst>
            <pc:docMk/>
            <pc:sldMk cId="3804560608" sldId="2087"/>
            <ac:picMk id="78" creationId="{4728F940-2D25-4EC4-9D63-228B96D067E2}"/>
          </ac:picMkLst>
        </pc:picChg>
        <pc:cxnChg chg="mod">
          <ac:chgData name="Ahmed, Ahmed Salah Nabih" userId="1ac5bc23-4483-4161-a76b-9b9a44e31d95" providerId="ADAL" clId="{6E3B70CD-F309-4D7F-9EFB-486295354AEE}" dt="2023-06-13T07:11:27.588" v="1715"/>
          <ac:cxnSpMkLst>
            <pc:docMk/>
            <pc:sldMk cId="3804560608" sldId="2087"/>
            <ac:cxnSpMk id="10" creationId="{7DCF7AD7-72D6-13D5-E713-B870938190C2}"/>
          </ac:cxnSpMkLst>
        </pc:cxnChg>
        <pc:cxnChg chg="mod">
          <ac:chgData name="Ahmed, Ahmed Salah Nabih" userId="1ac5bc23-4483-4161-a76b-9b9a44e31d95" providerId="ADAL" clId="{6E3B70CD-F309-4D7F-9EFB-486295354AEE}" dt="2023-06-13T07:11:27.588" v="1715"/>
          <ac:cxnSpMkLst>
            <pc:docMk/>
            <pc:sldMk cId="3804560608" sldId="2087"/>
            <ac:cxnSpMk id="11" creationId="{8D119E2F-3502-696C-8BB1-2DF656CFE1FE}"/>
          </ac:cxnSpMkLst>
        </pc:cxnChg>
        <pc:cxnChg chg="mod">
          <ac:chgData name="Ahmed, Ahmed Salah Nabih" userId="1ac5bc23-4483-4161-a76b-9b9a44e31d95" providerId="ADAL" clId="{6E3B70CD-F309-4D7F-9EFB-486295354AEE}" dt="2023-06-13T07:11:27.588" v="1715"/>
          <ac:cxnSpMkLst>
            <pc:docMk/>
            <pc:sldMk cId="3804560608" sldId="2087"/>
            <ac:cxnSpMk id="12" creationId="{0E5F9AFD-73E1-F8AF-B288-89E11B2CD057}"/>
          </ac:cxnSpMkLst>
        </pc:cxnChg>
        <pc:cxnChg chg="mod">
          <ac:chgData name="Ahmed, Ahmed Salah Nabih" userId="1ac5bc23-4483-4161-a76b-9b9a44e31d95" providerId="ADAL" clId="{6E3B70CD-F309-4D7F-9EFB-486295354AEE}" dt="2023-06-13T07:11:27.588" v="1715"/>
          <ac:cxnSpMkLst>
            <pc:docMk/>
            <pc:sldMk cId="3804560608" sldId="2087"/>
            <ac:cxnSpMk id="19" creationId="{401B0FE1-21A1-9932-D686-0DA3E9D65884}"/>
          </ac:cxnSpMkLst>
        </pc:cxnChg>
        <pc:cxnChg chg="mod">
          <ac:chgData name="Ahmed, Ahmed Salah Nabih" userId="1ac5bc23-4483-4161-a76b-9b9a44e31d95" providerId="ADAL" clId="{6E3B70CD-F309-4D7F-9EFB-486295354AEE}" dt="2023-06-13T07:11:27.588" v="1715"/>
          <ac:cxnSpMkLst>
            <pc:docMk/>
            <pc:sldMk cId="3804560608" sldId="2087"/>
            <ac:cxnSpMk id="20" creationId="{B1331120-8985-6C5C-B133-21AC09D14FE7}"/>
          </ac:cxnSpMkLst>
        </pc:cxnChg>
        <pc:cxnChg chg="mod">
          <ac:chgData name="Ahmed, Ahmed Salah Nabih" userId="1ac5bc23-4483-4161-a76b-9b9a44e31d95" providerId="ADAL" clId="{6E3B70CD-F309-4D7F-9EFB-486295354AEE}" dt="2023-06-13T07:11:27.588" v="1715"/>
          <ac:cxnSpMkLst>
            <pc:docMk/>
            <pc:sldMk cId="3804560608" sldId="2087"/>
            <ac:cxnSpMk id="21" creationId="{23EC8D5B-5BCE-F568-AF4B-2F2D72E1C1B9}"/>
          </ac:cxnSpMkLst>
        </pc:cxnChg>
        <pc:cxnChg chg="mod">
          <ac:chgData name="Ahmed, Ahmed Salah Nabih" userId="1ac5bc23-4483-4161-a76b-9b9a44e31d95" providerId="ADAL" clId="{6E3B70CD-F309-4D7F-9EFB-486295354AEE}" dt="2023-06-13T07:11:27.588" v="1715"/>
          <ac:cxnSpMkLst>
            <pc:docMk/>
            <pc:sldMk cId="3804560608" sldId="2087"/>
            <ac:cxnSpMk id="22" creationId="{E322395D-E6E0-E83A-2677-B77F52A4CB66}"/>
          </ac:cxnSpMkLst>
        </pc:cxnChg>
        <pc:cxnChg chg="mod">
          <ac:chgData name="Ahmed, Ahmed Salah Nabih" userId="1ac5bc23-4483-4161-a76b-9b9a44e31d95" providerId="ADAL" clId="{6E3B70CD-F309-4D7F-9EFB-486295354AEE}" dt="2023-06-13T07:11:27.588" v="1715"/>
          <ac:cxnSpMkLst>
            <pc:docMk/>
            <pc:sldMk cId="3804560608" sldId="2087"/>
            <ac:cxnSpMk id="23" creationId="{5F0BDE0F-D52D-98A8-F655-F356D2E845C1}"/>
          </ac:cxnSpMkLst>
        </pc:cxnChg>
        <pc:cxnChg chg="mod">
          <ac:chgData name="Ahmed, Ahmed Salah Nabih" userId="1ac5bc23-4483-4161-a76b-9b9a44e31d95" providerId="ADAL" clId="{6E3B70CD-F309-4D7F-9EFB-486295354AEE}" dt="2023-06-13T07:11:27.588" v="1715"/>
          <ac:cxnSpMkLst>
            <pc:docMk/>
            <pc:sldMk cId="3804560608" sldId="2087"/>
            <ac:cxnSpMk id="27" creationId="{3779613F-F86B-912B-F29F-F1BD300B134A}"/>
          </ac:cxnSpMkLst>
        </pc:cxnChg>
        <pc:cxnChg chg="mod">
          <ac:chgData name="Ahmed, Ahmed Salah Nabih" userId="1ac5bc23-4483-4161-a76b-9b9a44e31d95" providerId="ADAL" clId="{6E3B70CD-F309-4D7F-9EFB-486295354AEE}" dt="2023-06-13T07:11:27.588" v="1715"/>
          <ac:cxnSpMkLst>
            <pc:docMk/>
            <pc:sldMk cId="3804560608" sldId="2087"/>
            <ac:cxnSpMk id="28" creationId="{419B8873-CF59-B602-5AEA-148A7A80A8F3}"/>
          </ac:cxnSpMkLst>
        </pc:cxnChg>
      </pc:sldChg>
      <pc:sldChg chg="addSp delSp modSp del mod">
        <pc:chgData name="Ahmed, Ahmed Salah Nabih" userId="1ac5bc23-4483-4161-a76b-9b9a44e31d95" providerId="ADAL" clId="{6E3B70CD-F309-4D7F-9EFB-486295354AEE}" dt="2023-06-13T07:11:29.085" v="1716" actId="47"/>
        <pc:sldMkLst>
          <pc:docMk/>
          <pc:sldMk cId="1762699093" sldId="2088"/>
        </pc:sldMkLst>
        <pc:spChg chg="mod">
          <ac:chgData name="Ahmed, Ahmed Salah Nabih" userId="1ac5bc23-4483-4161-a76b-9b9a44e31d95" providerId="ADAL" clId="{6E3B70CD-F309-4D7F-9EFB-486295354AEE}" dt="2023-06-13T07:11:16.322" v="1711"/>
          <ac:spMkLst>
            <pc:docMk/>
            <pc:sldMk cId="1762699093" sldId="2088"/>
            <ac:spMk id="11" creationId="{842AA5CC-F435-D08C-B566-DDD46B610199}"/>
          </ac:spMkLst>
        </pc:spChg>
        <pc:spChg chg="mod">
          <ac:chgData name="Ahmed, Ahmed Salah Nabih" userId="1ac5bc23-4483-4161-a76b-9b9a44e31d95" providerId="ADAL" clId="{6E3B70CD-F309-4D7F-9EFB-486295354AEE}" dt="2023-06-13T07:11:16.322" v="1711"/>
          <ac:spMkLst>
            <pc:docMk/>
            <pc:sldMk cId="1762699093" sldId="2088"/>
            <ac:spMk id="12" creationId="{54F78EEC-B848-04AE-5A05-1B1C1F1A17B6}"/>
          </ac:spMkLst>
        </pc:spChg>
        <pc:spChg chg="mod">
          <ac:chgData name="Ahmed, Ahmed Salah Nabih" userId="1ac5bc23-4483-4161-a76b-9b9a44e31d95" providerId="ADAL" clId="{6E3B70CD-F309-4D7F-9EFB-486295354AEE}" dt="2023-06-13T07:11:16.322" v="1711"/>
          <ac:spMkLst>
            <pc:docMk/>
            <pc:sldMk cId="1762699093" sldId="2088"/>
            <ac:spMk id="24" creationId="{E9C22FE1-94EF-69A0-EC44-186CD8A242C8}"/>
          </ac:spMkLst>
        </pc:spChg>
        <pc:spChg chg="mod">
          <ac:chgData name="Ahmed, Ahmed Salah Nabih" userId="1ac5bc23-4483-4161-a76b-9b9a44e31d95" providerId="ADAL" clId="{6E3B70CD-F309-4D7F-9EFB-486295354AEE}" dt="2023-06-13T07:11:16.322" v="1711"/>
          <ac:spMkLst>
            <pc:docMk/>
            <pc:sldMk cId="1762699093" sldId="2088"/>
            <ac:spMk id="25" creationId="{56D27E41-CA99-D472-1EA7-27C9D65A3CC0}"/>
          </ac:spMkLst>
        </pc:spChg>
        <pc:spChg chg="mod">
          <ac:chgData name="Ahmed, Ahmed Salah Nabih" userId="1ac5bc23-4483-4161-a76b-9b9a44e31d95" providerId="ADAL" clId="{6E3B70CD-F309-4D7F-9EFB-486295354AEE}" dt="2023-06-13T07:11:16.322" v="1711"/>
          <ac:spMkLst>
            <pc:docMk/>
            <pc:sldMk cId="1762699093" sldId="2088"/>
            <ac:spMk id="27" creationId="{C1DB48B9-46ED-FF63-A53B-09C08C0D81E6}"/>
          </ac:spMkLst>
        </pc:spChg>
        <pc:grpChg chg="add del mod">
          <ac:chgData name="Ahmed, Ahmed Salah Nabih" userId="1ac5bc23-4483-4161-a76b-9b9a44e31d95" providerId="ADAL" clId="{6E3B70CD-F309-4D7F-9EFB-486295354AEE}" dt="2023-06-13T07:11:26.513" v="1714" actId="21"/>
          <ac:grpSpMkLst>
            <pc:docMk/>
            <pc:sldMk cId="1762699093" sldId="2088"/>
            <ac:grpSpMk id="4" creationId="{95C4626E-8034-50C2-25C0-487A3ED903B8}"/>
          </ac:grpSpMkLst>
        </pc:grpChg>
        <pc:grpChg chg="del">
          <ac:chgData name="Ahmed, Ahmed Salah Nabih" userId="1ac5bc23-4483-4161-a76b-9b9a44e31d95" providerId="ADAL" clId="{6E3B70CD-F309-4D7F-9EFB-486295354AEE}" dt="2023-06-13T07:11:12.542" v="1710" actId="478"/>
          <ac:grpSpMkLst>
            <pc:docMk/>
            <pc:sldMk cId="1762699093" sldId="2088"/>
            <ac:grpSpMk id="9" creationId="{827280DB-0E6C-4FE6-AF13-8791F4240433}"/>
          </ac:grpSpMkLst>
        </pc:grpChg>
        <pc:grpChg chg="del">
          <ac:chgData name="Ahmed, Ahmed Salah Nabih" userId="1ac5bc23-4483-4161-a76b-9b9a44e31d95" providerId="ADAL" clId="{6E3B70CD-F309-4D7F-9EFB-486295354AEE}" dt="2023-06-13T07:11:12.542" v="1710" actId="478"/>
          <ac:grpSpMkLst>
            <pc:docMk/>
            <pc:sldMk cId="1762699093" sldId="2088"/>
            <ac:grpSpMk id="10" creationId="{25A78AD6-172C-4A31-8DB7-0F074A38C23F}"/>
          </ac:grpSpMkLst>
        </pc:grpChg>
        <pc:grpChg chg="del">
          <ac:chgData name="Ahmed, Ahmed Salah Nabih" userId="1ac5bc23-4483-4161-a76b-9b9a44e31d95" providerId="ADAL" clId="{6E3B70CD-F309-4D7F-9EFB-486295354AEE}" dt="2023-06-13T07:11:26.513" v="1714" actId="21"/>
          <ac:grpSpMkLst>
            <pc:docMk/>
            <pc:sldMk cId="1762699093" sldId="2088"/>
            <ac:grpSpMk id="66" creationId="{D5FDFED5-A6E0-4EEA-8B3B-324E60AD1C70}"/>
          </ac:grpSpMkLst>
        </pc:grpChg>
        <pc:picChg chg="del">
          <ac:chgData name="Ahmed, Ahmed Salah Nabih" userId="1ac5bc23-4483-4161-a76b-9b9a44e31d95" providerId="ADAL" clId="{6E3B70CD-F309-4D7F-9EFB-486295354AEE}" dt="2023-06-13T07:11:12.542" v="1710" actId="478"/>
          <ac:picMkLst>
            <pc:docMk/>
            <pc:sldMk cId="1762699093" sldId="2088"/>
            <ac:picMk id="3" creationId="{ECC0EDE0-CA8A-452E-A81C-0774EC1C5B45}"/>
          </ac:picMkLst>
        </pc:picChg>
        <pc:cxnChg chg="del">
          <ac:chgData name="Ahmed, Ahmed Salah Nabih" userId="1ac5bc23-4483-4161-a76b-9b9a44e31d95" providerId="ADAL" clId="{6E3B70CD-F309-4D7F-9EFB-486295354AEE}" dt="2023-06-13T07:11:12.542" v="1710" actId="478"/>
          <ac:cxnSpMkLst>
            <pc:docMk/>
            <pc:sldMk cId="1762699093" sldId="2088"/>
            <ac:cxnSpMk id="13" creationId="{2D1BA98F-309C-419D-A3F6-64CC06C60E22}"/>
          </ac:cxnSpMkLst>
        </pc:cxnChg>
        <pc:cxnChg chg="mod">
          <ac:chgData name="Ahmed, Ahmed Salah Nabih" userId="1ac5bc23-4483-4161-a76b-9b9a44e31d95" providerId="ADAL" clId="{6E3B70CD-F309-4D7F-9EFB-486295354AEE}" dt="2023-06-13T07:11:16.322" v="1711"/>
          <ac:cxnSpMkLst>
            <pc:docMk/>
            <pc:sldMk cId="1762699093" sldId="2088"/>
            <ac:cxnSpMk id="14" creationId="{1C81379F-3534-8AF5-78C3-0F18C4D03759}"/>
          </ac:cxnSpMkLst>
        </pc:cxnChg>
        <pc:cxnChg chg="del">
          <ac:chgData name="Ahmed, Ahmed Salah Nabih" userId="1ac5bc23-4483-4161-a76b-9b9a44e31d95" providerId="ADAL" clId="{6E3B70CD-F309-4D7F-9EFB-486295354AEE}" dt="2023-06-13T07:11:12.542" v="1710" actId="478"/>
          <ac:cxnSpMkLst>
            <pc:docMk/>
            <pc:sldMk cId="1762699093" sldId="2088"/>
            <ac:cxnSpMk id="15" creationId="{6C92A945-D479-424E-8D3D-611AEF6AA3A0}"/>
          </ac:cxnSpMkLst>
        </pc:cxnChg>
        <pc:cxnChg chg="del">
          <ac:chgData name="Ahmed, Ahmed Salah Nabih" userId="1ac5bc23-4483-4161-a76b-9b9a44e31d95" providerId="ADAL" clId="{6E3B70CD-F309-4D7F-9EFB-486295354AEE}" dt="2023-06-13T07:11:12.542" v="1710" actId="478"/>
          <ac:cxnSpMkLst>
            <pc:docMk/>
            <pc:sldMk cId="1762699093" sldId="2088"/>
            <ac:cxnSpMk id="16" creationId="{850178E8-E7F4-444A-AA3C-7EC7B146C286}"/>
          </ac:cxnSpMkLst>
        </pc:cxnChg>
        <pc:cxnChg chg="mod">
          <ac:chgData name="Ahmed, Ahmed Salah Nabih" userId="1ac5bc23-4483-4161-a76b-9b9a44e31d95" providerId="ADAL" clId="{6E3B70CD-F309-4D7F-9EFB-486295354AEE}" dt="2023-06-13T07:11:16.322" v="1711"/>
          <ac:cxnSpMkLst>
            <pc:docMk/>
            <pc:sldMk cId="1762699093" sldId="2088"/>
            <ac:cxnSpMk id="17" creationId="{376E38A0-DE64-9C5F-0562-0883B3BD2E1D}"/>
          </ac:cxnSpMkLst>
        </pc:cxnChg>
        <pc:cxnChg chg="del">
          <ac:chgData name="Ahmed, Ahmed Salah Nabih" userId="1ac5bc23-4483-4161-a76b-9b9a44e31d95" providerId="ADAL" clId="{6E3B70CD-F309-4D7F-9EFB-486295354AEE}" dt="2023-06-13T07:11:12.542" v="1710" actId="478"/>
          <ac:cxnSpMkLst>
            <pc:docMk/>
            <pc:sldMk cId="1762699093" sldId="2088"/>
            <ac:cxnSpMk id="18" creationId="{3FE4B4A6-12B8-4167-8BDD-9E8F334154A8}"/>
          </ac:cxnSpMkLst>
        </pc:cxnChg>
        <pc:cxnChg chg="mod">
          <ac:chgData name="Ahmed, Ahmed Salah Nabih" userId="1ac5bc23-4483-4161-a76b-9b9a44e31d95" providerId="ADAL" clId="{6E3B70CD-F309-4D7F-9EFB-486295354AEE}" dt="2023-06-13T07:11:16.322" v="1711"/>
          <ac:cxnSpMkLst>
            <pc:docMk/>
            <pc:sldMk cId="1762699093" sldId="2088"/>
            <ac:cxnSpMk id="19" creationId="{2AB8287A-DB16-5119-2341-2095E525BC9D}"/>
          </ac:cxnSpMkLst>
        </pc:cxnChg>
        <pc:cxnChg chg="mod">
          <ac:chgData name="Ahmed, Ahmed Salah Nabih" userId="1ac5bc23-4483-4161-a76b-9b9a44e31d95" providerId="ADAL" clId="{6E3B70CD-F309-4D7F-9EFB-486295354AEE}" dt="2023-06-13T07:11:16.322" v="1711"/>
          <ac:cxnSpMkLst>
            <pc:docMk/>
            <pc:sldMk cId="1762699093" sldId="2088"/>
            <ac:cxnSpMk id="20" creationId="{B847439E-7240-49E1-FAAF-F372E9F4EF8E}"/>
          </ac:cxnSpMkLst>
        </pc:cxnChg>
        <pc:cxnChg chg="mod">
          <ac:chgData name="Ahmed, Ahmed Salah Nabih" userId="1ac5bc23-4483-4161-a76b-9b9a44e31d95" providerId="ADAL" clId="{6E3B70CD-F309-4D7F-9EFB-486295354AEE}" dt="2023-06-13T07:11:16.322" v="1711"/>
          <ac:cxnSpMkLst>
            <pc:docMk/>
            <pc:sldMk cId="1762699093" sldId="2088"/>
            <ac:cxnSpMk id="21" creationId="{F3961D0A-E472-F258-5D75-BDFBC90A8AA5}"/>
          </ac:cxnSpMkLst>
        </pc:cxnChg>
        <pc:cxnChg chg="mod">
          <ac:chgData name="Ahmed, Ahmed Salah Nabih" userId="1ac5bc23-4483-4161-a76b-9b9a44e31d95" providerId="ADAL" clId="{6E3B70CD-F309-4D7F-9EFB-486295354AEE}" dt="2023-06-13T07:11:16.322" v="1711"/>
          <ac:cxnSpMkLst>
            <pc:docMk/>
            <pc:sldMk cId="1762699093" sldId="2088"/>
            <ac:cxnSpMk id="28" creationId="{1AF048E4-7972-B9A0-B2EA-0507A701BF86}"/>
          </ac:cxnSpMkLst>
        </pc:cxnChg>
        <pc:cxnChg chg="mod">
          <ac:chgData name="Ahmed, Ahmed Salah Nabih" userId="1ac5bc23-4483-4161-a76b-9b9a44e31d95" providerId="ADAL" clId="{6E3B70CD-F309-4D7F-9EFB-486295354AEE}" dt="2023-06-13T07:11:16.322" v="1711"/>
          <ac:cxnSpMkLst>
            <pc:docMk/>
            <pc:sldMk cId="1762699093" sldId="2088"/>
            <ac:cxnSpMk id="29" creationId="{A44DE88B-A186-A78C-F3B9-7A23B83BF012}"/>
          </ac:cxnSpMkLst>
        </pc:cxnChg>
      </pc:sldChg>
      <pc:sldChg chg="addSp modSp new mod ord">
        <pc:chgData name="Ahmed, Ahmed Salah Nabih" userId="1ac5bc23-4483-4161-a76b-9b9a44e31d95" providerId="ADAL" clId="{6E3B70CD-F309-4D7F-9EFB-486295354AEE}" dt="2023-06-13T07:32:01.098" v="1719" actId="732"/>
        <pc:sldMkLst>
          <pc:docMk/>
          <pc:sldMk cId="3973538897" sldId="2089"/>
        </pc:sldMkLst>
        <pc:spChg chg="mod">
          <ac:chgData name="Ahmed, Ahmed Salah Nabih" userId="1ac5bc23-4483-4161-a76b-9b9a44e31d95" providerId="ADAL" clId="{6E3B70CD-F309-4D7F-9EFB-486295354AEE}" dt="2023-06-13T06:39:25.400" v="24" actId="20577"/>
          <ac:spMkLst>
            <pc:docMk/>
            <pc:sldMk cId="3973538897" sldId="2089"/>
            <ac:spMk id="2" creationId="{B1500625-4D76-EF36-2FE1-1B2CCF2513B8}"/>
          </ac:spMkLst>
        </pc:spChg>
        <pc:spChg chg="add mod">
          <ac:chgData name="Ahmed, Ahmed Salah Nabih" userId="1ac5bc23-4483-4161-a76b-9b9a44e31d95" providerId="ADAL" clId="{6E3B70CD-F309-4D7F-9EFB-486295354AEE}" dt="2023-06-13T06:55:15.813" v="648" actId="20577"/>
          <ac:spMkLst>
            <pc:docMk/>
            <pc:sldMk cId="3973538897" sldId="2089"/>
            <ac:spMk id="5" creationId="{C05C05DB-21E6-3BD9-A4B2-81F8F7D198A9}"/>
          </ac:spMkLst>
        </pc:spChg>
        <pc:spChg chg="add mod">
          <ac:chgData name="Ahmed, Ahmed Salah Nabih" userId="1ac5bc23-4483-4161-a76b-9b9a44e31d95" providerId="ADAL" clId="{6E3B70CD-F309-4D7F-9EFB-486295354AEE}" dt="2023-06-13T06:51:39.779" v="389" actId="14100"/>
          <ac:spMkLst>
            <pc:docMk/>
            <pc:sldMk cId="3973538897" sldId="2089"/>
            <ac:spMk id="6" creationId="{496A6B7B-5E19-CE0A-4892-744C730F49F2}"/>
          </ac:spMkLst>
        </pc:spChg>
        <pc:spChg chg="add mod">
          <ac:chgData name="Ahmed, Ahmed Salah Nabih" userId="1ac5bc23-4483-4161-a76b-9b9a44e31d95" providerId="ADAL" clId="{6E3B70CD-F309-4D7F-9EFB-486295354AEE}" dt="2023-06-13T06:55:00.484" v="640" actId="20577"/>
          <ac:spMkLst>
            <pc:docMk/>
            <pc:sldMk cId="3973538897" sldId="2089"/>
            <ac:spMk id="7" creationId="{D69990B9-84B9-AA26-3486-CABC8AE00B75}"/>
          </ac:spMkLst>
        </pc:spChg>
        <pc:spChg chg="add mod">
          <ac:chgData name="Ahmed, Ahmed Salah Nabih" userId="1ac5bc23-4483-4161-a76b-9b9a44e31d95" providerId="ADAL" clId="{6E3B70CD-F309-4D7F-9EFB-486295354AEE}" dt="2023-06-13T06:55:03.077" v="642" actId="20577"/>
          <ac:spMkLst>
            <pc:docMk/>
            <pc:sldMk cId="3973538897" sldId="2089"/>
            <ac:spMk id="8" creationId="{7E14A94B-6251-4ED2-6FC8-A4C9F14B5192}"/>
          </ac:spMkLst>
        </pc:spChg>
        <pc:spChg chg="add mod">
          <ac:chgData name="Ahmed, Ahmed Salah Nabih" userId="1ac5bc23-4483-4161-a76b-9b9a44e31d95" providerId="ADAL" clId="{6E3B70CD-F309-4D7F-9EFB-486295354AEE}" dt="2023-06-13T06:55:05.892" v="644" actId="20577"/>
          <ac:spMkLst>
            <pc:docMk/>
            <pc:sldMk cId="3973538897" sldId="2089"/>
            <ac:spMk id="9" creationId="{5DB43C56-525B-948A-0F2B-BFD6981C47EC}"/>
          </ac:spMkLst>
        </pc:spChg>
        <pc:spChg chg="add mod">
          <ac:chgData name="Ahmed, Ahmed Salah Nabih" userId="1ac5bc23-4483-4161-a76b-9b9a44e31d95" providerId="ADAL" clId="{6E3B70CD-F309-4D7F-9EFB-486295354AEE}" dt="2023-06-13T06:54:58.004" v="638" actId="20577"/>
          <ac:spMkLst>
            <pc:docMk/>
            <pc:sldMk cId="3973538897" sldId="2089"/>
            <ac:spMk id="10" creationId="{CAC22477-2A02-C69B-684C-737533194700}"/>
          </ac:spMkLst>
        </pc:spChg>
        <pc:spChg chg="add mod">
          <ac:chgData name="Ahmed, Ahmed Salah Nabih" userId="1ac5bc23-4483-4161-a76b-9b9a44e31d95" providerId="ADAL" clId="{6E3B70CD-F309-4D7F-9EFB-486295354AEE}" dt="2023-06-13T06:56:14.181" v="738" actId="20577"/>
          <ac:spMkLst>
            <pc:docMk/>
            <pc:sldMk cId="3973538897" sldId="2089"/>
            <ac:spMk id="11" creationId="{56158E63-0A64-A10C-E05F-DA385BFE2CBA}"/>
          </ac:spMkLst>
        </pc:spChg>
        <pc:picChg chg="add mod modCrop">
          <ac:chgData name="Ahmed, Ahmed Salah Nabih" userId="1ac5bc23-4483-4161-a76b-9b9a44e31d95" providerId="ADAL" clId="{6E3B70CD-F309-4D7F-9EFB-486295354AEE}" dt="2023-06-13T07:32:01.098" v="1719" actId="732"/>
          <ac:picMkLst>
            <pc:docMk/>
            <pc:sldMk cId="3973538897" sldId="2089"/>
            <ac:picMk id="3" creationId="{5E9655AA-6209-E865-16B1-38F5A4BB6F76}"/>
          </ac:picMkLst>
        </pc:picChg>
        <pc:picChg chg="add mod">
          <ac:chgData name="Ahmed, Ahmed Salah Nabih" userId="1ac5bc23-4483-4161-a76b-9b9a44e31d95" providerId="ADAL" clId="{6E3B70CD-F309-4D7F-9EFB-486295354AEE}" dt="2023-06-13T06:49:39.830" v="158" actId="1076"/>
          <ac:picMkLst>
            <pc:docMk/>
            <pc:sldMk cId="3973538897" sldId="2089"/>
            <ac:picMk id="4" creationId="{C6DF262D-09AD-40CD-B86C-E80BD01B08D6}"/>
          </ac:picMkLst>
        </pc:picChg>
      </pc:sldChg>
      <pc:sldChg chg="addSp delSp modSp new mod">
        <pc:chgData name="Ahmed, Ahmed Salah Nabih" userId="1ac5bc23-4483-4161-a76b-9b9a44e31d95" providerId="ADAL" clId="{6E3B70CD-F309-4D7F-9EFB-486295354AEE}" dt="2023-06-13T07:01:25.537" v="1219" actId="20577"/>
        <pc:sldMkLst>
          <pc:docMk/>
          <pc:sldMk cId="1025343028" sldId="2090"/>
        </pc:sldMkLst>
        <pc:spChg chg="mod">
          <ac:chgData name="Ahmed, Ahmed Salah Nabih" userId="1ac5bc23-4483-4161-a76b-9b9a44e31d95" providerId="ADAL" clId="{6E3B70CD-F309-4D7F-9EFB-486295354AEE}" dt="2023-06-13T06:55:26.438" v="666" actId="20577"/>
          <ac:spMkLst>
            <pc:docMk/>
            <pc:sldMk cId="1025343028" sldId="2090"/>
            <ac:spMk id="2" creationId="{94C5E879-8BA6-7105-DD67-69E8D4392BA7}"/>
          </ac:spMkLst>
        </pc:spChg>
        <pc:spChg chg="add mod">
          <ac:chgData name="Ahmed, Ahmed Salah Nabih" userId="1ac5bc23-4483-4161-a76b-9b9a44e31d95" providerId="ADAL" clId="{6E3B70CD-F309-4D7F-9EFB-486295354AEE}" dt="2023-06-13T06:57:21.808" v="806" actId="404"/>
          <ac:spMkLst>
            <pc:docMk/>
            <pc:sldMk cId="1025343028" sldId="2090"/>
            <ac:spMk id="5" creationId="{BCECCC18-6907-0EDD-8204-D53C7FE1967A}"/>
          </ac:spMkLst>
        </pc:spChg>
        <pc:spChg chg="add mod">
          <ac:chgData name="Ahmed, Ahmed Salah Nabih" userId="1ac5bc23-4483-4161-a76b-9b9a44e31d95" providerId="ADAL" clId="{6E3B70CD-F309-4D7F-9EFB-486295354AEE}" dt="2023-06-13T06:57:45.904" v="813" actId="14100"/>
          <ac:spMkLst>
            <pc:docMk/>
            <pc:sldMk cId="1025343028" sldId="2090"/>
            <ac:spMk id="6" creationId="{E5352F4D-7F0D-041E-169B-430F28E9EF98}"/>
          </ac:spMkLst>
        </pc:spChg>
        <pc:spChg chg="add del mod">
          <ac:chgData name="Ahmed, Ahmed Salah Nabih" userId="1ac5bc23-4483-4161-a76b-9b9a44e31d95" providerId="ADAL" clId="{6E3B70CD-F309-4D7F-9EFB-486295354AEE}" dt="2023-06-13T06:57:32.469" v="808" actId="478"/>
          <ac:spMkLst>
            <pc:docMk/>
            <pc:sldMk cId="1025343028" sldId="2090"/>
            <ac:spMk id="7" creationId="{2223944F-1211-CF0D-36D8-138901B3408A}"/>
          </ac:spMkLst>
        </pc:spChg>
        <pc:spChg chg="add mod">
          <ac:chgData name="Ahmed, Ahmed Salah Nabih" userId="1ac5bc23-4483-4161-a76b-9b9a44e31d95" providerId="ADAL" clId="{6E3B70CD-F309-4D7F-9EFB-486295354AEE}" dt="2023-06-13T06:58:31.759" v="896" actId="20577"/>
          <ac:spMkLst>
            <pc:docMk/>
            <pc:sldMk cId="1025343028" sldId="2090"/>
            <ac:spMk id="8" creationId="{B98E462B-E8B3-AAC4-A8A0-27889843D312}"/>
          </ac:spMkLst>
        </pc:spChg>
        <pc:spChg chg="add mod">
          <ac:chgData name="Ahmed, Ahmed Salah Nabih" userId="1ac5bc23-4483-4161-a76b-9b9a44e31d95" providerId="ADAL" clId="{6E3B70CD-F309-4D7F-9EFB-486295354AEE}" dt="2023-06-13T07:00:22.547" v="1091" actId="20577"/>
          <ac:spMkLst>
            <pc:docMk/>
            <pc:sldMk cId="1025343028" sldId="2090"/>
            <ac:spMk id="9" creationId="{17A60538-8CA0-5EDF-E872-DAC9F4A8F601}"/>
          </ac:spMkLst>
        </pc:spChg>
        <pc:spChg chg="add mod">
          <ac:chgData name="Ahmed, Ahmed Salah Nabih" userId="1ac5bc23-4483-4161-a76b-9b9a44e31d95" providerId="ADAL" clId="{6E3B70CD-F309-4D7F-9EFB-486295354AEE}" dt="2023-06-13T07:01:25.537" v="1219" actId="20577"/>
          <ac:spMkLst>
            <pc:docMk/>
            <pc:sldMk cId="1025343028" sldId="2090"/>
            <ac:spMk id="10" creationId="{634D70E7-A81A-BF4E-6342-D4DC1471F83E}"/>
          </ac:spMkLst>
        </pc:spChg>
        <pc:picChg chg="add mod">
          <ac:chgData name="Ahmed, Ahmed Salah Nabih" userId="1ac5bc23-4483-4161-a76b-9b9a44e31d95" providerId="ADAL" clId="{6E3B70CD-F309-4D7F-9EFB-486295354AEE}" dt="2023-06-13T06:42:54.996" v="30" actId="1076"/>
          <ac:picMkLst>
            <pc:docMk/>
            <pc:sldMk cId="1025343028" sldId="2090"/>
            <ac:picMk id="4" creationId="{820D0336-3544-0329-B018-AD643C5410C6}"/>
          </ac:picMkLst>
        </pc:picChg>
      </pc:sldChg>
      <pc:sldChg chg="addSp delSp modSp new mod">
        <pc:chgData name="Ahmed, Ahmed Salah Nabih" userId="1ac5bc23-4483-4161-a76b-9b9a44e31d95" providerId="ADAL" clId="{6E3B70CD-F309-4D7F-9EFB-486295354AEE}" dt="2023-06-13T07:02:17.484" v="1232" actId="208"/>
        <pc:sldMkLst>
          <pc:docMk/>
          <pc:sldMk cId="395023312" sldId="2091"/>
        </pc:sldMkLst>
        <pc:spChg chg="del">
          <ac:chgData name="Ahmed, Ahmed Salah Nabih" userId="1ac5bc23-4483-4161-a76b-9b9a44e31d95" providerId="ADAL" clId="{6E3B70CD-F309-4D7F-9EFB-486295354AEE}" dt="2023-06-13T07:01:39.250" v="1220" actId="478"/>
          <ac:spMkLst>
            <pc:docMk/>
            <pc:sldMk cId="395023312" sldId="2091"/>
            <ac:spMk id="2" creationId="{3983A563-7BFE-DB6D-546C-C042409DF5FF}"/>
          </ac:spMkLst>
        </pc:spChg>
        <pc:spChg chg="add mod">
          <ac:chgData name="Ahmed, Ahmed Salah Nabih" userId="1ac5bc23-4483-4161-a76b-9b9a44e31d95" providerId="ADAL" clId="{6E3B70CD-F309-4D7F-9EFB-486295354AEE}" dt="2023-06-13T07:01:44.338" v="1225" actId="20577"/>
          <ac:spMkLst>
            <pc:docMk/>
            <pc:sldMk cId="395023312" sldId="2091"/>
            <ac:spMk id="5" creationId="{FE89338B-17AE-1B98-636A-1D402506CDDC}"/>
          </ac:spMkLst>
        </pc:spChg>
        <pc:spChg chg="add mod">
          <ac:chgData name="Ahmed, Ahmed Salah Nabih" userId="1ac5bc23-4483-4161-a76b-9b9a44e31d95" providerId="ADAL" clId="{6E3B70CD-F309-4D7F-9EFB-486295354AEE}" dt="2023-06-13T07:01:58.613" v="1228" actId="14100"/>
          <ac:spMkLst>
            <pc:docMk/>
            <pc:sldMk cId="395023312" sldId="2091"/>
            <ac:spMk id="6" creationId="{1C75F99F-8A8C-D592-02CC-9DB1EEAC16CB}"/>
          </ac:spMkLst>
        </pc:spChg>
        <pc:spChg chg="add mod">
          <ac:chgData name="Ahmed, Ahmed Salah Nabih" userId="1ac5bc23-4483-4161-a76b-9b9a44e31d95" providerId="ADAL" clId="{6E3B70CD-F309-4D7F-9EFB-486295354AEE}" dt="2023-06-13T07:02:17.484" v="1232" actId="208"/>
          <ac:spMkLst>
            <pc:docMk/>
            <pc:sldMk cId="395023312" sldId="2091"/>
            <ac:spMk id="7" creationId="{08B0137C-8590-DFB2-F303-1548BBC84811}"/>
          </ac:spMkLst>
        </pc:spChg>
        <pc:picChg chg="add mod">
          <ac:chgData name="Ahmed, Ahmed Salah Nabih" userId="1ac5bc23-4483-4161-a76b-9b9a44e31d95" providerId="ADAL" clId="{6E3B70CD-F309-4D7F-9EFB-486295354AEE}" dt="2023-06-13T06:43:51.365" v="35" actId="1076"/>
          <ac:picMkLst>
            <pc:docMk/>
            <pc:sldMk cId="395023312" sldId="2091"/>
            <ac:picMk id="4" creationId="{46CD5019-013C-29A5-0B3A-2AA364E7CEFC}"/>
          </ac:picMkLst>
        </pc:picChg>
      </pc:sldChg>
      <pc:sldChg chg="addSp modSp new mod">
        <pc:chgData name="Ahmed, Ahmed Salah Nabih" userId="1ac5bc23-4483-4161-a76b-9b9a44e31d95" providerId="ADAL" clId="{6E3B70CD-F309-4D7F-9EFB-486295354AEE}" dt="2023-06-13T07:05:24.341" v="1470" actId="208"/>
        <pc:sldMkLst>
          <pc:docMk/>
          <pc:sldMk cId="1517634497" sldId="2092"/>
        </pc:sldMkLst>
        <pc:spChg chg="mod">
          <ac:chgData name="Ahmed, Ahmed Salah Nabih" userId="1ac5bc23-4483-4161-a76b-9b9a44e31d95" providerId="ADAL" clId="{6E3B70CD-F309-4D7F-9EFB-486295354AEE}" dt="2023-06-13T06:44:04.170" v="62" actId="20577"/>
          <ac:spMkLst>
            <pc:docMk/>
            <pc:sldMk cId="1517634497" sldId="2092"/>
            <ac:spMk id="2" creationId="{7E131F37-293A-8279-4819-010D99474C99}"/>
          </ac:spMkLst>
        </pc:spChg>
        <pc:spChg chg="add mod">
          <ac:chgData name="Ahmed, Ahmed Salah Nabih" userId="1ac5bc23-4483-4161-a76b-9b9a44e31d95" providerId="ADAL" clId="{6E3B70CD-F309-4D7F-9EFB-486295354AEE}" dt="2023-06-13T07:04:52.639" v="1467" actId="20577"/>
          <ac:spMkLst>
            <pc:docMk/>
            <pc:sldMk cId="1517634497" sldId="2092"/>
            <ac:spMk id="5" creationId="{5B4241FD-CB37-83E0-2754-6D878C43EA7F}"/>
          </ac:spMkLst>
        </pc:spChg>
        <pc:spChg chg="add mod">
          <ac:chgData name="Ahmed, Ahmed Salah Nabih" userId="1ac5bc23-4483-4161-a76b-9b9a44e31d95" providerId="ADAL" clId="{6E3B70CD-F309-4D7F-9EFB-486295354AEE}" dt="2023-06-13T07:05:24.341" v="1470" actId="208"/>
          <ac:spMkLst>
            <pc:docMk/>
            <pc:sldMk cId="1517634497" sldId="2092"/>
            <ac:spMk id="6" creationId="{080993C3-2644-ADF6-3DF8-E544971BFF31}"/>
          </ac:spMkLst>
        </pc:spChg>
        <pc:picChg chg="add mod">
          <ac:chgData name="Ahmed, Ahmed Salah Nabih" userId="1ac5bc23-4483-4161-a76b-9b9a44e31d95" providerId="ADAL" clId="{6E3B70CD-F309-4D7F-9EFB-486295354AEE}" dt="2023-06-13T07:02:45.116" v="1238" actId="1076"/>
          <ac:picMkLst>
            <pc:docMk/>
            <pc:sldMk cId="1517634497" sldId="2092"/>
            <ac:picMk id="4" creationId="{601E4DEE-5459-3300-A0E3-7F1AF4141B01}"/>
          </ac:picMkLst>
        </pc:picChg>
      </pc:sldChg>
      <pc:sldChg chg="addSp modSp new mod">
        <pc:chgData name="Ahmed, Ahmed Salah Nabih" userId="1ac5bc23-4483-4161-a76b-9b9a44e31d95" providerId="ADAL" clId="{6E3B70CD-F309-4D7F-9EFB-486295354AEE}" dt="2023-06-13T07:08:30.770" v="1574" actId="6549"/>
        <pc:sldMkLst>
          <pc:docMk/>
          <pc:sldMk cId="2859368205" sldId="2093"/>
        </pc:sldMkLst>
        <pc:spChg chg="mod">
          <ac:chgData name="Ahmed, Ahmed Salah Nabih" userId="1ac5bc23-4483-4161-a76b-9b9a44e31d95" providerId="ADAL" clId="{6E3B70CD-F309-4D7F-9EFB-486295354AEE}" dt="2023-06-13T06:45:37.528" v="95" actId="20577"/>
          <ac:spMkLst>
            <pc:docMk/>
            <pc:sldMk cId="2859368205" sldId="2093"/>
            <ac:spMk id="2" creationId="{560002D8-A3B7-A8D2-57AB-8ECD49F18796}"/>
          </ac:spMkLst>
        </pc:spChg>
        <pc:spChg chg="add mod">
          <ac:chgData name="Ahmed, Ahmed Salah Nabih" userId="1ac5bc23-4483-4161-a76b-9b9a44e31d95" providerId="ADAL" clId="{6E3B70CD-F309-4D7F-9EFB-486295354AEE}" dt="2023-06-13T07:08:13.970" v="1565" actId="14100"/>
          <ac:spMkLst>
            <pc:docMk/>
            <pc:sldMk cId="2859368205" sldId="2093"/>
            <ac:spMk id="5" creationId="{ECD666BA-B20C-36A6-9804-B1765037E98D}"/>
          </ac:spMkLst>
        </pc:spChg>
        <pc:spChg chg="add mod">
          <ac:chgData name="Ahmed, Ahmed Salah Nabih" userId="1ac5bc23-4483-4161-a76b-9b9a44e31d95" providerId="ADAL" clId="{6E3B70CD-F309-4D7F-9EFB-486295354AEE}" dt="2023-06-13T07:08:20.165" v="1567" actId="20577"/>
          <ac:spMkLst>
            <pc:docMk/>
            <pc:sldMk cId="2859368205" sldId="2093"/>
            <ac:spMk id="6" creationId="{8A02C0EB-5978-CDF8-26E8-B9997FA7421A}"/>
          </ac:spMkLst>
        </pc:spChg>
        <pc:spChg chg="add mod">
          <ac:chgData name="Ahmed, Ahmed Salah Nabih" userId="1ac5bc23-4483-4161-a76b-9b9a44e31d95" providerId="ADAL" clId="{6E3B70CD-F309-4D7F-9EFB-486295354AEE}" dt="2023-06-13T07:08:30.770" v="1574" actId="6549"/>
          <ac:spMkLst>
            <pc:docMk/>
            <pc:sldMk cId="2859368205" sldId="2093"/>
            <ac:spMk id="7" creationId="{AAD6A9A8-A8D7-6F39-0B85-972DAA430916}"/>
          </ac:spMkLst>
        </pc:spChg>
        <pc:spChg chg="add mod">
          <ac:chgData name="Ahmed, Ahmed Salah Nabih" userId="1ac5bc23-4483-4161-a76b-9b9a44e31d95" providerId="ADAL" clId="{6E3B70CD-F309-4D7F-9EFB-486295354AEE}" dt="2023-06-13T07:08:28.956" v="1573" actId="6549"/>
          <ac:spMkLst>
            <pc:docMk/>
            <pc:sldMk cId="2859368205" sldId="2093"/>
            <ac:spMk id="8" creationId="{B0C1C0D2-38E1-EB1D-E605-E1A93772E0E5}"/>
          </ac:spMkLst>
        </pc:spChg>
        <pc:spChg chg="add mod">
          <ac:chgData name="Ahmed, Ahmed Salah Nabih" userId="1ac5bc23-4483-4161-a76b-9b9a44e31d95" providerId="ADAL" clId="{6E3B70CD-F309-4D7F-9EFB-486295354AEE}" dt="2023-06-13T07:08:26.598" v="1571" actId="20577"/>
          <ac:spMkLst>
            <pc:docMk/>
            <pc:sldMk cId="2859368205" sldId="2093"/>
            <ac:spMk id="9" creationId="{17355B58-ACD6-A884-8867-57CEFEFB95FE}"/>
          </ac:spMkLst>
        </pc:spChg>
        <pc:spChg chg="add mod">
          <ac:chgData name="Ahmed, Ahmed Salah Nabih" userId="1ac5bc23-4483-4161-a76b-9b9a44e31d95" providerId="ADAL" clId="{6E3B70CD-F309-4D7F-9EFB-486295354AEE}" dt="2023-06-13T07:08:22.033" v="1568" actId="20577"/>
          <ac:spMkLst>
            <pc:docMk/>
            <pc:sldMk cId="2859368205" sldId="2093"/>
            <ac:spMk id="10" creationId="{E7207FD7-2733-6DEF-278C-E8991F77774B}"/>
          </ac:spMkLst>
        </pc:spChg>
        <pc:spChg chg="add mod">
          <ac:chgData name="Ahmed, Ahmed Salah Nabih" userId="1ac5bc23-4483-4161-a76b-9b9a44e31d95" providerId="ADAL" clId="{6E3B70CD-F309-4D7F-9EFB-486295354AEE}" dt="2023-06-13T07:08:18.371" v="1566" actId="6549"/>
          <ac:spMkLst>
            <pc:docMk/>
            <pc:sldMk cId="2859368205" sldId="2093"/>
            <ac:spMk id="11" creationId="{005D2E80-AF83-4895-878A-DBBF32F32C71}"/>
          </ac:spMkLst>
        </pc:spChg>
        <pc:spChg chg="add mod">
          <ac:chgData name="Ahmed, Ahmed Salah Nabih" userId="1ac5bc23-4483-4161-a76b-9b9a44e31d95" providerId="ADAL" clId="{6E3B70CD-F309-4D7F-9EFB-486295354AEE}" dt="2023-06-13T07:08:23.924" v="1569" actId="20577"/>
          <ac:spMkLst>
            <pc:docMk/>
            <pc:sldMk cId="2859368205" sldId="2093"/>
            <ac:spMk id="12" creationId="{CB70E54D-4CB5-FB4D-EC91-89E5B942C8B9}"/>
          </ac:spMkLst>
        </pc:spChg>
        <pc:spChg chg="add mod">
          <ac:chgData name="Ahmed, Ahmed Salah Nabih" userId="1ac5bc23-4483-4161-a76b-9b9a44e31d95" providerId="ADAL" clId="{6E3B70CD-F309-4D7F-9EFB-486295354AEE}" dt="2023-06-13T07:08:25.215" v="1570" actId="20577"/>
          <ac:spMkLst>
            <pc:docMk/>
            <pc:sldMk cId="2859368205" sldId="2093"/>
            <ac:spMk id="13" creationId="{25ECF84B-9899-7111-C0D1-B5C948E36072}"/>
          </ac:spMkLst>
        </pc:spChg>
        <pc:picChg chg="add mod">
          <ac:chgData name="Ahmed, Ahmed Salah Nabih" userId="1ac5bc23-4483-4161-a76b-9b9a44e31d95" providerId="ADAL" clId="{6E3B70CD-F309-4D7F-9EFB-486295354AEE}" dt="2023-06-13T07:05:51.643" v="1473" actId="1076"/>
          <ac:picMkLst>
            <pc:docMk/>
            <pc:sldMk cId="2859368205" sldId="2093"/>
            <ac:picMk id="4" creationId="{8D71DC51-0032-904C-B645-0726D9A38705}"/>
          </ac:picMkLst>
        </pc:picChg>
      </pc:sldChg>
      <pc:sldChg chg="addSp delSp modSp new mod">
        <pc:chgData name="Ahmed, Ahmed Salah Nabih" userId="1ac5bc23-4483-4161-a76b-9b9a44e31d95" providerId="ADAL" clId="{6E3B70CD-F309-4D7F-9EFB-486295354AEE}" dt="2023-06-13T07:10:55.528" v="1707" actId="1076"/>
        <pc:sldMkLst>
          <pc:docMk/>
          <pc:sldMk cId="5708570" sldId="2094"/>
        </pc:sldMkLst>
        <pc:spChg chg="del">
          <ac:chgData name="Ahmed, Ahmed Salah Nabih" userId="1ac5bc23-4483-4161-a76b-9b9a44e31d95" providerId="ADAL" clId="{6E3B70CD-F309-4D7F-9EFB-486295354AEE}" dt="2023-06-13T07:10:51.613" v="1706" actId="478"/>
          <ac:spMkLst>
            <pc:docMk/>
            <pc:sldMk cId="5708570" sldId="2094"/>
            <ac:spMk id="2" creationId="{2A43F14E-FBEC-3241-0400-46049EC5386A}"/>
          </ac:spMkLst>
        </pc:spChg>
        <pc:spChg chg="add mod">
          <ac:chgData name="Ahmed, Ahmed Salah Nabih" userId="1ac5bc23-4483-4161-a76b-9b9a44e31d95" providerId="ADAL" clId="{6E3B70CD-F309-4D7F-9EFB-486295354AEE}" dt="2023-06-13T07:08:49.252" v="1577" actId="14100"/>
          <ac:spMkLst>
            <pc:docMk/>
            <pc:sldMk cId="5708570" sldId="2094"/>
            <ac:spMk id="7" creationId="{54E59307-4CB7-406B-62F2-E5176E6D0D10}"/>
          </ac:spMkLst>
        </pc:spChg>
        <pc:spChg chg="add mod">
          <ac:chgData name="Ahmed, Ahmed Salah Nabih" userId="1ac5bc23-4483-4161-a76b-9b9a44e31d95" providerId="ADAL" clId="{6E3B70CD-F309-4D7F-9EFB-486295354AEE}" dt="2023-06-13T07:08:57.051" v="1580" actId="14100"/>
          <ac:spMkLst>
            <pc:docMk/>
            <pc:sldMk cId="5708570" sldId="2094"/>
            <ac:spMk id="8" creationId="{DEEB84CD-24C7-D4EC-8AA8-C19A3BF7E1EC}"/>
          </ac:spMkLst>
        </pc:spChg>
        <pc:spChg chg="add mod">
          <ac:chgData name="Ahmed, Ahmed Salah Nabih" userId="1ac5bc23-4483-4161-a76b-9b9a44e31d95" providerId="ADAL" clId="{6E3B70CD-F309-4D7F-9EFB-486295354AEE}" dt="2023-06-13T07:09:50.525" v="1666" actId="14100"/>
          <ac:spMkLst>
            <pc:docMk/>
            <pc:sldMk cId="5708570" sldId="2094"/>
            <ac:spMk id="9" creationId="{DC85133E-6EE7-3C85-95C2-BDD0EBCE53D6}"/>
          </ac:spMkLst>
        </pc:spChg>
        <pc:spChg chg="add mod">
          <ac:chgData name="Ahmed, Ahmed Salah Nabih" userId="1ac5bc23-4483-4161-a76b-9b9a44e31d95" providerId="ADAL" clId="{6E3B70CD-F309-4D7F-9EFB-486295354AEE}" dt="2023-06-13T07:10:15.275" v="1700" actId="20577"/>
          <ac:spMkLst>
            <pc:docMk/>
            <pc:sldMk cId="5708570" sldId="2094"/>
            <ac:spMk id="10" creationId="{7F4B7B7C-9DA8-D676-3B0B-D61B8B71EEE4}"/>
          </ac:spMkLst>
        </pc:spChg>
        <pc:spChg chg="add mod">
          <ac:chgData name="Ahmed, Ahmed Salah Nabih" userId="1ac5bc23-4483-4161-a76b-9b9a44e31d95" providerId="ADAL" clId="{6E3B70CD-F309-4D7F-9EFB-486295354AEE}" dt="2023-06-13T07:09:58.777" v="1668" actId="14100"/>
          <ac:spMkLst>
            <pc:docMk/>
            <pc:sldMk cId="5708570" sldId="2094"/>
            <ac:spMk id="11" creationId="{46A1181D-8129-D5E1-AC06-B437DE812583}"/>
          </ac:spMkLst>
        </pc:spChg>
        <pc:spChg chg="add mod">
          <ac:chgData name="Ahmed, Ahmed Salah Nabih" userId="1ac5bc23-4483-4161-a76b-9b9a44e31d95" providerId="ADAL" clId="{6E3B70CD-F309-4D7F-9EFB-486295354AEE}" dt="2023-06-13T07:10:55.528" v="1707" actId="1076"/>
          <ac:spMkLst>
            <pc:docMk/>
            <pc:sldMk cId="5708570" sldId="2094"/>
            <ac:spMk id="12" creationId="{B00C75D8-EF9F-4992-B324-A0954EF1AF47}"/>
          </ac:spMkLst>
        </pc:spChg>
        <pc:picChg chg="add del mod">
          <ac:chgData name="Ahmed, Ahmed Salah Nabih" userId="1ac5bc23-4483-4161-a76b-9b9a44e31d95" providerId="ADAL" clId="{6E3B70CD-F309-4D7F-9EFB-486295354AEE}" dt="2023-06-13T06:46:09.646" v="99" actId="478"/>
          <ac:picMkLst>
            <pc:docMk/>
            <pc:sldMk cId="5708570" sldId="2094"/>
            <ac:picMk id="4" creationId="{D4674096-952E-40C0-4E73-B33FC88C53CC}"/>
          </ac:picMkLst>
        </pc:picChg>
        <pc:picChg chg="add mod">
          <ac:chgData name="Ahmed, Ahmed Salah Nabih" userId="1ac5bc23-4483-4161-a76b-9b9a44e31d95" providerId="ADAL" clId="{6E3B70CD-F309-4D7F-9EFB-486295354AEE}" dt="2023-06-13T06:46:29.238" v="102" actId="1076"/>
          <ac:picMkLst>
            <pc:docMk/>
            <pc:sldMk cId="5708570" sldId="2094"/>
            <ac:picMk id="6" creationId="{AC383DC4-D256-2001-2EEF-B83F648001DC}"/>
          </ac:picMkLst>
        </pc:picChg>
      </pc:sldChg>
      <pc:sldChg chg="addSp delSp modSp new mod">
        <pc:chgData name="Ahmed, Ahmed Salah Nabih" userId="1ac5bc23-4483-4161-a76b-9b9a44e31d95" providerId="ADAL" clId="{6E3B70CD-F309-4D7F-9EFB-486295354AEE}" dt="2023-06-13T07:10:59.041" v="1709"/>
        <pc:sldMkLst>
          <pc:docMk/>
          <pc:sldMk cId="3729592206" sldId="2095"/>
        </pc:sldMkLst>
        <pc:spChg chg="del">
          <ac:chgData name="Ahmed, Ahmed Salah Nabih" userId="1ac5bc23-4483-4161-a76b-9b9a44e31d95" providerId="ADAL" clId="{6E3B70CD-F309-4D7F-9EFB-486295354AEE}" dt="2023-06-13T07:10:58.725" v="1708" actId="478"/>
          <ac:spMkLst>
            <pc:docMk/>
            <pc:sldMk cId="3729592206" sldId="2095"/>
            <ac:spMk id="2" creationId="{E4B5D5A0-EBA6-0A54-8C59-79ECAF1C5D33}"/>
          </ac:spMkLst>
        </pc:spChg>
        <pc:spChg chg="add mod">
          <ac:chgData name="Ahmed, Ahmed Salah Nabih" userId="1ac5bc23-4483-4161-a76b-9b9a44e31d95" providerId="ADAL" clId="{6E3B70CD-F309-4D7F-9EFB-486295354AEE}" dt="2023-06-13T07:10:36.785" v="1704" actId="14100"/>
          <ac:spMkLst>
            <pc:docMk/>
            <pc:sldMk cId="3729592206" sldId="2095"/>
            <ac:spMk id="5" creationId="{214394E2-0E41-2A29-B1B0-D80686ADBFC7}"/>
          </ac:spMkLst>
        </pc:spChg>
        <pc:spChg chg="add mod">
          <ac:chgData name="Ahmed, Ahmed Salah Nabih" userId="1ac5bc23-4483-4161-a76b-9b9a44e31d95" providerId="ADAL" clId="{6E3B70CD-F309-4D7F-9EFB-486295354AEE}" dt="2023-06-13T07:10:30.552" v="1702" actId="1076"/>
          <ac:spMkLst>
            <pc:docMk/>
            <pc:sldMk cId="3729592206" sldId="2095"/>
            <ac:spMk id="6" creationId="{D8D6D922-8F04-17E3-07C2-9D846BD3003B}"/>
          </ac:spMkLst>
        </pc:spChg>
        <pc:spChg chg="add mod">
          <ac:chgData name="Ahmed, Ahmed Salah Nabih" userId="1ac5bc23-4483-4161-a76b-9b9a44e31d95" providerId="ADAL" clId="{6E3B70CD-F309-4D7F-9EFB-486295354AEE}" dt="2023-06-13T07:10:59.041" v="1709"/>
          <ac:spMkLst>
            <pc:docMk/>
            <pc:sldMk cId="3729592206" sldId="2095"/>
            <ac:spMk id="7" creationId="{A6666891-9A3E-0435-0C89-23301C03D167}"/>
          </ac:spMkLst>
        </pc:spChg>
        <pc:picChg chg="add mod">
          <ac:chgData name="Ahmed, Ahmed Salah Nabih" userId="1ac5bc23-4483-4161-a76b-9b9a44e31d95" providerId="ADAL" clId="{6E3B70CD-F309-4D7F-9EFB-486295354AEE}" dt="2023-06-13T06:47:17.451" v="106" actId="1076"/>
          <ac:picMkLst>
            <pc:docMk/>
            <pc:sldMk cId="3729592206" sldId="2095"/>
            <ac:picMk id="4" creationId="{D6AEB5E3-88B3-E7A0-0340-4E080E32EC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58C02-AFAD-4EFD-ACC9-1CB8BF83025C}"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79E97-BA8A-40E1-A619-2BA9A734157A}" type="slidenum">
              <a:rPr lang="en-US" smtClean="0"/>
              <a:t>‹#›</a:t>
            </a:fld>
            <a:endParaRPr lang="en-US"/>
          </a:p>
        </p:txBody>
      </p:sp>
    </p:spTree>
    <p:extLst>
      <p:ext uri="{BB962C8B-B14F-4D97-AF65-F5344CB8AC3E}">
        <p14:creationId xmlns:p14="http://schemas.microsoft.com/office/powerpoint/2010/main" val="180641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FBE2-ED8E-4369-9DB5-720351A24D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436918-98EE-4C74-A732-957BD3785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E0596-0268-4408-8E48-492A83DA3760}"/>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5" name="Footer Placeholder 4">
            <a:extLst>
              <a:ext uri="{FF2B5EF4-FFF2-40B4-BE49-F238E27FC236}">
                <a16:creationId xmlns:a16="http://schemas.microsoft.com/office/drawing/2014/main" id="{2A7A4F23-272B-4AF7-9217-A7113B486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87D4D-DC2E-4020-9222-925BE5A75C9C}"/>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387918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3596-E207-4E94-8CFB-FB38066D46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3D412-0385-47B1-85ED-02000FB288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163E3-C607-400A-AFB8-44510572806C}"/>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5" name="Footer Placeholder 4">
            <a:extLst>
              <a:ext uri="{FF2B5EF4-FFF2-40B4-BE49-F238E27FC236}">
                <a16:creationId xmlns:a16="http://schemas.microsoft.com/office/drawing/2014/main" id="{7C95278C-30DE-4F8A-A935-E8DDA04BA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29678-7E00-44F4-9EB3-6A2AB54A036A}"/>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58133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6E915-C934-47E2-ACED-F06D1F0EC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90026D-1A3A-4B8A-AD3A-F729A2BCD9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AC46E-ED5C-4255-BE9E-E4748B5CD196}"/>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5" name="Footer Placeholder 4">
            <a:extLst>
              <a:ext uri="{FF2B5EF4-FFF2-40B4-BE49-F238E27FC236}">
                <a16:creationId xmlns:a16="http://schemas.microsoft.com/office/drawing/2014/main" id="{924AABA2-C7F2-4305-907A-37A3E5FCC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0D38F-F39E-465A-954A-28112A79F0E0}"/>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309641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87364" y="85577"/>
            <a:ext cx="9817274" cy="59159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26504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8331-6B98-4EB3-89F9-B2DB41FA6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7C27E-B756-45A6-A950-40A27A111F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EDDBC-B3F2-4928-8817-83A7E73DEE9A}"/>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5" name="Footer Placeholder 4">
            <a:extLst>
              <a:ext uri="{FF2B5EF4-FFF2-40B4-BE49-F238E27FC236}">
                <a16:creationId xmlns:a16="http://schemas.microsoft.com/office/drawing/2014/main" id="{63BCCE0B-A3F6-4249-A57C-E0B0A3E66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0F1F7-DF8B-4D6F-9918-0DD5E7817E98}"/>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406603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7AA6-F42B-4774-8F46-22F380E7C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55F2D-A6F2-41A1-B7E4-F648574DE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A021B6-3D12-4FC8-8E97-7B094D52719E}"/>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5" name="Footer Placeholder 4">
            <a:extLst>
              <a:ext uri="{FF2B5EF4-FFF2-40B4-BE49-F238E27FC236}">
                <a16:creationId xmlns:a16="http://schemas.microsoft.com/office/drawing/2014/main" id="{8C7B116B-2B38-4787-B43A-8EC8469C6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FAF32-BEFC-4A79-8DB2-2FFD1C011F6A}"/>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429365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A41B-695C-47FE-9AF5-992136A13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D36ADE-BEE8-4D2D-8647-7BAB2E5551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62C7CD-812E-44D9-9956-3E83399830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EEF501-C6FE-4CE0-8305-CD13E1C4FBA3}"/>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6" name="Footer Placeholder 5">
            <a:extLst>
              <a:ext uri="{FF2B5EF4-FFF2-40B4-BE49-F238E27FC236}">
                <a16:creationId xmlns:a16="http://schemas.microsoft.com/office/drawing/2014/main" id="{D3766402-D9BE-478C-BF6A-0F418CB3E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A8D71-98F1-4991-BEDA-2688CC168EA2}"/>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92436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7219-2F32-458E-A1AF-CE1833E100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CC3C6-5EB5-4E4A-ADDD-96FC19E5A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CD8AA-0C5D-455D-8180-F1ABC1EEDF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BDCF42-794E-447B-8705-D93649491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ABC8ED-48CA-441D-AFAE-AC997AD6DA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E529D7-9E9E-45DA-B1C0-1A3AF4D48618}"/>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8" name="Footer Placeholder 7">
            <a:extLst>
              <a:ext uri="{FF2B5EF4-FFF2-40B4-BE49-F238E27FC236}">
                <a16:creationId xmlns:a16="http://schemas.microsoft.com/office/drawing/2014/main" id="{1107638E-C4FC-4EFE-BB21-BAC157CF92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D1EB28-F68E-4158-9C9B-75A09F2F82FE}"/>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417504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C01B-D0D3-4208-A596-26FEB40936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921F3B-0E0A-4C5D-8C38-B92B5C4FB0B5}"/>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4" name="Footer Placeholder 3">
            <a:extLst>
              <a:ext uri="{FF2B5EF4-FFF2-40B4-BE49-F238E27FC236}">
                <a16:creationId xmlns:a16="http://schemas.microsoft.com/office/drawing/2014/main" id="{78E7F94D-0165-4AD1-9F31-545414B7F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9B1B16-D63D-46B5-9553-1D416F620C0C}"/>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349548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033A8-C580-4C68-AB16-4D1B99307491}"/>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3" name="Footer Placeholder 2">
            <a:extLst>
              <a:ext uri="{FF2B5EF4-FFF2-40B4-BE49-F238E27FC236}">
                <a16:creationId xmlns:a16="http://schemas.microsoft.com/office/drawing/2014/main" id="{DB6D433B-B8FF-4BF9-AE95-03F2B84E48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B2E0-3892-41DB-91B5-B63FABFF29A7}"/>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90340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0B8A-2925-47C3-A68F-1965BF412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DC7484-94C1-4A2D-96F6-65CE3B57F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CB0DA-E705-48AE-8F9D-53C995C0B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7B6C87-78BA-4A58-9B0A-102B1D5D90F3}"/>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6" name="Footer Placeholder 5">
            <a:extLst>
              <a:ext uri="{FF2B5EF4-FFF2-40B4-BE49-F238E27FC236}">
                <a16:creationId xmlns:a16="http://schemas.microsoft.com/office/drawing/2014/main" id="{8953BA74-16CD-4820-8B14-A2D486F7B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C42AA-5FFD-4899-9729-E6F8FDF15AC4}"/>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417163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5EC1-776E-4734-BA1E-DFA68CFED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58C48E-19B2-48D5-9732-9A6D003A1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339F9-6BC9-45CB-878F-49F65A538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FE4B33-BB92-4E70-A99A-E9AE0C83714F}"/>
              </a:ext>
            </a:extLst>
          </p:cNvPr>
          <p:cNvSpPr>
            <a:spLocks noGrp="1"/>
          </p:cNvSpPr>
          <p:nvPr>
            <p:ph type="dt" sz="half" idx="10"/>
          </p:nvPr>
        </p:nvSpPr>
        <p:spPr/>
        <p:txBody>
          <a:bodyPr/>
          <a:lstStyle/>
          <a:p>
            <a:fld id="{509D6A27-74FB-4D8A-96CA-47F9BF4729BC}" type="datetimeFigureOut">
              <a:rPr lang="en-US" smtClean="0"/>
              <a:t>1/10/2025</a:t>
            </a:fld>
            <a:endParaRPr lang="en-US"/>
          </a:p>
        </p:txBody>
      </p:sp>
      <p:sp>
        <p:nvSpPr>
          <p:cNvPr id="6" name="Footer Placeholder 5">
            <a:extLst>
              <a:ext uri="{FF2B5EF4-FFF2-40B4-BE49-F238E27FC236}">
                <a16:creationId xmlns:a16="http://schemas.microsoft.com/office/drawing/2014/main" id="{8855F6F2-2536-4A44-8CCA-6D8A3937A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C887F-5C41-45BA-A5B0-89A744AC1D6F}"/>
              </a:ext>
            </a:extLst>
          </p:cNvPr>
          <p:cNvSpPr>
            <a:spLocks noGrp="1"/>
          </p:cNvSpPr>
          <p:nvPr>
            <p:ph type="sldNum" sz="quarter" idx="12"/>
          </p:nvPr>
        </p:nvSpPr>
        <p:spPr/>
        <p:txBody>
          <a:bodyPr/>
          <a:lstStyle/>
          <a:p>
            <a:fld id="{198227C8-AECA-4D77-A706-FBE93F384D22}" type="slidenum">
              <a:rPr lang="en-US" smtClean="0"/>
              <a:t>‹#›</a:t>
            </a:fld>
            <a:endParaRPr lang="en-US"/>
          </a:p>
        </p:txBody>
      </p:sp>
    </p:spTree>
    <p:extLst>
      <p:ext uri="{BB962C8B-B14F-4D97-AF65-F5344CB8AC3E}">
        <p14:creationId xmlns:p14="http://schemas.microsoft.com/office/powerpoint/2010/main" val="382959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1A49DD-5528-40D6-BD39-F2B80BEEC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6B4FA6-E85C-4EAC-B078-5423F0DC8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DB28-F2A1-4B32-B42F-0D5CE3CD3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D6A27-74FB-4D8A-96CA-47F9BF4729BC}" type="datetimeFigureOut">
              <a:rPr lang="en-US" smtClean="0"/>
              <a:t>1/10/2025</a:t>
            </a:fld>
            <a:endParaRPr lang="en-US"/>
          </a:p>
        </p:txBody>
      </p:sp>
      <p:sp>
        <p:nvSpPr>
          <p:cNvPr id="5" name="Footer Placeholder 4">
            <a:extLst>
              <a:ext uri="{FF2B5EF4-FFF2-40B4-BE49-F238E27FC236}">
                <a16:creationId xmlns:a16="http://schemas.microsoft.com/office/drawing/2014/main" id="{131A745F-2B7C-4F20-BED0-0088C089D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89A9A7-ACBB-49EB-BFC6-5014BDD75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227C8-AECA-4D77-A706-FBE93F384D22}" type="slidenum">
              <a:rPr lang="en-US" smtClean="0"/>
              <a:t>‹#›</a:t>
            </a:fld>
            <a:endParaRPr lang="en-US"/>
          </a:p>
        </p:txBody>
      </p:sp>
    </p:spTree>
    <p:extLst>
      <p:ext uri="{BB962C8B-B14F-4D97-AF65-F5344CB8AC3E}">
        <p14:creationId xmlns:p14="http://schemas.microsoft.com/office/powerpoint/2010/main" val="2921431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2"/>
          <p:cNvSpPr>
            <a:spLocks noChangeShapeType="1"/>
          </p:cNvSpPr>
          <p:nvPr userDrawn="1"/>
        </p:nvSpPr>
        <p:spPr bwMode="auto">
          <a:xfrm>
            <a:off x="46567" y="748606"/>
            <a:ext cx="11988800" cy="0"/>
          </a:xfrm>
          <a:prstGeom prst="line">
            <a:avLst/>
          </a:prstGeom>
          <a:noFill/>
          <a:ln w="38100" cmpd="dbl">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688"/>
          </a:p>
        </p:txBody>
      </p:sp>
      <p:pic>
        <p:nvPicPr>
          <p:cNvPr id="1027" name="Picture 7" descr="CPES logo"/>
          <p:cNvPicPr>
            <a:picLocks noChangeAspect="1" noChangeArrowheads="1"/>
          </p:cNvPicPr>
          <p:nvPr userDrawn="1"/>
        </p:nvPicPr>
        <p:blipFill>
          <a:blip r:embed="rId3">
            <a:extLst>
              <a:ext uri="{28A0092B-C50C-407E-A947-70E740481C1C}">
                <a14:useLocalDpi xmlns:a14="http://schemas.microsoft.com/office/drawing/2010/main" val="0"/>
              </a:ext>
            </a:extLst>
          </a:blip>
          <a:srcRect b="6862"/>
          <a:stretch>
            <a:fillRect/>
          </a:stretch>
        </p:blipFill>
        <p:spPr bwMode="auto">
          <a:xfrm>
            <a:off x="58310" y="89715"/>
            <a:ext cx="998573" cy="567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11"/>
          <p:cNvGrpSpPr>
            <a:grpSpLocks/>
          </p:cNvGrpSpPr>
          <p:nvPr userDrawn="1"/>
        </p:nvGrpSpPr>
        <p:grpSpPr bwMode="auto">
          <a:xfrm>
            <a:off x="406401" y="6482953"/>
            <a:ext cx="11379200" cy="71438"/>
            <a:chOff x="192" y="3984"/>
            <a:chExt cx="5376" cy="48"/>
          </a:xfrm>
        </p:grpSpPr>
        <p:sp>
          <p:nvSpPr>
            <p:cNvPr id="2" name="Rectangle 12"/>
            <p:cNvSpPr>
              <a:spLocks noChangeArrowheads="1"/>
            </p:cNvSpPr>
            <p:nvPr/>
          </p:nvSpPr>
          <p:spPr bwMode="auto">
            <a:xfrm>
              <a:off x="192" y="3984"/>
              <a:ext cx="5376" cy="48"/>
            </a:xfrm>
            <a:prstGeom prst="rect">
              <a:avLst/>
            </a:prstGeom>
            <a:gradFill rotWithShape="0">
              <a:gsLst>
                <a:gs pos="0">
                  <a:srgbClr val="CCCCFF"/>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sz="1688">
                <a:ea typeface="宋体" panose="02010600030101010101" pitchFamily="2" charset="-122"/>
              </a:endParaRPr>
            </a:p>
          </p:txBody>
        </p:sp>
        <p:sp>
          <p:nvSpPr>
            <p:cNvPr id="1032" name="Line 13"/>
            <p:cNvSpPr>
              <a:spLocks noChangeShapeType="1"/>
            </p:cNvSpPr>
            <p:nvPr/>
          </p:nvSpPr>
          <p:spPr bwMode="auto">
            <a:xfrm>
              <a:off x="192" y="3984"/>
              <a:ext cx="5376"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688"/>
            </a:p>
          </p:txBody>
        </p:sp>
      </p:grpSp>
      <p:sp>
        <p:nvSpPr>
          <p:cNvPr id="10" name="Rectangle 10"/>
          <p:cNvSpPr>
            <a:spLocks noChangeArrowheads="1"/>
          </p:cNvSpPr>
          <p:nvPr userDrawn="1"/>
        </p:nvSpPr>
        <p:spPr bwMode="auto">
          <a:xfrm>
            <a:off x="9347201" y="6524625"/>
            <a:ext cx="2540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r" eaLnBrk="1" hangingPunct="1">
              <a:defRPr/>
            </a:pPr>
            <a:r>
              <a:rPr lang="en-US" altLang="zh-CN" sz="1313" b="0" dirty="0">
                <a:latin typeface="Times New Roman" panose="02020603050405020304" pitchFamily="18" charset="0"/>
                <a:ea typeface="宋体" panose="02010600030101010101" pitchFamily="2" charset="-122"/>
              </a:rPr>
              <a:t> </a:t>
            </a:r>
            <a:fld id="{4FB7005A-67C1-4778-ADBC-8972EFE91DE7}" type="slidenum">
              <a:rPr lang="en-US" altLang="zh-CN" sz="1313" b="0" smtClean="0">
                <a:latin typeface="Times New Roman" panose="02020603050405020304" pitchFamily="18" charset="0"/>
                <a:ea typeface="宋体" panose="02010600030101010101" pitchFamily="2" charset="-122"/>
              </a:rPr>
              <a:pPr algn="r" eaLnBrk="1" hangingPunct="1">
                <a:defRPr/>
              </a:pPr>
              <a:t>‹#›</a:t>
            </a:fld>
            <a:endParaRPr lang="en-US" altLang="zh-CN" sz="1313" b="0" dirty="0">
              <a:latin typeface="Times New Roman" panose="02020603050405020304" pitchFamily="18" charset="0"/>
              <a:ea typeface="宋体" panose="02010600030101010101" pitchFamily="2" charset="-122"/>
            </a:endParaRPr>
          </a:p>
        </p:txBody>
      </p:sp>
      <p:sp>
        <p:nvSpPr>
          <p:cNvPr id="11" name="Text Box 9"/>
          <p:cNvSpPr txBox="1">
            <a:spLocks noChangeArrowheads="1"/>
          </p:cNvSpPr>
          <p:nvPr userDrawn="1"/>
        </p:nvSpPr>
        <p:spPr bwMode="auto">
          <a:xfrm>
            <a:off x="-56368" y="6557367"/>
            <a:ext cx="1610784" cy="25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r>
              <a:rPr lang="en-US" altLang="zh-CN" sz="1031" b="0" dirty="0">
                <a:ea typeface="宋体" panose="02010600030101010101" pitchFamily="2" charset="-122"/>
              </a:rPr>
              <a:t>Jan. 19</a:t>
            </a:r>
            <a:r>
              <a:rPr lang="en-US" altLang="zh-CN" sz="1031" b="0" baseline="30000" dirty="0">
                <a:ea typeface="宋体" panose="02010600030101010101" pitchFamily="2" charset="-122"/>
              </a:rPr>
              <a:t>th</a:t>
            </a:r>
            <a:r>
              <a:rPr lang="en-US" altLang="zh-CN" sz="1031" b="0" dirty="0">
                <a:ea typeface="宋体" panose="02010600030101010101" pitchFamily="2" charset="-122"/>
              </a:rPr>
              <a:t> , 2021</a:t>
            </a:r>
          </a:p>
        </p:txBody>
      </p:sp>
      <p:pic>
        <p:nvPicPr>
          <p:cNvPr id="9" name="Picture 8">
            <a:extLst>
              <a:ext uri="{FF2B5EF4-FFF2-40B4-BE49-F238E27FC236}">
                <a16:creationId xmlns:a16="http://schemas.microsoft.com/office/drawing/2014/main" id="{F12991D1-F7CE-4074-9921-F49209009BD2}"/>
              </a:ext>
            </a:extLst>
          </p:cNvPr>
          <p:cNvPicPr>
            <a:picLocks noChangeAspect="1"/>
          </p:cNvPicPr>
          <p:nvPr userDrawn="1"/>
        </p:nvPicPr>
        <p:blipFill>
          <a:blip r:embed="rId4"/>
          <a:stretch>
            <a:fillRect/>
          </a:stretch>
        </p:blipFill>
        <p:spPr>
          <a:xfrm>
            <a:off x="3213296" y="6877770"/>
            <a:ext cx="1781732" cy="253529"/>
          </a:xfrm>
          <a:prstGeom prst="rect">
            <a:avLst/>
          </a:prstGeom>
        </p:spPr>
      </p:pic>
      <p:pic>
        <p:nvPicPr>
          <p:cNvPr id="12" name="Picture 11">
            <a:extLst>
              <a:ext uri="{FF2B5EF4-FFF2-40B4-BE49-F238E27FC236}">
                <a16:creationId xmlns:a16="http://schemas.microsoft.com/office/drawing/2014/main" id="{A6718E32-7017-4658-B6DF-B2F43289DF3B}"/>
              </a:ext>
            </a:extLst>
          </p:cNvPr>
          <p:cNvPicPr>
            <a:picLocks noChangeAspect="1"/>
          </p:cNvPicPr>
          <p:nvPr userDrawn="1"/>
        </p:nvPicPr>
        <p:blipFill>
          <a:blip r:embed="rId5"/>
          <a:stretch>
            <a:fillRect/>
          </a:stretch>
        </p:blipFill>
        <p:spPr>
          <a:xfrm>
            <a:off x="5360141" y="6877050"/>
            <a:ext cx="1781732" cy="254969"/>
          </a:xfrm>
          <a:prstGeom prst="rect">
            <a:avLst/>
          </a:prstGeom>
        </p:spPr>
      </p:pic>
      <p:pic>
        <p:nvPicPr>
          <p:cNvPr id="13" name="Picture 12">
            <a:extLst>
              <a:ext uri="{FF2B5EF4-FFF2-40B4-BE49-F238E27FC236}">
                <a16:creationId xmlns:a16="http://schemas.microsoft.com/office/drawing/2014/main" id="{AFACAA10-5676-448A-A074-C17AB2C7C7D5}"/>
              </a:ext>
            </a:extLst>
          </p:cNvPr>
          <p:cNvPicPr>
            <a:picLocks noChangeAspect="1"/>
          </p:cNvPicPr>
          <p:nvPr userDrawn="1"/>
        </p:nvPicPr>
        <p:blipFill>
          <a:blip r:embed="rId6"/>
          <a:stretch>
            <a:fillRect/>
          </a:stretch>
        </p:blipFill>
        <p:spPr>
          <a:xfrm>
            <a:off x="7506985" y="6879304"/>
            <a:ext cx="1781732" cy="250461"/>
          </a:xfrm>
          <a:prstGeom prst="rect">
            <a:avLst/>
          </a:prstGeom>
        </p:spPr>
      </p:pic>
    </p:spTree>
    <p:extLst>
      <p:ext uri="{BB962C8B-B14F-4D97-AF65-F5344CB8AC3E}">
        <p14:creationId xmlns:p14="http://schemas.microsoft.com/office/powerpoint/2010/main" val="164584001"/>
      </p:ext>
    </p:extLst>
  </p:cSld>
  <p:clrMap bg1="lt1" tx1="dk1" bg2="lt2" tx2="dk2" accent1="accent1" accent2="accent2" accent3="accent3" accent4="accent4" accent5="accent5" accent6="accent6" hlink="hlink" folHlink="folHlink"/>
  <p:sldLayoutIdLst>
    <p:sldLayoutId id="2147483661" r:id="rId1"/>
  </p:sldLayoutIdLst>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2625" b="1">
          <a:solidFill>
            <a:schemeClr val="tx2"/>
          </a:solidFill>
          <a:latin typeface="Arial" charset="0"/>
        </a:defRPr>
      </a:lvl2pPr>
      <a:lvl3pPr algn="ctr" rtl="0" eaLnBrk="0" fontAlgn="base" hangingPunct="0">
        <a:spcBef>
          <a:spcPct val="0"/>
        </a:spcBef>
        <a:spcAft>
          <a:spcPct val="0"/>
        </a:spcAft>
        <a:defRPr sz="2625" b="1">
          <a:solidFill>
            <a:schemeClr val="tx2"/>
          </a:solidFill>
          <a:latin typeface="Arial" charset="0"/>
        </a:defRPr>
      </a:lvl3pPr>
      <a:lvl4pPr algn="ctr" rtl="0" eaLnBrk="0" fontAlgn="base" hangingPunct="0">
        <a:spcBef>
          <a:spcPct val="0"/>
        </a:spcBef>
        <a:spcAft>
          <a:spcPct val="0"/>
        </a:spcAft>
        <a:defRPr sz="2625" b="1">
          <a:solidFill>
            <a:schemeClr val="tx2"/>
          </a:solidFill>
          <a:latin typeface="Arial" charset="0"/>
        </a:defRPr>
      </a:lvl4pPr>
      <a:lvl5pPr algn="ctr" rtl="0" eaLnBrk="0" fontAlgn="base" hangingPunct="0">
        <a:spcBef>
          <a:spcPct val="0"/>
        </a:spcBef>
        <a:spcAft>
          <a:spcPct val="0"/>
        </a:spcAft>
        <a:defRPr sz="2625" b="1">
          <a:solidFill>
            <a:schemeClr val="tx2"/>
          </a:solidFill>
          <a:latin typeface="Arial" charset="0"/>
        </a:defRPr>
      </a:lvl5pPr>
      <a:lvl6pPr marL="428625" algn="ctr" rtl="0" fontAlgn="base">
        <a:spcBef>
          <a:spcPct val="0"/>
        </a:spcBef>
        <a:spcAft>
          <a:spcPct val="0"/>
        </a:spcAft>
        <a:defRPr sz="2625" b="1">
          <a:solidFill>
            <a:schemeClr val="tx2"/>
          </a:solidFill>
          <a:latin typeface="Arial" charset="0"/>
        </a:defRPr>
      </a:lvl6pPr>
      <a:lvl7pPr marL="857250" algn="ctr" rtl="0" fontAlgn="base">
        <a:spcBef>
          <a:spcPct val="0"/>
        </a:spcBef>
        <a:spcAft>
          <a:spcPct val="0"/>
        </a:spcAft>
        <a:defRPr sz="2625" b="1">
          <a:solidFill>
            <a:schemeClr val="tx2"/>
          </a:solidFill>
          <a:latin typeface="Arial" charset="0"/>
        </a:defRPr>
      </a:lvl7pPr>
      <a:lvl8pPr marL="1285875" algn="ctr" rtl="0" fontAlgn="base">
        <a:spcBef>
          <a:spcPct val="0"/>
        </a:spcBef>
        <a:spcAft>
          <a:spcPct val="0"/>
        </a:spcAft>
        <a:defRPr sz="2625" b="1">
          <a:solidFill>
            <a:schemeClr val="tx2"/>
          </a:solidFill>
          <a:latin typeface="Arial" charset="0"/>
        </a:defRPr>
      </a:lvl8pPr>
      <a:lvl9pPr marL="1714500" algn="ctr" rtl="0" fontAlgn="base">
        <a:spcBef>
          <a:spcPct val="0"/>
        </a:spcBef>
        <a:spcAft>
          <a:spcPct val="0"/>
        </a:spcAft>
        <a:defRPr sz="2625" b="1">
          <a:solidFill>
            <a:schemeClr val="tx2"/>
          </a:solidFill>
          <a:latin typeface="Arial" charset="0"/>
        </a:defRPr>
      </a:lvl9pPr>
    </p:titleStyle>
    <p:bodyStyle>
      <a:lvl1pPr marL="321469" indent="-321469" algn="l" rtl="0" eaLnBrk="0" fontAlgn="base" hangingPunct="0">
        <a:spcBef>
          <a:spcPct val="20000"/>
        </a:spcBef>
        <a:spcAft>
          <a:spcPct val="0"/>
        </a:spcAft>
        <a:buChar char="•"/>
        <a:defRPr sz="2625" b="0">
          <a:solidFill>
            <a:schemeClr val="tx1"/>
          </a:solidFill>
          <a:latin typeface="+mn-lt"/>
          <a:ea typeface="+mn-ea"/>
          <a:cs typeface="+mn-cs"/>
        </a:defRPr>
      </a:lvl1pPr>
      <a:lvl2pPr marL="696516" indent="-267891" algn="l" rtl="0" eaLnBrk="0" fontAlgn="base" hangingPunct="0">
        <a:spcBef>
          <a:spcPct val="20000"/>
        </a:spcBef>
        <a:spcAft>
          <a:spcPct val="0"/>
        </a:spcAft>
        <a:buChar char="–"/>
        <a:defRPr sz="2625" b="0">
          <a:solidFill>
            <a:schemeClr val="tx1"/>
          </a:solidFill>
          <a:latin typeface="+mn-lt"/>
        </a:defRPr>
      </a:lvl2pPr>
      <a:lvl3pPr marL="1071563" indent="-214313" algn="l" rtl="0" eaLnBrk="0" fontAlgn="base" hangingPunct="0">
        <a:spcBef>
          <a:spcPct val="20000"/>
        </a:spcBef>
        <a:spcAft>
          <a:spcPct val="0"/>
        </a:spcAft>
        <a:buChar char="•"/>
        <a:defRPr sz="2625" b="0">
          <a:solidFill>
            <a:schemeClr val="tx1"/>
          </a:solidFill>
          <a:latin typeface="+mn-lt"/>
        </a:defRPr>
      </a:lvl3pPr>
      <a:lvl4pPr marL="1500188" indent="-214313" algn="l" rtl="0" eaLnBrk="0" fontAlgn="base" hangingPunct="0">
        <a:spcBef>
          <a:spcPct val="20000"/>
        </a:spcBef>
        <a:spcAft>
          <a:spcPct val="0"/>
        </a:spcAft>
        <a:buChar char="–"/>
        <a:defRPr sz="2250" b="0">
          <a:solidFill>
            <a:schemeClr val="tx1"/>
          </a:solidFill>
          <a:latin typeface="+mn-lt"/>
        </a:defRPr>
      </a:lvl4pPr>
      <a:lvl5pPr marL="1928813" indent="-214313" algn="l" rtl="0" eaLnBrk="0" fontAlgn="base" hangingPunct="0">
        <a:spcBef>
          <a:spcPct val="20000"/>
        </a:spcBef>
        <a:spcAft>
          <a:spcPct val="0"/>
        </a:spcAft>
        <a:buChar char="»"/>
        <a:defRPr sz="2250" b="0">
          <a:solidFill>
            <a:schemeClr val="tx1"/>
          </a:solidFill>
          <a:latin typeface="+mn-lt"/>
        </a:defRPr>
      </a:lvl5pPr>
      <a:lvl6pPr marL="2357438" indent="-214313" algn="l" rtl="0" fontAlgn="base">
        <a:spcBef>
          <a:spcPct val="20000"/>
        </a:spcBef>
        <a:spcAft>
          <a:spcPct val="0"/>
        </a:spcAft>
        <a:buChar char="»"/>
        <a:defRPr sz="1875" b="1">
          <a:solidFill>
            <a:schemeClr val="tx1"/>
          </a:solidFill>
          <a:latin typeface="+mn-lt"/>
        </a:defRPr>
      </a:lvl6pPr>
      <a:lvl7pPr marL="2786063" indent="-214313" algn="l" rtl="0" fontAlgn="base">
        <a:spcBef>
          <a:spcPct val="20000"/>
        </a:spcBef>
        <a:spcAft>
          <a:spcPct val="0"/>
        </a:spcAft>
        <a:buChar char="»"/>
        <a:defRPr sz="1875" b="1">
          <a:solidFill>
            <a:schemeClr val="tx1"/>
          </a:solidFill>
          <a:latin typeface="+mn-lt"/>
        </a:defRPr>
      </a:lvl7pPr>
      <a:lvl8pPr marL="3214688" indent="-214313" algn="l" rtl="0" fontAlgn="base">
        <a:spcBef>
          <a:spcPct val="20000"/>
        </a:spcBef>
        <a:spcAft>
          <a:spcPct val="0"/>
        </a:spcAft>
        <a:buChar char="»"/>
        <a:defRPr sz="1875" b="1">
          <a:solidFill>
            <a:schemeClr val="tx1"/>
          </a:solidFill>
          <a:latin typeface="+mn-lt"/>
        </a:defRPr>
      </a:lvl8pPr>
      <a:lvl9pPr marL="3643313" indent="-214313" algn="l" rtl="0" fontAlgn="base">
        <a:spcBef>
          <a:spcPct val="20000"/>
        </a:spcBef>
        <a:spcAft>
          <a:spcPct val="0"/>
        </a:spcAft>
        <a:buChar char="»"/>
        <a:defRPr sz="1875" b="1">
          <a:solidFill>
            <a:schemeClr val="tx1"/>
          </a:solidFill>
          <a:latin typeface="+mn-lt"/>
        </a:defRPr>
      </a:lvl9pPr>
    </p:bodyStyle>
    <p:otherStyle>
      <a:defPPr>
        <a:defRPr lang="en-US"/>
      </a:defPPr>
      <a:lvl1pPr marL="0" algn="l" defTabSz="857250" rtl="0" eaLnBrk="1" latinLnBrk="0" hangingPunct="1">
        <a:defRPr sz="1688" kern="1200">
          <a:solidFill>
            <a:schemeClr val="tx1"/>
          </a:solidFill>
          <a:latin typeface="+mn-lt"/>
          <a:ea typeface="+mn-ea"/>
          <a:cs typeface="+mn-cs"/>
        </a:defRPr>
      </a:lvl1pPr>
      <a:lvl2pPr marL="428625" algn="l" defTabSz="857250" rtl="0" eaLnBrk="1" latinLnBrk="0" hangingPunct="1">
        <a:defRPr sz="1688" kern="1200">
          <a:solidFill>
            <a:schemeClr val="tx1"/>
          </a:solidFill>
          <a:latin typeface="+mn-lt"/>
          <a:ea typeface="+mn-ea"/>
          <a:cs typeface="+mn-cs"/>
        </a:defRPr>
      </a:lvl2pPr>
      <a:lvl3pPr marL="857250" algn="l" defTabSz="857250" rtl="0" eaLnBrk="1" latinLnBrk="0" hangingPunct="1">
        <a:defRPr sz="1688" kern="1200">
          <a:solidFill>
            <a:schemeClr val="tx1"/>
          </a:solidFill>
          <a:latin typeface="+mn-lt"/>
          <a:ea typeface="+mn-ea"/>
          <a:cs typeface="+mn-cs"/>
        </a:defRPr>
      </a:lvl3pPr>
      <a:lvl4pPr marL="1285875" algn="l" defTabSz="857250" rtl="0" eaLnBrk="1" latinLnBrk="0" hangingPunct="1">
        <a:defRPr sz="1688" kern="1200">
          <a:solidFill>
            <a:schemeClr val="tx1"/>
          </a:solidFill>
          <a:latin typeface="+mn-lt"/>
          <a:ea typeface="+mn-ea"/>
          <a:cs typeface="+mn-cs"/>
        </a:defRPr>
      </a:lvl4pPr>
      <a:lvl5pPr marL="1714500" algn="l" defTabSz="857250" rtl="0" eaLnBrk="1" latinLnBrk="0" hangingPunct="1">
        <a:defRPr sz="1688" kern="1200">
          <a:solidFill>
            <a:schemeClr val="tx1"/>
          </a:solidFill>
          <a:latin typeface="+mn-lt"/>
          <a:ea typeface="+mn-ea"/>
          <a:cs typeface="+mn-cs"/>
        </a:defRPr>
      </a:lvl5pPr>
      <a:lvl6pPr marL="2143125" algn="l" defTabSz="857250" rtl="0" eaLnBrk="1" latinLnBrk="0" hangingPunct="1">
        <a:defRPr sz="1688" kern="1200">
          <a:solidFill>
            <a:schemeClr val="tx1"/>
          </a:solidFill>
          <a:latin typeface="+mn-lt"/>
          <a:ea typeface="+mn-ea"/>
          <a:cs typeface="+mn-cs"/>
        </a:defRPr>
      </a:lvl6pPr>
      <a:lvl7pPr marL="2571750" algn="l" defTabSz="857250" rtl="0" eaLnBrk="1" latinLnBrk="0" hangingPunct="1">
        <a:defRPr sz="1688" kern="1200">
          <a:solidFill>
            <a:schemeClr val="tx1"/>
          </a:solidFill>
          <a:latin typeface="+mn-lt"/>
          <a:ea typeface="+mn-ea"/>
          <a:cs typeface="+mn-cs"/>
        </a:defRPr>
      </a:lvl7pPr>
      <a:lvl8pPr marL="3000375" algn="l" defTabSz="857250" rtl="0" eaLnBrk="1" latinLnBrk="0" hangingPunct="1">
        <a:defRPr sz="1688" kern="1200">
          <a:solidFill>
            <a:schemeClr val="tx1"/>
          </a:solidFill>
          <a:latin typeface="+mn-lt"/>
          <a:ea typeface="+mn-ea"/>
          <a:cs typeface="+mn-cs"/>
        </a:defRPr>
      </a:lvl8pPr>
      <a:lvl9pPr marL="3429000" algn="l" defTabSz="857250" rtl="0" eaLnBrk="1" latinLnBrk="0" hangingPunct="1">
        <a:defRPr sz="16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0625-4D76-EF36-2FE1-1B2CCF2513B8}"/>
              </a:ext>
            </a:extLst>
          </p:cNvPr>
          <p:cNvSpPr>
            <a:spLocks noGrp="1"/>
          </p:cNvSpPr>
          <p:nvPr>
            <p:ph type="title"/>
          </p:nvPr>
        </p:nvSpPr>
        <p:spPr/>
        <p:txBody>
          <a:bodyPr/>
          <a:lstStyle/>
          <a:p>
            <a:r>
              <a:rPr lang="en-US" dirty="0"/>
              <a:t>Core loss database</a:t>
            </a:r>
          </a:p>
        </p:txBody>
      </p:sp>
      <p:pic>
        <p:nvPicPr>
          <p:cNvPr id="4" name="Picture 3">
            <a:extLst>
              <a:ext uri="{FF2B5EF4-FFF2-40B4-BE49-F238E27FC236}">
                <a16:creationId xmlns:a16="http://schemas.microsoft.com/office/drawing/2014/main" id="{C6DF262D-09AD-40CD-B86C-E80BD01B08D6}"/>
              </a:ext>
            </a:extLst>
          </p:cNvPr>
          <p:cNvPicPr>
            <a:picLocks noChangeAspect="1"/>
          </p:cNvPicPr>
          <p:nvPr/>
        </p:nvPicPr>
        <p:blipFill>
          <a:blip r:embed="rId2"/>
          <a:stretch>
            <a:fillRect/>
          </a:stretch>
        </p:blipFill>
        <p:spPr>
          <a:xfrm>
            <a:off x="2184649" y="1618488"/>
            <a:ext cx="7078224" cy="3850406"/>
          </a:xfrm>
          <a:prstGeom prst="rect">
            <a:avLst/>
          </a:prstGeom>
        </p:spPr>
      </p:pic>
      <p:sp>
        <p:nvSpPr>
          <p:cNvPr id="5" name="Callout: Line 4">
            <a:extLst>
              <a:ext uri="{FF2B5EF4-FFF2-40B4-BE49-F238E27FC236}">
                <a16:creationId xmlns:a16="http://schemas.microsoft.com/office/drawing/2014/main" id="{C05C05DB-21E6-3BD9-A4B2-81F8F7D198A9}"/>
              </a:ext>
            </a:extLst>
          </p:cNvPr>
          <p:cNvSpPr/>
          <p:nvPr/>
        </p:nvSpPr>
        <p:spPr bwMode="auto">
          <a:xfrm>
            <a:off x="72770" y="2824162"/>
            <a:ext cx="1527429" cy="383286"/>
          </a:xfrm>
          <a:prstGeom prst="borderCallout1">
            <a:avLst>
              <a:gd name="adj1" fmla="val 52083"/>
              <a:gd name="adj2" fmla="val 103117"/>
              <a:gd name="adj3" fmla="val -49229"/>
              <a:gd name="adj4" fmla="val 13864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b="1" dirty="0">
                <a:solidFill>
                  <a:srgbClr val="000000"/>
                </a:solidFill>
                <a:latin typeface="Arial" charset="0"/>
              </a:rPr>
              <a:t>1) Core loss database tab</a:t>
            </a:r>
          </a:p>
        </p:txBody>
      </p:sp>
      <p:sp>
        <p:nvSpPr>
          <p:cNvPr id="6" name="Callout: Line 5">
            <a:extLst>
              <a:ext uri="{FF2B5EF4-FFF2-40B4-BE49-F238E27FC236}">
                <a16:creationId xmlns:a16="http://schemas.microsoft.com/office/drawing/2014/main" id="{496A6B7B-5E19-CE0A-4892-744C730F49F2}"/>
              </a:ext>
            </a:extLst>
          </p:cNvPr>
          <p:cNvSpPr/>
          <p:nvPr/>
        </p:nvSpPr>
        <p:spPr bwMode="auto">
          <a:xfrm>
            <a:off x="102106" y="3643507"/>
            <a:ext cx="1932434" cy="989454"/>
          </a:xfrm>
          <a:prstGeom prst="borderCallout1">
            <a:avLst>
              <a:gd name="adj1" fmla="val 52083"/>
              <a:gd name="adj2" fmla="val 103117"/>
              <a:gd name="adj3" fmla="val -15388"/>
              <a:gd name="adj4" fmla="val 14741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2) Database view window: shows the data for one measurement and the conditions of measurement (Material name, frequency, Excitation, duty cycle, DC bias Temperature, author, entry data)</a:t>
            </a:r>
          </a:p>
        </p:txBody>
      </p:sp>
      <p:sp>
        <p:nvSpPr>
          <p:cNvPr id="7" name="Callout: Line 6">
            <a:extLst>
              <a:ext uri="{FF2B5EF4-FFF2-40B4-BE49-F238E27FC236}">
                <a16:creationId xmlns:a16="http://schemas.microsoft.com/office/drawing/2014/main" id="{D69990B9-84B9-AA26-3486-CABC8AE00B75}"/>
              </a:ext>
            </a:extLst>
          </p:cNvPr>
          <p:cNvSpPr/>
          <p:nvPr/>
        </p:nvSpPr>
        <p:spPr bwMode="auto">
          <a:xfrm>
            <a:off x="9412982" y="2329435"/>
            <a:ext cx="1932434" cy="989454"/>
          </a:xfrm>
          <a:prstGeom prst="borderCallout1">
            <a:avLst>
              <a:gd name="adj1" fmla="val 46692"/>
              <a:gd name="adj2" fmla="val -210763"/>
              <a:gd name="adj3" fmla="val 33130"/>
              <a:gd name="adj4" fmla="val -164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4) Core loss data in excel table format. You can copy directly to excel sheet. </a:t>
            </a:r>
          </a:p>
        </p:txBody>
      </p:sp>
      <p:sp>
        <p:nvSpPr>
          <p:cNvPr id="8" name="Callout: Line 7">
            <a:extLst>
              <a:ext uri="{FF2B5EF4-FFF2-40B4-BE49-F238E27FC236}">
                <a16:creationId xmlns:a16="http://schemas.microsoft.com/office/drawing/2014/main" id="{7E14A94B-6251-4ED2-6FC8-A4C9F14B5192}"/>
              </a:ext>
            </a:extLst>
          </p:cNvPr>
          <p:cNvSpPr/>
          <p:nvPr/>
        </p:nvSpPr>
        <p:spPr bwMode="auto">
          <a:xfrm>
            <a:off x="9412982" y="3429000"/>
            <a:ext cx="1932434" cy="365191"/>
          </a:xfrm>
          <a:prstGeom prst="borderCallout1">
            <a:avLst>
              <a:gd name="adj1" fmla="val -31860"/>
              <a:gd name="adj2" fmla="val -163050"/>
              <a:gd name="adj3" fmla="val 33130"/>
              <a:gd name="adj4" fmla="val -164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5) Core loss data visualization and trendline</a:t>
            </a:r>
          </a:p>
        </p:txBody>
      </p:sp>
      <p:sp>
        <p:nvSpPr>
          <p:cNvPr id="9" name="Callout: Line 8">
            <a:extLst>
              <a:ext uri="{FF2B5EF4-FFF2-40B4-BE49-F238E27FC236}">
                <a16:creationId xmlns:a16="http://schemas.microsoft.com/office/drawing/2014/main" id="{5DB43C56-525B-948A-0F2B-BFD6981C47EC}"/>
              </a:ext>
            </a:extLst>
          </p:cNvPr>
          <p:cNvSpPr/>
          <p:nvPr/>
        </p:nvSpPr>
        <p:spPr bwMode="auto">
          <a:xfrm>
            <a:off x="9412982" y="4069080"/>
            <a:ext cx="1932434" cy="365191"/>
          </a:xfrm>
          <a:prstGeom prst="borderCallout1">
            <a:avLst>
              <a:gd name="adj1" fmla="val -139528"/>
              <a:gd name="adj2" fmla="val -107687"/>
              <a:gd name="adj3" fmla="val 33130"/>
              <a:gd name="adj4" fmla="val -164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6) Dimensions of test sample</a:t>
            </a:r>
          </a:p>
        </p:txBody>
      </p:sp>
      <p:sp>
        <p:nvSpPr>
          <p:cNvPr id="10" name="Callout: Line 9">
            <a:extLst>
              <a:ext uri="{FF2B5EF4-FFF2-40B4-BE49-F238E27FC236}">
                <a16:creationId xmlns:a16="http://schemas.microsoft.com/office/drawing/2014/main" id="{CAC22477-2A02-C69B-684C-737533194700}"/>
              </a:ext>
            </a:extLst>
          </p:cNvPr>
          <p:cNvSpPr/>
          <p:nvPr/>
        </p:nvSpPr>
        <p:spPr bwMode="auto">
          <a:xfrm>
            <a:off x="102106" y="5068451"/>
            <a:ext cx="1932434" cy="365191"/>
          </a:xfrm>
          <a:prstGeom prst="borderCallout1">
            <a:avLst>
              <a:gd name="adj1" fmla="val -294770"/>
              <a:gd name="adj2" fmla="val 176224"/>
              <a:gd name="adj3" fmla="val 48153"/>
              <a:gd name="adj4" fmla="val 10198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3) Notes section to indicate any other special test conditions</a:t>
            </a:r>
          </a:p>
        </p:txBody>
      </p:sp>
      <p:sp>
        <p:nvSpPr>
          <p:cNvPr id="11" name="Callout: Line 10">
            <a:extLst>
              <a:ext uri="{FF2B5EF4-FFF2-40B4-BE49-F238E27FC236}">
                <a16:creationId xmlns:a16="http://schemas.microsoft.com/office/drawing/2014/main" id="{56158E63-0A64-A10C-E05F-DA385BFE2CBA}"/>
              </a:ext>
            </a:extLst>
          </p:cNvPr>
          <p:cNvSpPr/>
          <p:nvPr/>
        </p:nvSpPr>
        <p:spPr bwMode="auto">
          <a:xfrm>
            <a:off x="72770" y="1687893"/>
            <a:ext cx="1932434" cy="365191"/>
          </a:xfrm>
          <a:prstGeom prst="borderCallout1">
            <a:avLst>
              <a:gd name="adj1" fmla="val 243567"/>
              <a:gd name="adj2" fmla="val 148779"/>
              <a:gd name="adj3" fmla="val 48153"/>
              <a:gd name="adj4" fmla="val 10198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3) Enter the new data Button. Click it to go to data entry window</a:t>
            </a:r>
          </a:p>
        </p:txBody>
      </p:sp>
      <p:pic>
        <p:nvPicPr>
          <p:cNvPr id="3" name="Picture 2">
            <a:extLst>
              <a:ext uri="{FF2B5EF4-FFF2-40B4-BE49-F238E27FC236}">
                <a16:creationId xmlns:a16="http://schemas.microsoft.com/office/drawing/2014/main" id="{5E9655AA-6209-E865-16B1-38F5A4BB6F76}"/>
              </a:ext>
            </a:extLst>
          </p:cNvPr>
          <p:cNvPicPr>
            <a:picLocks noChangeAspect="1"/>
          </p:cNvPicPr>
          <p:nvPr/>
        </p:nvPicPr>
        <p:blipFill rotWithShape="1">
          <a:blip r:embed="rId2"/>
          <a:srcRect l="9355" t="14507" r="20239" b="-59"/>
          <a:stretch/>
        </p:blipFill>
        <p:spPr>
          <a:xfrm>
            <a:off x="2999231" y="2329434"/>
            <a:ext cx="4983481" cy="3294126"/>
          </a:xfrm>
          <a:prstGeom prst="rect">
            <a:avLst/>
          </a:prstGeom>
        </p:spPr>
      </p:pic>
    </p:spTree>
    <p:extLst>
      <p:ext uri="{BB962C8B-B14F-4D97-AF65-F5344CB8AC3E}">
        <p14:creationId xmlns:p14="http://schemas.microsoft.com/office/powerpoint/2010/main" val="397353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879-8BA6-7105-DD67-69E8D4392BA7}"/>
              </a:ext>
            </a:extLst>
          </p:cNvPr>
          <p:cNvSpPr>
            <a:spLocks noGrp="1"/>
          </p:cNvSpPr>
          <p:nvPr>
            <p:ph type="title"/>
          </p:nvPr>
        </p:nvSpPr>
        <p:spPr/>
        <p:txBody>
          <a:bodyPr/>
          <a:lstStyle/>
          <a:p>
            <a:r>
              <a:rPr lang="en-US" dirty="0"/>
              <a:t>Entering new data</a:t>
            </a:r>
          </a:p>
        </p:txBody>
      </p:sp>
      <p:pic>
        <p:nvPicPr>
          <p:cNvPr id="4" name="Picture 3">
            <a:extLst>
              <a:ext uri="{FF2B5EF4-FFF2-40B4-BE49-F238E27FC236}">
                <a16:creationId xmlns:a16="http://schemas.microsoft.com/office/drawing/2014/main" id="{820D0336-3544-0329-B018-AD643C5410C6}"/>
              </a:ext>
            </a:extLst>
          </p:cNvPr>
          <p:cNvPicPr>
            <a:picLocks noChangeAspect="1"/>
          </p:cNvPicPr>
          <p:nvPr/>
        </p:nvPicPr>
        <p:blipFill>
          <a:blip r:embed="rId2"/>
          <a:stretch>
            <a:fillRect/>
          </a:stretch>
        </p:blipFill>
        <p:spPr>
          <a:xfrm>
            <a:off x="2207971" y="1493238"/>
            <a:ext cx="8123996" cy="4202067"/>
          </a:xfrm>
          <a:prstGeom prst="rect">
            <a:avLst/>
          </a:prstGeom>
        </p:spPr>
      </p:pic>
      <p:sp>
        <p:nvSpPr>
          <p:cNvPr id="5" name="Callout: Line 4">
            <a:extLst>
              <a:ext uri="{FF2B5EF4-FFF2-40B4-BE49-F238E27FC236}">
                <a16:creationId xmlns:a16="http://schemas.microsoft.com/office/drawing/2014/main" id="{BCECCC18-6907-0EDD-8204-D53C7FE1967A}"/>
              </a:ext>
            </a:extLst>
          </p:cNvPr>
          <p:cNvSpPr/>
          <p:nvPr/>
        </p:nvSpPr>
        <p:spPr bwMode="auto">
          <a:xfrm>
            <a:off x="92962" y="2162179"/>
            <a:ext cx="1932434" cy="453005"/>
          </a:xfrm>
          <a:prstGeom prst="borderCallout1">
            <a:avLst>
              <a:gd name="adj1" fmla="val 52083"/>
              <a:gd name="adj2" fmla="val 103117"/>
              <a:gd name="adj3" fmla="val 14185"/>
              <a:gd name="adj4" fmla="val 119965"/>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1) Click “Enter new data” to go to data entry window</a:t>
            </a:r>
          </a:p>
        </p:txBody>
      </p:sp>
      <p:sp>
        <p:nvSpPr>
          <p:cNvPr id="6" name="Callout: Line 5">
            <a:extLst>
              <a:ext uri="{FF2B5EF4-FFF2-40B4-BE49-F238E27FC236}">
                <a16:creationId xmlns:a16="http://schemas.microsoft.com/office/drawing/2014/main" id="{E5352F4D-7F0D-041E-169B-430F28E9EF98}"/>
              </a:ext>
            </a:extLst>
          </p:cNvPr>
          <p:cNvSpPr/>
          <p:nvPr/>
        </p:nvSpPr>
        <p:spPr bwMode="auto">
          <a:xfrm>
            <a:off x="3430522" y="2162179"/>
            <a:ext cx="1932434" cy="453005"/>
          </a:xfrm>
          <a:prstGeom prst="borderCallout1">
            <a:avLst>
              <a:gd name="adj1" fmla="val 52083"/>
              <a:gd name="adj2" fmla="val 103117"/>
              <a:gd name="adj3" fmla="val -58481"/>
              <a:gd name="adj4" fmla="val 130849"/>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2) data entry window</a:t>
            </a:r>
          </a:p>
        </p:txBody>
      </p:sp>
      <p:sp>
        <p:nvSpPr>
          <p:cNvPr id="8" name="Callout: Line 7">
            <a:extLst>
              <a:ext uri="{FF2B5EF4-FFF2-40B4-BE49-F238E27FC236}">
                <a16:creationId xmlns:a16="http://schemas.microsoft.com/office/drawing/2014/main" id="{B98E462B-E8B3-AAC4-A8A0-27889843D312}"/>
              </a:ext>
            </a:extLst>
          </p:cNvPr>
          <p:cNvSpPr/>
          <p:nvPr/>
        </p:nvSpPr>
        <p:spPr bwMode="auto">
          <a:xfrm>
            <a:off x="3156202" y="3479932"/>
            <a:ext cx="1932434" cy="762885"/>
          </a:xfrm>
          <a:prstGeom prst="borderCallout1">
            <a:avLst>
              <a:gd name="adj1" fmla="val 52083"/>
              <a:gd name="adj2" fmla="val 103117"/>
              <a:gd name="adj3" fmla="val -58481"/>
              <a:gd name="adj4" fmla="val 130849"/>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3) You have to enter all test data conditions. The notes section is optional</a:t>
            </a:r>
          </a:p>
        </p:txBody>
      </p:sp>
      <p:sp>
        <p:nvSpPr>
          <p:cNvPr id="9" name="Callout: Line 8">
            <a:extLst>
              <a:ext uri="{FF2B5EF4-FFF2-40B4-BE49-F238E27FC236}">
                <a16:creationId xmlns:a16="http://schemas.microsoft.com/office/drawing/2014/main" id="{17A60538-8CA0-5EDF-E872-DAC9F4A8F601}"/>
              </a:ext>
            </a:extLst>
          </p:cNvPr>
          <p:cNvSpPr/>
          <p:nvPr/>
        </p:nvSpPr>
        <p:spPr bwMode="auto">
          <a:xfrm>
            <a:off x="9867898" y="3594271"/>
            <a:ext cx="1932434" cy="1370921"/>
          </a:xfrm>
          <a:prstGeom prst="borderCallout1">
            <a:avLst>
              <a:gd name="adj1" fmla="val 44891"/>
              <a:gd name="adj2" fmla="val -1930"/>
              <a:gd name="adj3" fmla="val -30913"/>
              <a:gd name="adj4" fmla="val -21990"/>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4) Enter the test data in the shown excel table. You can copy data from excel sheet and paste it here by pressing right click on the top left corner of the table and then press “paste”</a:t>
            </a:r>
          </a:p>
        </p:txBody>
      </p:sp>
      <p:sp>
        <p:nvSpPr>
          <p:cNvPr id="10" name="Callout: Line 9">
            <a:extLst>
              <a:ext uri="{FF2B5EF4-FFF2-40B4-BE49-F238E27FC236}">
                <a16:creationId xmlns:a16="http://schemas.microsoft.com/office/drawing/2014/main" id="{634D70E7-A81A-BF4E-6342-D4DC1471F83E}"/>
              </a:ext>
            </a:extLst>
          </p:cNvPr>
          <p:cNvSpPr/>
          <p:nvPr/>
        </p:nvSpPr>
        <p:spPr bwMode="auto">
          <a:xfrm>
            <a:off x="9917821" y="1858295"/>
            <a:ext cx="1932434" cy="756889"/>
          </a:xfrm>
          <a:prstGeom prst="borderCallout1">
            <a:avLst>
              <a:gd name="adj1" fmla="val 44891"/>
              <a:gd name="adj2" fmla="val -1930"/>
              <a:gd name="adj3" fmla="val 37652"/>
              <a:gd name="adj4" fmla="val -17259"/>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5) After adding all data, press “Save and close”. Make sure all data is correct before you hit save. </a:t>
            </a:r>
          </a:p>
        </p:txBody>
      </p:sp>
    </p:spTree>
    <p:extLst>
      <p:ext uri="{BB962C8B-B14F-4D97-AF65-F5344CB8AC3E}">
        <p14:creationId xmlns:p14="http://schemas.microsoft.com/office/powerpoint/2010/main" val="102534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CD5019-013C-29A5-0B3A-2AA364E7CEFC}"/>
              </a:ext>
            </a:extLst>
          </p:cNvPr>
          <p:cNvPicPr>
            <a:picLocks noChangeAspect="1"/>
          </p:cNvPicPr>
          <p:nvPr/>
        </p:nvPicPr>
        <p:blipFill>
          <a:blip r:embed="rId2"/>
          <a:stretch>
            <a:fillRect/>
          </a:stretch>
        </p:blipFill>
        <p:spPr>
          <a:xfrm>
            <a:off x="3520440" y="1570367"/>
            <a:ext cx="4645752" cy="4337040"/>
          </a:xfrm>
          <a:prstGeom prst="rect">
            <a:avLst/>
          </a:prstGeom>
        </p:spPr>
      </p:pic>
      <p:sp>
        <p:nvSpPr>
          <p:cNvPr id="5" name="Title 1">
            <a:extLst>
              <a:ext uri="{FF2B5EF4-FFF2-40B4-BE49-F238E27FC236}">
                <a16:creationId xmlns:a16="http://schemas.microsoft.com/office/drawing/2014/main" id="{FE89338B-17AE-1B98-636A-1D402506CDDC}"/>
              </a:ext>
            </a:extLst>
          </p:cNvPr>
          <p:cNvSpPr>
            <a:spLocks noGrp="1"/>
          </p:cNvSpPr>
          <p:nvPr>
            <p:ph type="title"/>
          </p:nvPr>
        </p:nvSpPr>
        <p:spPr>
          <a:xfrm>
            <a:off x="1187364" y="85577"/>
            <a:ext cx="9817274" cy="591593"/>
          </a:xfrm>
        </p:spPr>
        <p:txBody>
          <a:bodyPr/>
          <a:lstStyle/>
          <a:p>
            <a:r>
              <a:rPr lang="en-US" dirty="0"/>
              <a:t>Entering new data (2)</a:t>
            </a:r>
          </a:p>
        </p:txBody>
      </p:sp>
      <p:sp>
        <p:nvSpPr>
          <p:cNvPr id="6" name="Callout: Line 5">
            <a:extLst>
              <a:ext uri="{FF2B5EF4-FFF2-40B4-BE49-F238E27FC236}">
                <a16:creationId xmlns:a16="http://schemas.microsoft.com/office/drawing/2014/main" id="{1C75F99F-8A8C-D592-02CC-9DB1EEAC16CB}"/>
              </a:ext>
            </a:extLst>
          </p:cNvPr>
          <p:cNvSpPr/>
          <p:nvPr/>
        </p:nvSpPr>
        <p:spPr bwMode="auto">
          <a:xfrm>
            <a:off x="8414002" y="3201079"/>
            <a:ext cx="1932434" cy="1370921"/>
          </a:xfrm>
          <a:prstGeom prst="borderCallout1">
            <a:avLst>
              <a:gd name="adj1" fmla="val 44891"/>
              <a:gd name="adj2" fmla="val -1930"/>
              <a:gd name="adj3" fmla="val -23576"/>
              <a:gd name="adj4" fmla="val -110003"/>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4) Enter the test data in the shown excel table. You can copy data from excel sheet and paste it here by pressing right click on the top left corner of the table and then press “paste”</a:t>
            </a:r>
          </a:p>
        </p:txBody>
      </p:sp>
      <p:sp>
        <p:nvSpPr>
          <p:cNvPr id="7" name="Rectangle 6">
            <a:extLst>
              <a:ext uri="{FF2B5EF4-FFF2-40B4-BE49-F238E27FC236}">
                <a16:creationId xmlns:a16="http://schemas.microsoft.com/office/drawing/2014/main" id="{08B0137C-8590-DFB2-F303-1548BBC84811}"/>
              </a:ext>
            </a:extLst>
          </p:cNvPr>
          <p:cNvSpPr/>
          <p:nvPr/>
        </p:nvSpPr>
        <p:spPr bwMode="auto">
          <a:xfrm>
            <a:off x="6096000" y="2697480"/>
            <a:ext cx="222504" cy="192024"/>
          </a:xfrm>
          <a:prstGeom prst="rect">
            <a:avLst/>
          </a:prstGeom>
          <a:noFill/>
          <a:ln w="28575" cap="rnd" cmpd="sng" algn="ctr">
            <a:solidFill>
              <a:srgbClr val="FF0000"/>
            </a:solidFill>
            <a:prstDash val="sysDash"/>
            <a:round/>
            <a:headEnd type="none" w="med" len="med"/>
            <a:tailEnd type="none" w="med" len="med"/>
          </a:ln>
          <a:effectLst/>
        </p:spPr>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endParaRPr lang="en-US" sz="1688" b="1">
              <a:solidFill>
                <a:srgbClr val="000000"/>
              </a:solidFill>
              <a:latin typeface="Arial" charset="0"/>
            </a:endParaRPr>
          </a:p>
        </p:txBody>
      </p:sp>
    </p:spTree>
    <p:extLst>
      <p:ext uri="{BB962C8B-B14F-4D97-AF65-F5344CB8AC3E}">
        <p14:creationId xmlns:p14="http://schemas.microsoft.com/office/powerpoint/2010/main" val="39502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1F37-293A-8279-4819-010D99474C99}"/>
              </a:ext>
            </a:extLst>
          </p:cNvPr>
          <p:cNvSpPr>
            <a:spLocks noGrp="1"/>
          </p:cNvSpPr>
          <p:nvPr>
            <p:ph type="title"/>
          </p:nvPr>
        </p:nvSpPr>
        <p:spPr/>
        <p:txBody>
          <a:bodyPr/>
          <a:lstStyle/>
          <a:p>
            <a:r>
              <a:rPr lang="en-US" dirty="0"/>
              <a:t>Filtering through database</a:t>
            </a:r>
          </a:p>
        </p:txBody>
      </p:sp>
      <p:pic>
        <p:nvPicPr>
          <p:cNvPr id="4" name="Picture 3">
            <a:extLst>
              <a:ext uri="{FF2B5EF4-FFF2-40B4-BE49-F238E27FC236}">
                <a16:creationId xmlns:a16="http://schemas.microsoft.com/office/drawing/2014/main" id="{601E4DEE-5459-3300-A0E3-7F1AF4141B01}"/>
              </a:ext>
            </a:extLst>
          </p:cNvPr>
          <p:cNvPicPr>
            <a:picLocks noChangeAspect="1"/>
          </p:cNvPicPr>
          <p:nvPr/>
        </p:nvPicPr>
        <p:blipFill>
          <a:blip r:embed="rId2"/>
          <a:stretch>
            <a:fillRect/>
          </a:stretch>
        </p:blipFill>
        <p:spPr>
          <a:xfrm>
            <a:off x="3218687" y="1181036"/>
            <a:ext cx="7974285" cy="5073460"/>
          </a:xfrm>
          <a:prstGeom prst="rect">
            <a:avLst/>
          </a:prstGeom>
        </p:spPr>
      </p:pic>
      <p:sp>
        <p:nvSpPr>
          <p:cNvPr id="5" name="Callout: Line 4">
            <a:extLst>
              <a:ext uri="{FF2B5EF4-FFF2-40B4-BE49-F238E27FC236}">
                <a16:creationId xmlns:a16="http://schemas.microsoft.com/office/drawing/2014/main" id="{5B4241FD-CB37-83E0-2754-6D878C43EA7F}"/>
              </a:ext>
            </a:extLst>
          </p:cNvPr>
          <p:cNvSpPr/>
          <p:nvPr/>
        </p:nvSpPr>
        <p:spPr bwMode="auto">
          <a:xfrm>
            <a:off x="143252" y="4732750"/>
            <a:ext cx="2526795" cy="1521746"/>
          </a:xfrm>
          <a:prstGeom prst="borderCallout1">
            <a:avLst>
              <a:gd name="adj1" fmla="val 52083"/>
              <a:gd name="adj2" fmla="val 103117"/>
              <a:gd name="adj3" fmla="val 47433"/>
              <a:gd name="adj4" fmla="val 127924"/>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1) The bottom table shows all the test points. You can filter through them using the filter function by clicking the down arrow on the right of each column header and selecting which description you are interested in.</a:t>
            </a:r>
          </a:p>
        </p:txBody>
      </p:sp>
      <p:sp>
        <p:nvSpPr>
          <p:cNvPr id="6" name="Rectangle 5">
            <a:extLst>
              <a:ext uri="{FF2B5EF4-FFF2-40B4-BE49-F238E27FC236}">
                <a16:creationId xmlns:a16="http://schemas.microsoft.com/office/drawing/2014/main" id="{080993C3-2644-ADF6-3DF8-E544971BFF31}"/>
              </a:ext>
            </a:extLst>
          </p:cNvPr>
          <p:cNvSpPr/>
          <p:nvPr/>
        </p:nvSpPr>
        <p:spPr bwMode="auto">
          <a:xfrm>
            <a:off x="3886200" y="4837176"/>
            <a:ext cx="164592" cy="146304"/>
          </a:xfrm>
          <a:prstGeom prst="rect">
            <a:avLst/>
          </a:prstGeom>
          <a:noFill/>
          <a:ln w="28575" cap="rnd" cmpd="sng" algn="ctr">
            <a:solidFill>
              <a:srgbClr val="FF0000"/>
            </a:solidFill>
            <a:prstDash val="sysDash"/>
            <a:round/>
            <a:headEnd type="none" w="med" len="med"/>
            <a:tailEnd type="none" w="med" len="med"/>
          </a:ln>
          <a:effectLst/>
        </p:spPr>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endParaRPr lang="en-US" sz="1688" b="1">
              <a:solidFill>
                <a:srgbClr val="000000"/>
              </a:solidFill>
              <a:latin typeface="Arial" charset="0"/>
            </a:endParaRPr>
          </a:p>
        </p:txBody>
      </p:sp>
    </p:spTree>
    <p:extLst>
      <p:ext uri="{BB962C8B-B14F-4D97-AF65-F5344CB8AC3E}">
        <p14:creationId xmlns:p14="http://schemas.microsoft.com/office/powerpoint/2010/main" val="151763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02D8-A3B7-A8D2-57AB-8ECD49F18796}"/>
              </a:ext>
            </a:extLst>
          </p:cNvPr>
          <p:cNvSpPr>
            <a:spLocks noGrp="1"/>
          </p:cNvSpPr>
          <p:nvPr>
            <p:ph type="title"/>
          </p:nvPr>
        </p:nvSpPr>
        <p:spPr/>
        <p:txBody>
          <a:bodyPr/>
          <a:lstStyle/>
          <a:p>
            <a:r>
              <a:rPr lang="en-US" dirty="0"/>
              <a:t>Characteristics database</a:t>
            </a:r>
          </a:p>
        </p:txBody>
      </p:sp>
      <p:pic>
        <p:nvPicPr>
          <p:cNvPr id="4" name="Picture 3">
            <a:extLst>
              <a:ext uri="{FF2B5EF4-FFF2-40B4-BE49-F238E27FC236}">
                <a16:creationId xmlns:a16="http://schemas.microsoft.com/office/drawing/2014/main" id="{8D71DC51-0032-904C-B645-0726D9A38705}"/>
              </a:ext>
            </a:extLst>
          </p:cNvPr>
          <p:cNvPicPr>
            <a:picLocks noChangeAspect="1"/>
          </p:cNvPicPr>
          <p:nvPr/>
        </p:nvPicPr>
        <p:blipFill>
          <a:blip r:embed="rId2"/>
          <a:stretch>
            <a:fillRect/>
          </a:stretch>
        </p:blipFill>
        <p:spPr>
          <a:xfrm>
            <a:off x="1820984" y="1385316"/>
            <a:ext cx="7383785" cy="4087368"/>
          </a:xfrm>
          <a:prstGeom prst="rect">
            <a:avLst/>
          </a:prstGeom>
        </p:spPr>
      </p:pic>
      <p:sp>
        <p:nvSpPr>
          <p:cNvPr id="5" name="Callout: Line 4">
            <a:extLst>
              <a:ext uri="{FF2B5EF4-FFF2-40B4-BE49-F238E27FC236}">
                <a16:creationId xmlns:a16="http://schemas.microsoft.com/office/drawing/2014/main" id="{ECD666BA-B20C-36A6-9804-B1765037E98D}"/>
              </a:ext>
            </a:extLst>
          </p:cNvPr>
          <p:cNvSpPr/>
          <p:nvPr/>
        </p:nvSpPr>
        <p:spPr bwMode="auto">
          <a:xfrm>
            <a:off x="183163" y="1153319"/>
            <a:ext cx="1527429" cy="591592"/>
          </a:xfrm>
          <a:prstGeom prst="borderCallout1">
            <a:avLst>
              <a:gd name="adj1" fmla="val 52083"/>
              <a:gd name="adj2" fmla="val 103117"/>
              <a:gd name="adj3" fmla="val 111788"/>
              <a:gd name="adj4" fmla="val 11649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b="1" dirty="0">
                <a:solidFill>
                  <a:srgbClr val="000000"/>
                </a:solidFill>
                <a:latin typeface="Arial" charset="0"/>
              </a:rPr>
              <a:t> Material characteristics database tab</a:t>
            </a:r>
          </a:p>
        </p:txBody>
      </p:sp>
      <p:sp>
        <p:nvSpPr>
          <p:cNvPr id="6" name="Callout: Line 5">
            <a:extLst>
              <a:ext uri="{FF2B5EF4-FFF2-40B4-BE49-F238E27FC236}">
                <a16:creationId xmlns:a16="http://schemas.microsoft.com/office/drawing/2014/main" id="{8A02C0EB-5978-CDF8-26E8-B9997FA7421A}"/>
              </a:ext>
            </a:extLst>
          </p:cNvPr>
          <p:cNvSpPr/>
          <p:nvPr/>
        </p:nvSpPr>
        <p:spPr bwMode="auto">
          <a:xfrm>
            <a:off x="102106" y="3018657"/>
            <a:ext cx="1932434" cy="989454"/>
          </a:xfrm>
          <a:prstGeom prst="borderCallout1">
            <a:avLst>
              <a:gd name="adj1" fmla="val 52083"/>
              <a:gd name="adj2" fmla="val 103117"/>
              <a:gd name="adj3" fmla="val -15388"/>
              <a:gd name="adj4" fmla="val 147410"/>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Database view window: shows the data for one measurement and the conditions of measurement</a:t>
            </a:r>
          </a:p>
        </p:txBody>
      </p:sp>
      <p:sp>
        <p:nvSpPr>
          <p:cNvPr id="7" name="Callout: Line 6">
            <a:extLst>
              <a:ext uri="{FF2B5EF4-FFF2-40B4-BE49-F238E27FC236}">
                <a16:creationId xmlns:a16="http://schemas.microsoft.com/office/drawing/2014/main" id="{AAD6A9A8-A8D7-6F39-0B85-972DAA430916}"/>
              </a:ext>
            </a:extLst>
          </p:cNvPr>
          <p:cNvSpPr/>
          <p:nvPr/>
        </p:nvSpPr>
        <p:spPr bwMode="auto">
          <a:xfrm>
            <a:off x="9559286" y="1150077"/>
            <a:ext cx="1932434" cy="989454"/>
          </a:xfrm>
          <a:prstGeom prst="borderCallout1">
            <a:avLst>
              <a:gd name="adj1" fmla="val 83658"/>
              <a:gd name="adj2" fmla="val -201299"/>
              <a:gd name="adj3" fmla="val 33130"/>
              <a:gd name="adj4" fmla="val -164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Permeability data in excel table format. You can copy directly to excel sheet. </a:t>
            </a:r>
          </a:p>
        </p:txBody>
      </p:sp>
      <p:sp>
        <p:nvSpPr>
          <p:cNvPr id="8" name="Callout: Line 7">
            <a:extLst>
              <a:ext uri="{FF2B5EF4-FFF2-40B4-BE49-F238E27FC236}">
                <a16:creationId xmlns:a16="http://schemas.microsoft.com/office/drawing/2014/main" id="{B0C1C0D2-38E1-EB1D-E605-E1A93772E0E5}"/>
              </a:ext>
            </a:extLst>
          </p:cNvPr>
          <p:cNvSpPr/>
          <p:nvPr/>
        </p:nvSpPr>
        <p:spPr bwMode="auto">
          <a:xfrm>
            <a:off x="9842750" y="2631863"/>
            <a:ext cx="1932434" cy="365191"/>
          </a:xfrm>
          <a:prstGeom prst="borderCallout1">
            <a:avLst>
              <a:gd name="adj1" fmla="val -6821"/>
              <a:gd name="adj2" fmla="val -113839"/>
              <a:gd name="adj3" fmla="val 33130"/>
              <a:gd name="adj4" fmla="val -164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 Core loss data visualization and trendline</a:t>
            </a:r>
          </a:p>
        </p:txBody>
      </p:sp>
      <p:sp>
        <p:nvSpPr>
          <p:cNvPr id="9" name="Callout: Line 8">
            <a:extLst>
              <a:ext uri="{FF2B5EF4-FFF2-40B4-BE49-F238E27FC236}">
                <a16:creationId xmlns:a16="http://schemas.microsoft.com/office/drawing/2014/main" id="{17355B58-ACD6-A884-8867-57CEFEFB95FE}"/>
              </a:ext>
            </a:extLst>
          </p:cNvPr>
          <p:cNvSpPr/>
          <p:nvPr/>
        </p:nvSpPr>
        <p:spPr bwMode="auto">
          <a:xfrm>
            <a:off x="9842750" y="3246404"/>
            <a:ext cx="1932434" cy="365191"/>
          </a:xfrm>
          <a:prstGeom prst="borderCallout1">
            <a:avLst>
              <a:gd name="adj1" fmla="val -36868"/>
              <a:gd name="adj2" fmla="val -62734"/>
              <a:gd name="adj3" fmla="val 33130"/>
              <a:gd name="adj4" fmla="val -164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Dimensions of test sample</a:t>
            </a:r>
          </a:p>
        </p:txBody>
      </p:sp>
      <p:sp>
        <p:nvSpPr>
          <p:cNvPr id="10" name="Callout: Line 9">
            <a:extLst>
              <a:ext uri="{FF2B5EF4-FFF2-40B4-BE49-F238E27FC236}">
                <a16:creationId xmlns:a16="http://schemas.microsoft.com/office/drawing/2014/main" id="{E7207FD7-2733-6DEF-278C-E8991F77774B}"/>
              </a:ext>
            </a:extLst>
          </p:cNvPr>
          <p:cNvSpPr/>
          <p:nvPr/>
        </p:nvSpPr>
        <p:spPr bwMode="auto">
          <a:xfrm>
            <a:off x="102106" y="4848995"/>
            <a:ext cx="1932434" cy="365191"/>
          </a:xfrm>
          <a:prstGeom prst="borderCallout1">
            <a:avLst>
              <a:gd name="adj1" fmla="val -294770"/>
              <a:gd name="adj2" fmla="val 176224"/>
              <a:gd name="adj3" fmla="val 48153"/>
              <a:gd name="adj4" fmla="val 10198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Notes section to indicate any other special test conditions</a:t>
            </a:r>
          </a:p>
        </p:txBody>
      </p:sp>
      <p:sp>
        <p:nvSpPr>
          <p:cNvPr id="11" name="Callout: Line 10">
            <a:extLst>
              <a:ext uri="{FF2B5EF4-FFF2-40B4-BE49-F238E27FC236}">
                <a16:creationId xmlns:a16="http://schemas.microsoft.com/office/drawing/2014/main" id="{005D2E80-AF83-4895-878A-DBBF32F32C71}"/>
              </a:ext>
            </a:extLst>
          </p:cNvPr>
          <p:cNvSpPr/>
          <p:nvPr/>
        </p:nvSpPr>
        <p:spPr bwMode="auto">
          <a:xfrm>
            <a:off x="18952" y="2155027"/>
            <a:ext cx="1932434" cy="365191"/>
          </a:xfrm>
          <a:prstGeom prst="borderCallout1">
            <a:avLst>
              <a:gd name="adj1" fmla="val -61908"/>
              <a:gd name="adj2" fmla="val 157296"/>
              <a:gd name="adj3" fmla="val 48153"/>
              <a:gd name="adj4" fmla="val 10198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Enter the new data Button. Click it to go to data entry window</a:t>
            </a:r>
          </a:p>
        </p:txBody>
      </p:sp>
      <p:sp>
        <p:nvSpPr>
          <p:cNvPr id="12" name="Callout: Line 11">
            <a:extLst>
              <a:ext uri="{FF2B5EF4-FFF2-40B4-BE49-F238E27FC236}">
                <a16:creationId xmlns:a16="http://schemas.microsoft.com/office/drawing/2014/main" id="{CB70E54D-4CB5-FB4D-EC91-89E5B942C8B9}"/>
              </a:ext>
            </a:extLst>
          </p:cNvPr>
          <p:cNvSpPr/>
          <p:nvPr/>
        </p:nvSpPr>
        <p:spPr bwMode="auto">
          <a:xfrm>
            <a:off x="9404799" y="5031590"/>
            <a:ext cx="1932434" cy="989454"/>
          </a:xfrm>
          <a:prstGeom prst="borderCallout1">
            <a:avLst>
              <a:gd name="adj1" fmla="val -47571"/>
              <a:gd name="adj2" fmla="val -197513"/>
              <a:gd name="adj3" fmla="val 33130"/>
              <a:gd name="adj4" fmla="val -164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Permittivity data in Excel table format. </a:t>
            </a:r>
          </a:p>
        </p:txBody>
      </p:sp>
      <p:sp>
        <p:nvSpPr>
          <p:cNvPr id="13" name="Callout: Line 12">
            <a:extLst>
              <a:ext uri="{FF2B5EF4-FFF2-40B4-BE49-F238E27FC236}">
                <a16:creationId xmlns:a16="http://schemas.microsoft.com/office/drawing/2014/main" id="{25ECF84B-9899-7111-C0D1-B5C948E36072}"/>
              </a:ext>
            </a:extLst>
          </p:cNvPr>
          <p:cNvSpPr/>
          <p:nvPr/>
        </p:nvSpPr>
        <p:spPr bwMode="auto">
          <a:xfrm>
            <a:off x="9559286" y="4483804"/>
            <a:ext cx="1932434" cy="365191"/>
          </a:xfrm>
          <a:prstGeom prst="borderCallout1">
            <a:avLst>
              <a:gd name="adj1" fmla="val -54395"/>
              <a:gd name="adj2" fmla="val -43333"/>
              <a:gd name="adj3" fmla="val 33130"/>
              <a:gd name="adj4" fmla="val -1644"/>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900" dirty="0">
                <a:solidFill>
                  <a:srgbClr val="000000"/>
                </a:solidFill>
                <a:latin typeface="Arial" charset="0"/>
              </a:rPr>
              <a:t>Dimensions of test sample</a:t>
            </a:r>
          </a:p>
        </p:txBody>
      </p:sp>
    </p:spTree>
    <p:extLst>
      <p:ext uri="{BB962C8B-B14F-4D97-AF65-F5344CB8AC3E}">
        <p14:creationId xmlns:p14="http://schemas.microsoft.com/office/powerpoint/2010/main" val="285936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383DC4-D256-2001-2EEF-B83F648001DC}"/>
              </a:ext>
            </a:extLst>
          </p:cNvPr>
          <p:cNvPicPr>
            <a:picLocks noChangeAspect="1"/>
          </p:cNvPicPr>
          <p:nvPr/>
        </p:nvPicPr>
        <p:blipFill>
          <a:blip r:embed="rId2"/>
          <a:stretch>
            <a:fillRect/>
          </a:stretch>
        </p:blipFill>
        <p:spPr>
          <a:xfrm>
            <a:off x="1627310" y="1024127"/>
            <a:ext cx="9165657" cy="5078353"/>
          </a:xfrm>
          <a:prstGeom prst="rect">
            <a:avLst/>
          </a:prstGeom>
        </p:spPr>
      </p:pic>
      <p:sp>
        <p:nvSpPr>
          <p:cNvPr id="7" name="Callout: Line 6">
            <a:extLst>
              <a:ext uri="{FF2B5EF4-FFF2-40B4-BE49-F238E27FC236}">
                <a16:creationId xmlns:a16="http://schemas.microsoft.com/office/drawing/2014/main" id="{54E59307-4CB7-406B-62F2-E5176E6D0D10}"/>
              </a:ext>
            </a:extLst>
          </p:cNvPr>
          <p:cNvSpPr/>
          <p:nvPr/>
        </p:nvSpPr>
        <p:spPr bwMode="auto">
          <a:xfrm>
            <a:off x="797050" y="2710819"/>
            <a:ext cx="1932434" cy="453005"/>
          </a:xfrm>
          <a:prstGeom prst="borderCallout1">
            <a:avLst>
              <a:gd name="adj1" fmla="val 52083"/>
              <a:gd name="adj2" fmla="val 103117"/>
              <a:gd name="adj3" fmla="val -42334"/>
              <a:gd name="adj4" fmla="val 121858"/>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1) Click “Enter new data” to go to data entry window</a:t>
            </a:r>
          </a:p>
        </p:txBody>
      </p:sp>
      <p:sp>
        <p:nvSpPr>
          <p:cNvPr id="8" name="Callout: Line 7">
            <a:extLst>
              <a:ext uri="{FF2B5EF4-FFF2-40B4-BE49-F238E27FC236}">
                <a16:creationId xmlns:a16="http://schemas.microsoft.com/office/drawing/2014/main" id="{DEEB84CD-24C7-D4EC-8AA8-C19A3BF7E1EC}"/>
              </a:ext>
            </a:extLst>
          </p:cNvPr>
          <p:cNvSpPr/>
          <p:nvPr/>
        </p:nvSpPr>
        <p:spPr bwMode="auto">
          <a:xfrm>
            <a:off x="797050" y="3789812"/>
            <a:ext cx="1932434" cy="453005"/>
          </a:xfrm>
          <a:prstGeom prst="borderCallout1">
            <a:avLst>
              <a:gd name="adj1" fmla="val 52083"/>
              <a:gd name="adj2" fmla="val 103117"/>
              <a:gd name="adj3" fmla="val -385481"/>
              <a:gd name="adj4" fmla="val 215549"/>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2) data entry window</a:t>
            </a:r>
          </a:p>
        </p:txBody>
      </p:sp>
      <p:sp>
        <p:nvSpPr>
          <p:cNvPr id="9" name="Callout: Line 8">
            <a:extLst>
              <a:ext uri="{FF2B5EF4-FFF2-40B4-BE49-F238E27FC236}">
                <a16:creationId xmlns:a16="http://schemas.microsoft.com/office/drawing/2014/main" id="{DC85133E-6EE7-3C85-95C2-BDD0EBCE53D6}"/>
              </a:ext>
            </a:extLst>
          </p:cNvPr>
          <p:cNvSpPr/>
          <p:nvPr/>
        </p:nvSpPr>
        <p:spPr bwMode="auto">
          <a:xfrm>
            <a:off x="906778" y="4589774"/>
            <a:ext cx="1932434" cy="1244099"/>
          </a:xfrm>
          <a:prstGeom prst="borderCallout1">
            <a:avLst>
              <a:gd name="adj1" fmla="val 52083"/>
              <a:gd name="adj2" fmla="val 103117"/>
              <a:gd name="adj3" fmla="val -113617"/>
              <a:gd name="adj4" fmla="val 215076"/>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3) You have to enter all test data conditions. Sample dimensions are important and impact the measurements. The notes section is optional</a:t>
            </a:r>
          </a:p>
        </p:txBody>
      </p:sp>
      <p:sp>
        <p:nvSpPr>
          <p:cNvPr id="10" name="Callout: Line 9">
            <a:extLst>
              <a:ext uri="{FF2B5EF4-FFF2-40B4-BE49-F238E27FC236}">
                <a16:creationId xmlns:a16="http://schemas.microsoft.com/office/drawing/2014/main" id="{7F4B7B7C-9DA8-D676-3B0B-D61B8B71EEE4}"/>
              </a:ext>
            </a:extLst>
          </p:cNvPr>
          <p:cNvSpPr/>
          <p:nvPr/>
        </p:nvSpPr>
        <p:spPr bwMode="auto">
          <a:xfrm>
            <a:off x="10178794" y="3756740"/>
            <a:ext cx="1932434" cy="1370921"/>
          </a:xfrm>
          <a:prstGeom prst="borderCallout1">
            <a:avLst>
              <a:gd name="adj1" fmla="val 44891"/>
              <a:gd name="adj2" fmla="val -1930"/>
              <a:gd name="adj3" fmla="val 9774"/>
              <a:gd name="adj4" fmla="val -14892"/>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4) Enter the test data in the shown Excel table. You can copy data from Excel sheet and paste it here by pressing right-click on the top left corner of the table and then pressing “paste.”</a:t>
            </a:r>
          </a:p>
        </p:txBody>
      </p:sp>
      <p:sp>
        <p:nvSpPr>
          <p:cNvPr id="11" name="Callout: Line 10">
            <a:extLst>
              <a:ext uri="{FF2B5EF4-FFF2-40B4-BE49-F238E27FC236}">
                <a16:creationId xmlns:a16="http://schemas.microsoft.com/office/drawing/2014/main" id="{46A1181D-8129-D5E1-AC06-B437DE812583}"/>
              </a:ext>
            </a:extLst>
          </p:cNvPr>
          <p:cNvSpPr/>
          <p:nvPr/>
        </p:nvSpPr>
        <p:spPr bwMode="auto">
          <a:xfrm>
            <a:off x="10259566" y="2078538"/>
            <a:ext cx="1932434" cy="756889"/>
          </a:xfrm>
          <a:prstGeom prst="borderCallout1">
            <a:avLst>
              <a:gd name="adj1" fmla="val 44891"/>
              <a:gd name="adj2" fmla="val -1930"/>
              <a:gd name="adj3" fmla="val 32820"/>
              <a:gd name="adj4" fmla="val -24830"/>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5725" tIns="42863" rIns="85725" bIns="42863" numCol="1" rtlCol="0" anchor="t" anchorCtr="0" compatLnSpc="1">
            <a:prstTxWarp prst="textNoShape">
              <a:avLst/>
            </a:prstTxWarp>
            <a:noAutofit/>
          </a:bodyPr>
          <a:lstStyle/>
          <a:p>
            <a:pPr algn="l" defTabSz="857250" eaLnBrk="0" fontAlgn="base" hangingPunct="0">
              <a:spcBef>
                <a:spcPct val="50000"/>
              </a:spcBef>
              <a:spcAft>
                <a:spcPct val="0"/>
              </a:spcAft>
            </a:pPr>
            <a:r>
              <a:rPr lang="en-US" sz="1100" dirty="0">
                <a:solidFill>
                  <a:srgbClr val="000000"/>
                </a:solidFill>
                <a:latin typeface="Arial" charset="0"/>
              </a:rPr>
              <a:t>5) After adding all data, press “Save and close”. Make sure all data is correct before you hit save. </a:t>
            </a:r>
          </a:p>
        </p:txBody>
      </p:sp>
      <p:sp>
        <p:nvSpPr>
          <p:cNvPr id="12" name="Title 1">
            <a:extLst>
              <a:ext uri="{FF2B5EF4-FFF2-40B4-BE49-F238E27FC236}">
                <a16:creationId xmlns:a16="http://schemas.microsoft.com/office/drawing/2014/main" id="{B00C75D8-EF9F-4992-B324-A0954EF1AF47}"/>
              </a:ext>
            </a:extLst>
          </p:cNvPr>
          <p:cNvSpPr txBox="1">
            <a:spLocks/>
          </p:cNvSpPr>
          <p:nvPr/>
        </p:nvSpPr>
        <p:spPr>
          <a:xfrm>
            <a:off x="1327737" y="102814"/>
            <a:ext cx="9817274" cy="591593"/>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2625" b="1">
                <a:solidFill>
                  <a:schemeClr val="tx2"/>
                </a:solidFill>
                <a:latin typeface="Arial" charset="0"/>
              </a:defRPr>
            </a:lvl2pPr>
            <a:lvl3pPr algn="ctr" rtl="0" eaLnBrk="0" fontAlgn="base" hangingPunct="0">
              <a:spcBef>
                <a:spcPct val="0"/>
              </a:spcBef>
              <a:spcAft>
                <a:spcPct val="0"/>
              </a:spcAft>
              <a:defRPr sz="2625" b="1">
                <a:solidFill>
                  <a:schemeClr val="tx2"/>
                </a:solidFill>
                <a:latin typeface="Arial" charset="0"/>
              </a:defRPr>
            </a:lvl3pPr>
            <a:lvl4pPr algn="ctr" rtl="0" eaLnBrk="0" fontAlgn="base" hangingPunct="0">
              <a:spcBef>
                <a:spcPct val="0"/>
              </a:spcBef>
              <a:spcAft>
                <a:spcPct val="0"/>
              </a:spcAft>
              <a:defRPr sz="2625" b="1">
                <a:solidFill>
                  <a:schemeClr val="tx2"/>
                </a:solidFill>
                <a:latin typeface="Arial" charset="0"/>
              </a:defRPr>
            </a:lvl4pPr>
            <a:lvl5pPr algn="ctr" rtl="0" eaLnBrk="0" fontAlgn="base" hangingPunct="0">
              <a:spcBef>
                <a:spcPct val="0"/>
              </a:spcBef>
              <a:spcAft>
                <a:spcPct val="0"/>
              </a:spcAft>
              <a:defRPr sz="2625" b="1">
                <a:solidFill>
                  <a:schemeClr val="tx2"/>
                </a:solidFill>
                <a:latin typeface="Arial" charset="0"/>
              </a:defRPr>
            </a:lvl5pPr>
            <a:lvl6pPr marL="428625" algn="ctr" rtl="0" fontAlgn="base">
              <a:spcBef>
                <a:spcPct val="0"/>
              </a:spcBef>
              <a:spcAft>
                <a:spcPct val="0"/>
              </a:spcAft>
              <a:defRPr sz="2625" b="1">
                <a:solidFill>
                  <a:schemeClr val="tx2"/>
                </a:solidFill>
                <a:latin typeface="Arial" charset="0"/>
              </a:defRPr>
            </a:lvl6pPr>
            <a:lvl7pPr marL="857250" algn="ctr" rtl="0" fontAlgn="base">
              <a:spcBef>
                <a:spcPct val="0"/>
              </a:spcBef>
              <a:spcAft>
                <a:spcPct val="0"/>
              </a:spcAft>
              <a:defRPr sz="2625" b="1">
                <a:solidFill>
                  <a:schemeClr val="tx2"/>
                </a:solidFill>
                <a:latin typeface="Arial" charset="0"/>
              </a:defRPr>
            </a:lvl7pPr>
            <a:lvl8pPr marL="1285875" algn="ctr" rtl="0" fontAlgn="base">
              <a:spcBef>
                <a:spcPct val="0"/>
              </a:spcBef>
              <a:spcAft>
                <a:spcPct val="0"/>
              </a:spcAft>
              <a:defRPr sz="2625" b="1">
                <a:solidFill>
                  <a:schemeClr val="tx2"/>
                </a:solidFill>
                <a:latin typeface="Arial" charset="0"/>
              </a:defRPr>
            </a:lvl8pPr>
            <a:lvl9pPr marL="1714500" algn="ctr" rtl="0" fontAlgn="base">
              <a:spcBef>
                <a:spcPct val="0"/>
              </a:spcBef>
              <a:spcAft>
                <a:spcPct val="0"/>
              </a:spcAft>
              <a:defRPr sz="2625" b="1">
                <a:solidFill>
                  <a:schemeClr val="tx2"/>
                </a:solidFill>
                <a:latin typeface="Arial" charset="0"/>
              </a:defRPr>
            </a:lvl9pPr>
          </a:lstStyle>
          <a:p>
            <a:r>
              <a:rPr lang="en-US" kern="0" dirty="0"/>
              <a:t>Entering new data</a:t>
            </a:r>
          </a:p>
        </p:txBody>
      </p:sp>
    </p:spTree>
    <p:extLst>
      <p:ext uri="{BB962C8B-B14F-4D97-AF65-F5344CB8AC3E}">
        <p14:creationId xmlns:p14="http://schemas.microsoft.com/office/powerpoint/2010/main" val="570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20E8-0E4C-4EF3-9463-6A74041F6F92}"/>
              </a:ext>
            </a:extLst>
          </p:cNvPr>
          <p:cNvSpPr>
            <a:spLocks noGrp="1"/>
          </p:cNvSpPr>
          <p:nvPr>
            <p:ph type="title"/>
          </p:nvPr>
        </p:nvSpPr>
        <p:spPr/>
        <p:txBody>
          <a:bodyPr/>
          <a:lstStyle/>
          <a:p>
            <a:r>
              <a:rPr lang="en-US" dirty="0"/>
              <a:t>Test sample</a:t>
            </a:r>
          </a:p>
        </p:txBody>
      </p:sp>
      <p:grpSp>
        <p:nvGrpSpPr>
          <p:cNvPr id="3" name="Group 2">
            <a:extLst>
              <a:ext uri="{FF2B5EF4-FFF2-40B4-BE49-F238E27FC236}">
                <a16:creationId xmlns:a16="http://schemas.microsoft.com/office/drawing/2014/main" id="{8CC29143-981F-F78A-AC35-D6EEA8B76E88}"/>
              </a:ext>
            </a:extLst>
          </p:cNvPr>
          <p:cNvGrpSpPr/>
          <p:nvPr/>
        </p:nvGrpSpPr>
        <p:grpSpPr>
          <a:xfrm>
            <a:off x="7993556" y="2398444"/>
            <a:ext cx="2286382" cy="2538899"/>
            <a:chOff x="7993556" y="2398444"/>
            <a:chExt cx="2286382" cy="2538899"/>
          </a:xfrm>
        </p:grpSpPr>
        <p:sp>
          <p:nvSpPr>
            <p:cNvPr id="4" name="Cube 3">
              <a:extLst>
                <a:ext uri="{FF2B5EF4-FFF2-40B4-BE49-F238E27FC236}">
                  <a16:creationId xmlns:a16="http://schemas.microsoft.com/office/drawing/2014/main" id="{5BE95779-7E90-675C-C2AC-E3CBEA324A97}"/>
                </a:ext>
              </a:extLst>
            </p:cNvPr>
            <p:cNvSpPr/>
            <p:nvPr/>
          </p:nvSpPr>
          <p:spPr>
            <a:xfrm>
              <a:off x="8292012" y="4422431"/>
              <a:ext cx="1486112" cy="514912"/>
            </a:xfrm>
            <a:prstGeom prst="cube">
              <a:avLst>
                <a:gd name="adj" fmla="val 92119"/>
              </a:avLst>
            </a:prstGeom>
            <a:solidFill>
              <a:srgbClr val="FFC000"/>
            </a:solidFill>
            <a:ln w="9525" cap="flat" cmpd="sng" algn="ctr">
              <a:solidFill>
                <a:srgbClr val="BC971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grpSp>
          <p:nvGrpSpPr>
            <p:cNvPr id="5" name="Group 4">
              <a:extLst>
                <a:ext uri="{FF2B5EF4-FFF2-40B4-BE49-F238E27FC236}">
                  <a16:creationId xmlns:a16="http://schemas.microsoft.com/office/drawing/2014/main" id="{10C80793-1FA8-4B41-0BB4-57CAAF1E618C}"/>
                </a:ext>
              </a:extLst>
            </p:cNvPr>
            <p:cNvGrpSpPr/>
            <p:nvPr/>
          </p:nvGrpSpPr>
          <p:grpSpPr>
            <a:xfrm>
              <a:off x="7993556" y="2398444"/>
              <a:ext cx="2286382" cy="2493435"/>
              <a:chOff x="7993556" y="2398444"/>
              <a:chExt cx="2286382" cy="2493435"/>
            </a:xfrm>
          </p:grpSpPr>
          <p:sp>
            <p:nvSpPr>
              <p:cNvPr id="9" name="TextBox 8">
                <a:extLst>
                  <a:ext uri="{FF2B5EF4-FFF2-40B4-BE49-F238E27FC236}">
                    <a16:creationId xmlns:a16="http://schemas.microsoft.com/office/drawing/2014/main" id="{5CE5CAE9-6912-C0FB-9A1B-65EB50F4A25D}"/>
                  </a:ext>
                </a:extLst>
              </p:cNvPr>
              <p:cNvSpPr txBox="1"/>
              <p:nvPr/>
            </p:nvSpPr>
            <p:spPr>
              <a:xfrm>
                <a:off x="9778124" y="3447220"/>
                <a:ext cx="50181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H =</a:t>
                </a:r>
              </a:p>
            </p:txBody>
          </p:sp>
          <p:cxnSp>
            <p:nvCxnSpPr>
              <p:cNvPr id="10" name="Straight Connector 9">
                <a:extLst>
                  <a:ext uri="{FF2B5EF4-FFF2-40B4-BE49-F238E27FC236}">
                    <a16:creationId xmlns:a16="http://schemas.microsoft.com/office/drawing/2014/main" id="{7DCF7AD7-72D6-13D5-E713-B870938190C2}"/>
                  </a:ext>
                </a:extLst>
              </p:cNvPr>
              <p:cNvCxnSpPr>
                <a:cxnSpLocks/>
              </p:cNvCxnSpPr>
              <p:nvPr/>
            </p:nvCxnSpPr>
            <p:spPr bwMode="auto">
              <a:xfrm flipH="1">
                <a:off x="8806716" y="2636803"/>
                <a:ext cx="963625" cy="0"/>
              </a:xfrm>
              <a:prstGeom prst="line">
                <a:avLst/>
              </a:prstGeom>
              <a:noFill/>
              <a:ln w="12700" cap="rnd" cmpd="sng" algn="ctr">
                <a:solidFill>
                  <a:schemeClr val="tx1"/>
                </a:solidFill>
                <a:prstDash val="solid"/>
                <a:round/>
                <a:headEnd type="stealth" w="med" len="med"/>
                <a:tailEnd type="stealth"/>
              </a:ln>
              <a:effectLst/>
            </p:spPr>
          </p:cxnSp>
          <p:cxnSp>
            <p:nvCxnSpPr>
              <p:cNvPr id="11" name="Straight Connector 10">
                <a:extLst>
                  <a:ext uri="{FF2B5EF4-FFF2-40B4-BE49-F238E27FC236}">
                    <a16:creationId xmlns:a16="http://schemas.microsoft.com/office/drawing/2014/main" id="{8D119E2F-3502-696C-8BB1-2DF656CFE1FE}"/>
                  </a:ext>
                </a:extLst>
              </p:cNvPr>
              <p:cNvCxnSpPr>
                <a:cxnSpLocks/>
              </p:cNvCxnSpPr>
              <p:nvPr/>
            </p:nvCxnSpPr>
            <p:spPr bwMode="auto">
              <a:xfrm flipV="1">
                <a:off x="8254316" y="2687603"/>
                <a:ext cx="452694" cy="458008"/>
              </a:xfrm>
              <a:prstGeom prst="line">
                <a:avLst/>
              </a:prstGeom>
              <a:noFill/>
              <a:ln w="12700" cap="rnd" cmpd="sng" algn="ctr">
                <a:solidFill>
                  <a:schemeClr val="tx1"/>
                </a:solidFill>
                <a:prstDash val="solid"/>
                <a:round/>
                <a:headEnd type="stealth" w="med" len="med"/>
                <a:tailEnd type="stealth"/>
              </a:ln>
              <a:effectLst/>
            </p:spPr>
          </p:cxnSp>
          <p:cxnSp>
            <p:nvCxnSpPr>
              <p:cNvPr id="12" name="Straight Arrow Connector 11">
                <a:extLst>
                  <a:ext uri="{FF2B5EF4-FFF2-40B4-BE49-F238E27FC236}">
                    <a16:creationId xmlns:a16="http://schemas.microsoft.com/office/drawing/2014/main" id="{0E5F9AFD-73E1-F8AF-B288-89E11B2CD057}"/>
                  </a:ext>
                </a:extLst>
              </p:cNvPr>
              <p:cNvCxnSpPr>
                <a:cxnSpLocks/>
              </p:cNvCxnSpPr>
              <p:nvPr/>
            </p:nvCxnSpPr>
            <p:spPr bwMode="auto">
              <a:xfrm>
                <a:off x="9827310" y="2767577"/>
                <a:ext cx="0" cy="1677423"/>
              </a:xfrm>
              <a:prstGeom prst="straightConnector1">
                <a:avLst/>
              </a:prstGeom>
              <a:noFill/>
              <a:ln w="12700" cap="rnd" cmpd="sng" algn="ctr">
                <a:solidFill>
                  <a:schemeClr val="tx1"/>
                </a:solidFill>
                <a:prstDash val="solid"/>
                <a:round/>
                <a:headEnd type="stealth" w="med" len="med"/>
                <a:tailEnd type="stealth"/>
              </a:ln>
              <a:effectLst/>
            </p:spPr>
          </p:cxnSp>
          <p:sp>
            <p:nvSpPr>
              <p:cNvPr id="13" name="TextBox 12">
                <a:extLst>
                  <a:ext uri="{FF2B5EF4-FFF2-40B4-BE49-F238E27FC236}">
                    <a16:creationId xmlns:a16="http://schemas.microsoft.com/office/drawing/2014/main" id="{2A9C5D11-2742-26EE-1BF5-848CBAD36CF9}"/>
                  </a:ext>
                </a:extLst>
              </p:cNvPr>
              <p:cNvSpPr txBox="1"/>
              <p:nvPr/>
            </p:nvSpPr>
            <p:spPr>
              <a:xfrm>
                <a:off x="8935855" y="2398444"/>
                <a:ext cx="596900" cy="27699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LnTx/>
                    <a:uFillTx/>
                    <a:latin typeface="Arial"/>
                  </a:defRPr>
                </a:lvl1pPr>
              </a:lstStyle>
              <a:p>
                <a:r>
                  <a:rPr lang="en-US" dirty="0"/>
                  <a:t>W=</a:t>
                </a:r>
              </a:p>
            </p:txBody>
          </p:sp>
          <p:sp>
            <p:nvSpPr>
              <p:cNvPr id="14" name="Cube 13">
                <a:extLst>
                  <a:ext uri="{FF2B5EF4-FFF2-40B4-BE49-F238E27FC236}">
                    <a16:creationId xmlns:a16="http://schemas.microsoft.com/office/drawing/2014/main" id="{612DD334-39AD-0E0A-E629-90084A15CC58}"/>
                  </a:ext>
                </a:extLst>
              </p:cNvPr>
              <p:cNvSpPr/>
              <p:nvPr/>
            </p:nvSpPr>
            <p:spPr>
              <a:xfrm>
                <a:off x="8303275" y="2752183"/>
                <a:ext cx="1467066" cy="2139696"/>
              </a:xfrm>
              <a:prstGeom prst="cube">
                <a:avLst>
                  <a:gd name="adj" fmla="val 32206"/>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5" name="TextBox 14">
                <a:extLst>
                  <a:ext uri="{FF2B5EF4-FFF2-40B4-BE49-F238E27FC236}">
                    <a16:creationId xmlns:a16="http://schemas.microsoft.com/office/drawing/2014/main" id="{632247E1-B2E6-5EFF-588A-4A4B2D075925}"/>
                  </a:ext>
                </a:extLst>
              </p:cNvPr>
              <p:cNvSpPr txBox="1"/>
              <p:nvPr/>
            </p:nvSpPr>
            <p:spPr>
              <a:xfrm>
                <a:off x="7993556" y="2682614"/>
                <a:ext cx="596900" cy="27699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LnTx/>
                    <a:uFillTx/>
                    <a:latin typeface="Arial"/>
                  </a:defRPr>
                </a:lvl1pPr>
              </a:lstStyle>
              <a:p>
                <a:r>
                  <a:rPr lang="en-US" dirty="0"/>
                  <a:t>L=</a:t>
                </a:r>
              </a:p>
            </p:txBody>
          </p:sp>
        </p:grpSp>
        <p:sp>
          <p:nvSpPr>
            <p:cNvPr id="6" name="Cube 5">
              <a:extLst>
                <a:ext uri="{FF2B5EF4-FFF2-40B4-BE49-F238E27FC236}">
                  <a16:creationId xmlns:a16="http://schemas.microsoft.com/office/drawing/2014/main" id="{16F77B1C-8795-FD59-3763-91BA51BE2F2A}"/>
                </a:ext>
              </a:extLst>
            </p:cNvPr>
            <p:cNvSpPr/>
            <p:nvPr/>
          </p:nvSpPr>
          <p:spPr>
            <a:xfrm>
              <a:off x="8303273" y="2702157"/>
              <a:ext cx="1467066" cy="514912"/>
            </a:xfrm>
            <a:prstGeom prst="cube">
              <a:avLst>
                <a:gd name="adj" fmla="val 92119"/>
              </a:avLst>
            </a:prstGeom>
            <a:solidFill>
              <a:srgbClr val="FFC000"/>
            </a:solidFill>
            <a:ln w="9525" cap="flat" cmpd="sng" algn="ctr">
              <a:solidFill>
                <a:srgbClr val="BC971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50000"/>
                </a:spcBef>
              </a:pPr>
              <a:endParaRPr lang="en-US">
                <a:solidFill>
                  <a:srgbClr val="000000"/>
                </a:solidFill>
                <a:latin typeface="Arial" charset="0"/>
              </a:endParaRPr>
            </a:p>
          </p:txBody>
        </p:sp>
        <p:sp>
          <p:nvSpPr>
            <p:cNvPr id="7" name="TextBox 6">
              <a:extLst>
                <a:ext uri="{FF2B5EF4-FFF2-40B4-BE49-F238E27FC236}">
                  <a16:creationId xmlns:a16="http://schemas.microsoft.com/office/drawing/2014/main" id="{8D5ED7AE-3B76-A9A3-B428-88C6B45B4613}"/>
                </a:ext>
              </a:extLst>
            </p:cNvPr>
            <p:cNvSpPr txBox="1"/>
            <p:nvPr/>
          </p:nvSpPr>
          <p:spPr>
            <a:xfrm>
              <a:off x="8528131" y="2960356"/>
              <a:ext cx="1412347" cy="261610"/>
            </a:xfrm>
            <a:prstGeom prst="rect">
              <a:avLst/>
            </a:prstGeom>
            <a:noFill/>
          </p:spPr>
          <p:txBody>
            <a:bodyPr wrap="square" rtlCol="0">
              <a:spAutoFit/>
            </a:bodyPr>
            <a:lstStyle/>
            <a:p>
              <a:r>
                <a:rPr lang="en-US" sz="1050" dirty="0"/>
                <a:t>Electrode </a:t>
              </a:r>
            </a:p>
          </p:txBody>
        </p:sp>
        <p:sp>
          <p:nvSpPr>
            <p:cNvPr id="8" name="TextBox 7">
              <a:extLst>
                <a:ext uri="{FF2B5EF4-FFF2-40B4-BE49-F238E27FC236}">
                  <a16:creationId xmlns:a16="http://schemas.microsoft.com/office/drawing/2014/main" id="{30DCC06E-FF28-F725-D1B6-CDEA575DDC6F}"/>
                </a:ext>
              </a:extLst>
            </p:cNvPr>
            <p:cNvSpPr txBox="1"/>
            <p:nvPr/>
          </p:nvSpPr>
          <p:spPr>
            <a:xfrm>
              <a:off x="8528131" y="3867988"/>
              <a:ext cx="722550" cy="415498"/>
            </a:xfrm>
            <a:prstGeom prst="rect">
              <a:avLst/>
            </a:prstGeom>
            <a:noFill/>
          </p:spPr>
          <p:txBody>
            <a:bodyPr wrap="square" rtlCol="0">
              <a:spAutoFit/>
            </a:bodyPr>
            <a:lstStyle/>
            <a:p>
              <a:r>
                <a:rPr lang="en-US" sz="1050" dirty="0"/>
                <a:t>Ferrite sample </a:t>
              </a:r>
            </a:p>
          </p:txBody>
        </p:sp>
      </p:grpSp>
      <p:grpSp>
        <p:nvGrpSpPr>
          <p:cNvPr id="16" name="Group 15">
            <a:extLst>
              <a:ext uri="{FF2B5EF4-FFF2-40B4-BE49-F238E27FC236}">
                <a16:creationId xmlns:a16="http://schemas.microsoft.com/office/drawing/2014/main" id="{CF37A8FE-6DCB-542B-4DA8-1A80B81E04CF}"/>
              </a:ext>
            </a:extLst>
          </p:cNvPr>
          <p:cNvGrpSpPr/>
          <p:nvPr/>
        </p:nvGrpSpPr>
        <p:grpSpPr>
          <a:xfrm>
            <a:off x="3256146" y="2256299"/>
            <a:ext cx="3364862" cy="3638875"/>
            <a:chOff x="8827138" y="2651006"/>
            <a:chExt cx="3364862" cy="3638875"/>
          </a:xfrm>
        </p:grpSpPr>
        <p:sp>
          <p:nvSpPr>
            <p:cNvPr id="17" name="Freeform: Shape 16">
              <a:extLst>
                <a:ext uri="{FF2B5EF4-FFF2-40B4-BE49-F238E27FC236}">
                  <a16:creationId xmlns:a16="http://schemas.microsoft.com/office/drawing/2014/main" id="{061555E2-9FA5-5E54-AE0D-4714BE8ADB0E}"/>
                </a:ext>
              </a:extLst>
            </p:cNvPr>
            <p:cNvSpPr/>
            <p:nvPr/>
          </p:nvSpPr>
          <p:spPr>
            <a:xfrm>
              <a:off x="8827138" y="2651006"/>
              <a:ext cx="2260600" cy="2260600"/>
            </a:xfrm>
            <a:custGeom>
              <a:avLst/>
              <a:gdLst>
                <a:gd name="connsiteX0" fmla="*/ 1130300 w 2260600"/>
                <a:gd name="connsiteY0" fmla="*/ 463550 h 2260600"/>
                <a:gd name="connsiteX1" fmla="*/ 463550 w 2260600"/>
                <a:gd name="connsiteY1" fmla="*/ 1130300 h 2260600"/>
                <a:gd name="connsiteX2" fmla="*/ 1130300 w 2260600"/>
                <a:gd name="connsiteY2" fmla="*/ 1797050 h 2260600"/>
                <a:gd name="connsiteX3" fmla="*/ 1797050 w 2260600"/>
                <a:gd name="connsiteY3" fmla="*/ 1130300 h 2260600"/>
                <a:gd name="connsiteX4" fmla="*/ 1130300 w 2260600"/>
                <a:gd name="connsiteY4" fmla="*/ 463550 h 2260600"/>
                <a:gd name="connsiteX5" fmla="*/ 1130300 w 2260600"/>
                <a:gd name="connsiteY5" fmla="*/ 0 h 2260600"/>
                <a:gd name="connsiteX6" fmla="*/ 2260600 w 2260600"/>
                <a:gd name="connsiteY6" fmla="*/ 1130300 h 2260600"/>
                <a:gd name="connsiteX7" fmla="*/ 1130300 w 2260600"/>
                <a:gd name="connsiteY7" fmla="*/ 2260600 h 2260600"/>
                <a:gd name="connsiteX8" fmla="*/ 0 w 2260600"/>
                <a:gd name="connsiteY8" fmla="*/ 1130300 h 2260600"/>
                <a:gd name="connsiteX9" fmla="*/ 1130300 w 2260600"/>
                <a:gd name="connsiteY9" fmla="*/ 0 h 226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0600" h="2260600">
                  <a:moveTo>
                    <a:pt x="1130300" y="463550"/>
                  </a:moveTo>
                  <a:cubicBezTo>
                    <a:pt x="762064" y="463550"/>
                    <a:pt x="463550" y="762064"/>
                    <a:pt x="463550" y="1130300"/>
                  </a:cubicBezTo>
                  <a:cubicBezTo>
                    <a:pt x="463550" y="1498536"/>
                    <a:pt x="762064" y="1797050"/>
                    <a:pt x="1130300" y="1797050"/>
                  </a:cubicBezTo>
                  <a:cubicBezTo>
                    <a:pt x="1498536" y="1797050"/>
                    <a:pt x="1797050" y="1498536"/>
                    <a:pt x="1797050" y="1130300"/>
                  </a:cubicBezTo>
                  <a:cubicBezTo>
                    <a:pt x="1797050" y="762064"/>
                    <a:pt x="1498536" y="463550"/>
                    <a:pt x="1130300" y="463550"/>
                  </a:cubicBezTo>
                  <a:close/>
                  <a:moveTo>
                    <a:pt x="1130300" y="0"/>
                  </a:moveTo>
                  <a:cubicBezTo>
                    <a:pt x="1754547" y="0"/>
                    <a:pt x="2260600" y="506053"/>
                    <a:pt x="2260600" y="1130300"/>
                  </a:cubicBezTo>
                  <a:cubicBezTo>
                    <a:pt x="2260600" y="1754547"/>
                    <a:pt x="1754547" y="2260600"/>
                    <a:pt x="1130300" y="2260600"/>
                  </a:cubicBezTo>
                  <a:cubicBezTo>
                    <a:pt x="506053" y="2260600"/>
                    <a:pt x="0" y="1754547"/>
                    <a:pt x="0" y="1130300"/>
                  </a:cubicBezTo>
                  <a:cubicBezTo>
                    <a:pt x="0" y="506053"/>
                    <a:pt x="506053" y="0"/>
                    <a:pt x="1130300" y="0"/>
                  </a:cubicBezTo>
                  <a:close/>
                </a:path>
              </a:pathLst>
            </a:custGeom>
            <a:solidFill>
              <a:schemeClr val="bg1">
                <a:lumMod val="65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Rounded Corners 17">
              <a:extLst>
                <a:ext uri="{FF2B5EF4-FFF2-40B4-BE49-F238E27FC236}">
                  <a16:creationId xmlns:a16="http://schemas.microsoft.com/office/drawing/2014/main" id="{BD697E37-43E9-A969-E7D0-BF476B1977C5}"/>
                </a:ext>
              </a:extLst>
            </p:cNvPr>
            <p:cNvSpPr/>
            <p:nvPr/>
          </p:nvSpPr>
          <p:spPr>
            <a:xfrm>
              <a:off x="8827138" y="5378966"/>
              <a:ext cx="2260600" cy="482600"/>
            </a:xfrm>
            <a:prstGeom prst="roundRect">
              <a:avLst>
                <a:gd name="adj" fmla="val 878"/>
              </a:avLst>
            </a:prstGeom>
            <a:solidFill>
              <a:schemeClr val="bg1">
                <a:lumMod val="65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Straight Arrow Connector 18">
              <a:extLst>
                <a:ext uri="{FF2B5EF4-FFF2-40B4-BE49-F238E27FC236}">
                  <a16:creationId xmlns:a16="http://schemas.microsoft.com/office/drawing/2014/main" id="{401B0FE1-21A1-9932-D686-0DA3E9D65884}"/>
                </a:ext>
              </a:extLst>
            </p:cNvPr>
            <p:cNvCxnSpPr/>
            <p:nvPr/>
          </p:nvCxnSpPr>
          <p:spPr>
            <a:xfrm>
              <a:off x="11354438" y="5378966"/>
              <a:ext cx="0" cy="48260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1331120-8985-6C5C-B133-21AC09D14FE7}"/>
                </a:ext>
              </a:extLst>
            </p:cNvPr>
            <p:cNvCxnSpPr>
              <a:cxnSpLocks/>
            </p:cNvCxnSpPr>
            <p:nvPr/>
          </p:nvCxnSpPr>
          <p:spPr>
            <a:xfrm flipH="1">
              <a:off x="8827138" y="5947711"/>
              <a:ext cx="2260600"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EC8D5B-5BCE-F568-AF4B-2F2D72E1C1B9}"/>
                </a:ext>
              </a:extLst>
            </p:cNvPr>
            <p:cNvCxnSpPr>
              <a:cxnSpLocks/>
            </p:cNvCxnSpPr>
            <p:nvPr/>
          </p:nvCxnSpPr>
          <p:spPr>
            <a:xfrm>
              <a:off x="9290688" y="3781306"/>
              <a:ext cx="0" cy="20802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22395D-E6E0-E83A-2677-B77F52A4CB66}"/>
                </a:ext>
              </a:extLst>
            </p:cNvPr>
            <p:cNvCxnSpPr>
              <a:cxnSpLocks/>
            </p:cNvCxnSpPr>
            <p:nvPr/>
          </p:nvCxnSpPr>
          <p:spPr>
            <a:xfrm>
              <a:off x="10624188" y="3781306"/>
              <a:ext cx="0" cy="20802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F0BDE0F-D52D-98A8-F655-F356D2E845C1}"/>
                </a:ext>
              </a:extLst>
            </p:cNvPr>
            <p:cNvCxnSpPr>
              <a:cxnSpLocks/>
            </p:cNvCxnSpPr>
            <p:nvPr/>
          </p:nvCxnSpPr>
          <p:spPr>
            <a:xfrm flipH="1">
              <a:off x="9290688" y="5310555"/>
              <a:ext cx="1333500"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9E23082-81C3-0490-2864-DE6006940454}"/>
                </a:ext>
              </a:extLst>
            </p:cNvPr>
            <p:cNvSpPr txBox="1"/>
            <p:nvPr/>
          </p:nvSpPr>
          <p:spPr>
            <a:xfrm>
              <a:off x="9366265" y="4950832"/>
              <a:ext cx="811523" cy="369332"/>
            </a:xfrm>
            <a:prstGeom prst="rect">
              <a:avLst/>
            </a:prstGeom>
            <a:noFill/>
          </p:spPr>
          <p:txBody>
            <a:bodyPr wrap="square" rtlCol="0">
              <a:spAutoFit/>
            </a:bodyPr>
            <a:lstStyle/>
            <a:p>
              <a:r>
                <a:rPr lang="en-US" dirty="0"/>
                <a:t>ID = </a:t>
              </a:r>
            </a:p>
          </p:txBody>
        </p:sp>
        <p:sp>
          <p:nvSpPr>
            <p:cNvPr id="25" name="TextBox 24">
              <a:extLst>
                <a:ext uri="{FF2B5EF4-FFF2-40B4-BE49-F238E27FC236}">
                  <a16:creationId xmlns:a16="http://schemas.microsoft.com/office/drawing/2014/main" id="{BAC9A541-D2B9-69BA-D0B4-6A180AAA2C7F}"/>
                </a:ext>
              </a:extLst>
            </p:cNvPr>
            <p:cNvSpPr txBox="1"/>
            <p:nvPr/>
          </p:nvSpPr>
          <p:spPr>
            <a:xfrm>
              <a:off x="9366264" y="5920549"/>
              <a:ext cx="811523" cy="369332"/>
            </a:xfrm>
            <a:prstGeom prst="rect">
              <a:avLst/>
            </a:prstGeom>
            <a:noFill/>
          </p:spPr>
          <p:txBody>
            <a:bodyPr wrap="square" rtlCol="0">
              <a:spAutoFit/>
            </a:bodyPr>
            <a:lstStyle/>
            <a:p>
              <a:r>
                <a:rPr lang="en-US" dirty="0"/>
                <a:t>OD = </a:t>
              </a:r>
            </a:p>
          </p:txBody>
        </p:sp>
        <p:sp>
          <p:nvSpPr>
            <p:cNvPr id="26" name="TextBox 25">
              <a:extLst>
                <a:ext uri="{FF2B5EF4-FFF2-40B4-BE49-F238E27FC236}">
                  <a16:creationId xmlns:a16="http://schemas.microsoft.com/office/drawing/2014/main" id="{25B3C1D5-FF74-86E2-8C67-666C2FF64417}"/>
                </a:ext>
              </a:extLst>
            </p:cNvPr>
            <p:cNvSpPr txBox="1"/>
            <p:nvPr/>
          </p:nvSpPr>
          <p:spPr>
            <a:xfrm>
              <a:off x="11380477" y="5435600"/>
              <a:ext cx="811523" cy="369332"/>
            </a:xfrm>
            <a:prstGeom prst="rect">
              <a:avLst/>
            </a:prstGeom>
            <a:noFill/>
          </p:spPr>
          <p:txBody>
            <a:bodyPr wrap="square" rtlCol="0">
              <a:spAutoFit/>
            </a:bodyPr>
            <a:lstStyle/>
            <a:p>
              <a:r>
                <a:rPr lang="en-US" dirty="0"/>
                <a:t>H =</a:t>
              </a:r>
            </a:p>
          </p:txBody>
        </p:sp>
        <p:cxnSp>
          <p:nvCxnSpPr>
            <p:cNvPr id="27" name="Straight Connector 26">
              <a:extLst>
                <a:ext uri="{FF2B5EF4-FFF2-40B4-BE49-F238E27FC236}">
                  <a16:creationId xmlns:a16="http://schemas.microsoft.com/office/drawing/2014/main" id="{3779613F-F86B-912B-F29F-F1BD300B134A}"/>
                </a:ext>
              </a:extLst>
            </p:cNvPr>
            <p:cNvCxnSpPr>
              <a:cxnSpLocks/>
            </p:cNvCxnSpPr>
            <p:nvPr/>
          </p:nvCxnSpPr>
          <p:spPr>
            <a:xfrm>
              <a:off x="11081388" y="3781306"/>
              <a:ext cx="0" cy="20802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9B8873-CF59-B602-5AEA-148A7A80A8F3}"/>
                </a:ext>
              </a:extLst>
            </p:cNvPr>
            <p:cNvCxnSpPr>
              <a:cxnSpLocks/>
            </p:cNvCxnSpPr>
            <p:nvPr/>
          </p:nvCxnSpPr>
          <p:spPr>
            <a:xfrm>
              <a:off x="8827138" y="3724672"/>
              <a:ext cx="0" cy="20802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4560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_cpes_template">
  <a:themeElements>
    <a:clrScheme name="A_cp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_cpes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cap="rnd" cmpd="sng" algn="ctr">
          <a:solidFill>
            <a:srgbClr val="FF9900"/>
          </a:solidFill>
          <a:prstDash val="sysDash"/>
          <a:round/>
          <a:headEnd type="none" w="med" len="med"/>
          <a:tailEnd type="none" w="med" len="med"/>
        </a:ln>
        <a:effectLst/>
      </a:spPr>
      <a:bodyPr vert="horz" wrap="square" lIns="85725" tIns="42863" rIns="85725" bIns="42863" numCol="1" rtlCol="0" anchor="t" anchorCtr="0" compatLnSpc="1">
        <a:prstTxWarp prst="textNoShape">
          <a:avLst/>
        </a:prstTxWarp>
        <a:noAutofit/>
      </a:bodyPr>
      <a:lstStyle>
        <a:defPPr algn="l" defTabSz="857250" eaLnBrk="0" fontAlgn="base" hangingPunct="0">
          <a:spcBef>
            <a:spcPct val="50000"/>
          </a:spcBef>
          <a:spcAft>
            <a:spcPct val="0"/>
          </a:spcAft>
          <a:defRPr sz="1688" b="1">
            <a:solidFill>
              <a:srgbClr val="000000"/>
            </a:solidFill>
            <a:latin typeface="Arial" charset="0"/>
          </a:defRPr>
        </a:defPPr>
      </a:lstStyle>
    </a:spDef>
    <a:lnDef>
      <a:spPr bwMode="auto">
        <a:noFill/>
        <a:ln w="28575" cap="rnd" cmpd="sng" algn="ctr">
          <a:solidFill>
            <a:schemeClr val="tx1">
              <a:lumMod val="65000"/>
              <a:lumOff val="35000"/>
            </a:schemeClr>
          </a:solidFill>
          <a:prstDash val="solid"/>
          <a:round/>
          <a:headEnd type="none" w="med" len="med"/>
          <a:tailEnd type="none" w="med" len="med"/>
        </a:ln>
        <a:effectLst/>
      </a:spPr>
      <a:bodyPr/>
      <a:lstStyle/>
    </a:lnDef>
  </a:objectDefaults>
  <a:extraClrSchemeLst>
    <a:extraClrScheme>
      <a:clrScheme name="A_cpes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_cpes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_cpes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_cpes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_cpes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_cpes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_cpes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509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Times New Roman</vt:lpstr>
      <vt:lpstr>Office Theme</vt:lpstr>
      <vt:lpstr>A_cpes_template</vt:lpstr>
      <vt:lpstr>Core loss database</vt:lpstr>
      <vt:lpstr>Entering new data</vt:lpstr>
      <vt:lpstr>Entering new data (2)</vt:lpstr>
      <vt:lpstr>Filtering through database</vt:lpstr>
      <vt:lpstr>Characteristics database</vt:lpstr>
      <vt:lpstr>PowerPoint Presentation</vt:lpstr>
      <vt:lpstr>Test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sample</dc:title>
  <dc:creator>Ahmed, Ahmed Salah Nabih</dc:creator>
  <cp:lastModifiedBy>Ahmad Nabih</cp:lastModifiedBy>
  <cp:revision>1</cp:revision>
  <dcterms:created xsi:type="dcterms:W3CDTF">2023-04-17T06:02:20Z</dcterms:created>
  <dcterms:modified xsi:type="dcterms:W3CDTF">2025-01-10T22:29:00Z</dcterms:modified>
</cp:coreProperties>
</file>