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9"/>
  </p:notesMasterIdLst>
  <p:sldIdLst>
    <p:sldId id="256" r:id="rId2"/>
    <p:sldId id="258" r:id="rId3"/>
    <p:sldId id="261" r:id="rId4"/>
    <p:sldId id="263" r:id="rId5"/>
    <p:sldId id="266" r:id="rId6"/>
    <p:sldId id="267" r:id="rId7"/>
    <p:sldId id="270" r:id="rId8"/>
    <p:sldId id="316" r:id="rId9"/>
    <p:sldId id="317" r:id="rId10"/>
    <p:sldId id="318" r:id="rId11"/>
    <p:sldId id="309" r:id="rId12"/>
    <p:sldId id="277" r:id="rId13"/>
    <p:sldId id="281" r:id="rId14"/>
    <p:sldId id="284" r:id="rId15"/>
    <p:sldId id="286" r:id="rId16"/>
    <p:sldId id="297" r:id="rId17"/>
    <p:sldId id="315" r:id="rId18"/>
  </p:sldIdLst>
  <p:sldSz cx="9144000" cy="5143500" type="screen16x9"/>
  <p:notesSz cx="6858000" cy="9144000"/>
  <p:embeddedFontLst>
    <p:embeddedFont>
      <p:font typeface="Baasem" pitchFamily="2" charset="2"/>
      <p:regular r:id="rId20"/>
    </p:embeddedFont>
    <p:embeddedFont>
      <p:font typeface="Fira Sans Extra Condensed Medium" panose="020B0604020202020204" charset="0"/>
      <p:regular r:id="rId21"/>
      <p:bold r:id="rId22"/>
      <p:italic r:id="rId23"/>
      <p:boldItalic r:id="rId24"/>
    </p:embeddedFont>
    <p:embeddedFont>
      <p:font typeface="Kodchasan" panose="020B0604020202020204" charset="-34"/>
      <p:regular r:id="rId25"/>
      <p:bold r:id="rId26"/>
      <p:italic r:id="rId27"/>
      <p:boldItalic r:id="rId28"/>
    </p:embeddedFont>
    <p:embeddedFont>
      <p:font typeface="Passion One" panose="020B0604020202020204" charset="0"/>
      <p:regular r:id="rId29"/>
      <p:bold r:id="rId30"/>
    </p:embeddedFont>
    <p:embeddedFont>
      <p:font typeface="Sanchez" panose="020B0604020202020204" charset="0"/>
      <p:regular r:id="rId31"/>
      <p:italic r:id="rId32"/>
    </p:embeddedFont>
    <p:embeddedFont>
      <p:font typeface="Taviraj" panose="020B0604020202020204" charset="-34"/>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69C4D9-5F1D-4955-BEA2-14469194ED85}">
  <a:tblStyle styleId="{A869C4D9-5F1D-4955-BEA2-14469194ED8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521EA27-17DC-496E-8B7C-6C62D15E14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a5c40259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a5c40259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a7c53bfebe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a7c53bfebe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p:cNvGrpSpPr/>
        <p:nvPr/>
      </p:nvGrpSpPr>
      <p:grpSpPr>
        <a:xfrm>
          <a:off x="0" y="0"/>
          <a:ext cx="0" cy="0"/>
          <a:chOff x="0" y="0"/>
          <a:chExt cx="0" cy="0"/>
        </a:xfrm>
      </p:grpSpPr>
      <p:sp>
        <p:nvSpPr>
          <p:cNvPr id="1615" name="Google Shape;1615;g786af212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786af212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0"/>
        <p:cNvGrpSpPr/>
        <p:nvPr/>
      </p:nvGrpSpPr>
      <p:grpSpPr>
        <a:xfrm>
          <a:off x="0" y="0"/>
          <a:ext cx="0" cy="0"/>
          <a:chOff x="0" y="0"/>
          <a:chExt cx="0" cy="0"/>
        </a:xfrm>
      </p:grpSpPr>
      <p:sp>
        <p:nvSpPr>
          <p:cNvPr id="1711" name="Google Shape;1711;gb09ba95993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b09ba95993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5"/>
        <p:cNvGrpSpPr/>
        <p:nvPr/>
      </p:nvGrpSpPr>
      <p:grpSpPr>
        <a:xfrm>
          <a:off x="0" y="0"/>
          <a:ext cx="0" cy="0"/>
          <a:chOff x="0" y="0"/>
          <a:chExt cx="0" cy="0"/>
        </a:xfrm>
      </p:grpSpPr>
      <p:sp>
        <p:nvSpPr>
          <p:cNvPr id="1826" name="Google Shape;1826;gb09ba95993_0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7" name="Google Shape;1827;gb09ba95993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5"/>
        <p:cNvGrpSpPr/>
        <p:nvPr/>
      </p:nvGrpSpPr>
      <p:grpSpPr>
        <a:xfrm>
          <a:off x="0" y="0"/>
          <a:ext cx="0" cy="0"/>
          <a:chOff x="0" y="0"/>
          <a:chExt cx="0" cy="0"/>
        </a:xfrm>
      </p:grpSpPr>
      <p:sp>
        <p:nvSpPr>
          <p:cNvPr id="2186" name="Google Shape;2186;gb09ba95993_1_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7" name="Google Shape;2187;gb09ba95993_1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9fd21fc7c3_0_2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9fd21fc7c3_0_2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a712b607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a712b607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5413dc4d9d_0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5413dc4d9d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ga832c37a2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3" name="Google Shape;1263;ga832c37a2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ga7c53bfeb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4" name="Google Shape;1284;ga7c53bfe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a7c53bfeb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a7c53bfeb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b09ba95993_0_1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b09ba95993_0_1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a832c37a2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a832c37a2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90725" y="1437700"/>
            <a:ext cx="5166300" cy="1719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986675" y="3193725"/>
            <a:ext cx="5166300" cy="512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Kodchasan"/>
                <a:ea typeface="Kodchasan"/>
                <a:cs typeface="Kodchasan"/>
                <a:sym typeface="Kodchas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1">
  <p:cSld name="CUSTOM_9">
    <p:spTree>
      <p:nvGrpSpPr>
        <p:cNvPr id="1" name="Shape 849"/>
        <p:cNvGrpSpPr/>
        <p:nvPr/>
      </p:nvGrpSpPr>
      <p:grpSpPr>
        <a:xfrm>
          <a:off x="0" y="0"/>
          <a:ext cx="0" cy="0"/>
          <a:chOff x="0" y="0"/>
          <a:chExt cx="0" cy="0"/>
        </a:xfrm>
      </p:grpSpPr>
      <p:grpSp>
        <p:nvGrpSpPr>
          <p:cNvPr id="850" name="Google Shape;850;p16"/>
          <p:cNvGrpSpPr/>
          <p:nvPr/>
        </p:nvGrpSpPr>
        <p:grpSpPr>
          <a:xfrm>
            <a:off x="7853321" y="4242106"/>
            <a:ext cx="2565009" cy="1800573"/>
            <a:chOff x="1074165" y="1907849"/>
            <a:chExt cx="1594361" cy="931299"/>
          </a:xfrm>
        </p:grpSpPr>
        <p:sp>
          <p:nvSpPr>
            <p:cNvPr id="851" name="Google Shape;851;p16"/>
            <p:cNvSpPr/>
            <p:nvPr/>
          </p:nvSpPr>
          <p:spPr>
            <a:xfrm rot="5400000">
              <a:off x="1409776" y="1585895"/>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6"/>
            <p:cNvSpPr/>
            <p:nvPr/>
          </p:nvSpPr>
          <p:spPr>
            <a:xfrm rot="5400000">
              <a:off x="1405696" y="1576318"/>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3" name="Google Shape;853;p16"/>
          <p:cNvSpPr txBox="1">
            <a:spLocks noGrp="1"/>
          </p:cNvSpPr>
          <p:nvPr>
            <p:ph type="title"/>
          </p:nvPr>
        </p:nvSpPr>
        <p:spPr>
          <a:xfrm>
            <a:off x="5061425" y="360400"/>
            <a:ext cx="3384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
        <p:nvSpPr>
          <p:cNvPr id="854" name="Google Shape;854;p16"/>
          <p:cNvSpPr txBox="1">
            <a:spLocks noGrp="1"/>
          </p:cNvSpPr>
          <p:nvPr>
            <p:ph type="body" idx="1"/>
          </p:nvPr>
        </p:nvSpPr>
        <p:spPr>
          <a:xfrm>
            <a:off x="5061375" y="1707550"/>
            <a:ext cx="3077700" cy="251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1000"/>
              </a:spcBef>
              <a:spcAft>
                <a:spcPts val="0"/>
              </a:spcAft>
              <a:buSzPts val="1400"/>
              <a:buChar char="○"/>
              <a:defRPr/>
            </a:lvl2pPr>
            <a:lvl3pPr marL="1371600" lvl="2" indent="-317500" rtl="0">
              <a:lnSpc>
                <a:spcPct val="100000"/>
              </a:lnSpc>
              <a:spcBef>
                <a:spcPts val="1000"/>
              </a:spcBef>
              <a:spcAft>
                <a:spcPts val="0"/>
              </a:spcAft>
              <a:buSzPts val="1400"/>
              <a:buChar char="■"/>
              <a:defRPr/>
            </a:lvl3pPr>
            <a:lvl4pPr marL="1828800" lvl="3" indent="-317500" rtl="0">
              <a:lnSpc>
                <a:spcPct val="100000"/>
              </a:lnSpc>
              <a:spcBef>
                <a:spcPts val="1000"/>
              </a:spcBef>
              <a:spcAft>
                <a:spcPts val="0"/>
              </a:spcAft>
              <a:buSzPts val="1400"/>
              <a:buChar char="●"/>
              <a:defRPr/>
            </a:lvl4pPr>
            <a:lvl5pPr marL="2286000" lvl="4" indent="-317500" rtl="0">
              <a:lnSpc>
                <a:spcPct val="100000"/>
              </a:lnSpc>
              <a:spcBef>
                <a:spcPts val="1000"/>
              </a:spcBef>
              <a:spcAft>
                <a:spcPts val="0"/>
              </a:spcAft>
              <a:buSzPts val="1400"/>
              <a:buChar char="○"/>
              <a:defRPr/>
            </a:lvl5pPr>
            <a:lvl6pPr marL="2743200" lvl="5" indent="-317500" rtl="0">
              <a:lnSpc>
                <a:spcPct val="100000"/>
              </a:lnSpc>
              <a:spcBef>
                <a:spcPts val="1000"/>
              </a:spcBef>
              <a:spcAft>
                <a:spcPts val="0"/>
              </a:spcAft>
              <a:buSzPts val="1400"/>
              <a:buChar char="■"/>
              <a:defRPr/>
            </a:lvl6pPr>
            <a:lvl7pPr marL="3200400" lvl="6" indent="-317500" rtl="0">
              <a:lnSpc>
                <a:spcPct val="100000"/>
              </a:lnSpc>
              <a:spcBef>
                <a:spcPts val="1000"/>
              </a:spcBef>
              <a:spcAft>
                <a:spcPts val="0"/>
              </a:spcAft>
              <a:buSzPts val="1400"/>
              <a:buChar char="●"/>
              <a:defRPr/>
            </a:lvl7pPr>
            <a:lvl8pPr marL="3657600" lvl="7" indent="-317500" rtl="0">
              <a:lnSpc>
                <a:spcPct val="100000"/>
              </a:lnSpc>
              <a:spcBef>
                <a:spcPts val="1000"/>
              </a:spcBef>
              <a:spcAft>
                <a:spcPts val="0"/>
              </a:spcAft>
              <a:buSzPts val="1400"/>
              <a:buChar char="○"/>
              <a:defRPr/>
            </a:lvl8pPr>
            <a:lvl9pPr marL="4114800" lvl="8" indent="-317500" rtl="0">
              <a:lnSpc>
                <a:spcPct val="100000"/>
              </a:lnSpc>
              <a:spcBef>
                <a:spcPts val="1000"/>
              </a:spcBef>
              <a:spcAft>
                <a:spcPts val="10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855"/>
        <p:cNvGrpSpPr/>
        <p:nvPr/>
      </p:nvGrpSpPr>
      <p:grpSpPr>
        <a:xfrm>
          <a:off x="0" y="0"/>
          <a:ext cx="0" cy="0"/>
          <a:chOff x="0" y="0"/>
          <a:chExt cx="0" cy="0"/>
        </a:xfrm>
      </p:grpSpPr>
      <p:sp>
        <p:nvSpPr>
          <p:cNvPr id="856" name="Google Shape;856;p17"/>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
        <p:nvSpPr>
          <p:cNvPr id="857" name="Google Shape;857;p17"/>
          <p:cNvSpPr txBox="1">
            <a:spLocks noGrp="1"/>
          </p:cNvSpPr>
          <p:nvPr>
            <p:ph type="title" idx="2"/>
          </p:nvPr>
        </p:nvSpPr>
        <p:spPr>
          <a:xfrm>
            <a:off x="776200" y="3013275"/>
            <a:ext cx="2190300" cy="47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Clr>
                <a:srgbClr val="232552"/>
              </a:buClr>
              <a:buSzPts val="2000"/>
              <a:buNone/>
              <a:defRPr sz="2000">
                <a:solidFill>
                  <a:srgbClr val="232552"/>
                </a:solidFill>
              </a:defRPr>
            </a:lvl2pPr>
            <a:lvl3pPr lvl="2" algn="ctr" rtl="0">
              <a:spcBef>
                <a:spcPts val="0"/>
              </a:spcBef>
              <a:spcAft>
                <a:spcPts val="0"/>
              </a:spcAft>
              <a:buClr>
                <a:srgbClr val="232552"/>
              </a:buClr>
              <a:buSzPts val="2000"/>
              <a:buNone/>
              <a:defRPr sz="2000">
                <a:solidFill>
                  <a:srgbClr val="232552"/>
                </a:solidFill>
              </a:defRPr>
            </a:lvl3pPr>
            <a:lvl4pPr lvl="3" algn="ctr" rtl="0">
              <a:spcBef>
                <a:spcPts val="0"/>
              </a:spcBef>
              <a:spcAft>
                <a:spcPts val="0"/>
              </a:spcAft>
              <a:buClr>
                <a:srgbClr val="232552"/>
              </a:buClr>
              <a:buSzPts val="2000"/>
              <a:buNone/>
              <a:defRPr sz="2000">
                <a:solidFill>
                  <a:srgbClr val="232552"/>
                </a:solidFill>
              </a:defRPr>
            </a:lvl4pPr>
            <a:lvl5pPr lvl="4" algn="ctr" rtl="0">
              <a:spcBef>
                <a:spcPts val="0"/>
              </a:spcBef>
              <a:spcAft>
                <a:spcPts val="0"/>
              </a:spcAft>
              <a:buClr>
                <a:srgbClr val="232552"/>
              </a:buClr>
              <a:buSzPts val="2000"/>
              <a:buNone/>
              <a:defRPr sz="2000">
                <a:solidFill>
                  <a:srgbClr val="232552"/>
                </a:solidFill>
              </a:defRPr>
            </a:lvl5pPr>
            <a:lvl6pPr lvl="5" algn="ctr" rtl="0">
              <a:spcBef>
                <a:spcPts val="0"/>
              </a:spcBef>
              <a:spcAft>
                <a:spcPts val="0"/>
              </a:spcAft>
              <a:buClr>
                <a:srgbClr val="232552"/>
              </a:buClr>
              <a:buSzPts val="2000"/>
              <a:buNone/>
              <a:defRPr sz="2000">
                <a:solidFill>
                  <a:srgbClr val="232552"/>
                </a:solidFill>
              </a:defRPr>
            </a:lvl6pPr>
            <a:lvl7pPr lvl="6" algn="ctr" rtl="0">
              <a:spcBef>
                <a:spcPts val="0"/>
              </a:spcBef>
              <a:spcAft>
                <a:spcPts val="0"/>
              </a:spcAft>
              <a:buClr>
                <a:srgbClr val="232552"/>
              </a:buClr>
              <a:buSzPts val="2000"/>
              <a:buNone/>
              <a:defRPr sz="2000">
                <a:solidFill>
                  <a:srgbClr val="232552"/>
                </a:solidFill>
              </a:defRPr>
            </a:lvl7pPr>
            <a:lvl8pPr lvl="7" algn="ctr" rtl="0">
              <a:spcBef>
                <a:spcPts val="0"/>
              </a:spcBef>
              <a:spcAft>
                <a:spcPts val="0"/>
              </a:spcAft>
              <a:buClr>
                <a:srgbClr val="232552"/>
              </a:buClr>
              <a:buSzPts val="2000"/>
              <a:buNone/>
              <a:defRPr sz="2000">
                <a:solidFill>
                  <a:srgbClr val="232552"/>
                </a:solidFill>
              </a:defRPr>
            </a:lvl8pPr>
            <a:lvl9pPr lvl="8" algn="ctr" rtl="0">
              <a:spcBef>
                <a:spcPts val="0"/>
              </a:spcBef>
              <a:spcAft>
                <a:spcPts val="0"/>
              </a:spcAft>
              <a:buClr>
                <a:srgbClr val="232552"/>
              </a:buClr>
              <a:buSzPts val="2000"/>
              <a:buNone/>
              <a:defRPr sz="2000">
                <a:solidFill>
                  <a:srgbClr val="232552"/>
                </a:solidFill>
              </a:defRPr>
            </a:lvl9pPr>
          </a:lstStyle>
          <a:p>
            <a:endParaRPr/>
          </a:p>
        </p:txBody>
      </p:sp>
      <p:sp>
        <p:nvSpPr>
          <p:cNvPr id="858" name="Google Shape;858;p17"/>
          <p:cNvSpPr txBox="1">
            <a:spLocks noGrp="1"/>
          </p:cNvSpPr>
          <p:nvPr>
            <p:ph type="subTitle" idx="1"/>
          </p:nvPr>
        </p:nvSpPr>
        <p:spPr>
          <a:xfrm>
            <a:off x="776200" y="3392953"/>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9" name="Google Shape;859;p17"/>
          <p:cNvSpPr txBox="1">
            <a:spLocks noGrp="1"/>
          </p:cNvSpPr>
          <p:nvPr>
            <p:ph type="title" idx="3"/>
          </p:nvPr>
        </p:nvSpPr>
        <p:spPr>
          <a:xfrm>
            <a:off x="6180250" y="3013275"/>
            <a:ext cx="2190300" cy="47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Clr>
                <a:srgbClr val="232552"/>
              </a:buClr>
              <a:buSzPts val="2000"/>
              <a:buNone/>
              <a:defRPr sz="2000">
                <a:solidFill>
                  <a:srgbClr val="232552"/>
                </a:solidFill>
              </a:defRPr>
            </a:lvl2pPr>
            <a:lvl3pPr lvl="2" algn="ctr" rtl="0">
              <a:spcBef>
                <a:spcPts val="0"/>
              </a:spcBef>
              <a:spcAft>
                <a:spcPts val="0"/>
              </a:spcAft>
              <a:buClr>
                <a:srgbClr val="232552"/>
              </a:buClr>
              <a:buSzPts val="2000"/>
              <a:buNone/>
              <a:defRPr sz="2000">
                <a:solidFill>
                  <a:srgbClr val="232552"/>
                </a:solidFill>
              </a:defRPr>
            </a:lvl3pPr>
            <a:lvl4pPr lvl="3" algn="ctr" rtl="0">
              <a:spcBef>
                <a:spcPts val="0"/>
              </a:spcBef>
              <a:spcAft>
                <a:spcPts val="0"/>
              </a:spcAft>
              <a:buClr>
                <a:srgbClr val="232552"/>
              </a:buClr>
              <a:buSzPts val="2000"/>
              <a:buNone/>
              <a:defRPr sz="2000">
                <a:solidFill>
                  <a:srgbClr val="232552"/>
                </a:solidFill>
              </a:defRPr>
            </a:lvl4pPr>
            <a:lvl5pPr lvl="4" algn="ctr" rtl="0">
              <a:spcBef>
                <a:spcPts val="0"/>
              </a:spcBef>
              <a:spcAft>
                <a:spcPts val="0"/>
              </a:spcAft>
              <a:buClr>
                <a:srgbClr val="232552"/>
              </a:buClr>
              <a:buSzPts val="2000"/>
              <a:buNone/>
              <a:defRPr sz="2000">
                <a:solidFill>
                  <a:srgbClr val="232552"/>
                </a:solidFill>
              </a:defRPr>
            </a:lvl5pPr>
            <a:lvl6pPr lvl="5" algn="ctr" rtl="0">
              <a:spcBef>
                <a:spcPts val="0"/>
              </a:spcBef>
              <a:spcAft>
                <a:spcPts val="0"/>
              </a:spcAft>
              <a:buClr>
                <a:srgbClr val="232552"/>
              </a:buClr>
              <a:buSzPts val="2000"/>
              <a:buNone/>
              <a:defRPr sz="2000">
                <a:solidFill>
                  <a:srgbClr val="232552"/>
                </a:solidFill>
              </a:defRPr>
            </a:lvl6pPr>
            <a:lvl7pPr lvl="6" algn="ctr" rtl="0">
              <a:spcBef>
                <a:spcPts val="0"/>
              </a:spcBef>
              <a:spcAft>
                <a:spcPts val="0"/>
              </a:spcAft>
              <a:buClr>
                <a:srgbClr val="232552"/>
              </a:buClr>
              <a:buSzPts val="2000"/>
              <a:buNone/>
              <a:defRPr sz="2000">
                <a:solidFill>
                  <a:srgbClr val="232552"/>
                </a:solidFill>
              </a:defRPr>
            </a:lvl7pPr>
            <a:lvl8pPr lvl="7" algn="ctr" rtl="0">
              <a:spcBef>
                <a:spcPts val="0"/>
              </a:spcBef>
              <a:spcAft>
                <a:spcPts val="0"/>
              </a:spcAft>
              <a:buClr>
                <a:srgbClr val="232552"/>
              </a:buClr>
              <a:buSzPts val="2000"/>
              <a:buNone/>
              <a:defRPr sz="2000">
                <a:solidFill>
                  <a:srgbClr val="232552"/>
                </a:solidFill>
              </a:defRPr>
            </a:lvl8pPr>
            <a:lvl9pPr lvl="8" algn="ctr" rtl="0">
              <a:spcBef>
                <a:spcPts val="0"/>
              </a:spcBef>
              <a:spcAft>
                <a:spcPts val="0"/>
              </a:spcAft>
              <a:buClr>
                <a:srgbClr val="232552"/>
              </a:buClr>
              <a:buSzPts val="2000"/>
              <a:buNone/>
              <a:defRPr sz="2000">
                <a:solidFill>
                  <a:srgbClr val="232552"/>
                </a:solidFill>
              </a:defRPr>
            </a:lvl9pPr>
          </a:lstStyle>
          <a:p>
            <a:endParaRPr/>
          </a:p>
        </p:txBody>
      </p:sp>
      <p:sp>
        <p:nvSpPr>
          <p:cNvPr id="860" name="Google Shape;860;p17"/>
          <p:cNvSpPr txBox="1">
            <a:spLocks noGrp="1"/>
          </p:cNvSpPr>
          <p:nvPr>
            <p:ph type="subTitle" idx="4"/>
          </p:nvPr>
        </p:nvSpPr>
        <p:spPr>
          <a:xfrm>
            <a:off x="6180239" y="3392953"/>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1" name="Google Shape;861;p17"/>
          <p:cNvSpPr txBox="1">
            <a:spLocks noGrp="1"/>
          </p:cNvSpPr>
          <p:nvPr>
            <p:ph type="title" idx="5"/>
          </p:nvPr>
        </p:nvSpPr>
        <p:spPr>
          <a:xfrm>
            <a:off x="3478225" y="3013300"/>
            <a:ext cx="2190300" cy="47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Clr>
                <a:srgbClr val="232552"/>
              </a:buClr>
              <a:buSzPts val="2000"/>
              <a:buNone/>
              <a:defRPr sz="2000">
                <a:solidFill>
                  <a:srgbClr val="232552"/>
                </a:solidFill>
              </a:defRPr>
            </a:lvl2pPr>
            <a:lvl3pPr lvl="2" algn="ctr" rtl="0">
              <a:spcBef>
                <a:spcPts val="0"/>
              </a:spcBef>
              <a:spcAft>
                <a:spcPts val="0"/>
              </a:spcAft>
              <a:buClr>
                <a:srgbClr val="232552"/>
              </a:buClr>
              <a:buSzPts val="2000"/>
              <a:buNone/>
              <a:defRPr sz="2000">
                <a:solidFill>
                  <a:srgbClr val="232552"/>
                </a:solidFill>
              </a:defRPr>
            </a:lvl3pPr>
            <a:lvl4pPr lvl="3" algn="ctr" rtl="0">
              <a:spcBef>
                <a:spcPts val="0"/>
              </a:spcBef>
              <a:spcAft>
                <a:spcPts val="0"/>
              </a:spcAft>
              <a:buClr>
                <a:srgbClr val="232552"/>
              </a:buClr>
              <a:buSzPts val="2000"/>
              <a:buNone/>
              <a:defRPr sz="2000">
                <a:solidFill>
                  <a:srgbClr val="232552"/>
                </a:solidFill>
              </a:defRPr>
            </a:lvl4pPr>
            <a:lvl5pPr lvl="4" algn="ctr" rtl="0">
              <a:spcBef>
                <a:spcPts val="0"/>
              </a:spcBef>
              <a:spcAft>
                <a:spcPts val="0"/>
              </a:spcAft>
              <a:buClr>
                <a:srgbClr val="232552"/>
              </a:buClr>
              <a:buSzPts val="2000"/>
              <a:buNone/>
              <a:defRPr sz="2000">
                <a:solidFill>
                  <a:srgbClr val="232552"/>
                </a:solidFill>
              </a:defRPr>
            </a:lvl5pPr>
            <a:lvl6pPr lvl="5" algn="ctr" rtl="0">
              <a:spcBef>
                <a:spcPts val="0"/>
              </a:spcBef>
              <a:spcAft>
                <a:spcPts val="0"/>
              </a:spcAft>
              <a:buClr>
                <a:srgbClr val="232552"/>
              </a:buClr>
              <a:buSzPts val="2000"/>
              <a:buNone/>
              <a:defRPr sz="2000">
                <a:solidFill>
                  <a:srgbClr val="232552"/>
                </a:solidFill>
              </a:defRPr>
            </a:lvl6pPr>
            <a:lvl7pPr lvl="6" algn="ctr" rtl="0">
              <a:spcBef>
                <a:spcPts val="0"/>
              </a:spcBef>
              <a:spcAft>
                <a:spcPts val="0"/>
              </a:spcAft>
              <a:buClr>
                <a:srgbClr val="232552"/>
              </a:buClr>
              <a:buSzPts val="2000"/>
              <a:buNone/>
              <a:defRPr sz="2000">
                <a:solidFill>
                  <a:srgbClr val="232552"/>
                </a:solidFill>
              </a:defRPr>
            </a:lvl7pPr>
            <a:lvl8pPr lvl="7" algn="ctr" rtl="0">
              <a:spcBef>
                <a:spcPts val="0"/>
              </a:spcBef>
              <a:spcAft>
                <a:spcPts val="0"/>
              </a:spcAft>
              <a:buClr>
                <a:srgbClr val="232552"/>
              </a:buClr>
              <a:buSzPts val="2000"/>
              <a:buNone/>
              <a:defRPr sz="2000">
                <a:solidFill>
                  <a:srgbClr val="232552"/>
                </a:solidFill>
              </a:defRPr>
            </a:lvl8pPr>
            <a:lvl9pPr lvl="8" algn="ctr" rtl="0">
              <a:spcBef>
                <a:spcPts val="0"/>
              </a:spcBef>
              <a:spcAft>
                <a:spcPts val="0"/>
              </a:spcAft>
              <a:buClr>
                <a:srgbClr val="232552"/>
              </a:buClr>
              <a:buSzPts val="2000"/>
              <a:buNone/>
              <a:defRPr sz="2000">
                <a:solidFill>
                  <a:srgbClr val="232552"/>
                </a:solidFill>
              </a:defRPr>
            </a:lvl9pPr>
          </a:lstStyle>
          <a:p>
            <a:endParaRPr/>
          </a:p>
        </p:txBody>
      </p:sp>
      <p:sp>
        <p:nvSpPr>
          <p:cNvPr id="862" name="Google Shape;862;p17"/>
          <p:cNvSpPr txBox="1">
            <a:spLocks noGrp="1"/>
          </p:cNvSpPr>
          <p:nvPr>
            <p:ph type="subTitle" idx="6"/>
          </p:nvPr>
        </p:nvSpPr>
        <p:spPr>
          <a:xfrm>
            <a:off x="3478219" y="3392953"/>
            <a:ext cx="2190300" cy="82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3" name="Google Shape;863;p17"/>
          <p:cNvSpPr txBox="1">
            <a:spLocks noGrp="1"/>
          </p:cNvSpPr>
          <p:nvPr>
            <p:ph type="title" idx="7" hasCustomPrompt="1"/>
          </p:nvPr>
        </p:nvSpPr>
        <p:spPr>
          <a:xfrm>
            <a:off x="1514625" y="2085575"/>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64" name="Google Shape;864;p17"/>
          <p:cNvSpPr txBox="1">
            <a:spLocks noGrp="1"/>
          </p:cNvSpPr>
          <p:nvPr>
            <p:ph type="title" idx="8" hasCustomPrompt="1"/>
          </p:nvPr>
        </p:nvSpPr>
        <p:spPr>
          <a:xfrm>
            <a:off x="4222900" y="2085575"/>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65" name="Google Shape;865;p17"/>
          <p:cNvSpPr txBox="1">
            <a:spLocks noGrp="1"/>
          </p:cNvSpPr>
          <p:nvPr>
            <p:ph type="title" idx="9" hasCustomPrompt="1"/>
          </p:nvPr>
        </p:nvSpPr>
        <p:spPr>
          <a:xfrm>
            <a:off x="6918675" y="2085575"/>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CUSTOM_8_1">
    <p:spTree>
      <p:nvGrpSpPr>
        <p:cNvPr id="1" name="Shape 866"/>
        <p:cNvGrpSpPr/>
        <p:nvPr/>
      </p:nvGrpSpPr>
      <p:grpSpPr>
        <a:xfrm>
          <a:off x="0" y="0"/>
          <a:ext cx="0" cy="0"/>
          <a:chOff x="0" y="0"/>
          <a:chExt cx="0" cy="0"/>
        </a:xfrm>
      </p:grpSpPr>
      <p:sp>
        <p:nvSpPr>
          <p:cNvPr id="867" name="Google Shape;867;p18"/>
          <p:cNvSpPr txBox="1">
            <a:spLocks noGrp="1"/>
          </p:cNvSpPr>
          <p:nvPr>
            <p:ph type="title"/>
          </p:nvPr>
        </p:nvSpPr>
        <p:spPr>
          <a:xfrm>
            <a:off x="1989676" y="3618797"/>
            <a:ext cx="20940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8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68" name="Google Shape;868;p18"/>
          <p:cNvSpPr txBox="1">
            <a:spLocks noGrp="1"/>
          </p:cNvSpPr>
          <p:nvPr>
            <p:ph type="subTitle" idx="1"/>
          </p:nvPr>
        </p:nvSpPr>
        <p:spPr>
          <a:xfrm>
            <a:off x="1989681" y="3954900"/>
            <a:ext cx="20940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69" name="Google Shape;869;p18"/>
          <p:cNvSpPr txBox="1">
            <a:spLocks noGrp="1"/>
          </p:cNvSpPr>
          <p:nvPr>
            <p:ph type="title" idx="2"/>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
        <p:nvSpPr>
          <p:cNvPr id="870" name="Google Shape;870;p18"/>
          <p:cNvSpPr txBox="1">
            <a:spLocks noGrp="1"/>
          </p:cNvSpPr>
          <p:nvPr>
            <p:ph type="title" idx="3"/>
          </p:nvPr>
        </p:nvSpPr>
        <p:spPr>
          <a:xfrm>
            <a:off x="5075575" y="3618797"/>
            <a:ext cx="2094000" cy="429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8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71" name="Google Shape;871;p18"/>
          <p:cNvSpPr txBox="1">
            <a:spLocks noGrp="1"/>
          </p:cNvSpPr>
          <p:nvPr>
            <p:ph type="subTitle" idx="4"/>
          </p:nvPr>
        </p:nvSpPr>
        <p:spPr>
          <a:xfrm>
            <a:off x="5075575" y="3954900"/>
            <a:ext cx="20940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872"/>
        <p:cNvGrpSpPr/>
        <p:nvPr/>
      </p:nvGrpSpPr>
      <p:grpSpPr>
        <a:xfrm>
          <a:off x="0" y="0"/>
          <a:ext cx="0" cy="0"/>
          <a:chOff x="0" y="0"/>
          <a:chExt cx="0" cy="0"/>
        </a:xfrm>
      </p:grpSpPr>
      <p:sp>
        <p:nvSpPr>
          <p:cNvPr id="873" name="Google Shape;873;p19"/>
          <p:cNvSpPr txBox="1">
            <a:spLocks noGrp="1"/>
          </p:cNvSpPr>
          <p:nvPr>
            <p:ph type="title"/>
          </p:nvPr>
        </p:nvSpPr>
        <p:spPr>
          <a:xfrm>
            <a:off x="1102800" y="1667024"/>
            <a:ext cx="2183700" cy="431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300"/>
              <a:buNone/>
              <a:defRPr sz="1800"/>
            </a:lvl1pPr>
            <a:lvl2pPr lvl="1" algn="r" rtl="0">
              <a:spcBef>
                <a:spcPts val="0"/>
              </a:spcBef>
              <a:spcAft>
                <a:spcPts val="0"/>
              </a:spcAft>
              <a:buSzPts val="2300"/>
              <a:buNone/>
              <a:defRPr sz="2300"/>
            </a:lvl2pPr>
            <a:lvl3pPr lvl="2" algn="r" rtl="0">
              <a:spcBef>
                <a:spcPts val="0"/>
              </a:spcBef>
              <a:spcAft>
                <a:spcPts val="0"/>
              </a:spcAft>
              <a:buSzPts val="2300"/>
              <a:buNone/>
              <a:defRPr sz="2300"/>
            </a:lvl3pPr>
            <a:lvl4pPr lvl="3" algn="r" rtl="0">
              <a:spcBef>
                <a:spcPts val="0"/>
              </a:spcBef>
              <a:spcAft>
                <a:spcPts val="0"/>
              </a:spcAft>
              <a:buSzPts val="2300"/>
              <a:buNone/>
              <a:defRPr sz="2300"/>
            </a:lvl4pPr>
            <a:lvl5pPr lvl="4" algn="r" rtl="0">
              <a:spcBef>
                <a:spcPts val="0"/>
              </a:spcBef>
              <a:spcAft>
                <a:spcPts val="0"/>
              </a:spcAft>
              <a:buSzPts val="2300"/>
              <a:buNone/>
              <a:defRPr sz="2300"/>
            </a:lvl5pPr>
            <a:lvl6pPr lvl="5" algn="r" rtl="0">
              <a:spcBef>
                <a:spcPts val="0"/>
              </a:spcBef>
              <a:spcAft>
                <a:spcPts val="0"/>
              </a:spcAft>
              <a:buSzPts val="2300"/>
              <a:buNone/>
              <a:defRPr sz="2300"/>
            </a:lvl6pPr>
            <a:lvl7pPr lvl="6" algn="r" rtl="0">
              <a:spcBef>
                <a:spcPts val="0"/>
              </a:spcBef>
              <a:spcAft>
                <a:spcPts val="0"/>
              </a:spcAft>
              <a:buSzPts val="2300"/>
              <a:buNone/>
              <a:defRPr sz="2300"/>
            </a:lvl7pPr>
            <a:lvl8pPr lvl="7" algn="r" rtl="0">
              <a:spcBef>
                <a:spcPts val="0"/>
              </a:spcBef>
              <a:spcAft>
                <a:spcPts val="0"/>
              </a:spcAft>
              <a:buSzPts val="2300"/>
              <a:buNone/>
              <a:defRPr sz="2300"/>
            </a:lvl8pPr>
            <a:lvl9pPr lvl="8" algn="r" rtl="0">
              <a:spcBef>
                <a:spcPts val="0"/>
              </a:spcBef>
              <a:spcAft>
                <a:spcPts val="0"/>
              </a:spcAft>
              <a:buSzPts val="2300"/>
              <a:buNone/>
              <a:defRPr sz="2300"/>
            </a:lvl9pPr>
          </a:lstStyle>
          <a:p>
            <a:endParaRPr/>
          </a:p>
        </p:txBody>
      </p:sp>
      <p:sp>
        <p:nvSpPr>
          <p:cNvPr id="874" name="Google Shape;874;p19"/>
          <p:cNvSpPr txBox="1">
            <a:spLocks noGrp="1"/>
          </p:cNvSpPr>
          <p:nvPr>
            <p:ph type="subTitle" idx="1"/>
          </p:nvPr>
        </p:nvSpPr>
        <p:spPr>
          <a:xfrm>
            <a:off x="1102800" y="2000800"/>
            <a:ext cx="2183700" cy="654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75" name="Google Shape;875;p19"/>
          <p:cNvSpPr txBox="1">
            <a:spLocks noGrp="1"/>
          </p:cNvSpPr>
          <p:nvPr>
            <p:ph type="title" idx="2"/>
          </p:nvPr>
        </p:nvSpPr>
        <p:spPr>
          <a:xfrm>
            <a:off x="1102800" y="3256225"/>
            <a:ext cx="2183700" cy="431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300"/>
              <a:buNone/>
              <a:defRPr sz="1800"/>
            </a:lvl1pPr>
            <a:lvl2pPr lvl="1" algn="r" rtl="0">
              <a:spcBef>
                <a:spcPts val="0"/>
              </a:spcBef>
              <a:spcAft>
                <a:spcPts val="0"/>
              </a:spcAft>
              <a:buSzPts val="2300"/>
              <a:buNone/>
              <a:defRPr sz="2300"/>
            </a:lvl2pPr>
            <a:lvl3pPr lvl="2" algn="r" rtl="0">
              <a:spcBef>
                <a:spcPts val="0"/>
              </a:spcBef>
              <a:spcAft>
                <a:spcPts val="0"/>
              </a:spcAft>
              <a:buSzPts val="2300"/>
              <a:buNone/>
              <a:defRPr sz="2300"/>
            </a:lvl3pPr>
            <a:lvl4pPr lvl="3" algn="r" rtl="0">
              <a:spcBef>
                <a:spcPts val="0"/>
              </a:spcBef>
              <a:spcAft>
                <a:spcPts val="0"/>
              </a:spcAft>
              <a:buSzPts val="2300"/>
              <a:buNone/>
              <a:defRPr sz="2300"/>
            </a:lvl4pPr>
            <a:lvl5pPr lvl="4" algn="r" rtl="0">
              <a:spcBef>
                <a:spcPts val="0"/>
              </a:spcBef>
              <a:spcAft>
                <a:spcPts val="0"/>
              </a:spcAft>
              <a:buSzPts val="2300"/>
              <a:buNone/>
              <a:defRPr sz="2300"/>
            </a:lvl5pPr>
            <a:lvl6pPr lvl="5" algn="r" rtl="0">
              <a:spcBef>
                <a:spcPts val="0"/>
              </a:spcBef>
              <a:spcAft>
                <a:spcPts val="0"/>
              </a:spcAft>
              <a:buSzPts val="2300"/>
              <a:buNone/>
              <a:defRPr sz="2300"/>
            </a:lvl6pPr>
            <a:lvl7pPr lvl="6" algn="r" rtl="0">
              <a:spcBef>
                <a:spcPts val="0"/>
              </a:spcBef>
              <a:spcAft>
                <a:spcPts val="0"/>
              </a:spcAft>
              <a:buSzPts val="2300"/>
              <a:buNone/>
              <a:defRPr sz="2300"/>
            </a:lvl7pPr>
            <a:lvl8pPr lvl="7" algn="r" rtl="0">
              <a:spcBef>
                <a:spcPts val="0"/>
              </a:spcBef>
              <a:spcAft>
                <a:spcPts val="0"/>
              </a:spcAft>
              <a:buSzPts val="2300"/>
              <a:buNone/>
              <a:defRPr sz="2300"/>
            </a:lvl8pPr>
            <a:lvl9pPr lvl="8" algn="r" rtl="0">
              <a:spcBef>
                <a:spcPts val="0"/>
              </a:spcBef>
              <a:spcAft>
                <a:spcPts val="0"/>
              </a:spcAft>
              <a:buSzPts val="2300"/>
              <a:buNone/>
              <a:defRPr sz="2300"/>
            </a:lvl9pPr>
          </a:lstStyle>
          <a:p>
            <a:endParaRPr/>
          </a:p>
        </p:txBody>
      </p:sp>
      <p:sp>
        <p:nvSpPr>
          <p:cNvPr id="876" name="Google Shape;876;p19"/>
          <p:cNvSpPr txBox="1">
            <a:spLocks noGrp="1"/>
          </p:cNvSpPr>
          <p:nvPr>
            <p:ph type="subTitle" idx="3"/>
          </p:nvPr>
        </p:nvSpPr>
        <p:spPr>
          <a:xfrm>
            <a:off x="1102800" y="3589974"/>
            <a:ext cx="2183700" cy="658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77" name="Google Shape;877;p19"/>
          <p:cNvSpPr txBox="1">
            <a:spLocks noGrp="1"/>
          </p:cNvSpPr>
          <p:nvPr>
            <p:ph type="title" idx="4"/>
          </p:nvPr>
        </p:nvSpPr>
        <p:spPr>
          <a:xfrm>
            <a:off x="5872750" y="1667024"/>
            <a:ext cx="2183700" cy="431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300"/>
              <a:buNone/>
              <a:defRPr sz="18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878" name="Google Shape;878;p19"/>
          <p:cNvSpPr txBox="1">
            <a:spLocks noGrp="1"/>
          </p:cNvSpPr>
          <p:nvPr>
            <p:ph type="subTitle" idx="5"/>
          </p:nvPr>
        </p:nvSpPr>
        <p:spPr>
          <a:xfrm>
            <a:off x="5872750" y="2000800"/>
            <a:ext cx="2183700" cy="6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79" name="Google Shape;879;p19"/>
          <p:cNvSpPr txBox="1">
            <a:spLocks noGrp="1"/>
          </p:cNvSpPr>
          <p:nvPr>
            <p:ph type="title" idx="6"/>
          </p:nvPr>
        </p:nvSpPr>
        <p:spPr>
          <a:xfrm>
            <a:off x="5872750" y="3256225"/>
            <a:ext cx="2183700" cy="431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300"/>
              <a:buNone/>
              <a:defRPr sz="18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880" name="Google Shape;880;p19"/>
          <p:cNvSpPr txBox="1">
            <a:spLocks noGrp="1"/>
          </p:cNvSpPr>
          <p:nvPr>
            <p:ph type="subTitle" idx="7"/>
          </p:nvPr>
        </p:nvSpPr>
        <p:spPr>
          <a:xfrm>
            <a:off x="5872750" y="3589974"/>
            <a:ext cx="2183700" cy="6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81" name="Google Shape;881;p19"/>
          <p:cNvSpPr txBox="1">
            <a:spLocks noGrp="1"/>
          </p:cNvSpPr>
          <p:nvPr>
            <p:ph type="title" idx="8"/>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896"/>
        <p:cNvGrpSpPr/>
        <p:nvPr/>
      </p:nvGrpSpPr>
      <p:grpSpPr>
        <a:xfrm>
          <a:off x="0" y="0"/>
          <a:ext cx="0" cy="0"/>
          <a:chOff x="0" y="0"/>
          <a:chExt cx="0" cy="0"/>
        </a:xfrm>
      </p:grpSpPr>
      <p:sp>
        <p:nvSpPr>
          <p:cNvPr id="897" name="Google Shape;897;p21"/>
          <p:cNvSpPr txBox="1">
            <a:spLocks noGrp="1"/>
          </p:cNvSpPr>
          <p:nvPr>
            <p:ph type="ctrTitle"/>
          </p:nvPr>
        </p:nvSpPr>
        <p:spPr>
          <a:xfrm>
            <a:off x="1636950" y="24047"/>
            <a:ext cx="58701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98" name="Google Shape;898;p21"/>
          <p:cNvSpPr txBox="1"/>
          <p:nvPr/>
        </p:nvSpPr>
        <p:spPr>
          <a:xfrm>
            <a:off x="1920925" y="3735925"/>
            <a:ext cx="5302200" cy="54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300"/>
              </a:spcBef>
              <a:spcAft>
                <a:spcPts val="0"/>
              </a:spcAft>
              <a:buNone/>
            </a:pPr>
            <a:r>
              <a:rPr lang="en" sz="1200">
                <a:solidFill>
                  <a:srgbClr val="CEA37C"/>
                </a:solidFill>
                <a:latin typeface="Sanchez"/>
                <a:ea typeface="Sanchez"/>
                <a:cs typeface="Sanchez"/>
                <a:sym typeface="Sanchez"/>
              </a:rPr>
              <a:t>CREDITS: This presentation template was created by </a:t>
            </a:r>
            <a:r>
              <a:rPr lang="en" sz="1200">
                <a:solidFill>
                  <a:srgbClr val="CEA37C"/>
                </a:solidFill>
                <a:uFill>
                  <a:noFill/>
                </a:uFill>
                <a:latin typeface="Sanchez"/>
                <a:ea typeface="Sanchez"/>
                <a:cs typeface="Sanchez"/>
                <a:sym typeface="Sanchez"/>
                <a:hlinkClick r:id="rId2">
                  <a:extLst>
                    <a:ext uri="{A12FA001-AC4F-418D-AE19-62706E023703}">
                      <ahyp:hlinkClr xmlns:ahyp="http://schemas.microsoft.com/office/drawing/2018/hyperlinkcolor" val="tx"/>
                    </a:ext>
                  </a:extLst>
                </a:hlinkClick>
              </a:rPr>
              <a:t>Slidesgo</a:t>
            </a:r>
            <a:r>
              <a:rPr lang="en" sz="1200">
                <a:solidFill>
                  <a:srgbClr val="CEA37C"/>
                </a:solidFill>
                <a:latin typeface="Sanchez"/>
                <a:ea typeface="Sanchez"/>
                <a:cs typeface="Sanchez"/>
                <a:sym typeface="Sanchez"/>
              </a:rPr>
              <a:t>, including icons by </a:t>
            </a:r>
            <a:r>
              <a:rPr lang="en" sz="1200">
                <a:solidFill>
                  <a:srgbClr val="CEA37C"/>
                </a:solidFill>
                <a:uFill>
                  <a:noFill/>
                </a:uFill>
                <a:latin typeface="Sanchez"/>
                <a:ea typeface="Sanchez"/>
                <a:cs typeface="Sanchez"/>
                <a:sym typeface="Sanchez"/>
                <a:hlinkClick r:id="rId3">
                  <a:extLst>
                    <a:ext uri="{A12FA001-AC4F-418D-AE19-62706E023703}">
                      <ahyp:hlinkClr xmlns:ahyp="http://schemas.microsoft.com/office/drawing/2018/hyperlinkcolor" val="tx"/>
                    </a:ext>
                  </a:extLst>
                </a:hlinkClick>
              </a:rPr>
              <a:t>Flaticon</a:t>
            </a:r>
            <a:r>
              <a:rPr lang="en" sz="1200">
                <a:solidFill>
                  <a:srgbClr val="CEA37C"/>
                </a:solidFill>
                <a:latin typeface="Sanchez"/>
                <a:ea typeface="Sanchez"/>
                <a:cs typeface="Sanchez"/>
                <a:sym typeface="Sanchez"/>
              </a:rPr>
              <a:t>, and infographics &amp; images by </a:t>
            </a:r>
            <a:r>
              <a:rPr lang="en" sz="1200">
                <a:solidFill>
                  <a:srgbClr val="CEA37C"/>
                </a:solidFill>
                <a:uFill>
                  <a:noFill/>
                </a:uFill>
                <a:latin typeface="Sanchez"/>
                <a:ea typeface="Sanchez"/>
                <a:cs typeface="Sanchez"/>
                <a:sym typeface="Sanchez"/>
                <a:hlinkClick r:id="rId4">
                  <a:extLst>
                    <a:ext uri="{A12FA001-AC4F-418D-AE19-62706E023703}">
                      <ahyp:hlinkClr xmlns:ahyp="http://schemas.microsoft.com/office/drawing/2018/hyperlinkcolor" val="tx"/>
                    </a:ext>
                  </a:extLst>
                </a:hlinkClick>
              </a:rPr>
              <a:t>Freepik</a:t>
            </a:r>
            <a:r>
              <a:rPr lang="en" sz="1200">
                <a:solidFill>
                  <a:srgbClr val="CEA37C"/>
                </a:solidFill>
                <a:latin typeface="Sanchez"/>
                <a:ea typeface="Sanchez"/>
                <a:cs typeface="Sanchez"/>
                <a:sym typeface="Sanchez"/>
              </a:rPr>
              <a:t>. </a:t>
            </a:r>
            <a:endParaRPr sz="1200">
              <a:solidFill>
                <a:srgbClr val="CEA37C"/>
              </a:solidFill>
              <a:latin typeface="Sanchez"/>
              <a:ea typeface="Sanchez"/>
              <a:cs typeface="Sanchez"/>
              <a:sym typeface="Sanchez"/>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16150" y="2124075"/>
            <a:ext cx="3154800" cy="105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182850" y="1109225"/>
            <a:ext cx="1088100" cy="8418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5"/>
              </a:buClr>
              <a:buSzPts val="6000"/>
              <a:buNone/>
              <a:defRPr sz="6000">
                <a:solidFill>
                  <a:schemeClr val="accent5"/>
                </a:solidFill>
              </a:defRPr>
            </a:lvl1pPr>
            <a:lvl2pPr lvl="1" algn="ctr" rtl="0">
              <a:spcBef>
                <a:spcPts val="0"/>
              </a:spcBef>
              <a:spcAft>
                <a:spcPts val="0"/>
              </a:spcAft>
              <a:buClr>
                <a:schemeClr val="accent5"/>
              </a:buClr>
              <a:buSzPts val="6000"/>
              <a:buNone/>
              <a:defRPr sz="6000">
                <a:solidFill>
                  <a:schemeClr val="accent5"/>
                </a:solidFill>
              </a:defRPr>
            </a:lvl2pPr>
            <a:lvl3pPr lvl="2" algn="ctr" rtl="0">
              <a:spcBef>
                <a:spcPts val="0"/>
              </a:spcBef>
              <a:spcAft>
                <a:spcPts val="0"/>
              </a:spcAft>
              <a:buClr>
                <a:schemeClr val="accent5"/>
              </a:buClr>
              <a:buSzPts val="6000"/>
              <a:buNone/>
              <a:defRPr sz="6000">
                <a:solidFill>
                  <a:schemeClr val="accent5"/>
                </a:solidFill>
              </a:defRPr>
            </a:lvl3pPr>
            <a:lvl4pPr lvl="3" algn="ctr" rtl="0">
              <a:spcBef>
                <a:spcPts val="0"/>
              </a:spcBef>
              <a:spcAft>
                <a:spcPts val="0"/>
              </a:spcAft>
              <a:buClr>
                <a:schemeClr val="accent5"/>
              </a:buClr>
              <a:buSzPts val="6000"/>
              <a:buNone/>
              <a:defRPr sz="6000">
                <a:solidFill>
                  <a:schemeClr val="accent5"/>
                </a:solidFill>
              </a:defRPr>
            </a:lvl4pPr>
            <a:lvl5pPr lvl="4" algn="ctr" rtl="0">
              <a:spcBef>
                <a:spcPts val="0"/>
              </a:spcBef>
              <a:spcAft>
                <a:spcPts val="0"/>
              </a:spcAft>
              <a:buClr>
                <a:schemeClr val="accent5"/>
              </a:buClr>
              <a:buSzPts val="6000"/>
              <a:buNone/>
              <a:defRPr sz="6000">
                <a:solidFill>
                  <a:schemeClr val="accent5"/>
                </a:solidFill>
              </a:defRPr>
            </a:lvl5pPr>
            <a:lvl6pPr lvl="5" algn="ctr" rtl="0">
              <a:spcBef>
                <a:spcPts val="0"/>
              </a:spcBef>
              <a:spcAft>
                <a:spcPts val="0"/>
              </a:spcAft>
              <a:buClr>
                <a:schemeClr val="accent5"/>
              </a:buClr>
              <a:buSzPts val="6000"/>
              <a:buNone/>
              <a:defRPr sz="6000">
                <a:solidFill>
                  <a:schemeClr val="accent5"/>
                </a:solidFill>
              </a:defRPr>
            </a:lvl6pPr>
            <a:lvl7pPr lvl="6" algn="ctr" rtl="0">
              <a:spcBef>
                <a:spcPts val="0"/>
              </a:spcBef>
              <a:spcAft>
                <a:spcPts val="0"/>
              </a:spcAft>
              <a:buClr>
                <a:schemeClr val="accent5"/>
              </a:buClr>
              <a:buSzPts val="6000"/>
              <a:buNone/>
              <a:defRPr sz="6000">
                <a:solidFill>
                  <a:schemeClr val="accent5"/>
                </a:solidFill>
              </a:defRPr>
            </a:lvl7pPr>
            <a:lvl8pPr lvl="7" algn="ctr" rtl="0">
              <a:spcBef>
                <a:spcPts val="0"/>
              </a:spcBef>
              <a:spcAft>
                <a:spcPts val="0"/>
              </a:spcAft>
              <a:buClr>
                <a:schemeClr val="accent5"/>
              </a:buClr>
              <a:buSzPts val="6000"/>
              <a:buNone/>
              <a:defRPr sz="6000">
                <a:solidFill>
                  <a:schemeClr val="accent5"/>
                </a:solidFill>
              </a:defRPr>
            </a:lvl8pPr>
            <a:lvl9pPr lvl="8" algn="ctr" rtl="0">
              <a:spcBef>
                <a:spcPts val="0"/>
              </a:spcBef>
              <a:spcAft>
                <a:spcPts val="0"/>
              </a:spcAft>
              <a:buClr>
                <a:schemeClr val="accent5"/>
              </a:buClr>
              <a:buSzPts val="6000"/>
              <a:buNone/>
              <a:defRPr sz="6000">
                <a:solidFill>
                  <a:schemeClr val="accent5"/>
                </a:solidFill>
              </a:defRPr>
            </a:lvl9pPr>
          </a:lstStyle>
          <a:p>
            <a:r>
              <a:t>xx%</a:t>
            </a:r>
          </a:p>
        </p:txBody>
      </p:sp>
      <p:sp>
        <p:nvSpPr>
          <p:cNvPr id="14" name="Google Shape;14;p3"/>
          <p:cNvSpPr txBox="1">
            <a:spLocks noGrp="1"/>
          </p:cNvSpPr>
          <p:nvPr>
            <p:ph type="subTitle" idx="1"/>
          </p:nvPr>
        </p:nvSpPr>
        <p:spPr>
          <a:xfrm>
            <a:off x="1120050" y="3208375"/>
            <a:ext cx="31509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grpSp>
        <p:nvGrpSpPr>
          <p:cNvPr id="19" name="Google Shape;19;p5"/>
          <p:cNvGrpSpPr/>
          <p:nvPr/>
        </p:nvGrpSpPr>
        <p:grpSpPr>
          <a:xfrm>
            <a:off x="9" y="2804016"/>
            <a:ext cx="9144293" cy="2324707"/>
            <a:chOff x="9" y="2804016"/>
            <a:chExt cx="9144293" cy="2324707"/>
          </a:xfrm>
        </p:grpSpPr>
        <p:sp>
          <p:nvSpPr>
            <p:cNvPr id="20" name="Google Shape;20;p5"/>
            <p:cNvSpPr/>
            <p:nvPr/>
          </p:nvSpPr>
          <p:spPr>
            <a:xfrm>
              <a:off x="3850641" y="2804398"/>
              <a:ext cx="478740" cy="464744"/>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906" y="1274"/>
                  </a:moveTo>
                  <a:lnTo>
                    <a:pt x="7120" y="2513"/>
                  </a:lnTo>
                  <a:lnTo>
                    <a:pt x="7120" y="6323"/>
                  </a:lnTo>
                  <a:lnTo>
                    <a:pt x="4275" y="3560"/>
                  </a:lnTo>
                  <a:lnTo>
                    <a:pt x="4906" y="1274"/>
                  </a:lnTo>
                  <a:close/>
                  <a:moveTo>
                    <a:pt x="3751" y="4215"/>
                  </a:moveTo>
                  <a:lnTo>
                    <a:pt x="6525" y="6894"/>
                  </a:lnTo>
                  <a:lnTo>
                    <a:pt x="2501" y="6894"/>
                  </a:lnTo>
                  <a:lnTo>
                    <a:pt x="1286" y="4846"/>
                  </a:lnTo>
                  <a:lnTo>
                    <a:pt x="3751" y="4215"/>
                  </a:lnTo>
                  <a:close/>
                  <a:moveTo>
                    <a:pt x="11395" y="4132"/>
                  </a:moveTo>
                  <a:lnTo>
                    <a:pt x="13740" y="4751"/>
                  </a:lnTo>
                  <a:lnTo>
                    <a:pt x="12466" y="6894"/>
                  </a:lnTo>
                  <a:lnTo>
                    <a:pt x="8549" y="6894"/>
                  </a:lnTo>
                  <a:lnTo>
                    <a:pt x="11395" y="4132"/>
                  </a:lnTo>
                  <a:close/>
                  <a:moveTo>
                    <a:pt x="12562" y="7704"/>
                  </a:moveTo>
                  <a:lnTo>
                    <a:pt x="13776" y="9752"/>
                  </a:lnTo>
                  <a:lnTo>
                    <a:pt x="11311" y="10383"/>
                  </a:lnTo>
                  <a:lnTo>
                    <a:pt x="8549" y="7704"/>
                  </a:lnTo>
                  <a:close/>
                  <a:moveTo>
                    <a:pt x="6537" y="7704"/>
                  </a:moveTo>
                  <a:lnTo>
                    <a:pt x="3680" y="10478"/>
                  </a:lnTo>
                  <a:lnTo>
                    <a:pt x="1346" y="9871"/>
                  </a:lnTo>
                  <a:lnTo>
                    <a:pt x="2620" y="7704"/>
                  </a:lnTo>
                  <a:close/>
                  <a:moveTo>
                    <a:pt x="7954" y="8287"/>
                  </a:moveTo>
                  <a:lnTo>
                    <a:pt x="10799" y="11038"/>
                  </a:lnTo>
                  <a:lnTo>
                    <a:pt x="10168" y="13324"/>
                  </a:lnTo>
                  <a:lnTo>
                    <a:pt x="7954" y="12085"/>
                  </a:lnTo>
                  <a:lnTo>
                    <a:pt x="7954" y="8287"/>
                  </a:lnTo>
                  <a:close/>
                  <a:moveTo>
                    <a:pt x="7120" y="8287"/>
                  </a:moveTo>
                  <a:lnTo>
                    <a:pt x="7120" y="12192"/>
                  </a:lnTo>
                  <a:lnTo>
                    <a:pt x="5025" y="13359"/>
                  </a:lnTo>
                  <a:lnTo>
                    <a:pt x="4346" y="10966"/>
                  </a:lnTo>
                  <a:lnTo>
                    <a:pt x="7120" y="8287"/>
                  </a:lnTo>
                  <a:close/>
                  <a:moveTo>
                    <a:pt x="10585" y="0"/>
                  </a:moveTo>
                  <a:lnTo>
                    <a:pt x="9823" y="417"/>
                  </a:lnTo>
                  <a:lnTo>
                    <a:pt x="7430" y="1751"/>
                  </a:lnTo>
                  <a:lnTo>
                    <a:pt x="5120" y="453"/>
                  </a:lnTo>
                  <a:lnTo>
                    <a:pt x="4358" y="48"/>
                  </a:lnTo>
                  <a:lnTo>
                    <a:pt x="4144" y="858"/>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09"/>
                  </a:lnTo>
                  <a:lnTo>
                    <a:pt x="5227" y="14193"/>
                  </a:lnTo>
                  <a:lnTo>
                    <a:pt x="7621" y="12859"/>
                  </a:lnTo>
                  <a:lnTo>
                    <a:pt x="9930" y="14157"/>
                  </a:lnTo>
                  <a:lnTo>
                    <a:pt x="10692" y="14574"/>
                  </a:lnTo>
                  <a:lnTo>
                    <a:pt x="10919" y="13752"/>
                  </a:lnTo>
                  <a:lnTo>
                    <a:pt x="11633" y="11157"/>
                  </a:lnTo>
                  <a:lnTo>
                    <a:pt x="14205" y="10490"/>
                  </a:lnTo>
                  <a:lnTo>
                    <a:pt x="15050" y="10264"/>
                  </a:lnTo>
                  <a:lnTo>
                    <a:pt x="14621" y="9537"/>
                  </a:lnTo>
                  <a:lnTo>
                    <a:pt x="13240" y="7216"/>
                  </a:lnTo>
                  <a:lnTo>
                    <a:pt x="14574"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5"/>
            <p:cNvSpPr/>
            <p:nvPr/>
          </p:nvSpPr>
          <p:spPr>
            <a:xfrm>
              <a:off x="2889788" y="3734204"/>
              <a:ext cx="478740" cy="464744"/>
            </a:xfrm>
            <a:custGeom>
              <a:avLst/>
              <a:gdLst/>
              <a:ahLst/>
              <a:cxnLst/>
              <a:rect l="l" t="t" r="r" b="b"/>
              <a:pathLst>
                <a:path w="15050" h="14610" extrusionOk="0">
                  <a:moveTo>
                    <a:pt x="4882" y="1274"/>
                  </a:moveTo>
                  <a:lnTo>
                    <a:pt x="7096" y="2512"/>
                  </a:lnTo>
                  <a:lnTo>
                    <a:pt x="7096" y="6311"/>
                  </a:lnTo>
                  <a:lnTo>
                    <a:pt x="4251" y="3560"/>
                  </a:lnTo>
                  <a:lnTo>
                    <a:pt x="4882" y="1274"/>
                  </a:lnTo>
                  <a:close/>
                  <a:moveTo>
                    <a:pt x="10025" y="1238"/>
                  </a:moveTo>
                  <a:lnTo>
                    <a:pt x="10680" y="3632"/>
                  </a:lnTo>
                  <a:lnTo>
                    <a:pt x="7918" y="6311"/>
                  </a:lnTo>
                  <a:lnTo>
                    <a:pt x="7918" y="2405"/>
                  </a:lnTo>
                  <a:lnTo>
                    <a:pt x="7930" y="2405"/>
                  </a:lnTo>
                  <a:lnTo>
                    <a:pt x="10025" y="1238"/>
                  </a:lnTo>
                  <a:close/>
                  <a:moveTo>
                    <a:pt x="3727" y="4215"/>
                  </a:moveTo>
                  <a:lnTo>
                    <a:pt x="6501" y="6894"/>
                  </a:lnTo>
                  <a:lnTo>
                    <a:pt x="2489" y="6894"/>
                  </a:lnTo>
                  <a:lnTo>
                    <a:pt x="1262" y="4846"/>
                  </a:lnTo>
                  <a:lnTo>
                    <a:pt x="3727" y="4215"/>
                  </a:lnTo>
                  <a:close/>
                  <a:moveTo>
                    <a:pt x="11371" y="4132"/>
                  </a:moveTo>
                  <a:lnTo>
                    <a:pt x="13704" y="4751"/>
                  </a:lnTo>
                  <a:lnTo>
                    <a:pt x="12430" y="6894"/>
                  </a:lnTo>
                  <a:lnTo>
                    <a:pt x="8525" y="6894"/>
                  </a:lnTo>
                  <a:lnTo>
                    <a:pt x="11371" y="4132"/>
                  </a:lnTo>
                  <a:close/>
                  <a:moveTo>
                    <a:pt x="12550" y="7704"/>
                  </a:moveTo>
                  <a:lnTo>
                    <a:pt x="13764" y="9751"/>
                  </a:lnTo>
                  <a:lnTo>
                    <a:pt x="11299" y="10382"/>
                  </a:lnTo>
                  <a:lnTo>
                    <a:pt x="8525" y="7704"/>
                  </a:lnTo>
                  <a:close/>
                  <a:moveTo>
                    <a:pt x="6513" y="7704"/>
                  </a:moveTo>
                  <a:lnTo>
                    <a:pt x="3656" y="10466"/>
                  </a:lnTo>
                  <a:lnTo>
                    <a:pt x="1322" y="9847"/>
                  </a:lnTo>
                  <a:lnTo>
                    <a:pt x="2596" y="7704"/>
                  </a:lnTo>
                  <a:close/>
                  <a:moveTo>
                    <a:pt x="7930" y="8287"/>
                  </a:moveTo>
                  <a:lnTo>
                    <a:pt x="10776" y="11037"/>
                  </a:lnTo>
                  <a:lnTo>
                    <a:pt x="10144" y="13323"/>
                  </a:lnTo>
                  <a:lnTo>
                    <a:pt x="7930" y="12085"/>
                  </a:lnTo>
                  <a:lnTo>
                    <a:pt x="7930" y="8287"/>
                  </a:lnTo>
                  <a:close/>
                  <a:moveTo>
                    <a:pt x="7108" y="8287"/>
                  </a:moveTo>
                  <a:lnTo>
                    <a:pt x="7108" y="12192"/>
                  </a:lnTo>
                  <a:lnTo>
                    <a:pt x="7096" y="12192"/>
                  </a:lnTo>
                  <a:lnTo>
                    <a:pt x="5001" y="13359"/>
                  </a:lnTo>
                  <a:lnTo>
                    <a:pt x="4346" y="10966"/>
                  </a:lnTo>
                  <a:lnTo>
                    <a:pt x="7108" y="8287"/>
                  </a:lnTo>
                  <a:close/>
                  <a:moveTo>
                    <a:pt x="10585" y="0"/>
                  </a:moveTo>
                  <a:lnTo>
                    <a:pt x="9823" y="417"/>
                  </a:lnTo>
                  <a:lnTo>
                    <a:pt x="7430" y="1750"/>
                  </a:lnTo>
                  <a:lnTo>
                    <a:pt x="5120" y="465"/>
                  </a:lnTo>
                  <a:lnTo>
                    <a:pt x="4358" y="48"/>
                  </a:lnTo>
                  <a:lnTo>
                    <a:pt x="4132" y="857"/>
                  </a:lnTo>
                  <a:lnTo>
                    <a:pt x="3417"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5"/>
            <p:cNvSpPr/>
            <p:nvPr/>
          </p:nvSpPr>
          <p:spPr>
            <a:xfrm>
              <a:off x="2889788" y="3269110"/>
              <a:ext cx="478740" cy="465126"/>
            </a:xfrm>
            <a:custGeom>
              <a:avLst/>
              <a:gdLst/>
              <a:ahLst/>
              <a:cxnLst/>
              <a:rect l="l" t="t" r="r" b="b"/>
              <a:pathLst>
                <a:path w="15050" h="14622" extrusionOk="0">
                  <a:moveTo>
                    <a:pt x="4882" y="1286"/>
                  </a:moveTo>
                  <a:lnTo>
                    <a:pt x="7096" y="2525"/>
                  </a:lnTo>
                  <a:lnTo>
                    <a:pt x="7096" y="6311"/>
                  </a:lnTo>
                  <a:lnTo>
                    <a:pt x="4251" y="3560"/>
                  </a:lnTo>
                  <a:lnTo>
                    <a:pt x="4882" y="1286"/>
                  </a:lnTo>
                  <a:close/>
                  <a:moveTo>
                    <a:pt x="10025" y="1239"/>
                  </a:moveTo>
                  <a:lnTo>
                    <a:pt x="10680" y="3632"/>
                  </a:lnTo>
                  <a:lnTo>
                    <a:pt x="7918" y="6311"/>
                  </a:lnTo>
                  <a:lnTo>
                    <a:pt x="7918" y="2417"/>
                  </a:lnTo>
                  <a:lnTo>
                    <a:pt x="7930" y="2417"/>
                  </a:lnTo>
                  <a:lnTo>
                    <a:pt x="10025" y="1239"/>
                  </a:lnTo>
                  <a:close/>
                  <a:moveTo>
                    <a:pt x="3727" y="4215"/>
                  </a:moveTo>
                  <a:lnTo>
                    <a:pt x="6501" y="6894"/>
                  </a:lnTo>
                  <a:lnTo>
                    <a:pt x="2489" y="6894"/>
                  </a:lnTo>
                  <a:lnTo>
                    <a:pt x="1262" y="4858"/>
                  </a:lnTo>
                  <a:lnTo>
                    <a:pt x="3727" y="4215"/>
                  </a:lnTo>
                  <a:close/>
                  <a:moveTo>
                    <a:pt x="11371" y="4144"/>
                  </a:moveTo>
                  <a:lnTo>
                    <a:pt x="13704" y="4751"/>
                  </a:lnTo>
                  <a:lnTo>
                    <a:pt x="12430" y="6894"/>
                  </a:lnTo>
                  <a:lnTo>
                    <a:pt x="8525" y="6894"/>
                  </a:lnTo>
                  <a:lnTo>
                    <a:pt x="11371" y="4144"/>
                  </a:lnTo>
                  <a:close/>
                  <a:moveTo>
                    <a:pt x="12550" y="7716"/>
                  </a:moveTo>
                  <a:lnTo>
                    <a:pt x="13764" y="9752"/>
                  </a:lnTo>
                  <a:lnTo>
                    <a:pt x="11299" y="10395"/>
                  </a:lnTo>
                  <a:lnTo>
                    <a:pt x="8525" y="7716"/>
                  </a:lnTo>
                  <a:close/>
                  <a:moveTo>
                    <a:pt x="6513" y="7728"/>
                  </a:moveTo>
                  <a:lnTo>
                    <a:pt x="3656" y="10478"/>
                  </a:lnTo>
                  <a:lnTo>
                    <a:pt x="1322" y="9871"/>
                  </a:lnTo>
                  <a:lnTo>
                    <a:pt x="2596" y="7728"/>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3"/>
                  </a:lnTo>
                  <a:lnTo>
                    <a:pt x="5120" y="465"/>
                  </a:lnTo>
                  <a:lnTo>
                    <a:pt x="4358" y="48"/>
                  </a:lnTo>
                  <a:lnTo>
                    <a:pt x="4132" y="870"/>
                  </a:lnTo>
                  <a:lnTo>
                    <a:pt x="3417" y="3453"/>
                  </a:lnTo>
                  <a:lnTo>
                    <a:pt x="846" y="4132"/>
                  </a:lnTo>
                  <a:lnTo>
                    <a:pt x="0" y="4346"/>
                  </a:lnTo>
                  <a:lnTo>
                    <a:pt x="429" y="5084"/>
                  </a:lnTo>
                  <a:lnTo>
                    <a:pt x="1810"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p:nvPr/>
          </p:nvSpPr>
          <p:spPr>
            <a:xfrm>
              <a:off x="2889788" y="4198916"/>
              <a:ext cx="478740" cy="465094"/>
            </a:xfrm>
            <a:custGeom>
              <a:avLst/>
              <a:gdLst/>
              <a:ahLst/>
              <a:cxnLst/>
              <a:rect l="l" t="t" r="r" b="b"/>
              <a:pathLst>
                <a:path w="15050" h="14621" extrusionOk="0">
                  <a:moveTo>
                    <a:pt x="4882" y="1286"/>
                  </a:moveTo>
                  <a:lnTo>
                    <a:pt x="7096" y="2512"/>
                  </a:lnTo>
                  <a:lnTo>
                    <a:pt x="7096" y="6310"/>
                  </a:lnTo>
                  <a:lnTo>
                    <a:pt x="4251" y="3560"/>
                  </a:lnTo>
                  <a:lnTo>
                    <a:pt x="4882" y="1286"/>
                  </a:lnTo>
                  <a:close/>
                  <a:moveTo>
                    <a:pt x="10025" y="1238"/>
                  </a:moveTo>
                  <a:lnTo>
                    <a:pt x="10680" y="3632"/>
                  </a:lnTo>
                  <a:lnTo>
                    <a:pt x="7918" y="6310"/>
                  </a:lnTo>
                  <a:lnTo>
                    <a:pt x="7918" y="2417"/>
                  </a:lnTo>
                  <a:lnTo>
                    <a:pt x="7930" y="2417"/>
                  </a:lnTo>
                  <a:lnTo>
                    <a:pt x="10025" y="1238"/>
                  </a:lnTo>
                  <a:close/>
                  <a:moveTo>
                    <a:pt x="11371" y="4132"/>
                  </a:moveTo>
                  <a:lnTo>
                    <a:pt x="13704" y="4739"/>
                  </a:lnTo>
                  <a:lnTo>
                    <a:pt x="12430" y="6882"/>
                  </a:lnTo>
                  <a:lnTo>
                    <a:pt x="8525" y="6882"/>
                  </a:lnTo>
                  <a:lnTo>
                    <a:pt x="11371" y="4132"/>
                  </a:lnTo>
                  <a:close/>
                  <a:moveTo>
                    <a:pt x="3727" y="4215"/>
                  </a:moveTo>
                  <a:lnTo>
                    <a:pt x="6501" y="6894"/>
                  </a:lnTo>
                  <a:lnTo>
                    <a:pt x="2489" y="6894"/>
                  </a:lnTo>
                  <a:lnTo>
                    <a:pt x="1262" y="4858"/>
                  </a:lnTo>
                  <a:lnTo>
                    <a:pt x="3727" y="4215"/>
                  </a:lnTo>
                  <a:close/>
                  <a:moveTo>
                    <a:pt x="12550" y="7715"/>
                  </a:moveTo>
                  <a:lnTo>
                    <a:pt x="13764" y="9751"/>
                  </a:lnTo>
                  <a:lnTo>
                    <a:pt x="11299" y="10394"/>
                  </a:lnTo>
                  <a:lnTo>
                    <a:pt x="8525" y="7715"/>
                  </a:lnTo>
                  <a:close/>
                  <a:moveTo>
                    <a:pt x="6513" y="7715"/>
                  </a:moveTo>
                  <a:lnTo>
                    <a:pt x="3656" y="10466"/>
                  </a:lnTo>
                  <a:lnTo>
                    <a:pt x="1322" y="9859"/>
                  </a:lnTo>
                  <a:lnTo>
                    <a:pt x="2596" y="7715"/>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2"/>
                  </a:lnTo>
                  <a:lnTo>
                    <a:pt x="5120" y="465"/>
                  </a:lnTo>
                  <a:lnTo>
                    <a:pt x="4358" y="48"/>
                  </a:lnTo>
                  <a:lnTo>
                    <a:pt x="4132" y="869"/>
                  </a:lnTo>
                  <a:lnTo>
                    <a:pt x="3417" y="3453"/>
                  </a:lnTo>
                  <a:lnTo>
                    <a:pt x="846" y="4132"/>
                  </a:lnTo>
                  <a:lnTo>
                    <a:pt x="0" y="4346"/>
                  </a:lnTo>
                  <a:lnTo>
                    <a:pt x="429" y="5084"/>
                  </a:lnTo>
                  <a:lnTo>
                    <a:pt x="1810"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2889407" y="4664010"/>
              <a:ext cx="479122" cy="464712"/>
            </a:xfrm>
            <a:custGeom>
              <a:avLst/>
              <a:gdLst/>
              <a:ahLst/>
              <a:cxnLst/>
              <a:rect l="l" t="t" r="r" b="b"/>
              <a:pathLst>
                <a:path w="15062" h="14609" extrusionOk="0">
                  <a:moveTo>
                    <a:pt x="4894" y="1274"/>
                  </a:moveTo>
                  <a:lnTo>
                    <a:pt x="7108" y="2512"/>
                  </a:lnTo>
                  <a:lnTo>
                    <a:pt x="7108" y="6310"/>
                  </a:lnTo>
                  <a:lnTo>
                    <a:pt x="4263" y="3560"/>
                  </a:lnTo>
                  <a:lnTo>
                    <a:pt x="4894" y="1274"/>
                  </a:lnTo>
                  <a:close/>
                  <a:moveTo>
                    <a:pt x="10037" y="1238"/>
                  </a:moveTo>
                  <a:lnTo>
                    <a:pt x="10692" y="3631"/>
                  </a:lnTo>
                  <a:lnTo>
                    <a:pt x="7930" y="6310"/>
                  </a:lnTo>
                  <a:lnTo>
                    <a:pt x="7930" y="2405"/>
                  </a:lnTo>
                  <a:lnTo>
                    <a:pt x="7942" y="2405"/>
                  </a:lnTo>
                  <a:lnTo>
                    <a:pt x="10037" y="1238"/>
                  </a:lnTo>
                  <a:close/>
                  <a:moveTo>
                    <a:pt x="11395" y="4120"/>
                  </a:moveTo>
                  <a:lnTo>
                    <a:pt x="13728" y="4727"/>
                  </a:lnTo>
                  <a:lnTo>
                    <a:pt x="12454" y="6870"/>
                  </a:lnTo>
                  <a:lnTo>
                    <a:pt x="8537" y="6870"/>
                  </a:lnTo>
                  <a:lnTo>
                    <a:pt x="11395" y="4120"/>
                  </a:lnTo>
                  <a:close/>
                  <a:moveTo>
                    <a:pt x="3751" y="4215"/>
                  </a:moveTo>
                  <a:lnTo>
                    <a:pt x="6513" y="6894"/>
                  </a:lnTo>
                  <a:lnTo>
                    <a:pt x="2501" y="6894"/>
                  </a:lnTo>
                  <a:lnTo>
                    <a:pt x="1274" y="4846"/>
                  </a:lnTo>
                  <a:lnTo>
                    <a:pt x="3751" y="4215"/>
                  </a:lnTo>
                  <a:close/>
                  <a:moveTo>
                    <a:pt x="12562" y="7703"/>
                  </a:moveTo>
                  <a:lnTo>
                    <a:pt x="13776" y="9751"/>
                  </a:lnTo>
                  <a:lnTo>
                    <a:pt x="11311" y="10382"/>
                  </a:lnTo>
                  <a:lnTo>
                    <a:pt x="8537" y="7703"/>
                  </a:lnTo>
                  <a:close/>
                  <a:moveTo>
                    <a:pt x="6513" y="7703"/>
                  </a:moveTo>
                  <a:lnTo>
                    <a:pt x="3668" y="10466"/>
                  </a:lnTo>
                  <a:lnTo>
                    <a:pt x="1334" y="9846"/>
                  </a:lnTo>
                  <a:lnTo>
                    <a:pt x="2596" y="7703"/>
                  </a:lnTo>
                  <a:close/>
                  <a:moveTo>
                    <a:pt x="7942" y="8275"/>
                  </a:moveTo>
                  <a:lnTo>
                    <a:pt x="10788" y="11025"/>
                  </a:lnTo>
                  <a:lnTo>
                    <a:pt x="10156" y="13299"/>
                  </a:lnTo>
                  <a:lnTo>
                    <a:pt x="7942" y="12073"/>
                  </a:lnTo>
                  <a:lnTo>
                    <a:pt x="7942" y="8275"/>
                  </a:lnTo>
                  <a:close/>
                  <a:moveTo>
                    <a:pt x="7120" y="8287"/>
                  </a:moveTo>
                  <a:lnTo>
                    <a:pt x="7120" y="12192"/>
                  </a:lnTo>
                  <a:lnTo>
                    <a:pt x="7108" y="12192"/>
                  </a:lnTo>
                  <a:lnTo>
                    <a:pt x="5013" y="13359"/>
                  </a:lnTo>
                  <a:lnTo>
                    <a:pt x="4358" y="10966"/>
                  </a:lnTo>
                  <a:lnTo>
                    <a:pt x="7120" y="8287"/>
                  </a:lnTo>
                  <a:close/>
                  <a:moveTo>
                    <a:pt x="10597" y="0"/>
                  </a:moveTo>
                  <a:lnTo>
                    <a:pt x="9835" y="417"/>
                  </a:lnTo>
                  <a:lnTo>
                    <a:pt x="7442" y="1750"/>
                  </a:lnTo>
                  <a:lnTo>
                    <a:pt x="5120" y="464"/>
                  </a:lnTo>
                  <a:lnTo>
                    <a:pt x="4358" y="48"/>
                  </a:lnTo>
                  <a:lnTo>
                    <a:pt x="4132" y="857"/>
                  </a:lnTo>
                  <a:lnTo>
                    <a:pt x="3418" y="3453"/>
                  </a:lnTo>
                  <a:lnTo>
                    <a:pt x="846" y="4120"/>
                  </a:lnTo>
                  <a:lnTo>
                    <a:pt x="0" y="4346"/>
                  </a:lnTo>
                  <a:lnTo>
                    <a:pt x="429" y="5072"/>
                  </a:lnTo>
                  <a:lnTo>
                    <a:pt x="1810" y="7394"/>
                  </a:lnTo>
                  <a:lnTo>
                    <a:pt x="465" y="9644"/>
                  </a:lnTo>
                  <a:lnTo>
                    <a:pt x="60" y="10370"/>
                  </a:lnTo>
                  <a:lnTo>
                    <a:pt x="905" y="10597"/>
                  </a:lnTo>
                  <a:lnTo>
                    <a:pt x="3572" y="11299"/>
                  </a:lnTo>
                  <a:lnTo>
                    <a:pt x="4251" y="13787"/>
                  </a:lnTo>
                  <a:lnTo>
                    <a:pt x="4477" y="14609"/>
                  </a:lnTo>
                  <a:lnTo>
                    <a:pt x="5239" y="14192"/>
                  </a:lnTo>
                  <a:lnTo>
                    <a:pt x="7632" y="12859"/>
                  </a:lnTo>
                  <a:lnTo>
                    <a:pt x="9942" y="14157"/>
                  </a:lnTo>
                  <a:lnTo>
                    <a:pt x="10692" y="14573"/>
                  </a:lnTo>
                  <a:lnTo>
                    <a:pt x="10918" y="13752"/>
                  </a:lnTo>
                  <a:lnTo>
                    <a:pt x="11633" y="11156"/>
                  </a:lnTo>
                  <a:lnTo>
                    <a:pt x="14205" y="10489"/>
                  </a:lnTo>
                  <a:lnTo>
                    <a:pt x="15062" y="10263"/>
                  </a:lnTo>
                  <a:lnTo>
                    <a:pt x="14621" y="9537"/>
                  </a:lnTo>
                  <a:lnTo>
                    <a:pt x="13240" y="7215"/>
                  </a:lnTo>
                  <a:lnTo>
                    <a:pt x="14586" y="4965"/>
                  </a:lnTo>
                  <a:lnTo>
                    <a:pt x="15014" y="4239"/>
                  </a:lnTo>
                  <a:lnTo>
                    <a:pt x="14169" y="4012"/>
                  </a:lnTo>
                  <a:lnTo>
                    <a:pt x="11502" y="3310"/>
                  </a:lnTo>
                  <a:lnTo>
                    <a:pt x="10811" y="810"/>
                  </a:lnTo>
                  <a:lnTo>
                    <a:pt x="10597"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2889788" y="2804398"/>
              <a:ext cx="478740" cy="464744"/>
            </a:xfrm>
            <a:custGeom>
              <a:avLst/>
              <a:gdLst/>
              <a:ahLst/>
              <a:cxnLst/>
              <a:rect l="l" t="t" r="r" b="b"/>
              <a:pathLst>
                <a:path w="15050" h="14610" extrusionOk="0">
                  <a:moveTo>
                    <a:pt x="10049" y="1239"/>
                  </a:moveTo>
                  <a:lnTo>
                    <a:pt x="10704" y="3632"/>
                  </a:lnTo>
                  <a:lnTo>
                    <a:pt x="7930" y="6311"/>
                  </a:lnTo>
                  <a:lnTo>
                    <a:pt x="7930" y="2405"/>
                  </a:lnTo>
                  <a:lnTo>
                    <a:pt x="7942" y="2405"/>
                  </a:lnTo>
                  <a:lnTo>
                    <a:pt x="10049" y="1239"/>
                  </a:lnTo>
                  <a:close/>
                  <a:moveTo>
                    <a:pt x="4882" y="1274"/>
                  </a:moveTo>
                  <a:lnTo>
                    <a:pt x="7096" y="2513"/>
                  </a:lnTo>
                  <a:lnTo>
                    <a:pt x="7096" y="6323"/>
                  </a:lnTo>
                  <a:lnTo>
                    <a:pt x="4251" y="3560"/>
                  </a:lnTo>
                  <a:lnTo>
                    <a:pt x="4882"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50" y="7704"/>
                  </a:moveTo>
                  <a:lnTo>
                    <a:pt x="13764" y="9752"/>
                  </a:lnTo>
                  <a:lnTo>
                    <a:pt x="11299" y="10383"/>
                  </a:lnTo>
                  <a:lnTo>
                    <a:pt x="8525" y="7704"/>
                  </a:lnTo>
                  <a:close/>
                  <a:moveTo>
                    <a:pt x="6513" y="7704"/>
                  </a:moveTo>
                  <a:lnTo>
                    <a:pt x="3656" y="10478"/>
                  </a:lnTo>
                  <a:lnTo>
                    <a:pt x="1322" y="9871"/>
                  </a:lnTo>
                  <a:lnTo>
                    <a:pt x="2596" y="7704"/>
                  </a:lnTo>
                  <a:close/>
                  <a:moveTo>
                    <a:pt x="7942" y="8287"/>
                  </a:moveTo>
                  <a:lnTo>
                    <a:pt x="10787" y="11038"/>
                  </a:lnTo>
                  <a:lnTo>
                    <a:pt x="10168" y="13324"/>
                  </a:lnTo>
                  <a:lnTo>
                    <a:pt x="7942" y="12085"/>
                  </a:lnTo>
                  <a:lnTo>
                    <a:pt x="7942" y="8287"/>
                  </a:lnTo>
                  <a:close/>
                  <a:moveTo>
                    <a:pt x="7096" y="8287"/>
                  </a:moveTo>
                  <a:lnTo>
                    <a:pt x="7096" y="12192"/>
                  </a:lnTo>
                  <a:lnTo>
                    <a:pt x="5001" y="13359"/>
                  </a:lnTo>
                  <a:lnTo>
                    <a:pt x="4322" y="10966"/>
                  </a:lnTo>
                  <a:lnTo>
                    <a:pt x="7096" y="8287"/>
                  </a:lnTo>
                  <a:close/>
                  <a:moveTo>
                    <a:pt x="10585"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7" y="9644"/>
                  </a:lnTo>
                  <a:lnTo>
                    <a:pt x="36" y="10371"/>
                  </a:lnTo>
                  <a:lnTo>
                    <a:pt x="893" y="10597"/>
                  </a:lnTo>
                  <a:lnTo>
                    <a:pt x="3548" y="11299"/>
                  </a:lnTo>
                  <a:lnTo>
                    <a:pt x="4239" y="13800"/>
                  </a:lnTo>
                  <a:lnTo>
                    <a:pt x="4465" y="14609"/>
                  </a:lnTo>
                  <a:lnTo>
                    <a:pt x="5215" y="14193"/>
                  </a:lnTo>
                  <a:lnTo>
                    <a:pt x="7620" y="12859"/>
                  </a:lnTo>
                  <a:lnTo>
                    <a:pt x="9930" y="14157"/>
                  </a:lnTo>
                  <a:lnTo>
                    <a:pt x="10680" y="14574"/>
                  </a:lnTo>
                  <a:lnTo>
                    <a:pt x="10906" y="13752"/>
                  </a:lnTo>
                  <a:lnTo>
                    <a:pt x="11621" y="11157"/>
                  </a:lnTo>
                  <a:lnTo>
                    <a:pt x="14193" y="10490"/>
                  </a:lnTo>
                  <a:lnTo>
                    <a:pt x="15050" y="10264"/>
                  </a:lnTo>
                  <a:lnTo>
                    <a:pt x="14609" y="9537"/>
                  </a:lnTo>
                  <a:lnTo>
                    <a:pt x="13228" y="7216"/>
                  </a:lnTo>
                  <a:lnTo>
                    <a:pt x="14574" y="4965"/>
                  </a:lnTo>
                  <a:lnTo>
                    <a:pt x="15002" y="4239"/>
                  </a:lnTo>
                  <a:lnTo>
                    <a:pt x="14157" y="4013"/>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3850641" y="4663629"/>
              <a:ext cx="478740" cy="464744"/>
            </a:xfrm>
            <a:custGeom>
              <a:avLst/>
              <a:gdLst/>
              <a:ahLst/>
              <a:cxnLst/>
              <a:rect l="l" t="t" r="r" b="b"/>
              <a:pathLst>
                <a:path w="15050" h="14610" extrusionOk="0">
                  <a:moveTo>
                    <a:pt x="4882" y="1286"/>
                  </a:moveTo>
                  <a:lnTo>
                    <a:pt x="7109" y="2524"/>
                  </a:lnTo>
                  <a:lnTo>
                    <a:pt x="7109" y="6322"/>
                  </a:lnTo>
                  <a:lnTo>
                    <a:pt x="4263" y="3572"/>
                  </a:lnTo>
                  <a:lnTo>
                    <a:pt x="4882" y="1286"/>
                  </a:lnTo>
                  <a:close/>
                  <a:moveTo>
                    <a:pt x="10049" y="1250"/>
                  </a:moveTo>
                  <a:lnTo>
                    <a:pt x="10704" y="3643"/>
                  </a:lnTo>
                  <a:lnTo>
                    <a:pt x="7942" y="6322"/>
                  </a:lnTo>
                  <a:lnTo>
                    <a:pt x="7942" y="2417"/>
                  </a:lnTo>
                  <a:lnTo>
                    <a:pt x="7954" y="2417"/>
                  </a:lnTo>
                  <a:lnTo>
                    <a:pt x="10049" y="1250"/>
                  </a:lnTo>
                  <a:close/>
                  <a:moveTo>
                    <a:pt x="11395" y="4132"/>
                  </a:moveTo>
                  <a:lnTo>
                    <a:pt x="13728" y="4739"/>
                  </a:lnTo>
                  <a:lnTo>
                    <a:pt x="12443" y="6882"/>
                  </a:lnTo>
                  <a:lnTo>
                    <a:pt x="8537" y="6882"/>
                  </a:lnTo>
                  <a:lnTo>
                    <a:pt x="11395" y="4132"/>
                  </a:lnTo>
                  <a:close/>
                  <a:moveTo>
                    <a:pt x="3751" y="4227"/>
                  </a:moveTo>
                  <a:lnTo>
                    <a:pt x="6525" y="6906"/>
                  </a:lnTo>
                  <a:lnTo>
                    <a:pt x="2501" y="6906"/>
                  </a:lnTo>
                  <a:lnTo>
                    <a:pt x="1286" y="4858"/>
                  </a:lnTo>
                  <a:lnTo>
                    <a:pt x="3751" y="4227"/>
                  </a:lnTo>
                  <a:close/>
                  <a:moveTo>
                    <a:pt x="12562" y="7715"/>
                  </a:moveTo>
                  <a:lnTo>
                    <a:pt x="13788" y="9763"/>
                  </a:lnTo>
                  <a:lnTo>
                    <a:pt x="11311" y="10394"/>
                  </a:lnTo>
                  <a:lnTo>
                    <a:pt x="8549" y="7715"/>
                  </a:lnTo>
                  <a:close/>
                  <a:moveTo>
                    <a:pt x="6525" y="7715"/>
                  </a:moveTo>
                  <a:lnTo>
                    <a:pt x="3668" y="10478"/>
                  </a:lnTo>
                  <a:lnTo>
                    <a:pt x="1322" y="9858"/>
                  </a:lnTo>
                  <a:lnTo>
                    <a:pt x="2608" y="7715"/>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29" y="5072"/>
                  </a:lnTo>
                  <a:lnTo>
                    <a:pt x="1822" y="7394"/>
                  </a:lnTo>
                  <a:lnTo>
                    <a:pt x="477" y="9632"/>
                  </a:lnTo>
                  <a:lnTo>
                    <a:pt x="48" y="10370"/>
                  </a:lnTo>
                  <a:lnTo>
                    <a:pt x="893" y="10585"/>
                  </a:lnTo>
                  <a:lnTo>
                    <a:pt x="3560" y="11287"/>
                  </a:lnTo>
                  <a:lnTo>
                    <a:pt x="4251" y="13788"/>
                  </a:lnTo>
                  <a:lnTo>
                    <a:pt x="4465" y="14609"/>
                  </a:lnTo>
                  <a:lnTo>
                    <a:pt x="5227" y="14192"/>
                  </a:lnTo>
                  <a:lnTo>
                    <a:pt x="7621" y="12847"/>
                  </a:lnTo>
                  <a:lnTo>
                    <a:pt x="9930" y="14145"/>
                  </a:lnTo>
                  <a:lnTo>
                    <a:pt x="10692" y="14561"/>
                  </a:lnTo>
                  <a:lnTo>
                    <a:pt x="10919" y="13740"/>
                  </a:lnTo>
                  <a:lnTo>
                    <a:pt x="11633" y="11156"/>
                  </a:lnTo>
                  <a:lnTo>
                    <a:pt x="14205"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3850641" y="4198535"/>
              <a:ext cx="478740" cy="465126"/>
            </a:xfrm>
            <a:custGeom>
              <a:avLst/>
              <a:gdLst/>
              <a:ahLst/>
              <a:cxnLst/>
              <a:rect l="l" t="t" r="r" b="b"/>
              <a:pathLst>
                <a:path w="15050" h="14622" extrusionOk="0">
                  <a:moveTo>
                    <a:pt x="4882" y="1298"/>
                  </a:moveTo>
                  <a:lnTo>
                    <a:pt x="7109" y="2536"/>
                  </a:lnTo>
                  <a:lnTo>
                    <a:pt x="7109" y="6322"/>
                  </a:lnTo>
                  <a:lnTo>
                    <a:pt x="4263" y="3572"/>
                  </a:lnTo>
                  <a:lnTo>
                    <a:pt x="4882" y="1298"/>
                  </a:lnTo>
                  <a:close/>
                  <a:moveTo>
                    <a:pt x="10049" y="1250"/>
                  </a:moveTo>
                  <a:lnTo>
                    <a:pt x="10704" y="3644"/>
                  </a:lnTo>
                  <a:lnTo>
                    <a:pt x="7942" y="6322"/>
                  </a:lnTo>
                  <a:lnTo>
                    <a:pt x="7942" y="2429"/>
                  </a:lnTo>
                  <a:lnTo>
                    <a:pt x="7954" y="2429"/>
                  </a:lnTo>
                  <a:lnTo>
                    <a:pt x="10049" y="1250"/>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7"/>
                  </a:moveTo>
                  <a:lnTo>
                    <a:pt x="13788" y="9763"/>
                  </a:lnTo>
                  <a:lnTo>
                    <a:pt x="11311" y="10406"/>
                  </a:lnTo>
                  <a:lnTo>
                    <a:pt x="8549" y="7727"/>
                  </a:lnTo>
                  <a:close/>
                  <a:moveTo>
                    <a:pt x="6525" y="7727"/>
                  </a:moveTo>
                  <a:lnTo>
                    <a:pt x="3668" y="10478"/>
                  </a:lnTo>
                  <a:lnTo>
                    <a:pt x="1322" y="9871"/>
                  </a:lnTo>
                  <a:lnTo>
                    <a:pt x="2608" y="7727"/>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2"/>
                  </a:lnTo>
                  <a:lnTo>
                    <a:pt x="5120" y="465"/>
                  </a:lnTo>
                  <a:lnTo>
                    <a:pt x="4358" y="48"/>
                  </a:lnTo>
                  <a:lnTo>
                    <a:pt x="4144" y="869"/>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21"/>
                  </a:lnTo>
                  <a:lnTo>
                    <a:pt x="5227" y="14204"/>
                  </a:lnTo>
                  <a:lnTo>
                    <a:pt x="7621" y="12859"/>
                  </a:lnTo>
                  <a:lnTo>
                    <a:pt x="9930" y="14157"/>
                  </a:lnTo>
                  <a:lnTo>
                    <a:pt x="10692" y="14573"/>
                  </a:lnTo>
                  <a:lnTo>
                    <a:pt x="10919" y="13752"/>
                  </a:lnTo>
                  <a:lnTo>
                    <a:pt x="11633" y="11168"/>
                  </a:lnTo>
                  <a:lnTo>
                    <a:pt x="14205" y="10490"/>
                  </a:lnTo>
                  <a:lnTo>
                    <a:pt x="15050" y="10275"/>
                  </a:lnTo>
                  <a:lnTo>
                    <a:pt x="14621" y="9537"/>
                  </a:lnTo>
                  <a:lnTo>
                    <a:pt x="13240" y="7215"/>
                  </a:lnTo>
                  <a:lnTo>
                    <a:pt x="14574" y="4977"/>
                  </a:lnTo>
                  <a:lnTo>
                    <a:pt x="15002" y="4239"/>
                  </a:lnTo>
                  <a:lnTo>
                    <a:pt x="14157" y="4025"/>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3850641" y="3733822"/>
              <a:ext cx="478740" cy="464744"/>
            </a:xfrm>
            <a:custGeom>
              <a:avLst/>
              <a:gdLst/>
              <a:ahLst/>
              <a:cxnLst/>
              <a:rect l="l" t="t" r="r" b="b"/>
              <a:pathLst>
                <a:path w="15050" h="14610" extrusionOk="0">
                  <a:moveTo>
                    <a:pt x="4882" y="1286"/>
                  </a:moveTo>
                  <a:lnTo>
                    <a:pt x="7109" y="2524"/>
                  </a:lnTo>
                  <a:lnTo>
                    <a:pt x="7109" y="6323"/>
                  </a:lnTo>
                  <a:lnTo>
                    <a:pt x="4263" y="3572"/>
                  </a:lnTo>
                  <a:lnTo>
                    <a:pt x="4882" y="1286"/>
                  </a:lnTo>
                  <a:close/>
                  <a:moveTo>
                    <a:pt x="10049" y="1250"/>
                  </a:moveTo>
                  <a:lnTo>
                    <a:pt x="10704" y="3644"/>
                  </a:lnTo>
                  <a:lnTo>
                    <a:pt x="7942" y="6323"/>
                  </a:lnTo>
                  <a:lnTo>
                    <a:pt x="7942" y="2417"/>
                  </a:lnTo>
                  <a:lnTo>
                    <a:pt x="7954" y="2417"/>
                  </a:lnTo>
                  <a:lnTo>
                    <a:pt x="10049" y="1250"/>
                  </a:lnTo>
                  <a:close/>
                  <a:moveTo>
                    <a:pt x="3751" y="4227"/>
                  </a:moveTo>
                  <a:lnTo>
                    <a:pt x="6525" y="6906"/>
                  </a:lnTo>
                  <a:lnTo>
                    <a:pt x="2501" y="6906"/>
                  </a:lnTo>
                  <a:lnTo>
                    <a:pt x="1286" y="4858"/>
                  </a:lnTo>
                  <a:lnTo>
                    <a:pt x="3751" y="4227"/>
                  </a:lnTo>
                  <a:close/>
                  <a:moveTo>
                    <a:pt x="11395" y="4144"/>
                  </a:moveTo>
                  <a:lnTo>
                    <a:pt x="13728" y="4763"/>
                  </a:lnTo>
                  <a:lnTo>
                    <a:pt x="12443" y="6906"/>
                  </a:lnTo>
                  <a:lnTo>
                    <a:pt x="8537" y="6906"/>
                  </a:lnTo>
                  <a:lnTo>
                    <a:pt x="11395" y="4144"/>
                  </a:lnTo>
                  <a:close/>
                  <a:moveTo>
                    <a:pt x="12550" y="7716"/>
                  </a:moveTo>
                  <a:lnTo>
                    <a:pt x="13776" y="9763"/>
                  </a:lnTo>
                  <a:lnTo>
                    <a:pt x="11300" y="10394"/>
                  </a:lnTo>
                  <a:lnTo>
                    <a:pt x="8537" y="7716"/>
                  </a:lnTo>
                  <a:close/>
                  <a:moveTo>
                    <a:pt x="6525" y="7716"/>
                  </a:moveTo>
                  <a:lnTo>
                    <a:pt x="3668" y="10478"/>
                  </a:lnTo>
                  <a:lnTo>
                    <a:pt x="1322" y="9859"/>
                  </a:lnTo>
                  <a:lnTo>
                    <a:pt x="2608" y="7716"/>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17"/>
                  </a:lnTo>
                  <a:lnTo>
                    <a:pt x="7430" y="1751"/>
                  </a:lnTo>
                  <a:lnTo>
                    <a:pt x="5120" y="453"/>
                  </a:lnTo>
                  <a:lnTo>
                    <a:pt x="4358" y="36"/>
                  </a:lnTo>
                  <a:lnTo>
                    <a:pt x="4144" y="858"/>
                  </a:lnTo>
                  <a:lnTo>
                    <a:pt x="3430" y="3441"/>
                  </a:lnTo>
                  <a:lnTo>
                    <a:pt x="858" y="4120"/>
                  </a:lnTo>
                  <a:lnTo>
                    <a:pt x="1" y="4334"/>
                  </a:lnTo>
                  <a:lnTo>
                    <a:pt x="429" y="5072"/>
                  </a:lnTo>
                  <a:lnTo>
                    <a:pt x="1822" y="7394"/>
                  </a:lnTo>
                  <a:lnTo>
                    <a:pt x="477" y="9644"/>
                  </a:lnTo>
                  <a:lnTo>
                    <a:pt x="48" y="10371"/>
                  </a:lnTo>
                  <a:lnTo>
                    <a:pt x="893" y="10585"/>
                  </a:lnTo>
                  <a:lnTo>
                    <a:pt x="3560" y="11287"/>
                  </a:lnTo>
                  <a:lnTo>
                    <a:pt x="4251" y="13788"/>
                  </a:lnTo>
                  <a:lnTo>
                    <a:pt x="4465" y="14609"/>
                  </a:lnTo>
                  <a:lnTo>
                    <a:pt x="5227" y="14193"/>
                  </a:lnTo>
                  <a:lnTo>
                    <a:pt x="7621" y="12859"/>
                  </a:lnTo>
                  <a:lnTo>
                    <a:pt x="9930" y="14145"/>
                  </a:lnTo>
                  <a:lnTo>
                    <a:pt x="10692" y="14562"/>
                  </a:lnTo>
                  <a:lnTo>
                    <a:pt x="10919" y="13752"/>
                  </a:lnTo>
                  <a:lnTo>
                    <a:pt x="11633" y="11156"/>
                  </a:lnTo>
                  <a:lnTo>
                    <a:pt x="14205" y="10490"/>
                  </a:lnTo>
                  <a:lnTo>
                    <a:pt x="15050" y="10263"/>
                  </a:lnTo>
                  <a:lnTo>
                    <a:pt x="14621" y="9537"/>
                  </a:lnTo>
                  <a:lnTo>
                    <a:pt x="13240" y="7215"/>
                  </a:lnTo>
                  <a:lnTo>
                    <a:pt x="14574" y="4965"/>
                  </a:lnTo>
                  <a:lnTo>
                    <a:pt x="15002" y="4239"/>
                  </a:lnTo>
                  <a:lnTo>
                    <a:pt x="14157" y="4013"/>
                  </a:lnTo>
                  <a:lnTo>
                    <a:pt x="11490" y="3310"/>
                  </a:lnTo>
                  <a:lnTo>
                    <a:pt x="10811"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3371932" y="2804016"/>
              <a:ext cx="478740" cy="464744"/>
            </a:xfrm>
            <a:custGeom>
              <a:avLst/>
              <a:gdLst/>
              <a:ahLst/>
              <a:cxnLst/>
              <a:rect l="l" t="t" r="r" b="b"/>
              <a:pathLst>
                <a:path w="15050" h="14610" extrusionOk="0">
                  <a:moveTo>
                    <a:pt x="10049" y="1251"/>
                  </a:moveTo>
                  <a:lnTo>
                    <a:pt x="10704" y="3644"/>
                  </a:lnTo>
                  <a:lnTo>
                    <a:pt x="7941" y="6323"/>
                  </a:lnTo>
                  <a:lnTo>
                    <a:pt x="7941" y="2417"/>
                  </a:lnTo>
                  <a:lnTo>
                    <a:pt x="7953" y="2417"/>
                  </a:lnTo>
                  <a:lnTo>
                    <a:pt x="10049" y="1251"/>
                  </a:lnTo>
                  <a:close/>
                  <a:moveTo>
                    <a:pt x="4893" y="1286"/>
                  </a:moveTo>
                  <a:lnTo>
                    <a:pt x="7108" y="2525"/>
                  </a:lnTo>
                  <a:lnTo>
                    <a:pt x="7108" y="6335"/>
                  </a:lnTo>
                  <a:lnTo>
                    <a:pt x="4262" y="3572"/>
                  </a:lnTo>
                  <a:lnTo>
                    <a:pt x="4893" y="1286"/>
                  </a:lnTo>
                  <a:close/>
                  <a:moveTo>
                    <a:pt x="3762" y="4227"/>
                  </a:moveTo>
                  <a:lnTo>
                    <a:pt x="6525" y="6906"/>
                  </a:lnTo>
                  <a:lnTo>
                    <a:pt x="2512" y="6906"/>
                  </a:lnTo>
                  <a:lnTo>
                    <a:pt x="1286" y="4858"/>
                  </a:lnTo>
                  <a:lnTo>
                    <a:pt x="3762" y="4227"/>
                  </a:lnTo>
                  <a:close/>
                  <a:moveTo>
                    <a:pt x="11394" y="4144"/>
                  </a:moveTo>
                  <a:lnTo>
                    <a:pt x="13728" y="4763"/>
                  </a:lnTo>
                  <a:lnTo>
                    <a:pt x="12454" y="6906"/>
                  </a:lnTo>
                  <a:lnTo>
                    <a:pt x="8549" y="6906"/>
                  </a:lnTo>
                  <a:lnTo>
                    <a:pt x="11394" y="4144"/>
                  </a:lnTo>
                  <a:close/>
                  <a:moveTo>
                    <a:pt x="12549" y="7716"/>
                  </a:moveTo>
                  <a:lnTo>
                    <a:pt x="13776" y="9764"/>
                  </a:lnTo>
                  <a:lnTo>
                    <a:pt x="11299" y="10395"/>
                  </a:lnTo>
                  <a:lnTo>
                    <a:pt x="8537" y="7716"/>
                  </a:lnTo>
                  <a:close/>
                  <a:moveTo>
                    <a:pt x="6525" y="7716"/>
                  </a:moveTo>
                  <a:lnTo>
                    <a:pt x="3667" y="10490"/>
                  </a:lnTo>
                  <a:lnTo>
                    <a:pt x="1334" y="9883"/>
                  </a:lnTo>
                  <a:lnTo>
                    <a:pt x="2607" y="7716"/>
                  </a:lnTo>
                  <a:close/>
                  <a:moveTo>
                    <a:pt x="7953" y="8299"/>
                  </a:moveTo>
                  <a:lnTo>
                    <a:pt x="10799" y="11050"/>
                  </a:lnTo>
                  <a:lnTo>
                    <a:pt x="10168" y="13336"/>
                  </a:lnTo>
                  <a:lnTo>
                    <a:pt x="7953" y="12097"/>
                  </a:lnTo>
                  <a:lnTo>
                    <a:pt x="7953" y="8299"/>
                  </a:lnTo>
                  <a:close/>
                  <a:moveTo>
                    <a:pt x="7120" y="8299"/>
                  </a:moveTo>
                  <a:lnTo>
                    <a:pt x="7120" y="12204"/>
                  </a:lnTo>
                  <a:lnTo>
                    <a:pt x="7108" y="12204"/>
                  </a:lnTo>
                  <a:lnTo>
                    <a:pt x="5013" y="13371"/>
                  </a:lnTo>
                  <a:lnTo>
                    <a:pt x="4358" y="10978"/>
                  </a:lnTo>
                  <a:lnTo>
                    <a:pt x="7120" y="8299"/>
                  </a:lnTo>
                  <a:close/>
                  <a:moveTo>
                    <a:pt x="10585" y="1"/>
                  </a:moveTo>
                  <a:lnTo>
                    <a:pt x="9823" y="405"/>
                  </a:lnTo>
                  <a:lnTo>
                    <a:pt x="7430" y="1751"/>
                  </a:lnTo>
                  <a:lnTo>
                    <a:pt x="5120" y="453"/>
                  </a:lnTo>
                  <a:lnTo>
                    <a:pt x="4370" y="36"/>
                  </a:lnTo>
                  <a:lnTo>
                    <a:pt x="4143" y="858"/>
                  </a:lnTo>
                  <a:lnTo>
                    <a:pt x="3429" y="3441"/>
                  </a:lnTo>
                  <a:lnTo>
                    <a:pt x="857" y="4120"/>
                  </a:lnTo>
                  <a:lnTo>
                    <a:pt x="0" y="4334"/>
                  </a:lnTo>
                  <a:lnTo>
                    <a:pt x="441" y="5073"/>
                  </a:lnTo>
                  <a:lnTo>
                    <a:pt x="1822" y="7394"/>
                  </a:lnTo>
                  <a:lnTo>
                    <a:pt x="476" y="9633"/>
                  </a:lnTo>
                  <a:lnTo>
                    <a:pt x="48" y="10371"/>
                  </a:lnTo>
                  <a:lnTo>
                    <a:pt x="893" y="10597"/>
                  </a:lnTo>
                  <a:lnTo>
                    <a:pt x="3560" y="11288"/>
                  </a:lnTo>
                  <a:lnTo>
                    <a:pt x="4251" y="13788"/>
                  </a:lnTo>
                  <a:lnTo>
                    <a:pt x="4465" y="14609"/>
                  </a:lnTo>
                  <a:lnTo>
                    <a:pt x="5227" y="14193"/>
                  </a:lnTo>
                  <a:lnTo>
                    <a:pt x="7632" y="12859"/>
                  </a:lnTo>
                  <a:lnTo>
                    <a:pt x="9930" y="14145"/>
                  </a:lnTo>
                  <a:lnTo>
                    <a:pt x="10692" y="14562"/>
                  </a:lnTo>
                  <a:lnTo>
                    <a:pt x="10918" y="13752"/>
                  </a:lnTo>
                  <a:lnTo>
                    <a:pt x="11632" y="11157"/>
                  </a:lnTo>
                  <a:lnTo>
                    <a:pt x="14204" y="10490"/>
                  </a:lnTo>
                  <a:lnTo>
                    <a:pt x="15050" y="10264"/>
                  </a:lnTo>
                  <a:lnTo>
                    <a:pt x="14621" y="9537"/>
                  </a:lnTo>
                  <a:lnTo>
                    <a:pt x="13240" y="7216"/>
                  </a:lnTo>
                  <a:lnTo>
                    <a:pt x="14573" y="4965"/>
                  </a:lnTo>
                  <a:lnTo>
                    <a:pt x="15014" y="4239"/>
                  </a:lnTo>
                  <a:lnTo>
                    <a:pt x="14157" y="4013"/>
                  </a:lnTo>
                  <a:lnTo>
                    <a:pt x="11501" y="3310"/>
                  </a:lnTo>
                  <a:lnTo>
                    <a:pt x="10811" y="810"/>
                  </a:lnTo>
                  <a:lnTo>
                    <a:pt x="10585" y="1"/>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3850641" y="3268728"/>
              <a:ext cx="478740" cy="465508"/>
            </a:xfrm>
            <a:custGeom>
              <a:avLst/>
              <a:gdLst/>
              <a:ahLst/>
              <a:cxnLst/>
              <a:rect l="l" t="t" r="r" b="b"/>
              <a:pathLst>
                <a:path w="15050" h="14634" extrusionOk="0">
                  <a:moveTo>
                    <a:pt x="4882" y="1298"/>
                  </a:moveTo>
                  <a:lnTo>
                    <a:pt x="7109" y="2537"/>
                  </a:lnTo>
                  <a:lnTo>
                    <a:pt x="7109" y="6323"/>
                  </a:lnTo>
                  <a:lnTo>
                    <a:pt x="4263" y="3572"/>
                  </a:lnTo>
                  <a:lnTo>
                    <a:pt x="4882" y="1298"/>
                  </a:lnTo>
                  <a:close/>
                  <a:moveTo>
                    <a:pt x="10049" y="1251"/>
                  </a:moveTo>
                  <a:lnTo>
                    <a:pt x="10704" y="3644"/>
                  </a:lnTo>
                  <a:lnTo>
                    <a:pt x="7942" y="6323"/>
                  </a:lnTo>
                  <a:lnTo>
                    <a:pt x="7942" y="2429"/>
                  </a:lnTo>
                  <a:lnTo>
                    <a:pt x="7954" y="2429"/>
                  </a:lnTo>
                  <a:lnTo>
                    <a:pt x="10049" y="1251"/>
                  </a:lnTo>
                  <a:close/>
                  <a:moveTo>
                    <a:pt x="3751" y="4227"/>
                  </a:moveTo>
                  <a:lnTo>
                    <a:pt x="6525" y="6906"/>
                  </a:lnTo>
                  <a:lnTo>
                    <a:pt x="2501" y="6906"/>
                  </a:lnTo>
                  <a:lnTo>
                    <a:pt x="1286" y="4870"/>
                  </a:lnTo>
                  <a:lnTo>
                    <a:pt x="3751" y="4227"/>
                  </a:lnTo>
                  <a:close/>
                  <a:moveTo>
                    <a:pt x="11371" y="4156"/>
                  </a:moveTo>
                  <a:lnTo>
                    <a:pt x="13717" y="4763"/>
                  </a:lnTo>
                  <a:lnTo>
                    <a:pt x="12443" y="6906"/>
                  </a:lnTo>
                  <a:lnTo>
                    <a:pt x="8537" y="6906"/>
                  </a:lnTo>
                  <a:lnTo>
                    <a:pt x="11371" y="4156"/>
                  </a:lnTo>
                  <a:close/>
                  <a:moveTo>
                    <a:pt x="12550" y="7728"/>
                  </a:moveTo>
                  <a:lnTo>
                    <a:pt x="13776" y="9764"/>
                  </a:lnTo>
                  <a:lnTo>
                    <a:pt x="11300" y="10407"/>
                  </a:lnTo>
                  <a:lnTo>
                    <a:pt x="8537" y="7728"/>
                  </a:lnTo>
                  <a:close/>
                  <a:moveTo>
                    <a:pt x="6525" y="7740"/>
                  </a:moveTo>
                  <a:lnTo>
                    <a:pt x="3668" y="10490"/>
                  </a:lnTo>
                  <a:lnTo>
                    <a:pt x="1322" y="9883"/>
                  </a:lnTo>
                  <a:lnTo>
                    <a:pt x="2608" y="7740"/>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3"/>
                  </a:lnTo>
                  <a:lnTo>
                    <a:pt x="5120" y="465"/>
                  </a:lnTo>
                  <a:lnTo>
                    <a:pt x="4358" y="48"/>
                  </a:lnTo>
                  <a:lnTo>
                    <a:pt x="4144" y="870"/>
                  </a:lnTo>
                  <a:lnTo>
                    <a:pt x="3430" y="3453"/>
                  </a:lnTo>
                  <a:lnTo>
                    <a:pt x="858" y="4120"/>
                  </a:lnTo>
                  <a:lnTo>
                    <a:pt x="1" y="4346"/>
                  </a:lnTo>
                  <a:lnTo>
                    <a:pt x="429" y="5073"/>
                  </a:lnTo>
                  <a:lnTo>
                    <a:pt x="1822" y="7394"/>
                  </a:lnTo>
                  <a:lnTo>
                    <a:pt x="477" y="9645"/>
                  </a:lnTo>
                  <a:lnTo>
                    <a:pt x="48" y="10395"/>
                  </a:lnTo>
                  <a:lnTo>
                    <a:pt x="893" y="10609"/>
                  </a:lnTo>
                  <a:lnTo>
                    <a:pt x="3560" y="11311"/>
                  </a:lnTo>
                  <a:lnTo>
                    <a:pt x="4251" y="13812"/>
                  </a:lnTo>
                  <a:lnTo>
                    <a:pt x="4465" y="14633"/>
                  </a:lnTo>
                  <a:lnTo>
                    <a:pt x="5227" y="14217"/>
                  </a:lnTo>
                  <a:lnTo>
                    <a:pt x="7621" y="12871"/>
                  </a:lnTo>
                  <a:lnTo>
                    <a:pt x="9930" y="14169"/>
                  </a:lnTo>
                  <a:lnTo>
                    <a:pt x="10692" y="14586"/>
                  </a:lnTo>
                  <a:lnTo>
                    <a:pt x="10919" y="13764"/>
                  </a:lnTo>
                  <a:lnTo>
                    <a:pt x="11633" y="11180"/>
                  </a:lnTo>
                  <a:lnTo>
                    <a:pt x="14205" y="10514"/>
                  </a:lnTo>
                  <a:lnTo>
                    <a:pt x="15050" y="10287"/>
                  </a:lnTo>
                  <a:lnTo>
                    <a:pt x="14621" y="9561"/>
                  </a:lnTo>
                  <a:lnTo>
                    <a:pt x="13240" y="7239"/>
                  </a:lnTo>
                  <a:lnTo>
                    <a:pt x="14574" y="4989"/>
                  </a:lnTo>
                  <a:lnTo>
                    <a:pt x="15002" y="4239"/>
                  </a:lnTo>
                  <a:lnTo>
                    <a:pt x="14157" y="4025"/>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2407262" y="3269110"/>
              <a:ext cx="478772" cy="465126"/>
            </a:xfrm>
            <a:custGeom>
              <a:avLst/>
              <a:gdLst/>
              <a:ahLst/>
              <a:cxnLst/>
              <a:rect l="l" t="t" r="r" b="b"/>
              <a:pathLst>
                <a:path w="15051" h="14622" extrusionOk="0">
                  <a:moveTo>
                    <a:pt x="4882" y="1286"/>
                  </a:moveTo>
                  <a:lnTo>
                    <a:pt x="7097" y="2525"/>
                  </a:lnTo>
                  <a:lnTo>
                    <a:pt x="7097" y="6311"/>
                  </a:lnTo>
                  <a:lnTo>
                    <a:pt x="4263" y="3560"/>
                  </a:lnTo>
                  <a:lnTo>
                    <a:pt x="4882" y="1286"/>
                  </a:lnTo>
                  <a:close/>
                  <a:moveTo>
                    <a:pt x="10038" y="1239"/>
                  </a:moveTo>
                  <a:lnTo>
                    <a:pt x="10693" y="3632"/>
                  </a:lnTo>
                  <a:lnTo>
                    <a:pt x="7918" y="6311"/>
                  </a:lnTo>
                  <a:lnTo>
                    <a:pt x="7918" y="2417"/>
                  </a:lnTo>
                  <a:lnTo>
                    <a:pt x="7930" y="2417"/>
                  </a:lnTo>
                  <a:lnTo>
                    <a:pt x="10038" y="1239"/>
                  </a:lnTo>
                  <a:close/>
                  <a:moveTo>
                    <a:pt x="3739" y="4215"/>
                  </a:moveTo>
                  <a:lnTo>
                    <a:pt x="6502" y="6894"/>
                  </a:lnTo>
                  <a:lnTo>
                    <a:pt x="2489" y="6894"/>
                  </a:lnTo>
                  <a:lnTo>
                    <a:pt x="1287" y="4858"/>
                  </a:lnTo>
                  <a:lnTo>
                    <a:pt x="3739" y="4215"/>
                  </a:lnTo>
                  <a:close/>
                  <a:moveTo>
                    <a:pt x="11371" y="4144"/>
                  </a:moveTo>
                  <a:lnTo>
                    <a:pt x="13705" y="4751"/>
                  </a:lnTo>
                  <a:lnTo>
                    <a:pt x="12431" y="6894"/>
                  </a:lnTo>
                  <a:lnTo>
                    <a:pt x="8514" y="6894"/>
                  </a:lnTo>
                  <a:lnTo>
                    <a:pt x="11371" y="4144"/>
                  </a:lnTo>
                  <a:close/>
                  <a:moveTo>
                    <a:pt x="12550" y="7716"/>
                  </a:moveTo>
                  <a:lnTo>
                    <a:pt x="13764" y="9752"/>
                  </a:lnTo>
                  <a:lnTo>
                    <a:pt x="11300" y="10395"/>
                  </a:lnTo>
                  <a:lnTo>
                    <a:pt x="8526" y="7716"/>
                  </a:lnTo>
                  <a:close/>
                  <a:moveTo>
                    <a:pt x="6514" y="7728"/>
                  </a:moveTo>
                  <a:lnTo>
                    <a:pt x="3668" y="10478"/>
                  </a:lnTo>
                  <a:lnTo>
                    <a:pt x="1322" y="9871"/>
                  </a:lnTo>
                  <a:lnTo>
                    <a:pt x="2608" y="7728"/>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3"/>
                  </a:lnTo>
                  <a:lnTo>
                    <a:pt x="5120" y="465"/>
                  </a:lnTo>
                  <a:lnTo>
                    <a:pt x="4358" y="48"/>
                  </a:lnTo>
                  <a:lnTo>
                    <a:pt x="4144" y="870"/>
                  </a:lnTo>
                  <a:lnTo>
                    <a:pt x="3430" y="3453"/>
                  </a:lnTo>
                  <a:lnTo>
                    <a:pt x="846" y="4132"/>
                  </a:lnTo>
                  <a:lnTo>
                    <a:pt x="1" y="4346"/>
                  </a:lnTo>
                  <a:lnTo>
                    <a:pt x="429" y="5084"/>
                  </a:lnTo>
                  <a:lnTo>
                    <a:pt x="1822" y="7406"/>
                  </a:lnTo>
                  <a:lnTo>
                    <a:pt x="477" y="9644"/>
                  </a:lnTo>
                  <a:lnTo>
                    <a:pt x="48" y="10383"/>
                  </a:lnTo>
                  <a:lnTo>
                    <a:pt x="894" y="10597"/>
                  </a:lnTo>
                  <a:lnTo>
                    <a:pt x="3561" y="11299"/>
                  </a:lnTo>
                  <a:lnTo>
                    <a:pt x="4239"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3372282"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1" y="3632"/>
                  </a:lnTo>
                  <a:lnTo>
                    <a:pt x="7919" y="6311"/>
                  </a:lnTo>
                  <a:lnTo>
                    <a:pt x="7919" y="2405"/>
                  </a:lnTo>
                  <a:lnTo>
                    <a:pt x="7930" y="2405"/>
                  </a:lnTo>
                  <a:lnTo>
                    <a:pt x="10026" y="1238"/>
                  </a:lnTo>
                  <a:close/>
                  <a:moveTo>
                    <a:pt x="3728" y="4215"/>
                  </a:moveTo>
                  <a:lnTo>
                    <a:pt x="6502" y="6894"/>
                  </a:lnTo>
                  <a:lnTo>
                    <a:pt x="2477" y="6894"/>
                  </a:lnTo>
                  <a:lnTo>
                    <a:pt x="1263" y="4846"/>
                  </a:lnTo>
                  <a:lnTo>
                    <a:pt x="3728" y="4215"/>
                  </a:lnTo>
                  <a:close/>
                  <a:moveTo>
                    <a:pt x="11371" y="4132"/>
                  </a:moveTo>
                  <a:lnTo>
                    <a:pt x="13705" y="4751"/>
                  </a:lnTo>
                  <a:lnTo>
                    <a:pt x="12419" y="6894"/>
                  </a:lnTo>
                  <a:lnTo>
                    <a:pt x="8514" y="6894"/>
                  </a:lnTo>
                  <a:lnTo>
                    <a:pt x="11371" y="4132"/>
                  </a:lnTo>
                  <a:close/>
                  <a:moveTo>
                    <a:pt x="12538" y="7704"/>
                  </a:moveTo>
                  <a:lnTo>
                    <a:pt x="13765" y="9751"/>
                  </a:lnTo>
                  <a:lnTo>
                    <a:pt x="11288" y="10382"/>
                  </a:lnTo>
                  <a:lnTo>
                    <a:pt x="8526" y="7704"/>
                  </a:lnTo>
                  <a:close/>
                  <a:moveTo>
                    <a:pt x="6514" y="7704"/>
                  </a:moveTo>
                  <a:lnTo>
                    <a:pt x="3656" y="10466"/>
                  </a:lnTo>
                  <a:lnTo>
                    <a:pt x="1323"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37" y="10371"/>
                  </a:lnTo>
                  <a:lnTo>
                    <a:pt x="894" y="10597"/>
                  </a:lnTo>
                  <a:lnTo>
                    <a:pt x="3549"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0" y="3322"/>
                  </a:lnTo>
                  <a:lnTo>
                    <a:pt x="10800" y="822"/>
                  </a:lnTo>
                  <a:lnTo>
                    <a:pt x="10574"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3372282" y="3269110"/>
              <a:ext cx="478391" cy="465126"/>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1" y="3632"/>
                  </a:lnTo>
                  <a:lnTo>
                    <a:pt x="7919" y="6311"/>
                  </a:lnTo>
                  <a:lnTo>
                    <a:pt x="7919" y="2417"/>
                  </a:lnTo>
                  <a:lnTo>
                    <a:pt x="7930" y="2417"/>
                  </a:lnTo>
                  <a:lnTo>
                    <a:pt x="10026" y="1239"/>
                  </a:lnTo>
                  <a:close/>
                  <a:moveTo>
                    <a:pt x="3728" y="4215"/>
                  </a:moveTo>
                  <a:lnTo>
                    <a:pt x="6502" y="6894"/>
                  </a:lnTo>
                  <a:lnTo>
                    <a:pt x="2477" y="6894"/>
                  </a:lnTo>
                  <a:lnTo>
                    <a:pt x="1275" y="4858"/>
                  </a:lnTo>
                  <a:lnTo>
                    <a:pt x="3728" y="4215"/>
                  </a:lnTo>
                  <a:close/>
                  <a:moveTo>
                    <a:pt x="11371" y="4144"/>
                  </a:moveTo>
                  <a:lnTo>
                    <a:pt x="13705" y="4751"/>
                  </a:lnTo>
                  <a:lnTo>
                    <a:pt x="12419" y="6894"/>
                  </a:lnTo>
                  <a:lnTo>
                    <a:pt x="8514" y="6894"/>
                  </a:lnTo>
                  <a:lnTo>
                    <a:pt x="11371" y="4144"/>
                  </a:lnTo>
                  <a:close/>
                  <a:moveTo>
                    <a:pt x="12538" y="7716"/>
                  </a:moveTo>
                  <a:lnTo>
                    <a:pt x="13765" y="9752"/>
                  </a:lnTo>
                  <a:lnTo>
                    <a:pt x="11288" y="10395"/>
                  </a:lnTo>
                  <a:lnTo>
                    <a:pt x="8526" y="7716"/>
                  </a:lnTo>
                  <a:close/>
                  <a:moveTo>
                    <a:pt x="6514" y="7728"/>
                  </a:moveTo>
                  <a:lnTo>
                    <a:pt x="3656" y="10478"/>
                  </a:lnTo>
                  <a:lnTo>
                    <a:pt x="1323"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3"/>
                  </a:lnTo>
                  <a:lnTo>
                    <a:pt x="5121" y="465"/>
                  </a:lnTo>
                  <a:lnTo>
                    <a:pt x="4359" y="48"/>
                  </a:lnTo>
                  <a:lnTo>
                    <a:pt x="4132" y="870"/>
                  </a:lnTo>
                  <a:lnTo>
                    <a:pt x="3418" y="3453"/>
                  </a:lnTo>
                  <a:lnTo>
                    <a:pt x="846" y="4132"/>
                  </a:lnTo>
                  <a:lnTo>
                    <a:pt x="1" y="4346"/>
                  </a:lnTo>
                  <a:lnTo>
                    <a:pt x="430" y="5084"/>
                  </a:lnTo>
                  <a:lnTo>
                    <a:pt x="1811" y="7406"/>
                  </a:lnTo>
                  <a:lnTo>
                    <a:pt x="477" y="9644"/>
                  </a:lnTo>
                  <a:lnTo>
                    <a:pt x="37" y="10383"/>
                  </a:lnTo>
                  <a:lnTo>
                    <a:pt x="894" y="10597"/>
                  </a:lnTo>
                  <a:lnTo>
                    <a:pt x="3549" y="11299"/>
                  </a:lnTo>
                  <a:lnTo>
                    <a:pt x="4240" y="13800"/>
                  </a:lnTo>
                  <a:lnTo>
                    <a:pt x="4466" y="14621"/>
                  </a:lnTo>
                  <a:lnTo>
                    <a:pt x="5216" y="14205"/>
                  </a:lnTo>
                  <a:lnTo>
                    <a:pt x="7621" y="12859"/>
                  </a:lnTo>
                  <a:lnTo>
                    <a:pt x="9919" y="14157"/>
                  </a:lnTo>
                  <a:lnTo>
                    <a:pt x="10681" y="14574"/>
                  </a:lnTo>
                  <a:lnTo>
                    <a:pt x="10907" y="13752"/>
                  </a:lnTo>
                  <a:lnTo>
                    <a:pt x="11621" y="11168"/>
                  </a:lnTo>
                  <a:lnTo>
                    <a:pt x="14193" y="10502"/>
                  </a:lnTo>
                  <a:lnTo>
                    <a:pt x="15039" y="10275"/>
                  </a:lnTo>
                  <a:lnTo>
                    <a:pt x="14610" y="9549"/>
                  </a:lnTo>
                  <a:lnTo>
                    <a:pt x="13229" y="7227"/>
                  </a:lnTo>
                  <a:lnTo>
                    <a:pt x="14562" y="4977"/>
                  </a:lnTo>
                  <a:lnTo>
                    <a:pt x="15003" y="4251"/>
                  </a:lnTo>
                  <a:lnTo>
                    <a:pt x="14146" y="4025"/>
                  </a:lnTo>
                  <a:lnTo>
                    <a:pt x="11490" y="3322"/>
                  </a:lnTo>
                  <a:lnTo>
                    <a:pt x="10800" y="822"/>
                  </a:lnTo>
                  <a:lnTo>
                    <a:pt x="10574"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3372282" y="4198916"/>
              <a:ext cx="478391" cy="465094"/>
            </a:xfrm>
            <a:custGeom>
              <a:avLst/>
              <a:gdLst/>
              <a:ahLst/>
              <a:cxnLst/>
              <a:rect l="l" t="t" r="r" b="b"/>
              <a:pathLst>
                <a:path w="15039" h="14621" extrusionOk="0">
                  <a:moveTo>
                    <a:pt x="4882" y="1286"/>
                  </a:moveTo>
                  <a:lnTo>
                    <a:pt x="7097" y="2512"/>
                  </a:lnTo>
                  <a:lnTo>
                    <a:pt x="7097" y="6310"/>
                  </a:lnTo>
                  <a:lnTo>
                    <a:pt x="4251" y="3560"/>
                  </a:lnTo>
                  <a:lnTo>
                    <a:pt x="4882" y="1286"/>
                  </a:lnTo>
                  <a:close/>
                  <a:moveTo>
                    <a:pt x="10026" y="1238"/>
                  </a:moveTo>
                  <a:lnTo>
                    <a:pt x="10681" y="3632"/>
                  </a:lnTo>
                  <a:lnTo>
                    <a:pt x="7919" y="6310"/>
                  </a:lnTo>
                  <a:lnTo>
                    <a:pt x="7919" y="2417"/>
                  </a:lnTo>
                  <a:lnTo>
                    <a:pt x="7930" y="2417"/>
                  </a:lnTo>
                  <a:lnTo>
                    <a:pt x="10026" y="1238"/>
                  </a:lnTo>
                  <a:close/>
                  <a:moveTo>
                    <a:pt x="11371" y="4132"/>
                  </a:moveTo>
                  <a:lnTo>
                    <a:pt x="13705" y="4739"/>
                  </a:lnTo>
                  <a:lnTo>
                    <a:pt x="12419" y="6882"/>
                  </a:lnTo>
                  <a:lnTo>
                    <a:pt x="8514" y="6882"/>
                  </a:lnTo>
                  <a:lnTo>
                    <a:pt x="11371" y="4132"/>
                  </a:lnTo>
                  <a:close/>
                  <a:moveTo>
                    <a:pt x="3728" y="4215"/>
                  </a:moveTo>
                  <a:lnTo>
                    <a:pt x="6502" y="6894"/>
                  </a:lnTo>
                  <a:lnTo>
                    <a:pt x="2477" y="6894"/>
                  </a:lnTo>
                  <a:lnTo>
                    <a:pt x="1263" y="4858"/>
                  </a:lnTo>
                  <a:lnTo>
                    <a:pt x="3728" y="4215"/>
                  </a:lnTo>
                  <a:close/>
                  <a:moveTo>
                    <a:pt x="12538" y="7715"/>
                  </a:moveTo>
                  <a:lnTo>
                    <a:pt x="13765" y="9751"/>
                  </a:lnTo>
                  <a:lnTo>
                    <a:pt x="11288" y="10394"/>
                  </a:lnTo>
                  <a:lnTo>
                    <a:pt x="8526" y="7715"/>
                  </a:lnTo>
                  <a:close/>
                  <a:moveTo>
                    <a:pt x="6514" y="7715"/>
                  </a:moveTo>
                  <a:lnTo>
                    <a:pt x="3656" y="10466"/>
                  </a:lnTo>
                  <a:lnTo>
                    <a:pt x="1323" y="9859"/>
                  </a:lnTo>
                  <a:lnTo>
                    <a:pt x="2596" y="7715"/>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37" y="10382"/>
                  </a:lnTo>
                  <a:lnTo>
                    <a:pt x="894" y="10597"/>
                  </a:lnTo>
                  <a:lnTo>
                    <a:pt x="3549"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0" y="3322"/>
                  </a:lnTo>
                  <a:lnTo>
                    <a:pt x="10800" y="822"/>
                  </a:lnTo>
                  <a:lnTo>
                    <a:pt x="10574"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3372282" y="4663629"/>
              <a:ext cx="478391" cy="464744"/>
            </a:xfrm>
            <a:custGeom>
              <a:avLst/>
              <a:gdLst/>
              <a:ahLst/>
              <a:cxnLst/>
              <a:rect l="l" t="t" r="r" b="b"/>
              <a:pathLst>
                <a:path w="15039" h="14610" extrusionOk="0">
                  <a:moveTo>
                    <a:pt x="4882" y="1286"/>
                  </a:moveTo>
                  <a:lnTo>
                    <a:pt x="7097" y="2524"/>
                  </a:lnTo>
                  <a:lnTo>
                    <a:pt x="7097" y="6322"/>
                  </a:lnTo>
                  <a:lnTo>
                    <a:pt x="4251" y="3572"/>
                  </a:lnTo>
                  <a:lnTo>
                    <a:pt x="4882" y="1286"/>
                  </a:lnTo>
                  <a:close/>
                  <a:moveTo>
                    <a:pt x="10026" y="1250"/>
                  </a:moveTo>
                  <a:lnTo>
                    <a:pt x="10681" y="3643"/>
                  </a:lnTo>
                  <a:lnTo>
                    <a:pt x="7919" y="6322"/>
                  </a:lnTo>
                  <a:lnTo>
                    <a:pt x="7919" y="2417"/>
                  </a:lnTo>
                  <a:lnTo>
                    <a:pt x="7930" y="2417"/>
                  </a:lnTo>
                  <a:lnTo>
                    <a:pt x="10026" y="1250"/>
                  </a:lnTo>
                  <a:close/>
                  <a:moveTo>
                    <a:pt x="3728" y="4203"/>
                  </a:moveTo>
                  <a:lnTo>
                    <a:pt x="6502" y="6882"/>
                  </a:lnTo>
                  <a:lnTo>
                    <a:pt x="2477" y="6882"/>
                  </a:lnTo>
                  <a:lnTo>
                    <a:pt x="1275" y="4846"/>
                  </a:lnTo>
                  <a:lnTo>
                    <a:pt x="3728" y="4203"/>
                  </a:lnTo>
                  <a:close/>
                  <a:moveTo>
                    <a:pt x="11371" y="4132"/>
                  </a:moveTo>
                  <a:lnTo>
                    <a:pt x="13705" y="4739"/>
                  </a:lnTo>
                  <a:lnTo>
                    <a:pt x="12419" y="6882"/>
                  </a:lnTo>
                  <a:lnTo>
                    <a:pt x="8514" y="6882"/>
                  </a:lnTo>
                  <a:lnTo>
                    <a:pt x="11371" y="4132"/>
                  </a:lnTo>
                  <a:close/>
                  <a:moveTo>
                    <a:pt x="12538" y="7715"/>
                  </a:moveTo>
                  <a:lnTo>
                    <a:pt x="13765" y="9763"/>
                  </a:lnTo>
                  <a:lnTo>
                    <a:pt x="11288" y="10394"/>
                  </a:lnTo>
                  <a:lnTo>
                    <a:pt x="8526" y="7715"/>
                  </a:lnTo>
                  <a:close/>
                  <a:moveTo>
                    <a:pt x="6514" y="7715"/>
                  </a:moveTo>
                  <a:lnTo>
                    <a:pt x="3656" y="10478"/>
                  </a:lnTo>
                  <a:lnTo>
                    <a:pt x="1323" y="9858"/>
                  </a:lnTo>
                  <a:lnTo>
                    <a:pt x="2596" y="7715"/>
                  </a:lnTo>
                  <a:close/>
                  <a:moveTo>
                    <a:pt x="7930" y="8287"/>
                  </a:moveTo>
                  <a:lnTo>
                    <a:pt x="10776" y="11037"/>
                  </a:lnTo>
                  <a:lnTo>
                    <a:pt x="10145" y="13311"/>
                  </a:lnTo>
                  <a:lnTo>
                    <a:pt x="7930" y="12085"/>
                  </a:lnTo>
                  <a:lnTo>
                    <a:pt x="7930"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37" y="10370"/>
                  </a:lnTo>
                  <a:lnTo>
                    <a:pt x="894" y="10597"/>
                  </a:lnTo>
                  <a:lnTo>
                    <a:pt x="3549"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0" y="3310"/>
                  </a:lnTo>
                  <a:lnTo>
                    <a:pt x="10800" y="810"/>
                  </a:lnTo>
                  <a:lnTo>
                    <a:pt x="10574"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924768" y="3269110"/>
              <a:ext cx="478740" cy="465126"/>
            </a:xfrm>
            <a:custGeom>
              <a:avLst/>
              <a:gdLst/>
              <a:ahLst/>
              <a:cxnLst/>
              <a:rect l="l" t="t" r="r" b="b"/>
              <a:pathLst>
                <a:path w="15050" h="14622" extrusionOk="0">
                  <a:moveTo>
                    <a:pt x="4882" y="1286"/>
                  </a:moveTo>
                  <a:lnTo>
                    <a:pt x="7108" y="2525"/>
                  </a:lnTo>
                  <a:lnTo>
                    <a:pt x="7108" y="6311"/>
                  </a:lnTo>
                  <a:lnTo>
                    <a:pt x="4263" y="3560"/>
                  </a:lnTo>
                  <a:lnTo>
                    <a:pt x="4882" y="1286"/>
                  </a:lnTo>
                  <a:close/>
                  <a:moveTo>
                    <a:pt x="10037" y="1239"/>
                  </a:moveTo>
                  <a:lnTo>
                    <a:pt x="10692" y="3632"/>
                  </a:lnTo>
                  <a:lnTo>
                    <a:pt x="7918" y="6311"/>
                  </a:lnTo>
                  <a:lnTo>
                    <a:pt x="7918" y="2417"/>
                  </a:lnTo>
                  <a:lnTo>
                    <a:pt x="7942" y="2417"/>
                  </a:lnTo>
                  <a:lnTo>
                    <a:pt x="10037" y="1239"/>
                  </a:lnTo>
                  <a:close/>
                  <a:moveTo>
                    <a:pt x="3739" y="4215"/>
                  </a:moveTo>
                  <a:lnTo>
                    <a:pt x="6513" y="6894"/>
                  </a:lnTo>
                  <a:lnTo>
                    <a:pt x="2489" y="6894"/>
                  </a:lnTo>
                  <a:lnTo>
                    <a:pt x="1274" y="4858"/>
                  </a:lnTo>
                  <a:lnTo>
                    <a:pt x="3739" y="4215"/>
                  </a:lnTo>
                  <a:close/>
                  <a:moveTo>
                    <a:pt x="11371" y="4144"/>
                  </a:moveTo>
                  <a:lnTo>
                    <a:pt x="13716" y="4751"/>
                  </a:lnTo>
                  <a:lnTo>
                    <a:pt x="12430" y="6894"/>
                  </a:lnTo>
                  <a:lnTo>
                    <a:pt x="8513" y="6894"/>
                  </a:lnTo>
                  <a:lnTo>
                    <a:pt x="11371" y="4144"/>
                  </a:lnTo>
                  <a:close/>
                  <a:moveTo>
                    <a:pt x="12549" y="7716"/>
                  </a:moveTo>
                  <a:lnTo>
                    <a:pt x="13776" y="9752"/>
                  </a:lnTo>
                  <a:lnTo>
                    <a:pt x="11299" y="10395"/>
                  </a:lnTo>
                  <a:lnTo>
                    <a:pt x="8525" y="7716"/>
                  </a:lnTo>
                  <a:close/>
                  <a:moveTo>
                    <a:pt x="6525" y="7728"/>
                  </a:moveTo>
                  <a:lnTo>
                    <a:pt x="3667" y="10478"/>
                  </a:lnTo>
                  <a:lnTo>
                    <a:pt x="1334" y="9871"/>
                  </a:lnTo>
                  <a:lnTo>
                    <a:pt x="2608" y="7728"/>
                  </a:lnTo>
                  <a:close/>
                  <a:moveTo>
                    <a:pt x="7942" y="8299"/>
                  </a:moveTo>
                  <a:lnTo>
                    <a:pt x="10775" y="11049"/>
                  </a:lnTo>
                  <a:lnTo>
                    <a:pt x="10156" y="13323"/>
                  </a:lnTo>
                  <a:lnTo>
                    <a:pt x="7942" y="12085"/>
                  </a:lnTo>
                  <a:lnTo>
                    <a:pt x="7942" y="8299"/>
                  </a:lnTo>
                  <a:close/>
                  <a:moveTo>
                    <a:pt x="7108" y="8299"/>
                  </a:moveTo>
                  <a:lnTo>
                    <a:pt x="7108" y="12192"/>
                  </a:lnTo>
                  <a:lnTo>
                    <a:pt x="5001" y="13371"/>
                  </a:lnTo>
                  <a:lnTo>
                    <a:pt x="4334" y="10978"/>
                  </a:lnTo>
                  <a:lnTo>
                    <a:pt x="7108" y="8299"/>
                  </a:lnTo>
                  <a:close/>
                  <a:moveTo>
                    <a:pt x="10585" y="0"/>
                  </a:moveTo>
                  <a:lnTo>
                    <a:pt x="9823" y="417"/>
                  </a:lnTo>
                  <a:lnTo>
                    <a:pt x="7430" y="1763"/>
                  </a:lnTo>
                  <a:lnTo>
                    <a:pt x="5120" y="465"/>
                  </a:lnTo>
                  <a:lnTo>
                    <a:pt x="4370" y="48"/>
                  </a:lnTo>
                  <a:lnTo>
                    <a:pt x="4144" y="870"/>
                  </a:lnTo>
                  <a:lnTo>
                    <a:pt x="3429" y="3453"/>
                  </a:lnTo>
                  <a:lnTo>
                    <a:pt x="857" y="4132"/>
                  </a:lnTo>
                  <a:lnTo>
                    <a:pt x="0" y="4346"/>
                  </a:lnTo>
                  <a:lnTo>
                    <a:pt x="441" y="5084"/>
                  </a:lnTo>
                  <a:lnTo>
                    <a:pt x="1822" y="7406"/>
                  </a:lnTo>
                  <a:lnTo>
                    <a:pt x="476" y="9644"/>
                  </a:lnTo>
                  <a:lnTo>
                    <a:pt x="48" y="10383"/>
                  </a:lnTo>
                  <a:lnTo>
                    <a:pt x="893" y="10597"/>
                  </a:lnTo>
                  <a:lnTo>
                    <a:pt x="3560" y="11299"/>
                  </a:lnTo>
                  <a:lnTo>
                    <a:pt x="4251" y="13800"/>
                  </a:lnTo>
                  <a:lnTo>
                    <a:pt x="4465" y="14621"/>
                  </a:lnTo>
                  <a:lnTo>
                    <a:pt x="5227" y="14205"/>
                  </a:lnTo>
                  <a:lnTo>
                    <a:pt x="7620" y="12859"/>
                  </a:lnTo>
                  <a:lnTo>
                    <a:pt x="9930" y="14157"/>
                  </a:lnTo>
                  <a:lnTo>
                    <a:pt x="10692" y="14574"/>
                  </a:lnTo>
                  <a:lnTo>
                    <a:pt x="10918" y="13752"/>
                  </a:lnTo>
                  <a:lnTo>
                    <a:pt x="11633" y="11168"/>
                  </a:lnTo>
                  <a:lnTo>
                    <a:pt x="14204" y="10502"/>
                  </a:lnTo>
                  <a:lnTo>
                    <a:pt x="15050" y="10275"/>
                  </a:lnTo>
                  <a:lnTo>
                    <a:pt x="14621" y="9549"/>
                  </a:lnTo>
                  <a:lnTo>
                    <a:pt x="13240" y="7227"/>
                  </a:lnTo>
                  <a:lnTo>
                    <a:pt x="14573" y="4977"/>
                  </a:lnTo>
                  <a:lnTo>
                    <a:pt x="15002" y="4251"/>
                  </a:lnTo>
                  <a:lnTo>
                    <a:pt x="14157" y="4025"/>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1442242" y="2804398"/>
              <a:ext cx="478772" cy="464744"/>
            </a:xfrm>
            <a:custGeom>
              <a:avLst/>
              <a:gdLst/>
              <a:ahLst/>
              <a:cxnLst/>
              <a:rect l="l" t="t" r="r" b="b"/>
              <a:pathLst>
                <a:path w="15051" h="14610" extrusionOk="0">
                  <a:moveTo>
                    <a:pt x="10050" y="1239"/>
                  </a:moveTo>
                  <a:lnTo>
                    <a:pt x="10704" y="3632"/>
                  </a:lnTo>
                  <a:lnTo>
                    <a:pt x="7942" y="6311"/>
                  </a:lnTo>
                  <a:lnTo>
                    <a:pt x="7942" y="2405"/>
                  </a:lnTo>
                  <a:lnTo>
                    <a:pt x="7954" y="2405"/>
                  </a:lnTo>
                  <a:lnTo>
                    <a:pt x="10050" y="1239"/>
                  </a:lnTo>
                  <a:close/>
                  <a:moveTo>
                    <a:pt x="4894" y="1274"/>
                  </a:moveTo>
                  <a:lnTo>
                    <a:pt x="7109" y="2513"/>
                  </a:lnTo>
                  <a:lnTo>
                    <a:pt x="7109" y="6323"/>
                  </a:lnTo>
                  <a:lnTo>
                    <a:pt x="4263" y="3560"/>
                  </a:lnTo>
                  <a:lnTo>
                    <a:pt x="4894" y="1274"/>
                  </a:lnTo>
                  <a:close/>
                  <a:moveTo>
                    <a:pt x="3763" y="4215"/>
                  </a:moveTo>
                  <a:lnTo>
                    <a:pt x="6525" y="6894"/>
                  </a:lnTo>
                  <a:lnTo>
                    <a:pt x="2513" y="6894"/>
                  </a:lnTo>
                  <a:lnTo>
                    <a:pt x="1287" y="4846"/>
                  </a:lnTo>
                  <a:lnTo>
                    <a:pt x="3763" y="4215"/>
                  </a:lnTo>
                  <a:close/>
                  <a:moveTo>
                    <a:pt x="11395" y="4132"/>
                  </a:moveTo>
                  <a:lnTo>
                    <a:pt x="13729" y="4751"/>
                  </a:lnTo>
                  <a:lnTo>
                    <a:pt x="12455" y="6894"/>
                  </a:lnTo>
                  <a:lnTo>
                    <a:pt x="8537" y="6894"/>
                  </a:lnTo>
                  <a:lnTo>
                    <a:pt x="11395" y="4132"/>
                  </a:lnTo>
                  <a:close/>
                  <a:moveTo>
                    <a:pt x="12550" y="7704"/>
                  </a:moveTo>
                  <a:lnTo>
                    <a:pt x="13776" y="9752"/>
                  </a:lnTo>
                  <a:lnTo>
                    <a:pt x="11300" y="10383"/>
                  </a:lnTo>
                  <a:lnTo>
                    <a:pt x="8537" y="7704"/>
                  </a:lnTo>
                  <a:close/>
                  <a:moveTo>
                    <a:pt x="6525" y="7704"/>
                  </a:moveTo>
                  <a:lnTo>
                    <a:pt x="3668" y="10478"/>
                  </a:lnTo>
                  <a:lnTo>
                    <a:pt x="1334" y="9871"/>
                  </a:lnTo>
                  <a:lnTo>
                    <a:pt x="2608" y="7704"/>
                  </a:lnTo>
                  <a:close/>
                  <a:moveTo>
                    <a:pt x="7954" y="8287"/>
                  </a:moveTo>
                  <a:lnTo>
                    <a:pt x="10800" y="11038"/>
                  </a:lnTo>
                  <a:lnTo>
                    <a:pt x="10169" y="13324"/>
                  </a:lnTo>
                  <a:lnTo>
                    <a:pt x="7954" y="12085"/>
                  </a:lnTo>
                  <a:lnTo>
                    <a:pt x="7954"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6" y="14609"/>
                  </a:lnTo>
                  <a:lnTo>
                    <a:pt x="5228" y="14193"/>
                  </a:lnTo>
                  <a:lnTo>
                    <a:pt x="7621" y="12859"/>
                  </a:lnTo>
                  <a:lnTo>
                    <a:pt x="9930" y="14157"/>
                  </a:lnTo>
                  <a:lnTo>
                    <a:pt x="10692" y="14574"/>
                  </a:lnTo>
                  <a:lnTo>
                    <a:pt x="10919" y="13752"/>
                  </a:lnTo>
                  <a:lnTo>
                    <a:pt x="11633" y="11157"/>
                  </a:lnTo>
                  <a:lnTo>
                    <a:pt x="14205" y="10490"/>
                  </a:lnTo>
                  <a:lnTo>
                    <a:pt x="15050" y="10264"/>
                  </a:lnTo>
                  <a:lnTo>
                    <a:pt x="14622" y="9537"/>
                  </a:lnTo>
                  <a:lnTo>
                    <a:pt x="13240" y="7216"/>
                  </a:lnTo>
                  <a:lnTo>
                    <a:pt x="14574" y="4965"/>
                  </a:lnTo>
                  <a:lnTo>
                    <a:pt x="15003" y="4239"/>
                  </a:lnTo>
                  <a:lnTo>
                    <a:pt x="14157" y="4013"/>
                  </a:lnTo>
                  <a:lnTo>
                    <a:pt x="11502" y="3322"/>
                  </a:lnTo>
                  <a:lnTo>
                    <a:pt x="10812"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1442624" y="3269110"/>
              <a:ext cx="478391" cy="465126"/>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0" y="3632"/>
                  </a:lnTo>
                  <a:lnTo>
                    <a:pt x="7918" y="6311"/>
                  </a:lnTo>
                  <a:lnTo>
                    <a:pt x="7918" y="2417"/>
                  </a:lnTo>
                  <a:lnTo>
                    <a:pt x="7930" y="2417"/>
                  </a:lnTo>
                  <a:lnTo>
                    <a:pt x="10026" y="1239"/>
                  </a:lnTo>
                  <a:close/>
                  <a:moveTo>
                    <a:pt x="3727" y="4215"/>
                  </a:moveTo>
                  <a:lnTo>
                    <a:pt x="6501" y="6894"/>
                  </a:lnTo>
                  <a:lnTo>
                    <a:pt x="2477" y="6894"/>
                  </a:lnTo>
                  <a:lnTo>
                    <a:pt x="1275" y="4858"/>
                  </a:lnTo>
                  <a:lnTo>
                    <a:pt x="3727" y="4215"/>
                  </a:lnTo>
                  <a:close/>
                  <a:moveTo>
                    <a:pt x="11371" y="4144"/>
                  </a:moveTo>
                  <a:lnTo>
                    <a:pt x="13705" y="4751"/>
                  </a:lnTo>
                  <a:lnTo>
                    <a:pt x="12419" y="6894"/>
                  </a:lnTo>
                  <a:lnTo>
                    <a:pt x="8502" y="6894"/>
                  </a:lnTo>
                  <a:lnTo>
                    <a:pt x="11371" y="4144"/>
                  </a:lnTo>
                  <a:close/>
                  <a:moveTo>
                    <a:pt x="12538" y="7716"/>
                  </a:moveTo>
                  <a:lnTo>
                    <a:pt x="13764" y="9752"/>
                  </a:lnTo>
                  <a:lnTo>
                    <a:pt x="11288" y="10395"/>
                  </a:lnTo>
                  <a:lnTo>
                    <a:pt x="8525" y="7716"/>
                  </a:lnTo>
                  <a:close/>
                  <a:moveTo>
                    <a:pt x="6513" y="7728"/>
                  </a:moveTo>
                  <a:lnTo>
                    <a:pt x="3656" y="10478"/>
                  </a:lnTo>
                  <a:lnTo>
                    <a:pt x="1322"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6" y="14205"/>
                  </a:lnTo>
                  <a:lnTo>
                    <a:pt x="7621" y="12859"/>
                  </a:lnTo>
                  <a:lnTo>
                    <a:pt x="9918" y="14157"/>
                  </a:lnTo>
                  <a:lnTo>
                    <a:pt x="10680" y="14574"/>
                  </a:lnTo>
                  <a:lnTo>
                    <a:pt x="10907" y="13752"/>
                  </a:lnTo>
                  <a:lnTo>
                    <a:pt x="11621" y="11168"/>
                  </a:lnTo>
                  <a:lnTo>
                    <a:pt x="14193" y="10502"/>
                  </a:lnTo>
                  <a:lnTo>
                    <a:pt x="15038" y="10275"/>
                  </a:lnTo>
                  <a:lnTo>
                    <a:pt x="14610" y="9549"/>
                  </a:lnTo>
                  <a:lnTo>
                    <a:pt x="13228" y="7227"/>
                  </a:lnTo>
                  <a:lnTo>
                    <a:pt x="14562" y="4977"/>
                  </a:lnTo>
                  <a:lnTo>
                    <a:pt x="15002" y="4251"/>
                  </a:lnTo>
                  <a:lnTo>
                    <a:pt x="14145" y="4025"/>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1442624" y="4198916"/>
              <a:ext cx="478391" cy="465094"/>
            </a:xfrm>
            <a:custGeom>
              <a:avLst/>
              <a:gdLst/>
              <a:ahLst/>
              <a:cxnLst/>
              <a:rect l="l" t="t" r="r" b="b"/>
              <a:pathLst>
                <a:path w="15039" h="14621" extrusionOk="0">
                  <a:moveTo>
                    <a:pt x="4882" y="1286"/>
                  </a:moveTo>
                  <a:lnTo>
                    <a:pt x="7097" y="2512"/>
                  </a:lnTo>
                  <a:lnTo>
                    <a:pt x="7097" y="6310"/>
                  </a:lnTo>
                  <a:lnTo>
                    <a:pt x="4251" y="3560"/>
                  </a:lnTo>
                  <a:lnTo>
                    <a:pt x="4882" y="1286"/>
                  </a:lnTo>
                  <a:close/>
                  <a:moveTo>
                    <a:pt x="10038" y="1238"/>
                  </a:moveTo>
                  <a:lnTo>
                    <a:pt x="10692" y="3632"/>
                  </a:lnTo>
                  <a:lnTo>
                    <a:pt x="7930" y="6310"/>
                  </a:lnTo>
                  <a:lnTo>
                    <a:pt x="7930" y="2417"/>
                  </a:lnTo>
                  <a:lnTo>
                    <a:pt x="7942" y="2417"/>
                  </a:lnTo>
                  <a:lnTo>
                    <a:pt x="10038" y="1238"/>
                  </a:lnTo>
                  <a:close/>
                  <a:moveTo>
                    <a:pt x="11383" y="4132"/>
                  </a:moveTo>
                  <a:lnTo>
                    <a:pt x="13717" y="4739"/>
                  </a:lnTo>
                  <a:lnTo>
                    <a:pt x="12443" y="6882"/>
                  </a:lnTo>
                  <a:lnTo>
                    <a:pt x="8525" y="6882"/>
                  </a:lnTo>
                  <a:lnTo>
                    <a:pt x="11383" y="4132"/>
                  </a:lnTo>
                  <a:close/>
                  <a:moveTo>
                    <a:pt x="3727" y="4215"/>
                  </a:moveTo>
                  <a:lnTo>
                    <a:pt x="6501" y="6894"/>
                  </a:lnTo>
                  <a:lnTo>
                    <a:pt x="2477" y="6894"/>
                  </a:lnTo>
                  <a:lnTo>
                    <a:pt x="1263" y="4858"/>
                  </a:lnTo>
                  <a:lnTo>
                    <a:pt x="3727" y="4215"/>
                  </a:lnTo>
                  <a:close/>
                  <a:moveTo>
                    <a:pt x="12538" y="7715"/>
                  </a:moveTo>
                  <a:lnTo>
                    <a:pt x="13764" y="9751"/>
                  </a:lnTo>
                  <a:lnTo>
                    <a:pt x="11288" y="10394"/>
                  </a:lnTo>
                  <a:lnTo>
                    <a:pt x="8525"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49" y="11299"/>
                  </a:lnTo>
                  <a:lnTo>
                    <a:pt x="4239" y="13799"/>
                  </a:lnTo>
                  <a:lnTo>
                    <a:pt x="4465" y="14621"/>
                  </a:lnTo>
                  <a:lnTo>
                    <a:pt x="5216" y="14204"/>
                  </a:lnTo>
                  <a:lnTo>
                    <a:pt x="7621" y="12859"/>
                  </a:lnTo>
                  <a:lnTo>
                    <a:pt x="9918" y="14157"/>
                  </a:lnTo>
                  <a:lnTo>
                    <a:pt x="10680" y="14573"/>
                  </a:lnTo>
                  <a:lnTo>
                    <a:pt x="10907" y="13752"/>
                  </a:lnTo>
                  <a:lnTo>
                    <a:pt x="11621" y="11168"/>
                  </a:lnTo>
                  <a:lnTo>
                    <a:pt x="14193" y="10501"/>
                  </a:lnTo>
                  <a:lnTo>
                    <a:pt x="15038" y="10275"/>
                  </a:lnTo>
                  <a:lnTo>
                    <a:pt x="14610" y="9549"/>
                  </a:lnTo>
                  <a:lnTo>
                    <a:pt x="13228" y="7227"/>
                  </a:lnTo>
                  <a:lnTo>
                    <a:pt x="14562" y="4977"/>
                  </a:lnTo>
                  <a:lnTo>
                    <a:pt x="15002" y="4251"/>
                  </a:lnTo>
                  <a:lnTo>
                    <a:pt x="14145" y="4024"/>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442624"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0" y="3632"/>
                  </a:lnTo>
                  <a:lnTo>
                    <a:pt x="7918" y="6311"/>
                  </a:lnTo>
                  <a:lnTo>
                    <a:pt x="7918" y="2405"/>
                  </a:lnTo>
                  <a:lnTo>
                    <a:pt x="7930" y="2405"/>
                  </a:lnTo>
                  <a:lnTo>
                    <a:pt x="10026" y="1238"/>
                  </a:lnTo>
                  <a:close/>
                  <a:moveTo>
                    <a:pt x="3727" y="4215"/>
                  </a:moveTo>
                  <a:lnTo>
                    <a:pt x="6501" y="6894"/>
                  </a:lnTo>
                  <a:lnTo>
                    <a:pt x="2477" y="6894"/>
                  </a:lnTo>
                  <a:lnTo>
                    <a:pt x="1275" y="4846"/>
                  </a:lnTo>
                  <a:lnTo>
                    <a:pt x="3727" y="4215"/>
                  </a:lnTo>
                  <a:close/>
                  <a:moveTo>
                    <a:pt x="11371" y="4132"/>
                  </a:moveTo>
                  <a:lnTo>
                    <a:pt x="13705" y="4751"/>
                  </a:lnTo>
                  <a:lnTo>
                    <a:pt x="12419" y="6894"/>
                  </a:lnTo>
                  <a:lnTo>
                    <a:pt x="8502" y="6894"/>
                  </a:lnTo>
                  <a:lnTo>
                    <a:pt x="11371" y="4132"/>
                  </a:lnTo>
                  <a:close/>
                  <a:moveTo>
                    <a:pt x="12538" y="7704"/>
                  </a:moveTo>
                  <a:lnTo>
                    <a:pt x="13764" y="9751"/>
                  </a:lnTo>
                  <a:lnTo>
                    <a:pt x="11288" y="10382"/>
                  </a:lnTo>
                  <a:lnTo>
                    <a:pt x="8525" y="7704"/>
                  </a:lnTo>
                  <a:close/>
                  <a:moveTo>
                    <a:pt x="6513" y="7704"/>
                  </a:moveTo>
                  <a:lnTo>
                    <a:pt x="3656" y="10466"/>
                  </a:lnTo>
                  <a:lnTo>
                    <a:pt x="1322"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49" y="11299"/>
                  </a:lnTo>
                  <a:lnTo>
                    <a:pt x="4239" y="13800"/>
                  </a:lnTo>
                  <a:lnTo>
                    <a:pt x="4465" y="14609"/>
                  </a:lnTo>
                  <a:lnTo>
                    <a:pt x="5216" y="14192"/>
                  </a:lnTo>
                  <a:lnTo>
                    <a:pt x="7621" y="12859"/>
                  </a:lnTo>
                  <a:lnTo>
                    <a:pt x="9918" y="14157"/>
                  </a:lnTo>
                  <a:lnTo>
                    <a:pt x="10680" y="14573"/>
                  </a:lnTo>
                  <a:lnTo>
                    <a:pt x="10907" y="13752"/>
                  </a:lnTo>
                  <a:lnTo>
                    <a:pt x="11621" y="11156"/>
                  </a:lnTo>
                  <a:lnTo>
                    <a:pt x="14193" y="10490"/>
                  </a:lnTo>
                  <a:lnTo>
                    <a:pt x="15038" y="10263"/>
                  </a:lnTo>
                  <a:lnTo>
                    <a:pt x="14610" y="9537"/>
                  </a:lnTo>
                  <a:lnTo>
                    <a:pt x="13228" y="7215"/>
                  </a:lnTo>
                  <a:lnTo>
                    <a:pt x="14562" y="4965"/>
                  </a:lnTo>
                  <a:lnTo>
                    <a:pt x="15002" y="4239"/>
                  </a:lnTo>
                  <a:lnTo>
                    <a:pt x="14145" y="4013"/>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7228227" y="2804398"/>
              <a:ext cx="473460" cy="464744"/>
            </a:xfrm>
            <a:custGeom>
              <a:avLst/>
              <a:gdLst/>
              <a:ahLst/>
              <a:cxnLst/>
              <a:rect l="l" t="t" r="r" b="b"/>
              <a:pathLst>
                <a:path w="14884" h="14610" extrusionOk="0">
                  <a:moveTo>
                    <a:pt x="10026" y="1239"/>
                  </a:moveTo>
                  <a:lnTo>
                    <a:pt x="10680" y="3632"/>
                  </a:lnTo>
                  <a:lnTo>
                    <a:pt x="7918" y="6311"/>
                  </a:lnTo>
                  <a:lnTo>
                    <a:pt x="7918" y="2405"/>
                  </a:lnTo>
                  <a:lnTo>
                    <a:pt x="7930" y="2405"/>
                  </a:lnTo>
                  <a:lnTo>
                    <a:pt x="10026" y="1239"/>
                  </a:lnTo>
                  <a:close/>
                  <a:moveTo>
                    <a:pt x="4870" y="1298"/>
                  </a:moveTo>
                  <a:lnTo>
                    <a:pt x="7085" y="2525"/>
                  </a:lnTo>
                  <a:lnTo>
                    <a:pt x="7085" y="6323"/>
                  </a:lnTo>
                  <a:lnTo>
                    <a:pt x="4239" y="3572"/>
                  </a:lnTo>
                  <a:lnTo>
                    <a:pt x="4870" y="1298"/>
                  </a:lnTo>
                  <a:close/>
                  <a:moveTo>
                    <a:pt x="3727" y="4215"/>
                  </a:moveTo>
                  <a:lnTo>
                    <a:pt x="6501" y="6894"/>
                  </a:lnTo>
                  <a:lnTo>
                    <a:pt x="2477" y="6894"/>
                  </a:lnTo>
                  <a:lnTo>
                    <a:pt x="1263" y="4846"/>
                  </a:lnTo>
                  <a:lnTo>
                    <a:pt x="3727" y="4215"/>
                  </a:lnTo>
                  <a:close/>
                  <a:moveTo>
                    <a:pt x="11371" y="4132"/>
                  </a:moveTo>
                  <a:lnTo>
                    <a:pt x="13705" y="4751"/>
                  </a:lnTo>
                  <a:lnTo>
                    <a:pt x="12431" y="6894"/>
                  </a:lnTo>
                  <a:lnTo>
                    <a:pt x="8513" y="6894"/>
                  </a:lnTo>
                  <a:lnTo>
                    <a:pt x="11371" y="4132"/>
                  </a:lnTo>
                  <a:close/>
                  <a:moveTo>
                    <a:pt x="12550" y="7704"/>
                  </a:moveTo>
                  <a:lnTo>
                    <a:pt x="13764" y="9752"/>
                  </a:lnTo>
                  <a:lnTo>
                    <a:pt x="11299" y="10383"/>
                  </a:lnTo>
                  <a:lnTo>
                    <a:pt x="8525" y="7704"/>
                  </a:lnTo>
                  <a:close/>
                  <a:moveTo>
                    <a:pt x="6501" y="7704"/>
                  </a:moveTo>
                  <a:lnTo>
                    <a:pt x="3644" y="10478"/>
                  </a:lnTo>
                  <a:lnTo>
                    <a:pt x="1310" y="9871"/>
                  </a:lnTo>
                  <a:lnTo>
                    <a:pt x="2584" y="7704"/>
                  </a:lnTo>
                  <a:close/>
                  <a:moveTo>
                    <a:pt x="7930" y="8287"/>
                  </a:moveTo>
                  <a:lnTo>
                    <a:pt x="10776" y="11038"/>
                  </a:lnTo>
                  <a:lnTo>
                    <a:pt x="10145" y="13324"/>
                  </a:lnTo>
                  <a:lnTo>
                    <a:pt x="7930" y="12085"/>
                  </a:lnTo>
                  <a:lnTo>
                    <a:pt x="7930" y="8287"/>
                  </a:lnTo>
                  <a:close/>
                  <a:moveTo>
                    <a:pt x="7097" y="8287"/>
                  </a:moveTo>
                  <a:lnTo>
                    <a:pt x="7097" y="12192"/>
                  </a:lnTo>
                  <a:lnTo>
                    <a:pt x="7085" y="12192"/>
                  </a:lnTo>
                  <a:lnTo>
                    <a:pt x="4989" y="13359"/>
                  </a:lnTo>
                  <a:lnTo>
                    <a:pt x="4334" y="10966"/>
                  </a:lnTo>
                  <a:lnTo>
                    <a:pt x="7097" y="8287"/>
                  </a:lnTo>
                  <a:close/>
                  <a:moveTo>
                    <a:pt x="10585" y="0"/>
                  </a:moveTo>
                  <a:lnTo>
                    <a:pt x="9823" y="417"/>
                  </a:lnTo>
                  <a:lnTo>
                    <a:pt x="7430" y="1751"/>
                  </a:lnTo>
                  <a:lnTo>
                    <a:pt x="5120" y="453"/>
                  </a:lnTo>
                  <a:lnTo>
                    <a:pt x="4358" y="48"/>
                  </a:lnTo>
                  <a:lnTo>
                    <a:pt x="4132" y="858"/>
                  </a:lnTo>
                  <a:lnTo>
                    <a:pt x="3418"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3"/>
                  </a:lnTo>
                  <a:lnTo>
                    <a:pt x="7620" y="12859"/>
                  </a:lnTo>
                  <a:lnTo>
                    <a:pt x="9930" y="14157"/>
                  </a:lnTo>
                  <a:lnTo>
                    <a:pt x="10680" y="14574"/>
                  </a:lnTo>
                  <a:lnTo>
                    <a:pt x="10907" y="13752"/>
                  </a:lnTo>
                  <a:lnTo>
                    <a:pt x="11621" y="11157"/>
                  </a:lnTo>
                  <a:lnTo>
                    <a:pt x="14193" y="10490"/>
                  </a:lnTo>
                  <a:lnTo>
                    <a:pt x="14883" y="10311"/>
                  </a:lnTo>
                  <a:lnTo>
                    <a:pt x="14883" y="10002"/>
                  </a:lnTo>
                  <a:lnTo>
                    <a:pt x="14598" y="9537"/>
                  </a:lnTo>
                  <a:lnTo>
                    <a:pt x="13216" y="7216"/>
                  </a:lnTo>
                  <a:lnTo>
                    <a:pt x="14550" y="4965"/>
                  </a:lnTo>
                  <a:lnTo>
                    <a:pt x="14883" y="4430"/>
                  </a:lnTo>
                  <a:lnTo>
                    <a:pt x="14883" y="4215"/>
                  </a:lnTo>
                  <a:lnTo>
                    <a:pt x="14157" y="4013"/>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2407262" y="3734204"/>
              <a:ext cx="478772" cy="464744"/>
            </a:xfrm>
            <a:custGeom>
              <a:avLst/>
              <a:gdLst/>
              <a:ahLst/>
              <a:cxnLst/>
              <a:rect l="l" t="t" r="r" b="b"/>
              <a:pathLst>
                <a:path w="15051" h="14610" extrusionOk="0">
                  <a:moveTo>
                    <a:pt x="4882" y="1274"/>
                  </a:moveTo>
                  <a:lnTo>
                    <a:pt x="7097" y="2512"/>
                  </a:lnTo>
                  <a:lnTo>
                    <a:pt x="7097" y="6311"/>
                  </a:lnTo>
                  <a:lnTo>
                    <a:pt x="4263" y="3560"/>
                  </a:lnTo>
                  <a:lnTo>
                    <a:pt x="4882" y="1274"/>
                  </a:lnTo>
                  <a:close/>
                  <a:moveTo>
                    <a:pt x="10038" y="1238"/>
                  </a:moveTo>
                  <a:lnTo>
                    <a:pt x="10693" y="3632"/>
                  </a:lnTo>
                  <a:lnTo>
                    <a:pt x="7918" y="6311"/>
                  </a:lnTo>
                  <a:lnTo>
                    <a:pt x="7918" y="2405"/>
                  </a:lnTo>
                  <a:lnTo>
                    <a:pt x="7930" y="2405"/>
                  </a:lnTo>
                  <a:lnTo>
                    <a:pt x="10038" y="1238"/>
                  </a:lnTo>
                  <a:close/>
                  <a:moveTo>
                    <a:pt x="3739" y="4215"/>
                  </a:moveTo>
                  <a:lnTo>
                    <a:pt x="6502" y="6894"/>
                  </a:lnTo>
                  <a:lnTo>
                    <a:pt x="2489" y="6894"/>
                  </a:lnTo>
                  <a:lnTo>
                    <a:pt x="1263" y="4846"/>
                  </a:lnTo>
                  <a:lnTo>
                    <a:pt x="3739" y="4215"/>
                  </a:lnTo>
                  <a:close/>
                  <a:moveTo>
                    <a:pt x="11371" y="4132"/>
                  </a:moveTo>
                  <a:lnTo>
                    <a:pt x="13705" y="4751"/>
                  </a:lnTo>
                  <a:lnTo>
                    <a:pt x="12431" y="6894"/>
                  </a:lnTo>
                  <a:lnTo>
                    <a:pt x="8514" y="6894"/>
                  </a:lnTo>
                  <a:lnTo>
                    <a:pt x="11371" y="4132"/>
                  </a:lnTo>
                  <a:close/>
                  <a:moveTo>
                    <a:pt x="12550" y="7704"/>
                  </a:moveTo>
                  <a:lnTo>
                    <a:pt x="13764" y="9751"/>
                  </a:lnTo>
                  <a:lnTo>
                    <a:pt x="11300" y="10382"/>
                  </a:lnTo>
                  <a:lnTo>
                    <a:pt x="8526" y="7704"/>
                  </a:lnTo>
                  <a:close/>
                  <a:moveTo>
                    <a:pt x="6514" y="7704"/>
                  </a:moveTo>
                  <a:lnTo>
                    <a:pt x="3668" y="10466"/>
                  </a:lnTo>
                  <a:lnTo>
                    <a:pt x="1322" y="9847"/>
                  </a:lnTo>
                  <a:lnTo>
                    <a:pt x="2608" y="7704"/>
                  </a:lnTo>
                  <a:close/>
                  <a:moveTo>
                    <a:pt x="7930" y="8287"/>
                  </a:moveTo>
                  <a:lnTo>
                    <a:pt x="10776" y="11037"/>
                  </a:lnTo>
                  <a:lnTo>
                    <a:pt x="10157" y="13323"/>
                  </a:lnTo>
                  <a:lnTo>
                    <a:pt x="7930" y="12085"/>
                  </a:lnTo>
                  <a:lnTo>
                    <a:pt x="7930"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0"/>
                  </a:lnTo>
                  <a:lnTo>
                    <a:pt x="5120" y="465"/>
                  </a:lnTo>
                  <a:lnTo>
                    <a:pt x="4358" y="48"/>
                  </a:lnTo>
                  <a:lnTo>
                    <a:pt x="4144" y="857"/>
                  </a:lnTo>
                  <a:lnTo>
                    <a:pt x="3430" y="3453"/>
                  </a:lnTo>
                  <a:lnTo>
                    <a:pt x="846" y="4120"/>
                  </a:lnTo>
                  <a:lnTo>
                    <a:pt x="1" y="4346"/>
                  </a:lnTo>
                  <a:lnTo>
                    <a:pt x="429" y="5072"/>
                  </a:lnTo>
                  <a:lnTo>
                    <a:pt x="1822" y="7394"/>
                  </a:lnTo>
                  <a:lnTo>
                    <a:pt x="477" y="9644"/>
                  </a:lnTo>
                  <a:lnTo>
                    <a:pt x="48" y="10371"/>
                  </a:lnTo>
                  <a:lnTo>
                    <a:pt x="894" y="10597"/>
                  </a:lnTo>
                  <a:lnTo>
                    <a:pt x="3561" y="11299"/>
                  </a:lnTo>
                  <a:lnTo>
                    <a:pt x="4239"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407262" y="4198916"/>
              <a:ext cx="478772" cy="465094"/>
            </a:xfrm>
            <a:custGeom>
              <a:avLst/>
              <a:gdLst/>
              <a:ahLst/>
              <a:cxnLst/>
              <a:rect l="l" t="t" r="r" b="b"/>
              <a:pathLst>
                <a:path w="15051" h="14621" extrusionOk="0">
                  <a:moveTo>
                    <a:pt x="4882" y="1286"/>
                  </a:moveTo>
                  <a:lnTo>
                    <a:pt x="7097" y="2512"/>
                  </a:lnTo>
                  <a:lnTo>
                    <a:pt x="7097" y="6310"/>
                  </a:lnTo>
                  <a:lnTo>
                    <a:pt x="4263" y="3560"/>
                  </a:lnTo>
                  <a:lnTo>
                    <a:pt x="4882" y="1286"/>
                  </a:lnTo>
                  <a:close/>
                  <a:moveTo>
                    <a:pt x="10038" y="1238"/>
                  </a:moveTo>
                  <a:lnTo>
                    <a:pt x="10693" y="3632"/>
                  </a:lnTo>
                  <a:lnTo>
                    <a:pt x="7918" y="6310"/>
                  </a:lnTo>
                  <a:lnTo>
                    <a:pt x="7918" y="2417"/>
                  </a:lnTo>
                  <a:lnTo>
                    <a:pt x="7930" y="2417"/>
                  </a:lnTo>
                  <a:lnTo>
                    <a:pt x="10038" y="1238"/>
                  </a:lnTo>
                  <a:close/>
                  <a:moveTo>
                    <a:pt x="11371" y="4132"/>
                  </a:moveTo>
                  <a:lnTo>
                    <a:pt x="13705" y="4739"/>
                  </a:lnTo>
                  <a:lnTo>
                    <a:pt x="12431" y="6882"/>
                  </a:lnTo>
                  <a:lnTo>
                    <a:pt x="8514" y="6882"/>
                  </a:lnTo>
                  <a:lnTo>
                    <a:pt x="11371" y="4132"/>
                  </a:lnTo>
                  <a:close/>
                  <a:moveTo>
                    <a:pt x="3739" y="4215"/>
                  </a:moveTo>
                  <a:lnTo>
                    <a:pt x="6502" y="6894"/>
                  </a:lnTo>
                  <a:lnTo>
                    <a:pt x="2489" y="6894"/>
                  </a:lnTo>
                  <a:lnTo>
                    <a:pt x="1287" y="4858"/>
                  </a:lnTo>
                  <a:lnTo>
                    <a:pt x="3739" y="4215"/>
                  </a:lnTo>
                  <a:close/>
                  <a:moveTo>
                    <a:pt x="12550" y="7715"/>
                  </a:moveTo>
                  <a:lnTo>
                    <a:pt x="13764" y="9751"/>
                  </a:lnTo>
                  <a:lnTo>
                    <a:pt x="11300" y="10394"/>
                  </a:lnTo>
                  <a:lnTo>
                    <a:pt x="8526" y="7715"/>
                  </a:lnTo>
                  <a:close/>
                  <a:moveTo>
                    <a:pt x="6514" y="7715"/>
                  </a:moveTo>
                  <a:lnTo>
                    <a:pt x="3668" y="10466"/>
                  </a:lnTo>
                  <a:lnTo>
                    <a:pt x="1322" y="9859"/>
                  </a:lnTo>
                  <a:lnTo>
                    <a:pt x="2608" y="7715"/>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2"/>
                  </a:lnTo>
                  <a:lnTo>
                    <a:pt x="5120" y="465"/>
                  </a:lnTo>
                  <a:lnTo>
                    <a:pt x="4358" y="48"/>
                  </a:lnTo>
                  <a:lnTo>
                    <a:pt x="4144" y="869"/>
                  </a:lnTo>
                  <a:lnTo>
                    <a:pt x="3430" y="3453"/>
                  </a:lnTo>
                  <a:lnTo>
                    <a:pt x="846" y="4132"/>
                  </a:lnTo>
                  <a:lnTo>
                    <a:pt x="1" y="4346"/>
                  </a:lnTo>
                  <a:lnTo>
                    <a:pt x="429" y="5084"/>
                  </a:lnTo>
                  <a:lnTo>
                    <a:pt x="1822" y="7406"/>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2407262" y="4663629"/>
              <a:ext cx="478772" cy="464744"/>
            </a:xfrm>
            <a:custGeom>
              <a:avLst/>
              <a:gdLst/>
              <a:ahLst/>
              <a:cxnLst/>
              <a:rect l="l" t="t" r="r" b="b"/>
              <a:pathLst>
                <a:path w="15051" h="14610" extrusionOk="0">
                  <a:moveTo>
                    <a:pt x="4882" y="1286"/>
                  </a:moveTo>
                  <a:lnTo>
                    <a:pt x="7097" y="2524"/>
                  </a:lnTo>
                  <a:lnTo>
                    <a:pt x="7097" y="6322"/>
                  </a:lnTo>
                  <a:lnTo>
                    <a:pt x="4263" y="3572"/>
                  </a:lnTo>
                  <a:lnTo>
                    <a:pt x="4882" y="1286"/>
                  </a:lnTo>
                  <a:close/>
                  <a:moveTo>
                    <a:pt x="10038" y="1250"/>
                  </a:moveTo>
                  <a:lnTo>
                    <a:pt x="10693" y="3643"/>
                  </a:lnTo>
                  <a:lnTo>
                    <a:pt x="7918" y="6322"/>
                  </a:lnTo>
                  <a:lnTo>
                    <a:pt x="7918" y="2417"/>
                  </a:lnTo>
                  <a:lnTo>
                    <a:pt x="7930" y="2417"/>
                  </a:lnTo>
                  <a:lnTo>
                    <a:pt x="10038" y="1250"/>
                  </a:lnTo>
                  <a:close/>
                  <a:moveTo>
                    <a:pt x="3739" y="4203"/>
                  </a:moveTo>
                  <a:lnTo>
                    <a:pt x="6502" y="6882"/>
                  </a:lnTo>
                  <a:lnTo>
                    <a:pt x="2489" y="6882"/>
                  </a:lnTo>
                  <a:lnTo>
                    <a:pt x="1263" y="4846"/>
                  </a:lnTo>
                  <a:lnTo>
                    <a:pt x="3739" y="4203"/>
                  </a:lnTo>
                  <a:close/>
                  <a:moveTo>
                    <a:pt x="11383" y="4132"/>
                  </a:moveTo>
                  <a:lnTo>
                    <a:pt x="13729" y="4739"/>
                  </a:lnTo>
                  <a:lnTo>
                    <a:pt x="12443" y="6882"/>
                  </a:lnTo>
                  <a:lnTo>
                    <a:pt x="8526" y="6882"/>
                  </a:lnTo>
                  <a:lnTo>
                    <a:pt x="11383" y="4132"/>
                  </a:lnTo>
                  <a:close/>
                  <a:moveTo>
                    <a:pt x="12550" y="7715"/>
                  </a:moveTo>
                  <a:lnTo>
                    <a:pt x="13764" y="9763"/>
                  </a:lnTo>
                  <a:lnTo>
                    <a:pt x="11300" y="10394"/>
                  </a:lnTo>
                  <a:lnTo>
                    <a:pt x="8526" y="7715"/>
                  </a:lnTo>
                  <a:close/>
                  <a:moveTo>
                    <a:pt x="6514" y="7715"/>
                  </a:moveTo>
                  <a:lnTo>
                    <a:pt x="3668" y="10478"/>
                  </a:lnTo>
                  <a:lnTo>
                    <a:pt x="1322" y="9858"/>
                  </a:lnTo>
                  <a:lnTo>
                    <a:pt x="2608" y="7715"/>
                  </a:lnTo>
                  <a:close/>
                  <a:moveTo>
                    <a:pt x="7930" y="8287"/>
                  </a:moveTo>
                  <a:lnTo>
                    <a:pt x="10776" y="11037"/>
                  </a:lnTo>
                  <a:lnTo>
                    <a:pt x="10157" y="13311"/>
                  </a:lnTo>
                  <a:lnTo>
                    <a:pt x="7930" y="12085"/>
                  </a:lnTo>
                  <a:lnTo>
                    <a:pt x="7930" y="8287"/>
                  </a:lnTo>
                  <a:close/>
                  <a:moveTo>
                    <a:pt x="7121" y="8299"/>
                  </a:moveTo>
                  <a:lnTo>
                    <a:pt x="7121" y="12204"/>
                  </a:lnTo>
                  <a:lnTo>
                    <a:pt x="7097" y="12204"/>
                  </a:lnTo>
                  <a:lnTo>
                    <a:pt x="5001" y="13371"/>
                  </a:lnTo>
                  <a:lnTo>
                    <a:pt x="4347" y="10978"/>
                  </a:lnTo>
                  <a:lnTo>
                    <a:pt x="7121" y="8299"/>
                  </a:lnTo>
                  <a:close/>
                  <a:moveTo>
                    <a:pt x="10585" y="0"/>
                  </a:moveTo>
                  <a:lnTo>
                    <a:pt x="9823" y="405"/>
                  </a:lnTo>
                  <a:lnTo>
                    <a:pt x="7430" y="1750"/>
                  </a:lnTo>
                  <a:lnTo>
                    <a:pt x="5120" y="453"/>
                  </a:lnTo>
                  <a:lnTo>
                    <a:pt x="4358" y="36"/>
                  </a:lnTo>
                  <a:lnTo>
                    <a:pt x="4144" y="857"/>
                  </a:lnTo>
                  <a:lnTo>
                    <a:pt x="3430" y="3441"/>
                  </a:lnTo>
                  <a:lnTo>
                    <a:pt x="846" y="4120"/>
                  </a:lnTo>
                  <a:lnTo>
                    <a:pt x="1" y="4334"/>
                  </a:lnTo>
                  <a:lnTo>
                    <a:pt x="429" y="5072"/>
                  </a:lnTo>
                  <a:lnTo>
                    <a:pt x="1822" y="7394"/>
                  </a:lnTo>
                  <a:lnTo>
                    <a:pt x="477" y="9632"/>
                  </a:lnTo>
                  <a:lnTo>
                    <a:pt x="48" y="10370"/>
                  </a:lnTo>
                  <a:lnTo>
                    <a:pt x="894" y="10597"/>
                  </a:lnTo>
                  <a:lnTo>
                    <a:pt x="3561" y="11287"/>
                  </a:lnTo>
                  <a:lnTo>
                    <a:pt x="4239"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2407262" y="2804398"/>
              <a:ext cx="478772" cy="464744"/>
            </a:xfrm>
            <a:custGeom>
              <a:avLst/>
              <a:gdLst/>
              <a:ahLst/>
              <a:cxnLst/>
              <a:rect l="l" t="t" r="r" b="b"/>
              <a:pathLst>
                <a:path w="15051" h="14610" extrusionOk="0">
                  <a:moveTo>
                    <a:pt x="10050" y="1239"/>
                  </a:moveTo>
                  <a:lnTo>
                    <a:pt x="10705" y="3632"/>
                  </a:lnTo>
                  <a:lnTo>
                    <a:pt x="7930" y="6311"/>
                  </a:lnTo>
                  <a:lnTo>
                    <a:pt x="7930" y="2405"/>
                  </a:lnTo>
                  <a:lnTo>
                    <a:pt x="7954" y="2405"/>
                  </a:lnTo>
                  <a:lnTo>
                    <a:pt x="10050" y="1239"/>
                  </a:lnTo>
                  <a:close/>
                  <a:moveTo>
                    <a:pt x="4882" y="1274"/>
                  </a:moveTo>
                  <a:lnTo>
                    <a:pt x="7097" y="2513"/>
                  </a:lnTo>
                  <a:lnTo>
                    <a:pt x="7097" y="6323"/>
                  </a:lnTo>
                  <a:lnTo>
                    <a:pt x="4263" y="3560"/>
                  </a:lnTo>
                  <a:lnTo>
                    <a:pt x="4882" y="1274"/>
                  </a:lnTo>
                  <a:close/>
                  <a:moveTo>
                    <a:pt x="3751" y="4215"/>
                  </a:moveTo>
                  <a:lnTo>
                    <a:pt x="6525" y="6894"/>
                  </a:lnTo>
                  <a:lnTo>
                    <a:pt x="2501" y="6894"/>
                  </a:lnTo>
                  <a:lnTo>
                    <a:pt x="1287" y="4846"/>
                  </a:lnTo>
                  <a:lnTo>
                    <a:pt x="3751" y="4215"/>
                  </a:lnTo>
                  <a:close/>
                  <a:moveTo>
                    <a:pt x="11383" y="4132"/>
                  </a:moveTo>
                  <a:lnTo>
                    <a:pt x="13729" y="4751"/>
                  </a:lnTo>
                  <a:lnTo>
                    <a:pt x="12443" y="6894"/>
                  </a:lnTo>
                  <a:lnTo>
                    <a:pt x="8526" y="6894"/>
                  </a:lnTo>
                  <a:lnTo>
                    <a:pt x="11383" y="4132"/>
                  </a:lnTo>
                  <a:close/>
                  <a:moveTo>
                    <a:pt x="12550" y="7704"/>
                  </a:moveTo>
                  <a:lnTo>
                    <a:pt x="13764" y="9752"/>
                  </a:lnTo>
                  <a:lnTo>
                    <a:pt x="11300" y="10383"/>
                  </a:lnTo>
                  <a:lnTo>
                    <a:pt x="8526" y="7704"/>
                  </a:lnTo>
                  <a:close/>
                  <a:moveTo>
                    <a:pt x="6514" y="7704"/>
                  </a:moveTo>
                  <a:lnTo>
                    <a:pt x="3668" y="10478"/>
                  </a:lnTo>
                  <a:lnTo>
                    <a:pt x="1322" y="9871"/>
                  </a:lnTo>
                  <a:lnTo>
                    <a:pt x="2608" y="7704"/>
                  </a:lnTo>
                  <a:close/>
                  <a:moveTo>
                    <a:pt x="7954" y="8287"/>
                  </a:moveTo>
                  <a:lnTo>
                    <a:pt x="10788" y="11038"/>
                  </a:lnTo>
                  <a:lnTo>
                    <a:pt x="10169" y="13324"/>
                  </a:lnTo>
                  <a:lnTo>
                    <a:pt x="7954" y="12085"/>
                  </a:lnTo>
                  <a:lnTo>
                    <a:pt x="7954"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1" y="7394"/>
                  </a:lnTo>
                  <a:lnTo>
                    <a:pt x="477" y="9644"/>
                  </a:lnTo>
                  <a:lnTo>
                    <a:pt x="48" y="10371"/>
                  </a:lnTo>
                  <a:lnTo>
                    <a:pt x="894" y="10597"/>
                  </a:lnTo>
                  <a:lnTo>
                    <a:pt x="3561" y="11299"/>
                  </a:lnTo>
                  <a:lnTo>
                    <a:pt x="4239" y="13800"/>
                  </a:lnTo>
                  <a:lnTo>
                    <a:pt x="4466" y="14609"/>
                  </a:lnTo>
                  <a:lnTo>
                    <a:pt x="5228" y="14193"/>
                  </a:lnTo>
                  <a:lnTo>
                    <a:pt x="7621" y="12859"/>
                  </a:lnTo>
                  <a:lnTo>
                    <a:pt x="9931" y="14157"/>
                  </a:lnTo>
                  <a:lnTo>
                    <a:pt x="10693" y="14574"/>
                  </a:lnTo>
                  <a:lnTo>
                    <a:pt x="10907" y="13752"/>
                  </a:lnTo>
                  <a:lnTo>
                    <a:pt x="11621" y="11157"/>
                  </a:lnTo>
                  <a:lnTo>
                    <a:pt x="14193" y="10490"/>
                  </a:lnTo>
                  <a:lnTo>
                    <a:pt x="15050" y="10264"/>
                  </a:lnTo>
                  <a:lnTo>
                    <a:pt x="14622" y="9537"/>
                  </a:lnTo>
                  <a:lnTo>
                    <a:pt x="13229" y="7216"/>
                  </a:lnTo>
                  <a:lnTo>
                    <a:pt x="14574" y="4965"/>
                  </a:lnTo>
                  <a:lnTo>
                    <a:pt x="15003" y="4239"/>
                  </a:lnTo>
                  <a:lnTo>
                    <a:pt x="14157" y="4013"/>
                  </a:lnTo>
                  <a:lnTo>
                    <a:pt x="11490" y="3322"/>
                  </a:lnTo>
                  <a:lnTo>
                    <a:pt x="10812"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924768" y="2804398"/>
              <a:ext cx="478740" cy="464744"/>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882" y="1274"/>
                  </a:moveTo>
                  <a:lnTo>
                    <a:pt x="7108" y="2513"/>
                  </a:lnTo>
                  <a:lnTo>
                    <a:pt x="7108" y="6323"/>
                  </a:lnTo>
                  <a:lnTo>
                    <a:pt x="4263" y="3560"/>
                  </a:lnTo>
                  <a:lnTo>
                    <a:pt x="4882" y="1274"/>
                  </a:lnTo>
                  <a:close/>
                  <a:moveTo>
                    <a:pt x="3751" y="4215"/>
                  </a:moveTo>
                  <a:lnTo>
                    <a:pt x="6525" y="6894"/>
                  </a:lnTo>
                  <a:lnTo>
                    <a:pt x="2501" y="6894"/>
                  </a:lnTo>
                  <a:lnTo>
                    <a:pt x="1286" y="4846"/>
                  </a:lnTo>
                  <a:lnTo>
                    <a:pt x="3751" y="4215"/>
                  </a:lnTo>
                  <a:close/>
                  <a:moveTo>
                    <a:pt x="11395" y="4132"/>
                  </a:moveTo>
                  <a:lnTo>
                    <a:pt x="13728" y="4751"/>
                  </a:lnTo>
                  <a:lnTo>
                    <a:pt x="12442" y="6894"/>
                  </a:lnTo>
                  <a:lnTo>
                    <a:pt x="8525" y="6894"/>
                  </a:lnTo>
                  <a:lnTo>
                    <a:pt x="11395" y="4132"/>
                  </a:lnTo>
                  <a:close/>
                  <a:moveTo>
                    <a:pt x="12549" y="7704"/>
                  </a:moveTo>
                  <a:lnTo>
                    <a:pt x="13752" y="9752"/>
                  </a:lnTo>
                  <a:lnTo>
                    <a:pt x="11299" y="10383"/>
                  </a:lnTo>
                  <a:lnTo>
                    <a:pt x="8537" y="7704"/>
                  </a:lnTo>
                  <a:close/>
                  <a:moveTo>
                    <a:pt x="6525" y="7704"/>
                  </a:moveTo>
                  <a:lnTo>
                    <a:pt x="3667" y="10478"/>
                  </a:lnTo>
                  <a:lnTo>
                    <a:pt x="1334" y="9871"/>
                  </a:lnTo>
                  <a:lnTo>
                    <a:pt x="2608" y="7704"/>
                  </a:lnTo>
                  <a:close/>
                  <a:moveTo>
                    <a:pt x="7954" y="8287"/>
                  </a:moveTo>
                  <a:lnTo>
                    <a:pt x="10799" y="11038"/>
                  </a:lnTo>
                  <a:lnTo>
                    <a:pt x="10168" y="13324"/>
                  </a:lnTo>
                  <a:lnTo>
                    <a:pt x="7954" y="12085"/>
                  </a:lnTo>
                  <a:lnTo>
                    <a:pt x="7954"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18" y="13752"/>
                  </a:lnTo>
                  <a:lnTo>
                    <a:pt x="11633" y="11157"/>
                  </a:lnTo>
                  <a:lnTo>
                    <a:pt x="14204" y="10490"/>
                  </a:lnTo>
                  <a:lnTo>
                    <a:pt x="15050" y="10264"/>
                  </a:lnTo>
                  <a:lnTo>
                    <a:pt x="14621" y="9537"/>
                  </a:lnTo>
                  <a:lnTo>
                    <a:pt x="13240" y="7216"/>
                  </a:lnTo>
                  <a:lnTo>
                    <a:pt x="14573"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924768" y="3734204"/>
              <a:ext cx="478740" cy="464744"/>
            </a:xfrm>
            <a:custGeom>
              <a:avLst/>
              <a:gdLst/>
              <a:ahLst/>
              <a:cxnLst/>
              <a:rect l="l" t="t" r="r" b="b"/>
              <a:pathLst>
                <a:path w="15050" h="14610" extrusionOk="0">
                  <a:moveTo>
                    <a:pt x="4882" y="1274"/>
                  </a:moveTo>
                  <a:lnTo>
                    <a:pt x="7108" y="2512"/>
                  </a:lnTo>
                  <a:lnTo>
                    <a:pt x="7108" y="6311"/>
                  </a:lnTo>
                  <a:lnTo>
                    <a:pt x="4263" y="3560"/>
                  </a:lnTo>
                  <a:lnTo>
                    <a:pt x="4882" y="1274"/>
                  </a:lnTo>
                  <a:close/>
                  <a:moveTo>
                    <a:pt x="10037" y="1238"/>
                  </a:moveTo>
                  <a:lnTo>
                    <a:pt x="10692" y="3632"/>
                  </a:lnTo>
                  <a:lnTo>
                    <a:pt x="7918" y="6311"/>
                  </a:lnTo>
                  <a:lnTo>
                    <a:pt x="7918" y="2405"/>
                  </a:lnTo>
                  <a:lnTo>
                    <a:pt x="7942" y="2405"/>
                  </a:lnTo>
                  <a:lnTo>
                    <a:pt x="10037" y="1238"/>
                  </a:lnTo>
                  <a:close/>
                  <a:moveTo>
                    <a:pt x="3739" y="4215"/>
                  </a:moveTo>
                  <a:lnTo>
                    <a:pt x="6513" y="6894"/>
                  </a:lnTo>
                  <a:lnTo>
                    <a:pt x="2489" y="6894"/>
                  </a:lnTo>
                  <a:lnTo>
                    <a:pt x="1286" y="4846"/>
                  </a:lnTo>
                  <a:lnTo>
                    <a:pt x="3739" y="4215"/>
                  </a:lnTo>
                  <a:close/>
                  <a:moveTo>
                    <a:pt x="11371" y="4132"/>
                  </a:moveTo>
                  <a:lnTo>
                    <a:pt x="13716" y="4751"/>
                  </a:lnTo>
                  <a:lnTo>
                    <a:pt x="12430" y="6894"/>
                  </a:lnTo>
                  <a:lnTo>
                    <a:pt x="8513" y="6894"/>
                  </a:lnTo>
                  <a:lnTo>
                    <a:pt x="11371" y="4132"/>
                  </a:lnTo>
                  <a:close/>
                  <a:moveTo>
                    <a:pt x="12549" y="7704"/>
                  </a:moveTo>
                  <a:lnTo>
                    <a:pt x="13776" y="9751"/>
                  </a:lnTo>
                  <a:lnTo>
                    <a:pt x="11299" y="10382"/>
                  </a:lnTo>
                  <a:lnTo>
                    <a:pt x="8525" y="7704"/>
                  </a:lnTo>
                  <a:close/>
                  <a:moveTo>
                    <a:pt x="6525" y="7704"/>
                  </a:moveTo>
                  <a:lnTo>
                    <a:pt x="3667" y="10466"/>
                  </a:lnTo>
                  <a:lnTo>
                    <a:pt x="1334" y="9847"/>
                  </a:lnTo>
                  <a:lnTo>
                    <a:pt x="2608" y="7704"/>
                  </a:lnTo>
                  <a:close/>
                  <a:moveTo>
                    <a:pt x="7942" y="8287"/>
                  </a:moveTo>
                  <a:lnTo>
                    <a:pt x="10775" y="11037"/>
                  </a:lnTo>
                  <a:lnTo>
                    <a:pt x="10156" y="13323"/>
                  </a:lnTo>
                  <a:lnTo>
                    <a:pt x="7942" y="12085"/>
                  </a:lnTo>
                  <a:lnTo>
                    <a:pt x="7942"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7" y="4120"/>
                  </a:lnTo>
                  <a:lnTo>
                    <a:pt x="0" y="4346"/>
                  </a:lnTo>
                  <a:lnTo>
                    <a:pt x="441" y="5072"/>
                  </a:lnTo>
                  <a:lnTo>
                    <a:pt x="1822" y="7394"/>
                  </a:lnTo>
                  <a:lnTo>
                    <a:pt x="476"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3"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1924768" y="4198916"/>
              <a:ext cx="478740" cy="465094"/>
            </a:xfrm>
            <a:custGeom>
              <a:avLst/>
              <a:gdLst/>
              <a:ahLst/>
              <a:cxnLst/>
              <a:rect l="l" t="t" r="r" b="b"/>
              <a:pathLst>
                <a:path w="15050" h="14621" extrusionOk="0">
                  <a:moveTo>
                    <a:pt x="4882" y="1286"/>
                  </a:moveTo>
                  <a:lnTo>
                    <a:pt x="7108" y="2512"/>
                  </a:lnTo>
                  <a:lnTo>
                    <a:pt x="7108" y="6310"/>
                  </a:lnTo>
                  <a:lnTo>
                    <a:pt x="4263" y="3560"/>
                  </a:lnTo>
                  <a:lnTo>
                    <a:pt x="4882" y="1286"/>
                  </a:lnTo>
                  <a:close/>
                  <a:moveTo>
                    <a:pt x="10037" y="1238"/>
                  </a:moveTo>
                  <a:lnTo>
                    <a:pt x="10692" y="3632"/>
                  </a:lnTo>
                  <a:lnTo>
                    <a:pt x="7918" y="6310"/>
                  </a:lnTo>
                  <a:lnTo>
                    <a:pt x="7918" y="2417"/>
                  </a:lnTo>
                  <a:lnTo>
                    <a:pt x="7942" y="2417"/>
                  </a:lnTo>
                  <a:lnTo>
                    <a:pt x="10037" y="1238"/>
                  </a:lnTo>
                  <a:close/>
                  <a:moveTo>
                    <a:pt x="11371" y="4132"/>
                  </a:moveTo>
                  <a:lnTo>
                    <a:pt x="13716" y="4739"/>
                  </a:lnTo>
                  <a:lnTo>
                    <a:pt x="12430" y="6882"/>
                  </a:lnTo>
                  <a:lnTo>
                    <a:pt x="8513" y="6882"/>
                  </a:lnTo>
                  <a:lnTo>
                    <a:pt x="11371" y="4132"/>
                  </a:lnTo>
                  <a:close/>
                  <a:moveTo>
                    <a:pt x="3739" y="4215"/>
                  </a:moveTo>
                  <a:lnTo>
                    <a:pt x="6513" y="6894"/>
                  </a:lnTo>
                  <a:lnTo>
                    <a:pt x="2489" y="6894"/>
                  </a:lnTo>
                  <a:lnTo>
                    <a:pt x="1274" y="4858"/>
                  </a:lnTo>
                  <a:lnTo>
                    <a:pt x="3739" y="4215"/>
                  </a:lnTo>
                  <a:close/>
                  <a:moveTo>
                    <a:pt x="12549" y="7715"/>
                  </a:moveTo>
                  <a:lnTo>
                    <a:pt x="13776" y="9751"/>
                  </a:lnTo>
                  <a:lnTo>
                    <a:pt x="11299" y="10394"/>
                  </a:lnTo>
                  <a:lnTo>
                    <a:pt x="8525" y="7715"/>
                  </a:lnTo>
                  <a:close/>
                  <a:moveTo>
                    <a:pt x="6525" y="7715"/>
                  </a:moveTo>
                  <a:lnTo>
                    <a:pt x="3667" y="10466"/>
                  </a:lnTo>
                  <a:lnTo>
                    <a:pt x="1334" y="9859"/>
                  </a:lnTo>
                  <a:lnTo>
                    <a:pt x="2608" y="7715"/>
                  </a:lnTo>
                  <a:close/>
                  <a:moveTo>
                    <a:pt x="7942" y="8299"/>
                  </a:moveTo>
                  <a:lnTo>
                    <a:pt x="10775" y="11049"/>
                  </a:lnTo>
                  <a:lnTo>
                    <a:pt x="10156" y="13323"/>
                  </a:lnTo>
                  <a:lnTo>
                    <a:pt x="7942" y="12085"/>
                  </a:lnTo>
                  <a:lnTo>
                    <a:pt x="7942" y="8299"/>
                  </a:lnTo>
                  <a:close/>
                  <a:moveTo>
                    <a:pt x="7120" y="8299"/>
                  </a:moveTo>
                  <a:lnTo>
                    <a:pt x="7120" y="12192"/>
                  </a:lnTo>
                  <a:lnTo>
                    <a:pt x="7108" y="12192"/>
                  </a:lnTo>
                  <a:lnTo>
                    <a:pt x="5001"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7" y="4132"/>
                  </a:lnTo>
                  <a:lnTo>
                    <a:pt x="0" y="4346"/>
                  </a:lnTo>
                  <a:lnTo>
                    <a:pt x="441" y="5084"/>
                  </a:lnTo>
                  <a:lnTo>
                    <a:pt x="1822" y="7406"/>
                  </a:lnTo>
                  <a:lnTo>
                    <a:pt x="476"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3" y="4977"/>
                  </a:lnTo>
                  <a:lnTo>
                    <a:pt x="15002" y="4251"/>
                  </a:lnTo>
                  <a:lnTo>
                    <a:pt x="14157" y="4024"/>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924768" y="4663629"/>
              <a:ext cx="478740" cy="464744"/>
            </a:xfrm>
            <a:custGeom>
              <a:avLst/>
              <a:gdLst/>
              <a:ahLst/>
              <a:cxnLst/>
              <a:rect l="l" t="t" r="r" b="b"/>
              <a:pathLst>
                <a:path w="15050" h="14610" extrusionOk="0">
                  <a:moveTo>
                    <a:pt x="4882" y="1286"/>
                  </a:moveTo>
                  <a:lnTo>
                    <a:pt x="7108" y="2524"/>
                  </a:lnTo>
                  <a:lnTo>
                    <a:pt x="7108" y="6322"/>
                  </a:lnTo>
                  <a:lnTo>
                    <a:pt x="4263" y="3572"/>
                  </a:lnTo>
                  <a:lnTo>
                    <a:pt x="4882" y="1286"/>
                  </a:lnTo>
                  <a:close/>
                  <a:moveTo>
                    <a:pt x="10049" y="1250"/>
                  </a:moveTo>
                  <a:lnTo>
                    <a:pt x="10704" y="3643"/>
                  </a:lnTo>
                  <a:lnTo>
                    <a:pt x="7942" y="6322"/>
                  </a:lnTo>
                  <a:lnTo>
                    <a:pt x="7942" y="2417"/>
                  </a:lnTo>
                  <a:lnTo>
                    <a:pt x="7954" y="2417"/>
                  </a:lnTo>
                  <a:lnTo>
                    <a:pt x="10049" y="1250"/>
                  </a:lnTo>
                  <a:close/>
                  <a:moveTo>
                    <a:pt x="3739" y="4203"/>
                  </a:moveTo>
                  <a:lnTo>
                    <a:pt x="6513" y="6882"/>
                  </a:lnTo>
                  <a:lnTo>
                    <a:pt x="2489" y="6882"/>
                  </a:lnTo>
                  <a:lnTo>
                    <a:pt x="1274" y="4846"/>
                  </a:lnTo>
                  <a:lnTo>
                    <a:pt x="3739" y="4203"/>
                  </a:lnTo>
                  <a:close/>
                  <a:moveTo>
                    <a:pt x="11395" y="4132"/>
                  </a:moveTo>
                  <a:lnTo>
                    <a:pt x="13728" y="4739"/>
                  </a:lnTo>
                  <a:lnTo>
                    <a:pt x="12442" y="6882"/>
                  </a:lnTo>
                  <a:lnTo>
                    <a:pt x="8525" y="6882"/>
                  </a:lnTo>
                  <a:lnTo>
                    <a:pt x="11395" y="4132"/>
                  </a:lnTo>
                  <a:close/>
                  <a:moveTo>
                    <a:pt x="12549" y="7715"/>
                  </a:moveTo>
                  <a:lnTo>
                    <a:pt x="13776" y="9763"/>
                  </a:lnTo>
                  <a:lnTo>
                    <a:pt x="11299" y="10394"/>
                  </a:lnTo>
                  <a:lnTo>
                    <a:pt x="8525"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01"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7" y="4120"/>
                  </a:lnTo>
                  <a:lnTo>
                    <a:pt x="0" y="4334"/>
                  </a:lnTo>
                  <a:lnTo>
                    <a:pt x="441" y="5072"/>
                  </a:lnTo>
                  <a:lnTo>
                    <a:pt x="1822" y="7394"/>
                  </a:lnTo>
                  <a:lnTo>
                    <a:pt x="476"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3" y="4965"/>
                  </a:lnTo>
                  <a:lnTo>
                    <a:pt x="15002" y="4239"/>
                  </a:lnTo>
                  <a:lnTo>
                    <a:pt x="14157" y="4012"/>
                  </a:lnTo>
                  <a:lnTo>
                    <a:pt x="11490" y="3310"/>
                  </a:lnTo>
                  <a:lnTo>
                    <a:pt x="10811"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442624" y="4663629"/>
              <a:ext cx="478391" cy="464744"/>
            </a:xfrm>
            <a:custGeom>
              <a:avLst/>
              <a:gdLst/>
              <a:ahLst/>
              <a:cxnLst/>
              <a:rect l="l" t="t" r="r" b="b"/>
              <a:pathLst>
                <a:path w="15039" h="14610" extrusionOk="0">
                  <a:moveTo>
                    <a:pt x="4882" y="1286"/>
                  </a:moveTo>
                  <a:lnTo>
                    <a:pt x="7097" y="2524"/>
                  </a:lnTo>
                  <a:lnTo>
                    <a:pt x="7097" y="6322"/>
                  </a:lnTo>
                  <a:lnTo>
                    <a:pt x="4251" y="3572"/>
                  </a:lnTo>
                  <a:lnTo>
                    <a:pt x="4882" y="1286"/>
                  </a:lnTo>
                  <a:close/>
                  <a:moveTo>
                    <a:pt x="10038" y="1250"/>
                  </a:moveTo>
                  <a:lnTo>
                    <a:pt x="10692" y="3643"/>
                  </a:lnTo>
                  <a:lnTo>
                    <a:pt x="7930" y="6322"/>
                  </a:lnTo>
                  <a:lnTo>
                    <a:pt x="7930" y="2417"/>
                  </a:lnTo>
                  <a:lnTo>
                    <a:pt x="7942" y="2417"/>
                  </a:lnTo>
                  <a:lnTo>
                    <a:pt x="10038" y="1250"/>
                  </a:lnTo>
                  <a:close/>
                  <a:moveTo>
                    <a:pt x="3727" y="4203"/>
                  </a:moveTo>
                  <a:lnTo>
                    <a:pt x="6501" y="6882"/>
                  </a:lnTo>
                  <a:lnTo>
                    <a:pt x="2477" y="6882"/>
                  </a:lnTo>
                  <a:lnTo>
                    <a:pt x="1263" y="4846"/>
                  </a:lnTo>
                  <a:lnTo>
                    <a:pt x="3727" y="4203"/>
                  </a:lnTo>
                  <a:close/>
                  <a:moveTo>
                    <a:pt x="11383" y="4132"/>
                  </a:moveTo>
                  <a:lnTo>
                    <a:pt x="13717" y="4739"/>
                  </a:lnTo>
                  <a:lnTo>
                    <a:pt x="12443" y="6882"/>
                  </a:lnTo>
                  <a:lnTo>
                    <a:pt x="8525" y="6882"/>
                  </a:lnTo>
                  <a:lnTo>
                    <a:pt x="11383" y="4132"/>
                  </a:lnTo>
                  <a:close/>
                  <a:moveTo>
                    <a:pt x="12538" y="7715"/>
                  </a:moveTo>
                  <a:lnTo>
                    <a:pt x="13764" y="9763"/>
                  </a:lnTo>
                  <a:lnTo>
                    <a:pt x="11288" y="10394"/>
                  </a:lnTo>
                  <a:lnTo>
                    <a:pt x="8525" y="7715"/>
                  </a:lnTo>
                  <a:close/>
                  <a:moveTo>
                    <a:pt x="6501" y="7715"/>
                  </a:moveTo>
                  <a:lnTo>
                    <a:pt x="3656" y="10478"/>
                  </a:lnTo>
                  <a:lnTo>
                    <a:pt x="1310" y="9858"/>
                  </a:lnTo>
                  <a:lnTo>
                    <a:pt x="2584"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36" y="10370"/>
                  </a:lnTo>
                  <a:lnTo>
                    <a:pt x="894" y="10597"/>
                  </a:lnTo>
                  <a:lnTo>
                    <a:pt x="3549" y="11287"/>
                  </a:lnTo>
                  <a:lnTo>
                    <a:pt x="4239" y="13788"/>
                  </a:lnTo>
                  <a:lnTo>
                    <a:pt x="4465" y="14609"/>
                  </a:lnTo>
                  <a:lnTo>
                    <a:pt x="5216" y="14192"/>
                  </a:lnTo>
                  <a:lnTo>
                    <a:pt x="7621" y="12859"/>
                  </a:lnTo>
                  <a:lnTo>
                    <a:pt x="9918" y="14145"/>
                  </a:lnTo>
                  <a:lnTo>
                    <a:pt x="10680" y="14561"/>
                  </a:lnTo>
                  <a:lnTo>
                    <a:pt x="10907" y="13752"/>
                  </a:lnTo>
                  <a:lnTo>
                    <a:pt x="11621" y="11156"/>
                  </a:lnTo>
                  <a:lnTo>
                    <a:pt x="14193" y="10489"/>
                  </a:lnTo>
                  <a:lnTo>
                    <a:pt x="15038" y="10263"/>
                  </a:lnTo>
                  <a:lnTo>
                    <a:pt x="14610" y="9537"/>
                  </a:lnTo>
                  <a:lnTo>
                    <a:pt x="13228" y="7215"/>
                  </a:lnTo>
                  <a:lnTo>
                    <a:pt x="14562" y="4965"/>
                  </a:lnTo>
                  <a:lnTo>
                    <a:pt x="15002" y="4239"/>
                  </a:lnTo>
                  <a:lnTo>
                    <a:pt x="14145" y="4012"/>
                  </a:lnTo>
                  <a:lnTo>
                    <a:pt x="11490" y="3310"/>
                  </a:lnTo>
                  <a:lnTo>
                    <a:pt x="10800" y="810"/>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2825" y="4198916"/>
              <a:ext cx="478740" cy="465094"/>
            </a:xfrm>
            <a:custGeom>
              <a:avLst/>
              <a:gdLst/>
              <a:ahLst/>
              <a:cxnLst/>
              <a:rect l="l" t="t" r="r" b="b"/>
              <a:pathLst>
                <a:path w="15050" h="14621" extrusionOk="0">
                  <a:moveTo>
                    <a:pt x="4882" y="1286"/>
                  </a:moveTo>
                  <a:lnTo>
                    <a:pt x="7097" y="2512"/>
                  </a:lnTo>
                  <a:lnTo>
                    <a:pt x="7097" y="6310"/>
                  </a:lnTo>
                  <a:lnTo>
                    <a:pt x="4263" y="3560"/>
                  </a:lnTo>
                  <a:lnTo>
                    <a:pt x="4882" y="1286"/>
                  </a:lnTo>
                  <a:close/>
                  <a:moveTo>
                    <a:pt x="10049" y="1238"/>
                  </a:moveTo>
                  <a:lnTo>
                    <a:pt x="10704" y="3632"/>
                  </a:lnTo>
                  <a:lnTo>
                    <a:pt x="7930" y="6310"/>
                  </a:lnTo>
                  <a:lnTo>
                    <a:pt x="7930" y="2417"/>
                  </a:lnTo>
                  <a:lnTo>
                    <a:pt x="7954" y="2417"/>
                  </a:lnTo>
                  <a:lnTo>
                    <a:pt x="10049" y="1238"/>
                  </a:lnTo>
                  <a:close/>
                  <a:moveTo>
                    <a:pt x="11383" y="4132"/>
                  </a:moveTo>
                  <a:lnTo>
                    <a:pt x="13728" y="4739"/>
                  </a:lnTo>
                  <a:lnTo>
                    <a:pt x="12442" y="6882"/>
                  </a:lnTo>
                  <a:lnTo>
                    <a:pt x="8525" y="6882"/>
                  </a:lnTo>
                  <a:lnTo>
                    <a:pt x="11383" y="4132"/>
                  </a:lnTo>
                  <a:close/>
                  <a:moveTo>
                    <a:pt x="3751" y="4215"/>
                  </a:moveTo>
                  <a:lnTo>
                    <a:pt x="6525" y="6894"/>
                  </a:lnTo>
                  <a:lnTo>
                    <a:pt x="2501" y="6894"/>
                  </a:lnTo>
                  <a:lnTo>
                    <a:pt x="1298" y="4858"/>
                  </a:lnTo>
                  <a:lnTo>
                    <a:pt x="3751" y="4215"/>
                  </a:lnTo>
                  <a:close/>
                  <a:moveTo>
                    <a:pt x="12550" y="7715"/>
                  </a:moveTo>
                  <a:lnTo>
                    <a:pt x="13764" y="9751"/>
                  </a:lnTo>
                  <a:lnTo>
                    <a:pt x="11299" y="10394"/>
                  </a:lnTo>
                  <a:lnTo>
                    <a:pt x="8525" y="7715"/>
                  </a:lnTo>
                  <a:close/>
                  <a:moveTo>
                    <a:pt x="6513" y="7715"/>
                  </a:moveTo>
                  <a:lnTo>
                    <a:pt x="3668" y="10466"/>
                  </a:lnTo>
                  <a:lnTo>
                    <a:pt x="1322" y="9859"/>
                  </a:lnTo>
                  <a:lnTo>
                    <a:pt x="2608" y="7715"/>
                  </a:lnTo>
                  <a:close/>
                  <a:moveTo>
                    <a:pt x="7954" y="8299"/>
                  </a:moveTo>
                  <a:lnTo>
                    <a:pt x="10787" y="11049"/>
                  </a:lnTo>
                  <a:lnTo>
                    <a:pt x="10168" y="13323"/>
                  </a:lnTo>
                  <a:lnTo>
                    <a:pt x="7942" y="12085"/>
                  </a:lnTo>
                  <a:lnTo>
                    <a:pt x="7942" y="8299"/>
                  </a:lnTo>
                  <a:close/>
                  <a:moveTo>
                    <a:pt x="7097" y="8299"/>
                  </a:moveTo>
                  <a:lnTo>
                    <a:pt x="7097" y="12192"/>
                  </a:lnTo>
                  <a:lnTo>
                    <a:pt x="5001" y="13371"/>
                  </a:lnTo>
                  <a:lnTo>
                    <a:pt x="4334" y="10978"/>
                  </a:lnTo>
                  <a:lnTo>
                    <a:pt x="7097" y="8299"/>
                  </a:lnTo>
                  <a:close/>
                  <a:moveTo>
                    <a:pt x="10585" y="0"/>
                  </a:moveTo>
                  <a:lnTo>
                    <a:pt x="9823" y="417"/>
                  </a:lnTo>
                  <a:lnTo>
                    <a:pt x="7430" y="1762"/>
                  </a:lnTo>
                  <a:lnTo>
                    <a:pt x="5120" y="465"/>
                  </a:lnTo>
                  <a:lnTo>
                    <a:pt x="4358" y="48"/>
                  </a:lnTo>
                  <a:lnTo>
                    <a:pt x="4144" y="869"/>
                  </a:lnTo>
                  <a:lnTo>
                    <a:pt x="3429" y="3453"/>
                  </a:lnTo>
                  <a:lnTo>
                    <a:pt x="846" y="4132"/>
                  </a:lnTo>
                  <a:lnTo>
                    <a:pt x="0" y="4346"/>
                  </a:lnTo>
                  <a:lnTo>
                    <a:pt x="429" y="5084"/>
                  </a:lnTo>
                  <a:lnTo>
                    <a:pt x="1822"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7"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6262825" y="3269110"/>
              <a:ext cx="478740" cy="465126"/>
            </a:xfrm>
            <a:custGeom>
              <a:avLst/>
              <a:gdLst/>
              <a:ahLst/>
              <a:cxnLst/>
              <a:rect l="l" t="t" r="r" b="b"/>
              <a:pathLst>
                <a:path w="15050" h="14622" extrusionOk="0">
                  <a:moveTo>
                    <a:pt x="4882" y="1286"/>
                  </a:moveTo>
                  <a:lnTo>
                    <a:pt x="7097" y="2525"/>
                  </a:lnTo>
                  <a:lnTo>
                    <a:pt x="7097" y="6311"/>
                  </a:lnTo>
                  <a:lnTo>
                    <a:pt x="4263" y="3560"/>
                  </a:lnTo>
                  <a:lnTo>
                    <a:pt x="4882" y="1286"/>
                  </a:lnTo>
                  <a:close/>
                  <a:moveTo>
                    <a:pt x="10049" y="1239"/>
                  </a:moveTo>
                  <a:lnTo>
                    <a:pt x="10716" y="3632"/>
                  </a:lnTo>
                  <a:lnTo>
                    <a:pt x="7954" y="6311"/>
                  </a:lnTo>
                  <a:lnTo>
                    <a:pt x="7954" y="2417"/>
                  </a:lnTo>
                  <a:lnTo>
                    <a:pt x="10049" y="1239"/>
                  </a:lnTo>
                  <a:close/>
                  <a:moveTo>
                    <a:pt x="3751" y="4215"/>
                  </a:moveTo>
                  <a:lnTo>
                    <a:pt x="6525" y="6894"/>
                  </a:lnTo>
                  <a:lnTo>
                    <a:pt x="2501" y="6894"/>
                  </a:lnTo>
                  <a:lnTo>
                    <a:pt x="1286" y="4858"/>
                  </a:lnTo>
                  <a:lnTo>
                    <a:pt x="3751" y="4215"/>
                  </a:lnTo>
                  <a:close/>
                  <a:moveTo>
                    <a:pt x="11383" y="4144"/>
                  </a:moveTo>
                  <a:lnTo>
                    <a:pt x="13728" y="4751"/>
                  </a:lnTo>
                  <a:lnTo>
                    <a:pt x="12442" y="6894"/>
                  </a:lnTo>
                  <a:lnTo>
                    <a:pt x="8525" y="6894"/>
                  </a:lnTo>
                  <a:lnTo>
                    <a:pt x="11383" y="4144"/>
                  </a:lnTo>
                  <a:close/>
                  <a:moveTo>
                    <a:pt x="12550" y="7716"/>
                  </a:moveTo>
                  <a:lnTo>
                    <a:pt x="13764" y="9752"/>
                  </a:lnTo>
                  <a:lnTo>
                    <a:pt x="11299" y="10395"/>
                  </a:lnTo>
                  <a:lnTo>
                    <a:pt x="8525" y="7716"/>
                  </a:lnTo>
                  <a:close/>
                  <a:moveTo>
                    <a:pt x="6501" y="7728"/>
                  </a:moveTo>
                  <a:lnTo>
                    <a:pt x="3668" y="10478"/>
                  </a:lnTo>
                  <a:lnTo>
                    <a:pt x="1310" y="9871"/>
                  </a:lnTo>
                  <a:lnTo>
                    <a:pt x="2596" y="7728"/>
                  </a:lnTo>
                  <a:close/>
                  <a:moveTo>
                    <a:pt x="7954" y="8299"/>
                  </a:moveTo>
                  <a:lnTo>
                    <a:pt x="10787" y="11049"/>
                  </a:lnTo>
                  <a:lnTo>
                    <a:pt x="10168" y="13323"/>
                  </a:lnTo>
                  <a:lnTo>
                    <a:pt x="7942" y="12085"/>
                  </a:lnTo>
                  <a:lnTo>
                    <a:pt x="7942" y="8299"/>
                  </a:lnTo>
                  <a:close/>
                  <a:moveTo>
                    <a:pt x="7120" y="8299"/>
                  </a:moveTo>
                  <a:lnTo>
                    <a:pt x="7120" y="12192"/>
                  </a:lnTo>
                  <a:lnTo>
                    <a:pt x="7097" y="12192"/>
                  </a:lnTo>
                  <a:lnTo>
                    <a:pt x="5001" y="13371"/>
                  </a:lnTo>
                  <a:lnTo>
                    <a:pt x="4346" y="10978"/>
                  </a:lnTo>
                  <a:lnTo>
                    <a:pt x="7120" y="8299"/>
                  </a:lnTo>
                  <a:close/>
                  <a:moveTo>
                    <a:pt x="10585" y="0"/>
                  </a:moveTo>
                  <a:lnTo>
                    <a:pt x="9823" y="417"/>
                  </a:lnTo>
                  <a:lnTo>
                    <a:pt x="7430" y="1763"/>
                  </a:lnTo>
                  <a:lnTo>
                    <a:pt x="5120" y="465"/>
                  </a:lnTo>
                  <a:lnTo>
                    <a:pt x="4358" y="48"/>
                  </a:lnTo>
                  <a:lnTo>
                    <a:pt x="4132" y="870"/>
                  </a:lnTo>
                  <a:lnTo>
                    <a:pt x="3418" y="3453"/>
                  </a:lnTo>
                  <a:lnTo>
                    <a:pt x="846" y="4132"/>
                  </a:lnTo>
                  <a:lnTo>
                    <a:pt x="0" y="4346"/>
                  </a:lnTo>
                  <a:lnTo>
                    <a:pt x="429" y="5084"/>
                  </a:lnTo>
                  <a:lnTo>
                    <a:pt x="1822"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7"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6262825" y="3734204"/>
              <a:ext cx="478740" cy="464744"/>
            </a:xfrm>
            <a:custGeom>
              <a:avLst/>
              <a:gdLst/>
              <a:ahLst/>
              <a:cxnLst/>
              <a:rect l="l" t="t" r="r" b="b"/>
              <a:pathLst>
                <a:path w="15050" h="14610" extrusionOk="0">
                  <a:moveTo>
                    <a:pt x="4882" y="1274"/>
                  </a:moveTo>
                  <a:lnTo>
                    <a:pt x="7097" y="2512"/>
                  </a:lnTo>
                  <a:lnTo>
                    <a:pt x="7097" y="6311"/>
                  </a:lnTo>
                  <a:lnTo>
                    <a:pt x="4263" y="3560"/>
                  </a:lnTo>
                  <a:lnTo>
                    <a:pt x="4882" y="1274"/>
                  </a:lnTo>
                  <a:close/>
                  <a:moveTo>
                    <a:pt x="10049" y="1238"/>
                  </a:moveTo>
                  <a:lnTo>
                    <a:pt x="10704" y="3632"/>
                  </a:lnTo>
                  <a:lnTo>
                    <a:pt x="7930" y="6311"/>
                  </a:lnTo>
                  <a:lnTo>
                    <a:pt x="7930" y="2405"/>
                  </a:lnTo>
                  <a:lnTo>
                    <a:pt x="7954" y="2405"/>
                  </a:lnTo>
                  <a:lnTo>
                    <a:pt x="10049" y="1238"/>
                  </a:lnTo>
                  <a:close/>
                  <a:moveTo>
                    <a:pt x="3751" y="4215"/>
                  </a:moveTo>
                  <a:lnTo>
                    <a:pt x="6525" y="6894"/>
                  </a:lnTo>
                  <a:lnTo>
                    <a:pt x="2501" y="6894"/>
                  </a:lnTo>
                  <a:lnTo>
                    <a:pt x="1286" y="4846"/>
                  </a:lnTo>
                  <a:lnTo>
                    <a:pt x="3751" y="4215"/>
                  </a:lnTo>
                  <a:close/>
                  <a:moveTo>
                    <a:pt x="11383" y="4132"/>
                  </a:moveTo>
                  <a:lnTo>
                    <a:pt x="13740" y="4751"/>
                  </a:lnTo>
                  <a:lnTo>
                    <a:pt x="12454" y="6894"/>
                  </a:lnTo>
                  <a:lnTo>
                    <a:pt x="8549" y="6894"/>
                  </a:lnTo>
                  <a:lnTo>
                    <a:pt x="11383" y="4132"/>
                  </a:lnTo>
                  <a:close/>
                  <a:moveTo>
                    <a:pt x="12550" y="7704"/>
                  </a:moveTo>
                  <a:lnTo>
                    <a:pt x="13764" y="9751"/>
                  </a:lnTo>
                  <a:lnTo>
                    <a:pt x="11299" y="10382"/>
                  </a:lnTo>
                  <a:lnTo>
                    <a:pt x="8525" y="7704"/>
                  </a:lnTo>
                  <a:close/>
                  <a:moveTo>
                    <a:pt x="6513" y="7704"/>
                  </a:moveTo>
                  <a:lnTo>
                    <a:pt x="3668" y="10466"/>
                  </a:lnTo>
                  <a:lnTo>
                    <a:pt x="1322" y="9847"/>
                  </a:lnTo>
                  <a:lnTo>
                    <a:pt x="2608" y="7704"/>
                  </a:lnTo>
                  <a:close/>
                  <a:moveTo>
                    <a:pt x="7954" y="8287"/>
                  </a:moveTo>
                  <a:lnTo>
                    <a:pt x="10787" y="11037"/>
                  </a:lnTo>
                  <a:lnTo>
                    <a:pt x="10168" y="13323"/>
                  </a:lnTo>
                  <a:lnTo>
                    <a:pt x="7942" y="12085"/>
                  </a:lnTo>
                  <a:lnTo>
                    <a:pt x="7942" y="8287"/>
                  </a:lnTo>
                  <a:close/>
                  <a:moveTo>
                    <a:pt x="7120" y="8287"/>
                  </a:moveTo>
                  <a:lnTo>
                    <a:pt x="7120" y="12192"/>
                  </a:lnTo>
                  <a:lnTo>
                    <a:pt x="7097" y="12192"/>
                  </a:lnTo>
                  <a:lnTo>
                    <a:pt x="5001" y="13359"/>
                  </a:lnTo>
                  <a:lnTo>
                    <a:pt x="4346" y="10966"/>
                  </a:lnTo>
                  <a:lnTo>
                    <a:pt x="7120" y="8287"/>
                  </a:lnTo>
                  <a:close/>
                  <a:moveTo>
                    <a:pt x="10585" y="0"/>
                  </a:moveTo>
                  <a:lnTo>
                    <a:pt x="9823" y="417"/>
                  </a:lnTo>
                  <a:lnTo>
                    <a:pt x="7430" y="1750"/>
                  </a:lnTo>
                  <a:lnTo>
                    <a:pt x="5120" y="465"/>
                  </a:lnTo>
                  <a:lnTo>
                    <a:pt x="4358" y="48"/>
                  </a:lnTo>
                  <a:lnTo>
                    <a:pt x="4144" y="857"/>
                  </a:lnTo>
                  <a:lnTo>
                    <a:pt x="3429" y="3453"/>
                  </a:lnTo>
                  <a:lnTo>
                    <a:pt x="846" y="4120"/>
                  </a:lnTo>
                  <a:lnTo>
                    <a:pt x="0" y="4346"/>
                  </a:lnTo>
                  <a:lnTo>
                    <a:pt x="429" y="5072"/>
                  </a:lnTo>
                  <a:lnTo>
                    <a:pt x="1822"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7"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745319" y="2804398"/>
              <a:ext cx="478772" cy="464744"/>
            </a:xfrm>
            <a:custGeom>
              <a:avLst/>
              <a:gdLst/>
              <a:ahLst/>
              <a:cxnLst/>
              <a:rect l="l" t="t" r="r" b="b"/>
              <a:pathLst>
                <a:path w="15051" h="14610" extrusionOk="0">
                  <a:moveTo>
                    <a:pt x="10050" y="1239"/>
                  </a:moveTo>
                  <a:lnTo>
                    <a:pt x="10705" y="3632"/>
                  </a:lnTo>
                  <a:lnTo>
                    <a:pt x="7931" y="6311"/>
                  </a:lnTo>
                  <a:lnTo>
                    <a:pt x="7931" y="2405"/>
                  </a:lnTo>
                  <a:lnTo>
                    <a:pt x="7942" y="2405"/>
                  </a:lnTo>
                  <a:lnTo>
                    <a:pt x="10050" y="1239"/>
                  </a:lnTo>
                  <a:close/>
                  <a:moveTo>
                    <a:pt x="4883" y="1298"/>
                  </a:moveTo>
                  <a:lnTo>
                    <a:pt x="7097" y="2525"/>
                  </a:lnTo>
                  <a:lnTo>
                    <a:pt x="7097" y="6323"/>
                  </a:lnTo>
                  <a:lnTo>
                    <a:pt x="4252" y="3572"/>
                  </a:lnTo>
                  <a:lnTo>
                    <a:pt x="4883" y="1298"/>
                  </a:lnTo>
                  <a:close/>
                  <a:moveTo>
                    <a:pt x="3751" y="4215"/>
                  </a:moveTo>
                  <a:lnTo>
                    <a:pt x="6514"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7" y="9752"/>
                  </a:lnTo>
                  <a:lnTo>
                    <a:pt x="11312" y="10383"/>
                  </a:lnTo>
                  <a:lnTo>
                    <a:pt x="8538" y="7704"/>
                  </a:lnTo>
                  <a:close/>
                  <a:moveTo>
                    <a:pt x="6514" y="7704"/>
                  </a:moveTo>
                  <a:lnTo>
                    <a:pt x="3656" y="10478"/>
                  </a:lnTo>
                  <a:lnTo>
                    <a:pt x="1323" y="9871"/>
                  </a:lnTo>
                  <a:lnTo>
                    <a:pt x="2608" y="7704"/>
                  </a:lnTo>
                  <a:close/>
                  <a:moveTo>
                    <a:pt x="7942" y="8287"/>
                  </a:moveTo>
                  <a:lnTo>
                    <a:pt x="10788" y="11038"/>
                  </a:lnTo>
                  <a:lnTo>
                    <a:pt x="10169" y="13324"/>
                  </a:lnTo>
                  <a:lnTo>
                    <a:pt x="7942" y="12085"/>
                  </a:lnTo>
                  <a:lnTo>
                    <a:pt x="7942" y="8287"/>
                  </a:lnTo>
                  <a:close/>
                  <a:moveTo>
                    <a:pt x="7109" y="8287"/>
                  </a:moveTo>
                  <a:lnTo>
                    <a:pt x="7109" y="12192"/>
                  </a:lnTo>
                  <a:lnTo>
                    <a:pt x="7097" y="12192"/>
                  </a:lnTo>
                  <a:lnTo>
                    <a:pt x="5002" y="13359"/>
                  </a:lnTo>
                  <a:lnTo>
                    <a:pt x="4347" y="10966"/>
                  </a:lnTo>
                  <a:lnTo>
                    <a:pt x="7109" y="8287"/>
                  </a:lnTo>
                  <a:close/>
                  <a:moveTo>
                    <a:pt x="10586" y="0"/>
                  </a:moveTo>
                  <a:lnTo>
                    <a:pt x="9824" y="417"/>
                  </a:lnTo>
                  <a:lnTo>
                    <a:pt x="7430" y="1751"/>
                  </a:lnTo>
                  <a:lnTo>
                    <a:pt x="5121" y="453"/>
                  </a:lnTo>
                  <a:lnTo>
                    <a:pt x="4359" y="48"/>
                  </a:lnTo>
                  <a:lnTo>
                    <a:pt x="4132" y="858"/>
                  </a:lnTo>
                  <a:lnTo>
                    <a:pt x="3418" y="3453"/>
                  </a:lnTo>
                  <a:lnTo>
                    <a:pt x="846" y="4120"/>
                  </a:lnTo>
                  <a:lnTo>
                    <a:pt x="1" y="4346"/>
                  </a:lnTo>
                  <a:lnTo>
                    <a:pt x="430" y="5072"/>
                  </a:lnTo>
                  <a:lnTo>
                    <a:pt x="1811" y="7394"/>
                  </a:lnTo>
                  <a:lnTo>
                    <a:pt x="477" y="9644"/>
                  </a:lnTo>
                  <a:lnTo>
                    <a:pt x="49" y="10371"/>
                  </a:lnTo>
                  <a:lnTo>
                    <a:pt x="894" y="10597"/>
                  </a:lnTo>
                  <a:lnTo>
                    <a:pt x="3561" y="11299"/>
                  </a:lnTo>
                  <a:lnTo>
                    <a:pt x="4240" y="13800"/>
                  </a:lnTo>
                  <a:lnTo>
                    <a:pt x="4466" y="14609"/>
                  </a:lnTo>
                  <a:lnTo>
                    <a:pt x="5228" y="14193"/>
                  </a:lnTo>
                  <a:lnTo>
                    <a:pt x="7621" y="12859"/>
                  </a:lnTo>
                  <a:lnTo>
                    <a:pt x="9931" y="14157"/>
                  </a:lnTo>
                  <a:lnTo>
                    <a:pt x="10681" y="14574"/>
                  </a:lnTo>
                  <a:lnTo>
                    <a:pt x="10907" y="13752"/>
                  </a:lnTo>
                  <a:lnTo>
                    <a:pt x="11621" y="11157"/>
                  </a:lnTo>
                  <a:lnTo>
                    <a:pt x="14193" y="10490"/>
                  </a:lnTo>
                  <a:lnTo>
                    <a:pt x="15050" y="10264"/>
                  </a:lnTo>
                  <a:lnTo>
                    <a:pt x="14610" y="9537"/>
                  </a:lnTo>
                  <a:lnTo>
                    <a:pt x="13229" y="7216"/>
                  </a:lnTo>
                  <a:lnTo>
                    <a:pt x="14574" y="4965"/>
                  </a:lnTo>
                  <a:lnTo>
                    <a:pt x="15003" y="4239"/>
                  </a:lnTo>
                  <a:lnTo>
                    <a:pt x="14158" y="4013"/>
                  </a:lnTo>
                  <a:lnTo>
                    <a:pt x="11491" y="3322"/>
                  </a:lnTo>
                  <a:lnTo>
                    <a:pt x="10800" y="822"/>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6262825" y="2804398"/>
              <a:ext cx="478740" cy="464744"/>
            </a:xfrm>
            <a:custGeom>
              <a:avLst/>
              <a:gdLst/>
              <a:ahLst/>
              <a:cxnLst/>
              <a:rect l="l" t="t" r="r" b="b"/>
              <a:pathLst>
                <a:path w="15050" h="14610" extrusionOk="0">
                  <a:moveTo>
                    <a:pt x="10049" y="1239"/>
                  </a:moveTo>
                  <a:lnTo>
                    <a:pt x="10704" y="3632"/>
                  </a:lnTo>
                  <a:lnTo>
                    <a:pt x="7930" y="6311"/>
                  </a:lnTo>
                  <a:lnTo>
                    <a:pt x="7930" y="2405"/>
                  </a:lnTo>
                  <a:lnTo>
                    <a:pt x="7954" y="2405"/>
                  </a:lnTo>
                  <a:lnTo>
                    <a:pt x="10049" y="1239"/>
                  </a:lnTo>
                  <a:close/>
                  <a:moveTo>
                    <a:pt x="4882" y="1298"/>
                  </a:moveTo>
                  <a:lnTo>
                    <a:pt x="7097" y="2525"/>
                  </a:lnTo>
                  <a:lnTo>
                    <a:pt x="7097" y="6323"/>
                  </a:lnTo>
                  <a:lnTo>
                    <a:pt x="4263" y="3572"/>
                  </a:lnTo>
                  <a:lnTo>
                    <a:pt x="4882" y="1298"/>
                  </a:lnTo>
                  <a:close/>
                  <a:moveTo>
                    <a:pt x="3751" y="4215"/>
                  </a:moveTo>
                  <a:lnTo>
                    <a:pt x="6513" y="6894"/>
                  </a:lnTo>
                  <a:lnTo>
                    <a:pt x="2501" y="6894"/>
                  </a:lnTo>
                  <a:lnTo>
                    <a:pt x="1286" y="4846"/>
                  </a:lnTo>
                  <a:lnTo>
                    <a:pt x="3751" y="4215"/>
                  </a:lnTo>
                  <a:close/>
                  <a:moveTo>
                    <a:pt x="11383" y="4132"/>
                  </a:moveTo>
                  <a:lnTo>
                    <a:pt x="13728" y="4751"/>
                  </a:lnTo>
                  <a:lnTo>
                    <a:pt x="12442" y="6894"/>
                  </a:lnTo>
                  <a:lnTo>
                    <a:pt x="8525" y="6894"/>
                  </a:lnTo>
                  <a:lnTo>
                    <a:pt x="11383" y="4132"/>
                  </a:lnTo>
                  <a:close/>
                  <a:moveTo>
                    <a:pt x="12562" y="7704"/>
                  </a:moveTo>
                  <a:lnTo>
                    <a:pt x="13764" y="9752"/>
                  </a:lnTo>
                  <a:lnTo>
                    <a:pt x="11311" y="10383"/>
                  </a:lnTo>
                  <a:lnTo>
                    <a:pt x="8549" y="7704"/>
                  </a:lnTo>
                  <a:close/>
                  <a:moveTo>
                    <a:pt x="6513" y="7704"/>
                  </a:moveTo>
                  <a:lnTo>
                    <a:pt x="3668" y="10478"/>
                  </a:lnTo>
                  <a:lnTo>
                    <a:pt x="1322" y="9871"/>
                  </a:lnTo>
                  <a:lnTo>
                    <a:pt x="2608" y="7704"/>
                  </a:lnTo>
                  <a:close/>
                  <a:moveTo>
                    <a:pt x="7954" y="8287"/>
                  </a:moveTo>
                  <a:lnTo>
                    <a:pt x="10787" y="11038"/>
                  </a:lnTo>
                  <a:lnTo>
                    <a:pt x="10168" y="13324"/>
                  </a:lnTo>
                  <a:lnTo>
                    <a:pt x="7954" y="12085"/>
                  </a:lnTo>
                  <a:lnTo>
                    <a:pt x="7954" y="8287"/>
                  </a:lnTo>
                  <a:close/>
                  <a:moveTo>
                    <a:pt x="7120" y="8287"/>
                  </a:moveTo>
                  <a:lnTo>
                    <a:pt x="7120" y="12192"/>
                  </a:lnTo>
                  <a:lnTo>
                    <a:pt x="7097"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7"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7" y="13752"/>
                  </a:lnTo>
                  <a:lnTo>
                    <a:pt x="11621" y="11157"/>
                  </a:lnTo>
                  <a:lnTo>
                    <a:pt x="14205" y="10490"/>
                  </a:lnTo>
                  <a:lnTo>
                    <a:pt x="15050" y="10264"/>
                  </a:lnTo>
                  <a:lnTo>
                    <a:pt x="14621" y="9537"/>
                  </a:lnTo>
                  <a:lnTo>
                    <a:pt x="13228" y="7216"/>
                  </a:lnTo>
                  <a:lnTo>
                    <a:pt x="14574"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6262444" y="4663629"/>
              <a:ext cx="478391" cy="464744"/>
            </a:xfrm>
            <a:custGeom>
              <a:avLst/>
              <a:gdLst/>
              <a:ahLst/>
              <a:cxnLst/>
              <a:rect l="l" t="t" r="r" b="b"/>
              <a:pathLst>
                <a:path w="15039" h="14610" extrusionOk="0">
                  <a:moveTo>
                    <a:pt x="4894" y="1286"/>
                  </a:moveTo>
                  <a:lnTo>
                    <a:pt x="7109" y="2524"/>
                  </a:lnTo>
                  <a:lnTo>
                    <a:pt x="7109" y="6322"/>
                  </a:lnTo>
                  <a:lnTo>
                    <a:pt x="4275" y="3572"/>
                  </a:lnTo>
                  <a:lnTo>
                    <a:pt x="4894" y="1286"/>
                  </a:lnTo>
                  <a:close/>
                  <a:moveTo>
                    <a:pt x="10061" y="1250"/>
                  </a:moveTo>
                  <a:lnTo>
                    <a:pt x="10716" y="3643"/>
                  </a:lnTo>
                  <a:lnTo>
                    <a:pt x="7942" y="6322"/>
                  </a:lnTo>
                  <a:lnTo>
                    <a:pt x="7942" y="2417"/>
                  </a:lnTo>
                  <a:lnTo>
                    <a:pt x="7966" y="2417"/>
                  </a:lnTo>
                  <a:lnTo>
                    <a:pt x="10061" y="1250"/>
                  </a:lnTo>
                  <a:close/>
                  <a:moveTo>
                    <a:pt x="3763" y="4203"/>
                  </a:moveTo>
                  <a:lnTo>
                    <a:pt x="6537" y="6882"/>
                  </a:lnTo>
                  <a:lnTo>
                    <a:pt x="2513" y="6882"/>
                  </a:lnTo>
                  <a:lnTo>
                    <a:pt x="1310" y="4846"/>
                  </a:lnTo>
                  <a:lnTo>
                    <a:pt x="3763" y="4203"/>
                  </a:lnTo>
                  <a:close/>
                  <a:moveTo>
                    <a:pt x="11395" y="4132"/>
                  </a:moveTo>
                  <a:lnTo>
                    <a:pt x="13740" y="4739"/>
                  </a:lnTo>
                  <a:lnTo>
                    <a:pt x="12454" y="6882"/>
                  </a:lnTo>
                  <a:lnTo>
                    <a:pt x="8537" y="6882"/>
                  </a:lnTo>
                  <a:lnTo>
                    <a:pt x="11395" y="4132"/>
                  </a:lnTo>
                  <a:close/>
                  <a:moveTo>
                    <a:pt x="12562" y="7715"/>
                  </a:moveTo>
                  <a:lnTo>
                    <a:pt x="13776" y="9763"/>
                  </a:lnTo>
                  <a:lnTo>
                    <a:pt x="11311" y="10394"/>
                  </a:lnTo>
                  <a:lnTo>
                    <a:pt x="8537" y="7715"/>
                  </a:lnTo>
                  <a:close/>
                  <a:moveTo>
                    <a:pt x="6525" y="7715"/>
                  </a:moveTo>
                  <a:lnTo>
                    <a:pt x="3680" y="10478"/>
                  </a:lnTo>
                  <a:lnTo>
                    <a:pt x="1334" y="9858"/>
                  </a:lnTo>
                  <a:lnTo>
                    <a:pt x="2620" y="7715"/>
                  </a:lnTo>
                  <a:close/>
                  <a:moveTo>
                    <a:pt x="7966" y="8287"/>
                  </a:moveTo>
                  <a:lnTo>
                    <a:pt x="10799" y="11037"/>
                  </a:lnTo>
                  <a:lnTo>
                    <a:pt x="10180" y="13311"/>
                  </a:lnTo>
                  <a:lnTo>
                    <a:pt x="7954" y="12085"/>
                  </a:lnTo>
                  <a:lnTo>
                    <a:pt x="7954" y="8287"/>
                  </a:lnTo>
                  <a:close/>
                  <a:moveTo>
                    <a:pt x="7132" y="8299"/>
                  </a:moveTo>
                  <a:lnTo>
                    <a:pt x="7132" y="12204"/>
                  </a:lnTo>
                  <a:lnTo>
                    <a:pt x="7109" y="12204"/>
                  </a:lnTo>
                  <a:lnTo>
                    <a:pt x="5013" y="13371"/>
                  </a:lnTo>
                  <a:lnTo>
                    <a:pt x="4358" y="10978"/>
                  </a:lnTo>
                  <a:lnTo>
                    <a:pt x="7132"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34" y="7394"/>
                  </a:lnTo>
                  <a:lnTo>
                    <a:pt x="489" y="9632"/>
                  </a:lnTo>
                  <a:lnTo>
                    <a:pt x="60" y="10370"/>
                  </a:lnTo>
                  <a:lnTo>
                    <a:pt x="905" y="10597"/>
                  </a:lnTo>
                  <a:lnTo>
                    <a:pt x="3572" y="11287"/>
                  </a:lnTo>
                  <a:lnTo>
                    <a:pt x="4251" y="13788"/>
                  </a:lnTo>
                  <a:lnTo>
                    <a:pt x="4477" y="14609"/>
                  </a:lnTo>
                  <a:lnTo>
                    <a:pt x="5239" y="14192"/>
                  </a:lnTo>
                  <a:lnTo>
                    <a:pt x="7632" y="12859"/>
                  </a:lnTo>
                  <a:lnTo>
                    <a:pt x="9942" y="14145"/>
                  </a:lnTo>
                  <a:lnTo>
                    <a:pt x="10692" y="14561"/>
                  </a:lnTo>
                  <a:lnTo>
                    <a:pt x="10919" y="13752"/>
                  </a:lnTo>
                  <a:lnTo>
                    <a:pt x="11633" y="11156"/>
                  </a:lnTo>
                  <a:lnTo>
                    <a:pt x="14205" y="10489"/>
                  </a:lnTo>
                  <a:lnTo>
                    <a:pt x="15038" y="10263"/>
                  </a:lnTo>
                  <a:lnTo>
                    <a:pt x="14609" y="9537"/>
                  </a:lnTo>
                  <a:lnTo>
                    <a:pt x="13228" y="7215"/>
                  </a:lnTo>
                  <a:lnTo>
                    <a:pt x="14562" y="4965"/>
                  </a:lnTo>
                  <a:lnTo>
                    <a:pt x="15002" y="4239"/>
                  </a:lnTo>
                  <a:lnTo>
                    <a:pt x="14145" y="4012"/>
                  </a:lnTo>
                  <a:lnTo>
                    <a:pt x="11490" y="3310"/>
                  </a:lnTo>
                  <a:lnTo>
                    <a:pt x="10799" y="810"/>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6745319" y="4198916"/>
              <a:ext cx="478391" cy="465094"/>
            </a:xfrm>
            <a:custGeom>
              <a:avLst/>
              <a:gdLst/>
              <a:ahLst/>
              <a:cxnLst/>
              <a:rect l="l" t="t" r="r" b="b"/>
              <a:pathLst>
                <a:path w="15039" h="14621" extrusionOk="0">
                  <a:moveTo>
                    <a:pt x="4883" y="1286"/>
                  </a:moveTo>
                  <a:lnTo>
                    <a:pt x="7097" y="2512"/>
                  </a:lnTo>
                  <a:lnTo>
                    <a:pt x="7097" y="6310"/>
                  </a:lnTo>
                  <a:lnTo>
                    <a:pt x="4252" y="3560"/>
                  </a:lnTo>
                  <a:lnTo>
                    <a:pt x="4883" y="1286"/>
                  </a:lnTo>
                  <a:close/>
                  <a:moveTo>
                    <a:pt x="10050" y="1238"/>
                  </a:moveTo>
                  <a:lnTo>
                    <a:pt x="10705" y="3632"/>
                  </a:lnTo>
                  <a:lnTo>
                    <a:pt x="7931" y="6310"/>
                  </a:lnTo>
                  <a:lnTo>
                    <a:pt x="7931" y="2417"/>
                  </a:lnTo>
                  <a:lnTo>
                    <a:pt x="7942" y="2417"/>
                  </a:lnTo>
                  <a:lnTo>
                    <a:pt x="10050" y="1238"/>
                  </a:lnTo>
                  <a:close/>
                  <a:moveTo>
                    <a:pt x="11383" y="4132"/>
                  </a:moveTo>
                  <a:lnTo>
                    <a:pt x="13717" y="4739"/>
                  </a:lnTo>
                  <a:lnTo>
                    <a:pt x="12443" y="6882"/>
                  </a:lnTo>
                  <a:lnTo>
                    <a:pt x="8526" y="6882"/>
                  </a:lnTo>
                  <a:lnTo>
                    <a:pt x="11383" y="4132"/>
                  </a:lnTo>
                  <a:close/>
                  <a:moveTo>
                    <a:pt x="3751" y="4215"/>
                  </a:moveTo>
                  <a:lnTo>
                    <a:pt x="6514" y="6894"/>
                  </a:lnTo>
                  <a:lnTo>
                    <a:pt x="2501" y="6894"/>
                  </a:lnTo>
                  <a:lnTo>
                    <a:pt x="1299" y="4858"/>
                  </a:lnTo>
                  <a:lnTo>
                    <a:pt x="3751" y="4215"/>
                  </a:lnTo>
                  <a:close/>
                  <a:moveTo>
                    <a:pt x="12550" y="7715"/>
                  </a:moveTo>
                  <a:lnTo>
                    <a:pt x="13765" y="9751"/>
                  </a:lnTo>
                  <a:lnTo>
                    <a:pt x="11300" y="10394"/>
                  </a:lnTo>
                  <a:lnTo>
                    <a:pt x="8526" y="7715"/>
                  </a:lnTo>
                  <a:close/>
                  <a:moveTo>
                    <a:pt x="6514" y="7715"/>
                  </a:moveTo>
                  <a:lnTo>
                    <a:pt x="3656" y="10466"/>
                  </a:lnTo>
                  <a:lnTo>
                    <a:pt x="1323" y="9859"/>
                  </a:lnTo>
                  <a:lnTo>
                    <a:pt x="2608" y="7715"/>
                  </a:lnTo>
                  <a:close/>
                  <a:moveTo>
                    <a:pt x="7942" y="8299"/>
                  </a:moveTo>
                  <a:lnTo>
                    <a:pt x="10788" y="11049"/>
                  </a:lnTo>
                  <a:lnTo>
                    <a:pt x="10169" y="13323"/>
                  </a:lnTo>
                  <a:lnTo>
                    <a:pt x="7942" y="12085"/>
                  </a:lnTo>
                  <a:lnTo>
                    <a:pt x="7942"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49" y="10382"/>
                  </a:lnTo>
                  <a:lnTo>
                    <a:pt x="894" y="10597"/>
                  </a:lnTo>
                  <a:lnTo>
                    <a:pt x="3561"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1" y="3322"/>
                  </a:lnTo>
                  <a:lnTo>
                    <a:pt x="10800" y="822"/>
                  </a:lnTo>
                  <a:lnTo>
                    <a:pt x="10574"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7228227" y="3733822"/>
              <a:ext cx="473460" cy="464744"/>
            </a:xfrm>
            <a:custGeom>
              <a:avLst/>
              <a:gdLst/>
              <a:ahLst/>
              <a:cxnLst/>
              <a:rect l="l" t="t" r="r" b="b"/>
              <a:pathLst>
                <a:path w="14884" h="14610" extrusionOk="0">
                  <a:moveTo>
                    <a:pt x="4870" y="1286"/>
                  </a:moveTo>
                  <a:lnTo>
                    <a:pt x="7085" y="2524"/>
                  </a:lnTo>
                  <a:lnTo>
                    <a:pt x="7085" y="6323"/>
                  </a:lnTo>
                  <a:lnTo>
                    <a:pt x="4239" y="3572"/>
                  </a:lnTo>
                  <a:lnTo>
                    <a:pt x="4870" y="1286"/>
                  </a:lnTo>
                  <a:close/>
                  <a:moveTo>
                    <a:pt x="10026" y="1250"/>
                  </a:moveTo>
                  <a:lnTo>
                    <a:pt x="10680" y="3644"/>
                  </a:lnTo>
                  <a:lnTo>
                    <a:pt x="7918" y="6323"/>
                  </a:lnTo>
                  <a:lnTo>
                    <a:pt x="7918" y="2417"/>
                  </a:lnTo>
                  <a:lnTo>
                    <a:pt x="7930" y="2417"/>
                  </a:lnTo>
                  <a:lnTo>
                    <a:pt x="10026" y="1250"/>
                  </a:lnTo>
                  <a:close/>
                  <a:moveTo>
                    <a:pt x="3727" y="4227"/>
                  </a:moveTo>
                  <a:lnTo>
                    <a:pt x="6501" y="6906"/>
                  </a:lnTo>
                  <a:lnTo>
                    <a:pt x="2477" y="6906"/>
                  </a:lnTo>
                  <a:lnTo>
                    <a:pt x="1263" y="4858"/>
                  </a:lnTo>
                  <a:lnTo>
                    <a:pt x="3727" y="4227"/>
                  </a:lnTo>
                  <a:close/>
                  <a:moveTo>
                    <a:pt x="11371" y="4144"/>
                  </a:moveTo>
                  <a:lnTo>
                    <a:pt x="13716" y="4763"/>
                  </a:lnTo>
                  <a:lnTo>
                    <a:pt x="12442" y="6906"/>
                  </a:lnTo>
                  <a:lnTo>
                    <a:pt x="8525" y="6906"/>
                  </a:lnTo>
                  <a:lnTo>
                    <a:pt x="11371" y="4144"/>
                  </a:lnTo>
                  <a:close/>
                  <a:moveTo>
                    <a:pt x="12526" y="7716"/>
                  </a:moveTo>
                  <a:lnTo>
                    <a:pt x="13752" y="9763"/>
                  </a:lnTo>
                  <a:lnTo>
                    <a:pt x="11276" y="10394"/>
                  </a:lnTo>
                  <a:lnTo>
                    <a:pt x="8513" y="7716"/>
                  </a:lnTo>
                  <a:close/>
                  <a:moveTo>
                    <a:pt x="6501" y="7716"/>
                  </a:moveTo>
                  <a:lnTo>
                    <a:pt x="3644" y="10478"/>
                  </a:lnTo>
                  <a:lnTo>
                    <a:pt x="1310" y="9859"/>
                  </a:lnTo>
                  <a:lnTo>
                    <a:pt x="2584" y="7716"/>
                  </a:lnTo>
                  <a:close/>
                  <a:moveTo>
                    <a:pt x="7930" y="8299"/>
                  </a:moveTo>
                  <a:lnTo>
                    <a:pt x="10776" y="11049"/>
                  </a:lnTo>
                  <a:lnTo>
                    <a:pt x="10145" y="13335"/>
                  </a:lnTo>
                  <a:lnTo>
                    <a:pt x="7930" y="12097"/>
                  </a:lnTo>
                  <a:lnTo>
                    <a:pt x="7930" y="8299"/>
                  </a:lnTo>
                  <a:close/>
                  <a:moveTo>
                    <a:pt x="7097" y="8299"/>
                  </a:moveTo>
                  <a:lnTo>
                    <a:pt x="7097" y="12204"/>
                  </a:lnTo>
                  <a:lnTo>
                    <a:pt x="7085" y="12204"/>
                  </a:lnTo>
                  <a:lnTo>
                    <a:pt x="4989" y="13371"/>
                  </a:lnTo>
                  <a:lnTo>
                    <a:pt x="4334" y="10978"/>
                  </a:lnTo>
                  <a:lnTo>
                    <a:pt x="7097" y="8299"/>
                  </a:lnTo>
                  <a:close/>
                  <a:moveTo>
                    <a:pt x="10585" y="0"/>
                  </a:moveTo>
                  <a:lnTo>
                    <a:pt x="9823" y="417"/>
                  </a:lnTo>
                  <a:lnTo>
                    <a:pt x="7430" y="1751"/>
                  </a:lnTo>
                  <a:lnTo>
                    <a:pt x="5120" y="453"/>
                  </a:lnTo>
                  <a:lnTo>
                    <a:pt x="4358" y="36"/>
                  </a:lnTo>
                  <a:lnTo>
                    <a:pt x="4132" y="858"/>
                  </a:lnTo>
                  <a:lnTo>
                    <a:pt x="3418" y="3441"/>
                  </a:lnTo>
                  <a:lnTo>
                    <a:pt x="846" y="4120"/>
                  </a:lnTo>
                  <a:lnTo>
                    <a:pt x="0" y="4334"/>
                  </a:lnTo>
                  <a:lnTo>
                    <a:pt x="429" y="5072"/>
                  </a:lnTo>
                  <a:lnTo>
                    <a:pt x="1810" y="7394"/>
                  </a:lnTo>
                  <a:lnTo>
                    <a:pt x="477" y="9644"/>
                  </a:lnTo>
                  <a:lnTo>
                    <a:pt x="48" y="10371"/>
                  </a:lnTo>
                  <a:lnTo>
                    <a:pt x="893" y="10585"/>
                  </a:lnTo>
                  <a:lnTo>
                    <a:pt x="3560" y="11287"/>
                  </a:lnTo>
                  <a:lnTo>
                    <a:pt x="4239" y="13788"/>
                  </a:lnTo>
                  <a:lnTo>
                    <a:pt x="4465" y="14609"/>
                  </a:lnTo>
                  <a:lnTo>
                    <a:pt x="5227" y="14193"/>
                  </a:lnTo>
                  <a:lnTo>
                    <a:pt x="7620" y="12859"/>
                  </a:lnTo>
                  <a:lnTo>
                    <a:pt x="9930" y="14145"/>
                  </a:lnTo>
                  <a:lnTo>
                    <a:pt x="10680" y="14562"/>
                  </a:lnTo>
                  <a:lnTo>
                    <a:pt x="10907" y="13752"/>
                  </a:lnTo>
                  <a:lnTo>
                    <a:pt x="11621" y="11156"/>
                  </a:lnTo>
                  <a:lnTo>
                    <a:pt x="14193" y="10490"/>
                  </a:lnTo>
                  <a:lnTo>
                    <a:pt x="14883" y="10311"/>
                  </a:lnTo>
                  <a:lnTo>
                    <a:pt x="14883" y="10013"/>
                  </a:lnTo>
                  <a:lnTo>
                    <a:pt x="14598" y="9537"/>
                  </a:lnTo>
                  <a:lnTo>
                    <a:pt x="13216" y="7215"/>
                  </a:lnTo>
                  <a:lnTo>
                    <a:pt x="14550" y="4965"/>
                  </a:lnTo>
                  <a:lnTo>
                    <a:pt x="14883" y="4418"/>
                  </a:lnTo>
                  <a:lnTo>
                    <a:pt x="14883" y="4203"/>
                  </a:lnTo>
                  <a:lnTo>
                    <a:pt x="14157" y="4013"/>
                  </a:lnTo>
                  <a:lnTo>
                    <a:pt x="11490" y="3310"/>
                  </a:lnTo>
                  <a:lnTo>
                    <a:pt x="10799"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7227845" y="3269110"/>
              <a:ext cx="473460" cy="465126"/>
            </a:xfrm>
            <a:custGeom>
              <a:avLst/>
              <a:gdLst/>
              <a:ahLst/>
              <a:cxnLst/>
              <a:rect l="l" t="t" r="r" b="b"/>
              <a:pathLst>
                <a:path w="14884" h="14622" extrusionOk="0">
                  <a:moveTo>
                    <a:pt x="4882" y="1286"/>
                  </a:moveTo>
                  <a:lnTo>
                    <a:pt x="7097" y="2525"/>
                  </a:lnTo>
                  <a:lnTo>
                    <a:pt x="7097" y="6311"/>
                  </a:lnTo>
                  <a:lnTo>
                    <a:pt x="4251" y="3560"/>
                  </a:lnTo>
                  <a:lnTo>
                    <a:pt x="4882" y="1286"/>
                  </a:lnTo>
                  <a:close/>
                  <a:moveTo>
                    <a:pt x="10038" y="1239"/>
                  </a:moveTo>
                  <a:lnTo>
                    <a:pt x="10692" y="3632"/>
                  </a:lnTo>
                  <a:lnTo>
                    <a:pt x="7930" y="6311"/>
                  </a:lnTo>
                  <a:lnTo>
                    <a:pt x="7930" y="2417"/>
                  </a:lnTo>
                  <a:lnTo>
                    <a:pt x="7942" y="2417"/>
                  </a:lnTo>
                  <a:lnTo>
                    <a:pt x="10038" y="1239"/>
                  </a:lnTo>
                  <a:close/>
                  <a:moveTo>
                    <a:pt x="3739" y="4215"/>
                  </a:moveTo>
                  <a:lnTo>
                    <a:pt x="6513" y="6894"/>
                  </a:lnTo>
                  <a:lnTo>
                    <a:pt x="2489" y="6894"/>
                  </a:lnTo>
                  <a:lnTo>
                    <a:pt x="1275" y="4858"/>
                  </a:lnTo>
                  <a:lnTo>
                    <a:pt x="3739" y="4215"/>
                  </a:lnTo>
                  <a:close/>
                  <a:moveTo>
                    <a:pt x="11371" y="4144"/>
                  </a:moveTo>
                  <a:lnTo>
                    <a:pt x="13705" y="4751"/>
                  </a:lnTo>
                  <a:lnTo>
                    <a:pt x="12443" y="6894"/>
                  </a:lnTo>
                  <a:lnTo>
                    <a:pt x="8525" y="6894"/>
                  </a:lnTo>
                  <a:lnTo>
                    <a:pt x="11371" y="4144"/>
                  </a:lnTo>
                  <a:close/>
                  <a:moveTo>
                    <a:pt x="12538" y="7716"/>
                  </a:moveTo>
                  <a:lnTo>
                    <a:pt x="13764" y="9752"/>
                  </a:lnTo>
                  <a:lnTo>
                    <a:pt x="11288" y="10395"/>
                  </a:lnTo>
                  <a:lnTo>
                    <a:pt x="8525" y="7716"/>
                  </a:lnTo>
                  <a:close/>
                  <a:moveTo>
                    <a:pt x="6501" y="7728"/>
                  </a:moveTo>
                  <a:lnTo>
                    <a:pt x="3656" y="10478"/>
                  </a:lnTo>
                  <a:lnTo>
                    <a:pt x="1310" y="9871"/>
                  </a:lnTo>
                  <a:lnTo>
                    <a:pt x="2584" y="7728"/>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5" y="14205"/>
                  </a:lnTo>
                  <a:lnTo>
                    <a:pt x="7621" y="12859"/>
                  </a:lnTo>
                  <a:lnTo>
                    <a:pt x="9918" y="14157"/>
                  </a:lnTo>
                  <a:lnTo>
                    <a:pt x="10680" y="14574"/>
                  </a:lnTo>
                  <a:lnTo>
                    <a:pt x="10907" y="13752"/>
                  </a:lnTo>
                  <a:lnTo>
                    <a:pt x="11621" y="11168"/>
                  </a:lnTo>
                  <a:lnTo>
                    <a:pt x="14193" y="10502"/>
                  </a:lnTo>
                  <a:lnTo>
                    <a:pt x="14883" y="10323"/>
                  </a:lnTo>
                  <a:lnTo>
                    <a:pt x="14883" y="10025"/>
                  </a:lnTo>
                  <a:lnTo>
                    <a:pt x="14598" y="9549"/>
                  </a:lnTo>
                  <a:lnTo>
                    <a:pt x="13216" y="7227"/>
                  </a:lnTo>
                  <a:lnTo>
                    <a:pt x="14550" y="4977"/>
                  </a:lnTo>
                  <a:lnTo>
                    <a:pt x="14883" y="4418"/>
                  </a:lnTo>
                  <a:lnTo>
                    <a:pt x="14883" y="4215"/>
                  </a:lnTo>
                  <a:lnTo>
                    <a:pt x="14145" y="4025"/>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7228227" y="4663629"/>
              <a:ext cx="473460" cy="464744"/>
            </a:xfrm>
            <a:custGeom>
              <a:avLst/>
              <a:gdLst/>
              <a:ahLst/>
              <a:cxnLst/>
              <a:rect l="l" t="t" r="r" b="b"/>
              <a:pathLst>
                <a:path w="14884" h="14610" extrusionOk="0">
                  <a:moveTo>
                    <a:pt x="4870" y="1286"/>
                  </a:moveTo>
                  <a:lnTo>
                    <a:pt x="7085" y="2524"/>
                  </a:lnTo>
                  <a:lnTo>
                    <a:pt x="7085" y="6322"/>
                  </a:lnTo>
                  <a:lnTo>
                    <a:pt x="4239" y="3572"/>
                  </a:lnTo>
                  <a:lnTo>
                    <a:pt x="4870" y="1286"/>
                  </a:lnTo>
                  <a:close/>
                  <a:moveTo>
                    <a:pt x="10026" y="1250"/>
                  </a:moveTo>
                  <a:lnTo>
                    <a:pt x="10680" y="3643"/>
                  </a:lnTo>
                  <a:lnTo>
                    <a:pt x="7918" y="6322"/>
                  </a:lnTo>
                  <a:lnTo>
                    <a:pt x="7918" y="2417"/>
                  </a:lnTo>
                  <a:lnTo>
                    <a:pt x="7930" y="2417"/>
                  </a:lnTo>
                  <a:lnTo>
                    <a:pt x="10026" y="1250"/>
                  </a:lnTo>
                  <a:close/>
                  <a:moveTo>
                    <a:pt x="11371" y="4132"/>
                  </a:moveTo>
                  <a:lnTo>
                    <a:pt x="13705" y="4739"/>
                  </a:lnTo>
                  <a:lnTo>
                    <a:pt x="12431" y="6882"/>
                  </a:lnTo>
                  <a:lnTo>
                    <a:pt x="8513" y="6882"/>
                  </a:lnTo>
                  <a:lnTo>
                    <a:pt x="11371" y="4132"/>
                  </a:lnTo>
                  <a:close/>
                  <a:moveTo>
                    <a:pt x="3727" y="4227"/>
                  </a:moveTo>
                  <a:lnTo>
                    <a:pt x="6501" y="6906"/>
                  </a:lnTo>
                  <a:lnTo>
                    <a:pt x="2477" y="6906"/>
                  </a:lnTo>
                  <a:lnTo>
                    <a:pt x="1263" y="4858"/>
                  </a:lnTo>
                  <a:lnTo>
                    <a:pt x="3727" y="4227"/>
                  </a:lnTo>
                  <a:close/>
                  <a:moveTo>
                    <a:pt x="12526" y="7715"/>
                  </a:moveTo>
                  <a:lnTo>
                    <a:pt x="13752" y="9763"/>
                  </a:lnTo>
                  <a:lnTo>
                    <a:pt x="11276" y="10394"/>
                  </a:lnTo>
                  <a:lnTo>
                    <a:pt x="8513" y="7715"/>
                  </a:lnTo>
                  <a:close/>
                  <a:moveTo>
                    <a:pt x="6501" y="7715"/>
                  </a:moveTo>
                  <a:lnTo>
                    <a:pt x="3644" y="10478"/>
                  </a:lnTo>
                  <a:lnTo>
                    <a:pt x="1310" y="9858"/>
                  </a:lnTo>
                  <a:lnTo>
                    <a:pt x="2584" y="7715"/>
                  </a:lnTo>
                  <a:close/>
                  <a:moveTo>
                    <a:pt x="7930" y="8299"/>
                  </a:moveTo>
                  <a:lnTo>
                    <a:pt x="10776" y="11049"/>
                  </a:lnTo>
                  <a:lnTo>
                    <a:pt x="10145" y="13335"/>
                  </a:lnTo>
                  <a:lnTo>
                    <a:pt x="7930" y="12097"/>
                  </a:lnTo>
                  <a:lnTo>
                    <a:pt x="7930" y="8299"/>
                  </a:lnTo>
                  <a:close/>
                  <a:moveTo>
                    <a:pt x="7085" y="8299"/>
                  </a:moveTo>
                  <a:lnTo>
                    <a:pt x="7085" y="12204"/>
                  </a:lnTo>
                  <a:lnTo>
                    <a:pt x="4989" y="13371"/>
                  </a:lnTo>
                  <a:lnTo>
                    <a:pt x="4311" y="10978"/>
                  </a:lnTo>
                  <a:lnTo>
                    <a:pt x="7085" y="8299"/>
                  </a:lnTo>
                  <a:close/>
                  <a:moveTo>
                    <a:pt x="10585" y="0"/>
                  </a:moveTo>
                  <a:lnTo>
                    <a:pt x="9823" y="405"/>
                  </a:lnTo>
                  <a:lnTo>
                    <a:pt x="7430" y="1750"/>
                  </a:lnTo>
                  <a:lnTo>
                    <a:pt x="5120" y="453"/>
                  </a:lnTo>
                  <a:lnTo>
                    <a:pt x="4358" y="36"/>
                  </a:lnTo>
                  <a:lnTo>
                    <a:pt x="4132" y="857"/>
                  </a:lnTo>
                  <a:lnTo>
                    <a:pt x="3418" y="3441"/>
                  </a:lnTo>
                  <a:lnTo>
                    <a:pt x="846" y="4120"/>
                  </a:lnTo>
                  <a:lnTo>
                    <a:pt x="0" y="4334"/>
                  </a:lnTo>
                  <a:lnTo>
                    <a:pt x="429" y="5072"/>
                  </a:lnTo>
                  <a:lnTo>
                    <a:pt x="1810" y="7394"/>
                  </a:lnTo>
                  <a:lnTo>
                    <a:pt x="477" y="9632"/>
                  </a:lnTo>
                  <a:lnTo>
                    <a:pt x="48" y="10370"/>
                  </a:lnTo>
                  <a:lnTo>
                    <a:pt x="893" y="10585"/>
                  </a:lnTo>
                  <a:lnTo>
                    <a:pt x="3560" y="11287"/>
                  </a:lnTo>
                  <a:lnTo>
                    <a:pt x="4239" y="13788"/>
                  </a:lnTo>
                  <a:lnTo>
                    <a:pt x="4465" y="14609"/>
                  </a:lnTo>
                  <a:lnTo>
                    <a:pt x="5227" y="14192"/>
                  </a:lnTo>
                  <a:lnTo>
                    <a:pt x="7620" y="12847"/>
                  </a:lnTo>
                  <a:lnTo>
                    <a:pt x="9930" y="14145"/>
                  </a:lnTo>
                  <a:lnTo>
                    <a:pt x="10680" y="14561"/>
                  </a:lnTo>
                  <a:lnTo>
                    <a:pt x="10907" y="13740"/>
                  </a:lnTo>
                  <a:lnTo>
                    <a:pt x="11621" y="11156"/>
                  </a:lnTo>
                  <a:lnTo>
                    <a:pt x="14193" y="10489"/>
                  </a:lnTo>
                  <a:lnTo>
                    <a:pt x="14883" y="10311"/>
                  </a:lnTo>
                  <a:lnTo>
                    <a:pt x="14883" y="9989"/>
                  </a:lnTo>
                  <a:lnTo>
                    <a:pt x="14598" y="9537"/>
                  </a:lnTo>
                  <a:lnTo>
                    <a:pt x="13216" y="7215"/>
                  </a:lnTo>
                  <a:lnTo>
                    <a:pt x="14550" y="4965"/>
                  </a:lnTo>
                  <a:lnTo>
                    <a:pt x="14883" y="4417"/>
                  </a:lnTo>
                  <a:lnTo>
                    <a:pt x="14883" y="4203"/>
                  </a:lnTo>
                  <a:lnTo>
                    <a:pt x="14157" y="4012"/>
                  </a:lnTo>
                  <a:lnTo>
                    <a:pt x="11490" y="3310"/>
                  </a:lnTo>
                  <a:lnTo>
                    <a:pt x="10799"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7228227" y="4198535"/>
              <a:ext cx="473460" cy="465126"/>
            </a:xfrm>
            <a:custGeom>
              <a:avLst/>
              <a:gdLst/>
              <a:ahLst/>
              <a:cxnLst/>
              <a:rect l="l" t="t" r="r" b="b"/>
              <a:pathLst>
                <a:path w="14884" h="14622" extrusionOk="0">
                  <a:moveTo>
                    <a:pt x="4870" y="1298"/>
                  </a:moveTo>
                  <a:lnTo>
                    <a:pt x="7085" y="2536"/>
                  </a:lnTo>
                  <a:lnTo>
                    <a:pt x="7085" y="6322"/>
                  </a:lnTo>
                  <a:lnTo>
                    <a:pt x="4239" y="3572"/>
                  </a:lnTo>
                  <a:lnTo>
                    <a:pt x="4870" y="1298"/>
                  </a:lnTo>
                  <a:close/>
                  <a:moveTo>
                    <a:pt x="10026" y="1250"/>
                  </a:moveTo>
                  <a:lnTo>
                    <a:pt x="10680" y="3644"/>
                  </a:lnTo>
                  <a:lnTo>
                    <a:pt x="7918" y="6322"/>
                  </a:lnTo>
                  <a:lnTo>
                    <a:pt x="7918" y="2429"/>
                  </a:lnTo>
                  <a:lnTo>
                    <a:pt x="7930" y="2429"/>
                  </a:lnTo>
                  <a:lnTo>
                    <a:pt x="10026" y="1250"/>
                  </a:lnTo>
                  <a:close/>
                  <a:moveTo>
                    <a:pt x="11371" y="4144"/>
                  </a:moveTo>
                  <a:lnTo>
                    <a:pt x="13705" y="4751"/>
                  </a:lnTo>
                  <a:lnTo>
                    <a:pt x="12431" y="6894"/>
                  </a:lnTo>
                  <a:lnTo>
                    <a:pt x="8513" y="6894"/>
                  </a:lnTo>
                  <a:lnTo>
                    <a:pt x="11371" y="4144"/>
                  </a:lnTo>
                  <a:close/>
                  <a:moveTo>
                    <a:pt x="3727" y="4227"/>
                  </a:moveTo>
                  <a:lnTo>
                    <a:pt x="6501" y="6906"/>
                  </a:lnTo>
                  <a:lnTo>
                    <a:pt x="2477" y="6906"/>
                  </a:lnTo>
                  <a:lnTo>
                    <a:pt x="1263" y="4870"/>
                  </a:lnTo>
                  <a:lnTo>
                    <a:pt x="3727" y="4227"/>
                  </a:lnTo>
                  <a:close/>
                  <a:moveTo>
                    <a:pt x="12526" y="7727"/>
                  </a:moveTo>
                  <a:lnTo>
                    <a:pt x="13752" y="9763"/>
                  </a:lnTo>
                  <a:lnTo>
                    <a:pt x="11276" y="10406"/>
                  </a:lnTo>
                  <a:lnTo>
                    <a:pt x="8513" y="7727"/>
                  </a:lnTo>
                  <a:close/>
                  <a:moveTo>
                    <a:pt x="6501" y="7727"/>
                  </a:moveTo>
                  <a:lnTo>
                    <a:pt x="3644" y="10478"/>
                  </a:lnTo>
                  <a:lnTo>
                    <a:pt x="1310" y="9871"/>
                  </a:lnTo>
                  <a:lnTo>
                    <a:pt x="2584" y="7727"/>
                  </a:lnTo>
                  <a:close/>
                  <a:moveTo>
                    <a:pt x="7930" y="8311"/>
                  </a:moveTo>
                  <a:lnTo>
                    <a:pt x="10776" y="11061"/>
                  </a:lnTo>
                  <a:lnTo>
                    <a:pt x="10145" y="13335"/>
                  </a:lnTo>
                  <a:lnTo>
                    <a:pt x="7930" y="12097"/>
                  </a:lnTo>
                  <a:lnTo>
                    <a:pt x="7930" y="8311"/>
                  </a:lnTo>
                  <a:close/>
                  <a:moveTo>
                    <a:pt x="7097" y="8311"/>
                  </a:moveTo>
                  <a:lnTo>
                    <a:pt x="7097" y="12204"/>
                  </a:lnTo>
                  <a:lnTo>
                    <a:pt x="7085" y="12204"/>
                  </a:lnTo>
                  <a:lnTo>
                    <a:pt x="4989" y="13383"/>
                  </a:lnTo>
                  <a:lnTo>
                    <a:pt x="4334" y="10990"/>
                  </a:lnTo>
                  <a:lnTo>
                    <a:pt x="7097" y="8311"/>
                  </a:lnTo>
                  <a:close/>
                  <a:moveTo>
                    <a:pt x="10585" y="0"/>
                  </a:moveTo>
                  <a:lnTo>
                    <a:pt x="9823" y="417"/>
                  </a:lnTo>
                  <a:lnTo>
                    <a:pt x="7430" y="1762"/>
                  </a:lnTo>
                  <a:lnTo>
                    <a:pt x="5120" y="465"/>
                  </a:lnTo>
                  <a:lnTo>
                    <a:pt x="4358" y="48"/>
                  </a:lnTo>
                  <a:lnTo>
                    <a:pt x="4132" y="869"/>
                  </a:lnTo>
                  <a:lnTo>
                    <a:pt x="3418"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21"/>
                  </a:lnTo>
                  <a:lnTo>
                    <a:pt x="5227" y="14204"/>
                  </a:lnTo>
                  <a:lnTo>
                    <a:pt x="7620" y="12859"/>
                  </a:lnTo>
                  <a:lnTo>
                    <a:pt x="9930" y="14157"/>
                  </a:lnTo>
                  <a:lnTo>
                    <a:pt x="10680" y="14573"/>
                  </a:lnTo>
                  <a:lnTo>
                    <a:pt x="10907" y="13752"/>
                  </a:lnTo>
                  <a:lnTo>
                    <a:pt x="11621" y="11168"/>
                  </a:lnTo>
                  <a:lnTo>
                    <a:pt x="14193" y="10490"/>
                  </a:lnTo>
                  <a:lnTo>
                    <a:pt x="14883" y="10311"/>
                  </a:lnTo>
                  <a:lnTo>
                    <a:pt x="14883" y="10013"/>
                  </a:lnTo>
                  <a:lnTo>
                    <a:pt x="14598" y="9561"/>
                  </a:lnTo>
                  <a:lnTo>
                    <a:pt x="13216" y="7215"/>
                  </a:lnTo>
                  <a:lnTo>
                    <a:pt x="14550" y="4977"/>
                  </a:lnTo>
                  <a:lnTo>
                    <a:pt x="14883" y="4417"/>
                  </a:lnTo>
                  <a:lnTo>
                    <a:pt x="14883" y="4215"/>
                  </a:lnTo>
                  <a:lnTo>
                    <a:pt x="14157" y="4025"/>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745319" y="3269110"/>
              <a:ext cx="478391" cy="465126"/>
            </a:xfrm>
            <a:custGeom>
              <a:avLst/>
              <a:gdLst/>
              <a:ahLst/>
              <a:cxnLst/>
              <a:rect l="l" t="t" r="r" b="b"/>
              <a:pathLst>
                <a:path w="15039" h="14622" extrusionOk="0">
                  <a:moveTo>
                    <a:pt x="4883" y="1286"/>
                  </a:moveTo>
                  <a:lnTo>
                    <a:pt x="7097" y="2525"/>
                  </a:lnTo>
                  <a:lnTo>
                    <a:pt x="7097" y="6311"/>
                  </a:lnTo>
                  <a:lnTo>
                    <a:pt x="4252" y="3560"/>
                  </a:lnTo>
                  <a:lnTo>
                    <a:pt x="4883" y="1286"/>
                  </a:lnTo>
                  <a:close/>
                  <a:moveTo>
                    <a:pt x="10050" y="1239"/>
                  </a:moveTo>
                  <a:lnTo>
                    <a:pt x="10705" y="3632"/>
                  </a:lnTo>
                  <a:lnTo>
                    <a:pt x="7931" y="6311"/>
                  </a:lnTo>
                  <a:lnTo>
                    <a:pt x="7931" y="2417"/>
                  </a:lnTo>
                  <a:lnTo>
                    <a:pt x="7942" y="2417"/>
                  </a:lnTo>
                  <a:lnTo>
                    <a:pt x="10050" y="1239"/>
                  </a:lnTo>
                  <a:close/>
                  <a:moveTo>
                    <a:pt x="3751" y="4215"/>
                  </a:moveTo>
                  <a:lnTo>
                    <a:pt x="6514" y="6894"/>
                  </a:lnTo>
                  <a:lnTo>
                    <a:pt x="2501" y="6894"/>
                  </a:lnTo>
                  <a:lnTo>
                    <a:pt x="1275" y="4858"/>
                  </a:lnTo>
                  <a:lnTo>
                    <a:pt x="3751" y="4215"/>
                  </a:lnTo>
                  <a:close/>
                  <a:moveTo>
                    <a:pt x="11383" y="4144"/>
                  </a:moveTo>
                  <a:lnTo>
                    <a:pt x="13717" y="4751"/>
                  </a:lnTo>
                  <a:lnTo>
                    <a:pt x="12443" y="6894"/>
                  </a:lnTo>
                  <a:lnTo>
                    <a:pt x="8526" y="6894"/>
                  </a:lnTo>
                  <a:lnTo>
                    <a:pt x="11383" y="4144"/>
                  </a:lnTo>
                  <a:close/>
                  <a:moveTo>
                    <a:pt x="12550" y="7716"/>
                  </a:moveTo>
                  <a:lnTo>
                    <a:pt x="13765" y="9752"/>
                  </a:lnTo>
                  <a:lnTo>
                    <a:pt x="11300" y="10395"/>
                  </a:lnTo>
                  <a:lnTo>
                    <a:pt x="8526" y="7716"/>
                  </a:lnTo>
                  <a:close/>
                  <a:moveTo>
                    <a:pt x="6514" y="7728"/>
                  </a:moveTo>
                  <a:lnTo>
                    <a:pt x="3656" y="10478"/>
                  </a:lnTo>
                  <a:lnTo>
                    <a:pt x="1323" y="9871"/>
                  </a:lnTo>
                  <a:lnTo>
                    <a:pt x="2608" y="7728"/>
                  </a:lnTo>
                  <a:close/>
                  <a:moveTo>
                    <a:pt x="7942" y="8299"/>
                  </a:moveTo>
                  <a:lnTo>
                    <a:pt x="10788" y="11049"/>
                  </a:lnTo>
                  <a:lnTo>
                    <a:pt x="10169" y="13323"/>
                  </a:lnTo>
                  <a:lnTo>
                    <a:pt x="7942" y="12085"/>
                  </a:lnTo>
                  <a:lnTo>
                    <a:pt x="7942"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3"/>
                  </a:lnTo>
                  <a:lnTo>
                    <a:pt x="5121" y="465"/>
                  </a:lnTo>
                  <a:lnTo>
                    <a:pt x="4359" y="48"/>
                  </a:lnTo>
                  <a:lnTo>
                    <a:pt x="4132" y="870"/>
                  </a:lnTo>
                  <a:lnTo>
                    <a:pt x="3418" y="3453"/>
                  </a:lnTo>
                  <a:lnTo>
                    <a:pt x="846" y="4132"/>
                  </a:lnTo>
                  <a:lnTo>
                    <a:pt x="1" y="4346"/>
                  </a:lnTo>
                  <a:lnTo>
                    <a:pt x="430" y="5084"/>
                  </a:lnTo>
                  <a:lnTo>
                    <a:pt x="1811" y="7406"/>
                  </a:lnTo>
                  <a:lnTo>
                    <a:pt x="477" y="9644"/>
                  </a:lnTo>
                  <a:lnTo>
                    <a:pt x="49" y="10383"/>
                  </a:lnTo>
                  <a:lnTo>
                    <a:pt x="894" y="10597"/>
                  </a:lnTo>
                  <a:lnTo>
                    <a:pt x="3561" y="11299"/>
                  </a:lnTo>
                  <a:lnTo>
                    <a:pt x="4240" y="13800"/>
                  </a:lnTo>
                  <a:lnTo>
                    <a:pt x="4466" y="14621"/>
                  </a:lnTo>
                  <a:lnTo>
                    <a:pt x="5216" y="14205"/>
                  </a:lnTo>
                  <a:lnTo>
                    <a:pt x="7621" y="12859"/>
                  </a:lnTo>
                  <a:lnTo>
                    <a:pt x="9919" y="14157"/>
                  </a:lnTo>
                  <a:lnTo>
                    <a:pt x="10681" y="14574"/>
                  </a:lnTo>
                  <a:lnTo>
                    <a:pt x="10907" y="13752"/>
                  </a:lnTo>
                  <a:lnTo>
                    <a:pt x="11621" y="11168"/>
                  </a:lnTo>
                  <a:lnTo>
                    <a:pt x="14193" y="10502"/>
                  </a:lnTo>
                  <a:lnTo>
                    <a:pt x="15039" y="10275"/>
                  </a:lnTo>
                  <a:lnTo>
                    <a:pt x="14610" y="9549"/>
                  </a:lnTo>
                  <a:lnTo>
                    <a:pt x="13229" y="7227"/>
                  </a:lnTo>
                  <a:lnTo>
                    <a:pt x="14562" y="4977"/>
                  </a:lnTo>
                  <a:lnTo>
                    <a:pt x="15003" y="4251"/>
                  </a:lnTo>
                  <a:lnTo>
                    <a:pt x="14146" y="4025"/>
                  </a:lnTo>
                  <a:lnTo>
                    <a:pt x="11491" y="3322"/>
                  </a:lnTo>
                  <a:lnTo>
                    <a:pt x="10800" y="822"/>
                  </a:lnTo>
                  <a:lnTo>
                    <a:pt x="10574"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745319" y="3734204"/>
              <a:ext cx="478391" cy="464744"/>
            </a:xfrm>
            <a:custGeom>
              <a:avLst/>
              <a:gdLst/>
              <a:ahLst/>
              <a:cxnLst/>
              <a:rect l="l" t="t" r="r" b="b"/>
              <a:pathLst>
                <a:path w="15039" h="14610" extrusionOk="0">
                  <a:moveTo>
                    <a:pt x="4883" y="1274"/>
                  </a:moveTo>
                  <a:lnTo>
                    <a:pt x="7097" y="2512"/>
                  </a:lnTo>
                  <a:lnTo>
                    <a:pt x="7097" y="6311"/>
                  </a:lnTo>
                  <a:lnTo>
                    <a:pt x="4252" y="3560"/>
                  </a:lnTo>
                  <a:lnTo>
                    <a:pt x="4883" y="1274"/>
                  </a:lnTo>
                  <a:close/>
                  <a:moveTo>
                    <a:pt x="10050" y="1238"/>
                  </a:moveTo>
                  <a:lnTo>
                    <a:pt x="10705" y="3632"/>
                  </a:lnTo>
                  <a:lnTo>
                    <a:pt x="7931" y="6311"/>
                  </a:lnTo>
                  <a:lnTo>
                    <a:pt x="7931" y="2405"/>
                  </a:lnTo>
                  <a:lnTo>
                    <a:pt x="7942" y="2405"/>
                  </a:lnTo>
                  <a:lnTo>
                    <a:pt x="10050" y="1238"/>
                  </a:lnTo>
                  <a:close/>
                  <a:moveTo>
                    <a:pt x="3751" y="4215"/>
                  </a:moveTo>
                  <a:lnTo>
                    <a:pt x="6514" y="6894"/>
                  </a:lnTo>
                  <a:lnTo>
                    <a:pt x="2501" y="6894"/>
                  </a:lnTo>
                  <a:lnTo>
                    <a:pt x="1299" y="4846"/>
                  </a:lnTo>
                  <a:lnTo>
                    <a:pt x="3751" y="4215"/>
                  </a:lnTo>
                  <a:close/>
                  <a:moveTo>
                    <a:pt x="11383" y="4132"/>
                  </a:moveTo>
                  <a:lnTo>
                    <a:pt x="13717" y="4751"/>
                  </a:lnTo>
                  <a:lnTo>
                    <a:pt x="12443" y="6894"/>
                  </a:lnTo>
                  <a:lnTo>
                    <a:pt x="8526" y="6894"/>
                  </a:lnTo>
                  <a:lnTo>
                    <a:pt x="11383" y="4132"/>
                  </a:lnTo>
                  <a:close/>
                  <a:moveTo>
                    <a:pt x="12550" y="7704"/>
                  </a:moveTo>
                  <a:lnTo>
                    <a:pt x="13765" y="9751"/>
                  </a:lnTo>
                  <a:lnTo>
                    <a:pt x="11300" y="10382"/>
                  </a:lnTo>
                  <a:lnTo>
                    <a:pt x="8526" y="7704"/>
                  </a:lnTo>
                  <a:close/>
                  <a:moveTo>
                    <a:pt x="6514" y="7704"/>
                  </a:moveTo>
                  <a:lnTo>
                    <a:pt x="3656" y="10466"/>
                  </a:lnTo>
                  <a:lnTo>
                    <a:pt x="1323" y="9847"/>
                  </a:lnTo>
                  <a:lnTo>
                    <a:pt x="2608"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49" y="10371"/>
                  </a:lnTo>
                  <a:lnTo>
                    <a:pt x="894" y="10597"/>
                  </a:lnTo>
                  <a:lnTo>
                    <a:pt x="3561"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1" y="3322"/>
                  </a:lnTo>
                  <a:lnTo>
                    <a:pt x="10800" y="822"/>
                  </a:lnTo>
                  <a:lnTo>
                    <a:pt x="10574"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5780299" y="3269110"/>
              <a:ext cx="478772" cy="465126"/>
            </a:xfrm>
            <a:custGeom>
              <a:avLst/>
              <a:gdLst/>
              <a:ahLst/>
              <a:cxnLst/>
              <a:rect l="l" t="t" r="r" b="b"/>
              <a:pathLst>
                <a:path w="15051" h="14622" extrusionOk="0">
                  <a:moveTo>
                    <a:pt x="4882" y="1286"/>
                  </a:moveTo>
                  <a:lnTo>
                    <a:pt x="7109" y="2525"/>
                  </a:lnTo>
                  <a:lnTo>
                    <a:pt x="7109" y="6311"/>
                  </a:lnTo>
                  <a:lnTo>
                    <a:pt x="4263" y="3560"/>
                  </a:lnTo>
                  <a:lnTo>
                    <a:pt x="4882" y="1286"/>
                  </a:lnTo>
                  <a:close/>
                  <a:moveTo>
                    <a:pt x="10050" y="1239"/>
                  </a:moveTo>
                  <a:lnTo>
                    <a:pt x="10705" y="3632"/>
                  </a:lnTo>
                  <a:lnTo>
                    <a:pt x="7942" y="6311"/>
                  </a:lnTo>
                  <a:lnTo>
                    <a:pt x="7942" y="2417"/>
                  </a:lnTo>
                  <a:lnTo>
                    <a:pt x="7954" y="2417"/>
                  </a:lnTo>
                  <a:lnTo>
                    <a:pt x="10050" y="1239"/>
                  </a:lnTo>
                  <a:close/>
                  <a:moveTo>
                    <a:pt x="3751" y="4215"/>
                  </a:moveTo>
                  <a:lnTo>
                    <a:pt x="6525" y="6894"/>
                  </a:lnTo>
                  <a:lnTo>
                    <a:pt x="2501" y="6894"/>
                  </a:lnTo>
                  <a:lnTo>
                    <a:pt x="1299" y="4858"/>
                  </a:lnTo>
                  <a:lnTo>
                    <a:pt x="3751" y="4215"/>
                  </a:lnTo>
                  <a:close/>
                  <a:moveTo>
                    <a:pt x="11395" y="4144"/>
                  </a:moveTo>
                  <a:lnTo>
                    <a:pt x="13729" y="4751"/>
                  </a:lnTo>
                  <a:lnTo>
                    <a:pt x="12443" y="6894"/>
                  </a:lnTo>
                  <a:lnTo>
                    <a:pt x="8538" y="6894"/>
                  </a:lnTo>
                  <a:lnTo>
                    <a:pt x="11395" y="4144"/>
                  </a:lnTo>
                  <a:close/>
                  <a:moveTo>
                    <a:pt x="12550" y="7716"/>
                  </a:moveTo>
                  <a:lnTo>
                    <a:pt x="13776" y="9752"/>
                  </a:lnTo>
                  <a:lnTo>
                    <a:pt x="11300" y="10395"/>
                  </a:lnTo>
                  <a:lnTo>
                    <a:pt x="8538" y="7716"/>
                  </a:lnTo>
                  <a:close/>
                  <a:moveTo>
                    <a:pt x="6525"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1"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58" y="4132"/>
                  </a:lnTo>
                  <a:lnTo>
                    <a:pt x="1" y="4346"/>
                  </a:lnTo>
                  <a:lnTo>
                    <a:pt x="441" y="5084"/>
                  </a:lnTo>
                  <a:lnTo>
                    <a:pt x="1823" y="7406"/>
                  </a:lnTo>
                  <a:lnTo>
                    <a:pt x="477" y="9644"/>
                  </a:lnTo>
                  <a:lnTo>
                    <a:pt x="48"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745319" y="4663629"/>
              <a:ext cx="478391" cy="464744"/>
            </a:xfrm>
            <a:custGeom>
              <a:avLst/>
              <a:gdLst/>
              <a:ahLst/>
              <a:cxnLst/>
              <a:rect l="l" t="t" r="r" b="b"/>
              <a:pathLst>
                <a:path w="15039" h="14610" extrusionOk="0">
                  <a:moveTo>
                    <a:pt x="4883" y="1286"/>
                  </a:moveTo>
                  <a:lnTo>
                    <a:pt x="7097" y="2524"/>
                  </a:lnTo>
                  <a:lnTo>
                    <a:pt x="7097" y="6322"/>
                  </a:lnTo>
                  <a:lnTo>
                    <a:pt x="4252" y="3572"/>
                  </a:lnTo>
                  <a:lnTo>
                    <a:pt x="4883" y="1286"/>
                  </a:lnTo>
                  <a:close/>
                  <a:moveTo>
                    <a:pt x="10050" y="1250"/>
                  </a:moveTo>
                  <a:lnTo>
                    <a:pt x="10705" y="3643"/>
                  </a:lnTo>
                  <a:lnTo>
                    <a:pt x="7931" y="6322"/>
                  </a:lnTo>
                  <a:lnTo>
                    <a:pt x="7931" y="2417"/>
                  </a:lnTo>
                  <a:lnTo>
                    <a:pt x="7942" y="2417"/>
                  </a:lnTo>
                  <a:lnTo>
                    <a:pt x="10050" y="1250"/>
                  </a:lnTo>
                  <a:close/>
                  <a:moveTo>
                    <a:pt x="3751" y="4203"/>
                  </a:moveTo>
                  <a:lnTo>
                    <a:pt x="6514" y="6882"/>
                  </a:lnTo>
                  <a:lnTo>
                    <a:pt x="2501" y="6882"/>
                  </a:lnTo>
                  <a:lnTo>
                    <a:pt x="1299" y="4846"/>
                  </a:lnTo>
                  <a:lnTo>
                    <a:pt x="3751" y="4203"/>
                  </a:lnTo>
                  <a:close/>
                  <a:moveTo>
                    <a:pt x="11383" y="4132"/>
                  </a:moveTo>
                  <a:lnTo>
                    <a:pt x="13717" y="4739"/>
                  </a:lnTo>
                  <a:lnTo>
                    <a:pt x="12443" y="6882"/>
                  </a:lnTo>
                  <a:lnTo>
                    <a:pt x="8526" y="6882"/>
                  </a:lnTo>
                  <a:lnTo>
                    <a:pt x="11383" y="4132"/>
                  </a:lnTo>
                  <a:close/>
                  <a:moveTo>
                    <a:pt x="12550" y="7715"/>
                  </a:moveTo>
                  <a:lnTo>
                    <a:pt x="13765" y="9763"/>
                  </a:lnTo>
                  <a:lnTo>
                    <a:pt x="11300" y="10394"/>
                  </a:lnTo>
                  <a:lnTo>
                    <a:pt x="8526" y="7715"/>
                  </a:lnTo>
                  <a:close/>
                  <a:moveTo>
                    <a:pt x="6514" y="7715"/>
                  </a:moveTo>
                  <a:lnTo>
                    <a:pt x="3656" y="10478"/>
                  </a:lnTo>
                  <a:lnTo>
                    <a:pt x="1323" y="9858"/>
                  </a:lnTo>
                  <a:lnTo>
                    <a:pt x="2608" y="7715"/>
                  </a:lnTo>
                  <a:close/>
                  <a:moveTo>
                    <a:pt x="7942" y="8287"/>
                  </a:moveTo>
                  <a:lnTo>
                    <a:pt x="10788" y="11037"/>
                  </a:lnTo>
                  <a:lnTo>
                    <a:pt x="10169" y="13311"/>
                  </a:lnTo>
                  <a:lnTo>
                    <a:pt x="7942" y="12085"/>
                  </a:lnTo>
                  <a:lnTo>
                    <a:pt x="7942"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49" y="10370"/>
                  </a:lnTo>
                  <a:lnTo>
                    <a:pt x="894" y="10597"/>
                  </a:lnTo>
                  <a:lnTo>
                    <a:pt x="3561"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1" y="3310"/>
                  </a:lnTo>
                  <a:lnTo>
                    <a:pt x="10800" y="810"/>
                  </a:lnTo>
                  <a:lnTo>
                    <a:pt x="10574"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333167" y="4663629"/>
              <a:ext cx="478740" cy="464744"/>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98" y="4846"/>
                  </a:lnTo>
                  <a:lnTo>
                    <a:pt x="3751" y="4203"/>
                  </a:lnTo>
                  <a:close/>
                  <a:moveTo>
                    <a:pt x="11382" y="4132"/>
                  </a:moveTo>
                  <a:lnTo>
                    <a:pt x="13728" y="4739"/>
                  </a:lnTo>
                  <a:lnTo>
                    <a:pt x="12442" y="6882"/>
                  </a:lnTo>
                  <a:lnTo>
                    <a:pt x="8549"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53" y="12085"/>
                  </a:lnTo>
                  <a:lnTo>
                    <a:pt x="7953"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76"/>
                  </a:lnTo>
                  <a:lnTo>
                    <a:pt x="4358" y="60"/>
                  </a:lnTo>
                  <a:lnTo>
                    <a:pt x="4143" y="869"/>
                  </a:lnTo>
                  <a:lnTo>
                    <a:pt x="3429" y="3465"/>
                  </a:lnTo>
                  <a:lnTo>
                    <a:pt x="845" y="4132"/>
                  </a:lnTo>
                  <a:lnTo>
                    <a:pt x="0" y="4358"/>
                  </a:lnTo>
                  <a:lnTo>
                    <a:pt x="429" y="5084"/>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92" y="14561"/>
                  </a:lnTo>
                  <a:lnTo>
                    <a:pt x="10906" y="13752"/>
                  </a:lnTo>
                  <a:lnTo>
                    <a:pt x="11621" y="11156"/>
                  </a:lnTo>
                  <a:lnTo>
                    <a:pt x="14204" y="10489"/>
                  </a:lnTo>
                  <a:lnTo>
                    <a:pt x="15050" y="10263"/>
                  </a:lnTo>
                  <a:lnTo>
                    <a:pt x="14621" y="9537"/>
                  </a:lnTo>
                  <a:lnTo>
                    <a:pt x="13228" y="7215"/>
                  </a:lnTo>
                  <a:lnTo>
                    <a:pt x="14573" y="4965"/>
                  </a:lnTo>
                  <a:lnTo>
                    <a:pt x="15002" y="4239"/>
                  </a:lnTo>
                  <a:lnTo>
                    <a:pt x="14157" y="4012"/>
                  </a:lnTo>
                  <a:lnTo>
                    <a:pt x="11490" y="3310"/>
                  </a:lnTo>
                  <a:lnTo>
                    <a:pt x="10811"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4815661" y="4663629"/>
              <a:ext cx="478391" cy="464744"/>
            </a:xfrm>
            <a:custGeom>
              <a:avLst/>
              <a:gdLst/>
              <a:ahLst/>
              <a:cxnLst/>
              <a:rect l="l" t="t" r="r" b="b"/>
              <a:pathLst>
                <a:path w="15039" h="14610" extrusionOk="0">
                  <a:moveTo>
                    <a:pt x="4882" y="1286"/>
                  </a:moveTo>
                  <a:lnTo>
                    <a:pt x="7097" y="2524"/>
                  </a:lnTo>
                  <a:lnTo>
                    <a:pt x="7097" y="6322"/>
                  </a:lnTo>
                  <a:lnTo>
                    <a:pt x="4251" y="3572"/>
                  </a:lnTo>
                  <a:lnTo>
                    <a:pt x="4882" y="1286"/>
                  </a:lnTo>
                  <a:close/>
                  <a:moveTo>
                    <a:pt x="10050" y="1250"/>
                  </a:moveTo>
                  <a:lnTo>
                    <a:pt x="10704" y="3643"/>
                  </a:lnTo>
                  <a:lnTo>
                    <a:pt x="7930" y="6322"/>
                  </a:lnTo>
                  <a:lnTo>
                    <a:pt x="7930" y="2417"/>
                  </a:lnTo>
                  <a:lnTo>
                    <a:pt x="7942" y="2417"/>
                  </a:lnTo>
                  <a:lnTo>
                    <a:pt x="10050" y="1250"/>
                  </a:lnTo>
                  <a:close/>
                  <a:moveTo>
                    <a:pt x="3751" y="4203"/>
                  </a:moveTo>
                  <a:lnTo>
                    <a:pt x="6513" y="6882"/>
                  </a:lnTo>
                  <a:lnTo>
                    <a:pt x="2501" y="6882"/>
                  </a:lnTo>
                  <a:lnTo>
                    <a:pt x="1275" y="4846"/>
                  </a:lnTo>
                  <a:lnTo>
                    <a:pt x="3751" y="4203"/>
                  </a:lnTo>
                  <a:close/>
                  <a:moveTo>
                    <a:pt x="11383" y="4132"/>
                  </a:moveTo>
                  <a:lnTo>
                    <a:pt x="13717" y="4739"/>
                  </a:lnTo>
                  <a:lnTo>
                    <a:pt x="12443" y="6882"/>
                  </a:lnTo>
                  <a:lnTo>
                    <a:pt x="8526" y="6882"/>
                  </a:lnTo>
                  <a:lnTo>
                    <a:pt x="11383" y="4132"/>
                  </a:lnTo>
                  <a:close/>
                  <a:moveTo>
                    <a:pt x="12562" y="7715"/>
                  </a:moveTo>
                  <a:lnTo>
                    <a:pt x="13776" y="9763"/>
                  </a:lnTo>
                  <a:lnTo>
                    <a:pt x="11312" y="10394"/>
                  </a:lnTo>
                  <a:lnTo>
                    <a:pt x="8537" y="7715"/>
                  </a:lnTo>
                  <a:close/>
                  <a:moveTo>
                    <a:pt x="6513" y="7715"/>
                  </a:moveTo>
                  <a:lnTo>
                    <a:pt x="3656" y="10478"/>
                  </a:lnTo>
                  <a:lnTo>
                    <a:pt x="1322" y="9858"/>
                  </a:lnTo>
                  <a:lnTo>
                    <a:pt x="2596" y="7715"/>
                  </a:lnTo>
                  <a:close/>
                  <a:moveTo>
                    <a:pt x="7942" y="8287"/>
                  </a:moveTo>
                  <a:lnTo>
                    <a:pt x="10788" y="11037"/>
                  </a:lnTo>
                  <a:lnTo>
                    <a:pt x="10169"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48" y="10370"/>
                  </a:lnTo>
                  <a:lnTo>
                    <a:pt x="894" y="10597"/>
                  </a:lnTo>
                  <a:lnTo>
                    <a:pt x="3561" y="11287"/>
                  </a:lnTo>
                  <a:lnTo>
                    <a:pt x="4239" y="13788"/>
                  </a:lnTo>
                  <a:lnTo>
                    <a:pt x="4465" y="14609"/>
                  </a:lnTo>
                  <a:lnTo>
                    <a:pt x="5216" y="14192"/>
                  </a:lnTo>
                  <a:lnTo>
                    <a:pt x="7621" y="12859"/>
                  </a:lnTo>
                  <a:lnTo>
                    <a:pt x="9919" y="14145"/>
                  </a:lnTo>
                  <a:lnTo>
                    <a:pt x="10681" y="14561"/>
                  </a:lnTo>
                  <a:lnTo>
                    <a:pt x="10907" y="13752"/>
                  </a:lnTo>
                  <a:lnTo>
                    <a:pt x="11621" y="11156"/>
                  </a:lnTo>
                  <a:lnTo>
                    <a:pt x="14193" y="10489"/>
                  </a:lnTo>
                  <a:lnTo>
                    <a:pt x="15038" y="10263"/>
                  </a:lnTo>
                  <a:lnTo>
                    <a:pt x="14610" y="9537"/>
                  </a:lnTo>
                  <a:lnTo>
                    <a:pt x="13228" y="7215"/>
                  </a:lnTo>
                  <a:lnTo>
                    <a:pt x="14562" y="4965"/>
                  </a:lnTo>
                  <a:lnTo>
                    <a:pt x="15003" y="4239"/>
                  </a:lnTo>
                  <a:lnTo>
                    <a:pt x="14145" y="4012"/>
                  </a:lnTo>
                  <a:lnTo>
                    <a:pt x="11490" y="3310"/>
                  </a:lnTo>
                  <a:lnTo>
                    <a:pt x="10800" y="810"/>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4815661" y="2804398"/>
              <a:ext cx="478772" cy="464744"/>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98"/>
                  </a:moveTo>
                  <a:lnTo>
                    <a:pt x="7109" y="2525"/>
                  </a:lnTo>
                  <a:lnTo>
                    <a:pt x="7109" y="6323"/>
                  </a:lnTo>
                  <a:lnTo>
                    <a:pt x="4275" y="3572"/>
                  </a:lnTo>
                  <a:lnTo>
                    <a:pt x="4894" y="129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6" y="9752"/>
                  </a:lnTo>
                  <a:lnTo>
                    <a:pt x="11312" y="10383"/>
                  </a:lnTo>
                  <a:lnTo>
                    <a:pt x="8537" y="7704"/>
                  </a:lnTo>
                  <a:close/>
                  <a:moveTo>
                    <a:pt x="6525" y="7704"/>
                  </a:moveTo>
                  <a:lnTo>
                    <a:pt x="3680" y="10478"/>
                  </a:lnTo>
                  <a:lnTo>
                    <a:pt x="1334" y="9871"/>
                  </a:lnTo>
                  <a:lnTo>
                    <a:pt x="2620" y="7704"/>
                  </a:lnTo>
                  <a:close/>
                  <a:moveTo>
                    <a:pt x="7942" y="8287"/>
                  </a:moveTo>
                  <a:lnTo>
                    <a:pt x="10788" y="11038"/>
                  </a:lnTo>
                  <a:lnTo>
                    <a:pt x="10169" y="13324"/>
                  </a:lnTo>
                  <a:lnTo>
                    <a:pt x="7942" y="12085"/>
                  </a:lnTo>
                  <a:lnTo>
                    <a:pt x="7942"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5" y="14609"/>
                  </a:lnTo>
                  <a:lnTo>
                    <a:pt x="5227" y="14193"/>
                  </a:lnTo>
                  <a:lnTo>
                    <a:pt x="7621" y="12859"/>
                  </a:lnTo>
                  <a:lnTo>
                    <a:pt x="9930" y="14157"/>
                  </a:lnTo>
                  <a:lnTo>
                    <a:pt x="10681" y="14574"/>
                  </a:lnTo>
                  <a:lnTo>
                    <a:pt x="10907" y="13752"/>
                  </a:lnTo>
                  <a:lnTo>
                    <a:pt x="11621" y="11157"/>
                  </a:lnTo>
                  <a:lnTo>
                    <a:pt x="14193" y="10490"/>
                  </a:lnTo>
                  <a:lnTo>
                    <a:pt x="15050" y="10264"/>
                  </a:lnTo>
                  <a:lnTo>
                    <a:pt x="14610" y="9537"/>
                  </a:lnTo>
                  <a:lnTo>
                    <a:pt x="13228" y="7216"/>
                  </a:lnTo>
                  <a:lnTo>
                    <a:pt x="14574" y="4965"/>
                  </a:lnTo>
                  <a:lnTo>
                    <a:pt x="15003" y="4239"/>
                  </a:lnTo>
                  <a:lnTo>
                    <a:pt x="14157" y="4013"/>
                  </a:lnTo>
                  <a:lnTo>
                    <a:pt x="11490" y="3322"/>
                  </a:lnTo>
                  <a:lnTo>
                    <a:pt x="10800"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815661" y="3269110"/>
              <a:ext cx="478391" cy="465126"/>
            </a:xfrm>
            <a:custGeom>
              <a:avLst/>
              <a:gdLst/>
              <a:ahLst/>
              <a:cxnLst/>
              <a:rect l="l" t="t" r="r" b="b"/>
              <a:pathLst>
                <a:path w="15039" h="14622" extrusionOk="0">
                  <a:moveTo>
                    <a:pt x="4882" y="1286"/>
                  </a:moveTo>
                  <a:lnTo>
                    <a:pt x="7097" y="2525"/>
                  </a:lnTo>
                  <a:lnTo>
                    <a:pt x="7097" y="6311"/>
                  </a:lnTo>
                  <a:lnTo>
                    <a:pt x="4251" y="3560"/>
                  </a:lnTo>
                  <a:lnTo>
                    <a:pt x="4882" y="1286"/>
                  </a:lnTo>
                  <a:close/>
                  <a:moveTo>
                    <a:pt x="10050" y="1239"/>
                  </a:moveTo>
                  <a:lnTo>
                    <a:pt x="10704" y="3632"/>
                  </a:lnTo>
                  <a:lnTo>
                    <a:pt x="7930" y="6311"/>
                  </a:lnTo>
                  <a:lnTo>
                    <a:pt x="7930" y="2417"/>
                  </a:lnTo>
                  <a:lnTo>
                    <a:pt x="7942" y="2417"/>
                  </a:lnTo>
                  <a:lnTo>
                    <a:pt x="10050" y="1239"/>
                  </a:lnTo>
                  <a:close/>
                  <a:moveTo>
                    <a:pt x="3751" y="4215"/>
                  </a:moveTo>
                  <a:lnTo>
                    <a:pt x="6513" y="6894"/>
                  </a:lnTo>
                  <a:lnTo>
                    <a:pt x="2501" y="6894"/>
                  </a:lnTo>
                  <a:lnTo>
                    <a:pt x="1275" y="4858"/>
                  </a:lnTo>
                  <a:lnTo>
                    <a:pt x="3751" y="4215"/>
                  </a:lnTo>
                  <a:close/>
                  <a:moveTo>
                    <a:pt x="11383" y="4144"/>
                  </a:moveTo>
                  <a:lnTo>
                    <a:pt x="13717" y="4751"/>
                  </a:lnTo>
                  <a:lnTo>
                    <a:pt x="12443" y="6894"/>
                  </a:lnTo>
                  <a:lnTo>
                    <a:pt x="8526" y="6894"/>
                  </a:lnTo>
                  <a:lnTo>
                    <a:pt x="11383" y="4144"/>
                  </a:lnTo>
                  <a:close/>
                  <a:moveTo>
                    <a:pt x="12550" y="7716"/>
                  </a:moveTo>
                  <a:lnTo>
                    <a:pt x="13764" y="9752"/>
                  </a:lnTo>
                  <a:lnTo>
                    <a:pt x="11300" y="10395"/>
                  </a:lnTo>
                  <a:lnTo>
                    <a:pt x="8526" y="7716"/>
                  </a:lnTo>
                  <a:close/>
                  <a:moveTo>
                    <a:pt x="6513" y="7728"/>
                  </a:moveTo>
                  <a:lnTo>
                    <a:pt x="3656" y="10478"/>
                  </a:lnTo>
                  <a:lnTo>
                    <a:pt x="1322" y="9871"/>
                  </a:lnTo>
                  <a:lnTo>
                    <a:pt x="2596" y="7728"/>
                  </a:lnTo>
                  <a:close/>
                  <a:moveTo>
                    <a:pt x="7942" y="8299"/>
                  </a:moveTo>
                  <a:lnTo>
                    <a:pt x="10788" y="11049"/>
                  </a:lnTo>
                  <a:lnTo>
                    <a:pt x="10169"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48" y="10383"/>
                  </a:lnTo>
                  <a:lnTo>
                    <a:pt x="894" y="10597"/>
                  </a:lnTo>
                  <a:lnTo>
                    <a:pt x="3561" y="11299"/>
                  </a:lnTo>
                  <a:lnTo>
                    <a:pt x="4239" y="13800"/>
                  </a:lnTo>
                  <a:lnTo>
                    <a:pt x="4465" y="14621"/>
                  </a:lnTo>
                  <a:lnTo>
                    <a:pt x="5216" y="14205"/>
                  </a:lnTo>
                  <a:lnTo>
                    <a:pt x="7621" y="12859"/>
                  </a:lnTo>
                  <a:lnTo>
                    <a:pt x="9919" y="14157"/>
                  </a:lnTo>
                  <a:lnTo>
                    <a:pt x="10681" y="14574"/>
                  </a:lnTo>
                  <a:lnTo>
                    <a:pt x="10907" y="13752"/>
                  </a:lnTo>
                  <a:lnTo>
                    <a:pt x="11621" y="11168"/>
                  </a:lnTo>
                  <a:lnTo>
                    <a:pt x="14193" y="10502"/>
                  </a:lnTo>
                  <a:lnTo>
                    <a:pt x="15038" y="10275"/>
                  </a:lnTo>
                  <a:lnTo>
                    <a:pt x="14610" y="9549"/>
                  </a:lnTo>
                  <a:lnTo>
                    <a:pt x="13228" y="7227"/>
                  </a:lnTo>
                  <a:lnTo>
                    <a:pt x="14562" y="4977"/>
                  </a:lnTo>
                  <a:lnTo>
                    <a:pt x="15003" y="4251"/>
                  </a:lnTo>
                  <a:lnTo>
                    <a:pt x="14145" y="4025"/>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4815661" y="4198916"/>
              <a:ext cx="478391" cy="465094"/>
            </a:xfrm>
            <a:custGeom>
              <a:avLst/>
              <a:gdLst/>
              <a:ahLst/>
              <a:cxnLst/>
              <a:rect l="l" t="t" r="r" b="b"/>
              <a:pathLst>
                <a:path w="15039" h="14621" extrusionOk="0">
                  <a:moveTo>
                    <a:pt x="4882" y="1286"/>
                  </a:moveTo>
                  <a:lnTo>
                    <a:pt x="7097" y="2512"/>
                  </a:lnTo>
                  <a:lnTo>
                    <a:pt x="7097" y="6310"/>
                  </a:lnTo>
                  <a:lnTo>
                    <a:pt x="4251" y="3560"/>
                  </a:lnTo>
                  <a:lnTo>
                    <a:pt x="4882" y="1286"/>
                  </a:lnTo>
                  <a:close/>
                  <a:moveTo>
                    <a:pt x="10050" y="1238"/>
                  </a:moveTo>
                  <a:lnTo>
                    <a:pt x="10704" y="3632"/>
                  </a:lnTo>
                  <a:lnTo>
                    <a:pt x="7930" y="6310"/>
                  </a:lnTo>
                  <a:lnTo>
                    <a:pt x="7930" y="2417"/>
                  </a:lnTo>
                  <a:lnTo>
                    <a:pt x="7942" y="2417"/>
                  </a:lnTo>
                  <a:lnTo>
                    <a:pt x="10050" y="1238"/>
                  </a:lnTo>
                  <a:close/>
                  <a:moveTo>
                    <a:pt x="11383" y="4132"/>
                  </a:moveTo>
                  <a:lnTo>
                    <a:pt x="13717" y="4739"/>
                  </a:lnTo>
                  <a:lnTo>
                    <a:pt x="12443" y="6882"/>
                  </a:lnTo>
                  <a:lnTo>
                    <a:pt x="8526" y="6882"/>
                  </a:lnTo>
                  <a:lnTo>
                    <a:pt x="11383" y="4132"/>
                  </a:lnTo>
                  <a:close/>
                  <a:moveTo>
                    <a:pt x="3751" y="4215"/>
                  </a:moveTo>
                  <a:lnTo>
                    <a:pt x="6513" y="6894"/>
                  </a:lnTo>
                  <a:lnTo>
                    <a:pt x="2501" y="6894"/>
                  </a:lnTo>
                  <a:lnTo>
                    <a:pt x="1275" y="4858"/>
                  </a:lnTo>
                  <a:lnTo>
                    <a:pt x="3751" y="4215"/>
                  </a:lnTo>
                  <a:close/>
                  <a:moveTo>
                    <a:pt x="12550" y="7715"/>
                  </a:moveTo>
                  <a:lnTo>
                    <a:pt x="13764" y="9751"/>
                  </a:lnTo>
                  <a:lnTo>
                    <a:pt x="11300" y="10394"/>
                  </a:lnTo>
                  <a:lnTo>
                    <a:pt x="8526" y="7715"/>
                  </a:lnTo>
                  <a:close/>
                  <a:moveTo>
                    <a:pt x="6513" y="7715"/>
                  </a:moveTo>
                  <a:lnTo>
                    <a:pt x="3656" y="10466"/>
                  </a:lnTo>
                  <a:lnTo>
                    <a:pt x="1322" y="9859"/>
                  </a:lnTo>
                  <a:lnTo>
                    <a:pt x="2596" y="7715"/>
                  </a:lnTo>
                  <a:close/>
                  <a:moveTo>
                    <a:pt x="7942" y="8299"/>
                  </a:moveTo>
                  <a:lnTo>
                    <a:pt x="10788" y="11049"/>
                  </a:lnTo>
                  <a:lnTo>
                    <a:pt x="10169"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48" y="10382"/>
                  </a:lnTo>
                  <a:lnTo>
                    <a:pt x="894" y="10597"/>
                  </a:lnTo>
                  <a:lnTo>
                    <a:pt x="3561" y="11299"/>
                  </a:lnTo>
                  <a:lnTo>
                    <a:pt x="4239" y="13799"/>
                  </a:lnTo>
                  <a:lnTo>
                    <a:pt x="4465" y="14621"/>
                  </a:lnTo>
                  <a:lnTo>
                    <a:pt x="5216" y="14204"/>
                  </a:lnTo>
                  <a:lnTo>
                    <a:pt x="7621" y="12859"/>
                  </a:lnTo>
                  <a:lnTo>
                    <a:pt x="9919" y="14157"/>
                  </a:lnTo>
                  <a:lnTo>
                    <a:pt x="10681" y="14573"/>
                  </a:lnTo>
                  <a:lnTo>
                    <a:pt x="10907" y="13752"/>
                  </a:lnTo>
                  <a:lnTo>
                    <a:pt x="11621" y="11168"/>
                  </a:lnTo>
                  <a:lnTo>
                    <a:pt x="14193" y="10501"/>
                  </a:lnTo>
                  <a:lnTo>
                    <a:pt x="15038" y="10275"/>
                  </a:lnTo>
                  <a:lnTo>
                    <a:pt x="14610" y="9549"/>
                  </a:lnTo>
                  <a:lnTo>
                    <a:pt x="13228" y="7227"/>
                  </a:lnTo>
                  <a:lnTo>
                    <a:pt x="14562" y="4977"/>
                  </a:lnTo>
                  <a:lnTo>
                    <a:pt x="15003" y="4251"/>
                  </a:lnTo>
                  <a:lnTo>
                    <a:pt x="14145" y="4024"/>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4815661"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50" y="1238"/>
                  </a:moveTo>
                  <a:lnTo>
                    <a:pt x="10704" y="3632"/>
                  </a:lnTo>
                  <a:lnTo>
                    <a:pt x="7930" y="6311"/>
                  </a:lnTo>
                  <a:lnTo>
                    <a:pt x="7930" y="2405"/>
                  </a:lnTo>
                  <a:lnTo>
                    <a:pt x="7942" y="2405"/>
                  </a:lnTo>
                  <a:lnTo>
                    <a:pt x="10050" y="123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50" y="7704"/>
                  </a:moveTo>
                  <a:lnTo>
                    <a:pt x="13764" y="9751"/>
                  </a:lnTo>
                  <a:lnTo>
                    <a:pt x="11300" y="10382"/>
                  </a:lnTo>
                  <a:lnTo>
                    <a:pt x="8526" y="7704"/>
                  </a:lnTo>
                  <a:close/>
                  <a:moveTo>
                    <a:pt x="6513" y="7704"/>
                  </a:moveTo>
                  <a:lnTo>
                    <a:pt x="3680" y="10466"/>
                  </a:lnTo>
                  <a:lnTo>
                    <a:pt x="1334" y="9847"/>
                  </a:lnTo>
                  <a:lnTo>
                    <a:pt x="2608"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5" y="14609"/>
                  </a:lnTo>
                  <a:lnTo>
                    <a:pt x="5216" y="14192"/>
                  </a:lnTo>
                  <a:lnTo>
                    <a:pt x="7621" y="12859"/>
                  </a:lnTo>
                  <a:lnTo>
                    <a:pt x="9919" y="14157"/>
                  </a:lnTo>
                  <a:lnTo>
                    <a:pt x="10681" y="14573"/>
                  </a:lnTo>
                  <a:lnTo>
                    <a:pt x="10907" y="13752"/>
                  </a:lnTo>
                  <a:lnTo>
                    <a:pt x="11621" y="11156"/>
                  </a:lnTo>
                  <a:lnTo>
                    <a:pt x="14193" y="10490"/>
                  </a:lnTo>
                  <a:lnTo>
                    <a:pt x="15038" y="10263"/>
                  </a:lnTo>
                  <a:lnTo>
                    <a:pt x="14610" y="9537"/>
                  </a:lnTo>
                  <a:lnTo>
                    <a:pt x="13228" y="7215"/>
                  </a:lnTo>
                  <a:lnTo>
                    <a:pt x="14562" y="4965"/>
                  </a:lnTo>
                  <a:lnTo>
                    <a:pt x="15003" y="4239"/>
                  </a:lnTo>
                  <a:lnTo>
                    <a:pt x="14145" y="4013"/>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4333167" y="4198916"/>
              <a:ext cx="478740" cy="465094"/>
            </a:xfrm>
            <a:custGeom>
              <a:avLst/>
              <a:gdLst/>
              <a:ahLst/>
              <a:cxnLst/>
              <a:rect l="l" t="t" r="r" b="b"/>
              <a:pathLst>
                <a:path w="15050" h="14621" extrusionOk="0">
                  <a:moveTo>
                    <a:pt x="4882" y="1286"/>
                  </a:moveTo>
                  <a:lnTo>
                    <a:pt x="7096" y="2512"/>
                  </a:lnTo>
                  <a:lnTo>
                    <a:pt x="7096" y="6310"/>
                  </a:lnTo>
                  <a:lnTo>
                    <a:pt x="4263" y="3560"/>
                  </a:lnTo>
                  <a:lnTo>
                    <a:pt x="4882" y="1286"/>
                  </a:lnTo>
                  <a:close/>
                  <a:moveTo>
                    <a:pt x="10049" y="1238"/>
                  </a:moveTo>
                  <a:lnTo>
                    <a:pt x="10704" y="3632"/>
                  </a:lnTo>
                  <a:lnTo>
                    <a:pt x="7930" y="6310"/>
                  </a:lnTo>
                  <a:lnTo>
                    <a:pt x="7930" y="2417"/>
                  </a:lnTo>
                  <a:lnTo>
                    <a:pt x="7953" y="2417"/>
                  </a:lnTo>
                  <a:lnTo>
                    <a:pt x="10049" y="1238"/>
                  </a:lnTo>
                  <a:close/>
                  <a:moveTo>
                    <a:pt x="11382" y="4132"/>
                  </a:moveTo>
                  <a:lnTo>
                    <a:pt x="13728" y="4739"/>
                  </a:lnTo>
                  <a:lnTo>
                    <a:pt x="12442" y="6882"/>
                  </a:lnTo>
                  <a:lnTo>
                    <a:pt x="8549" y="6882"/>
                  </a:lnTo>
                  <a:lnTo>
                    <a:pt x="11382" y="4132"/>
                  </a:lnTo>
                  <a:close/>
                  <a:moveTo>
                    <a:pt x="3751" y="4215"/>
                  </a:moveTo>
                  <a:lnTo>
                    <a:pt x="6525" y="6894"/>
                  </a:lnTo>
                  <a:lnTo>
                    <a:pt x="2500" y="6894"/>
                  </a:lnTo>
                  <a:lnTo>
                    <a:pt x="1286" y="4858"/>
                  </a:lnTo>
                  <a:lnTo>
                    <a:pt x="3751" y="4215"/>
                  </a:lnTo>
                  <a:close/>
                  <a:moveTo>
                    <a:pt x="12561" y="7715"/>
                  </a:moveTo>
                  <a:lnTo>
                    <a:pt x="13788" y="9751"/>
                  </a:lnTo>
                  <a:lnTo>
                    <a:pt x="11311" y="10394"/>
                  </a:lnTo>
                  <a:lnTo>
                    <a:pt x="8549" y="7715"/>
                  </a:lnTo>
                  <a:close/>
                  <a:moveTo>
                    <a:pt x="6525" y="7715"/>
                  </a:moveTo>
                  <a:lnTo>
                    <a:pt x="3667" y="10466"/>
                  </a:lnTo>
                  <a:lnTo>
                    <a:pt x="1322" y="9859"/>
                  </a:lnTo>
                  <a:lnTo>
                    <a:pt x="2608" y="7715"/>
                  </a:lnTo>
                  <a:close/>
                  <a:moveTo>
                    <a:pt x="7953" y="8299"/>
                  </a:moveTo>
                  <a:lnTo>
                    <a:pt x="10787" y="11049"/>
                  </a:lnTo>
                  <a:lnTo>
                    <a:pt x="10168" y="13323"/>
                  </a:lnTo>
                  <a:lnTo>
                    <a:pt x="7953" y="12085"/>
                  </a:lnTo>
                  <a:lnTo>
                    <a:pt x="7953"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2"/>
                  </a:lnTo>
                  <a:lnTo>
                    <a:pt x="5120" y="465"/>
                  </a:lnTo>
                  <a:lnTo>
                    <a:pt x="4358" y="48"/>
                  </a:lnTo>
                  <a:lnTo>
                    <a:pt x="4143" y="869"/>
                  </a:lnTo>
                  <a:lnTo>
                    <a:pt x="3429" y="3453"/>
                  </a:lnTo>
                  <a:lnTo>
                    <a:pt x="845" y="4132"/>
                  </a:lnTo>
                  <a:lnTo>
                    <a:pt x="0" y="4346"/>
                  </a:lnTo>
                  <a:lnTo>
                    <a:pt x="429" y="5084"/>
                  </a:lnTo>
                  <a:lnTo>
                    <a:pt x="1822" y="7406"/>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204" y="10501"/>
                  </a:lnTo>
                  <a:lnTo>
                    <a:pt x="15050" y="10275"/>
                  </a:lnTo>
                  <a:lnTo>
                    <a:pt x="14621" y="9549"/>
                  </a:lnTo>
                  <a:lnTo>
                    <a:pt x="13228" y="7227"/>
                  </a:lnTo>
                  <a:lnTo>
                    <a:pt x="14573" y="4977"/>
                  </a:lnTo>
                  <a:lnTo>
                    <a:pt x="15002" y="4251"/>
                  </a:lnTo>
                  <a:lnTo>
                    <a:pt x="14157" y="4024"/>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4333167" y="2804398"/>
              <a:ext cx="478740" cy="464744"/>
            </a:xfrm>
            <a:custGeom>
              <a:avLst/>
              <a:gdLst/>
              <a:ahLst/>
              <a:cxnLst/>
              <a:rect l="l" t="t" r="r" b="b"/>
              <a:pathLst>
                <a:path w="15050" h="14610" extrusionOk="0">
                  <a:moveTo>
                    <a:pt x="10049" y="1239"/>
                  </a:moveTo>
                  <a:lnTo>
                    <a:pt x="10704" y="3632"/>
                  </a:lnTo>
                  <a:lnTo>
                    <a:pt x="7930" y="6311"/>
                  </a:lnTo>
                  <a:lnTo>
                    <a:pt x="7930" y="2405"/>
                  </a:lnTo>
                  <a:lnTo>
                    <a:pt x="7953" y="2405"/>
                  </a:lnTo>
                  <a:lnTo>
                    <a:pt x="10049" y="1239"/>
                  </a:lnTo>
                  <a:close/>
                  <a:moveTo>
                    <a:pt x="4894" y="1274"/>
                  </a:moveTo>
                  <a:lnTo>
                    <a:pt x="7120" y="2513"/>
                  </a:lnTo>
                  <a:lnTo>
                    <a:pt x="7120" y="6323"/>
                  </a:lnTo>
                  <a:lnTo>
                    <a:pt x="4274" y="3560"/>
                  </a:lnTo>
                  <a:lnTo>
                    <a:pt x="4894" y="1274"/>
                  </a:lnTo>
                  <a:close/>
                  <a:moveTo>
                    <a:pt x="3751" y="4215"/>
                  </a:moveTo>
                  <a:lnTo>
                    <a:pt x="6525" y="6894"/>
                  </a:lnTo>
                  <a:lnTo>
                    <a:pt x="2500" y="6894"/>
                  </a:lnTo>
                  <a:lnTo>
                    <a:pt x="1286" y="4846"/>
                  </a:lnTo>
                  <a:lnTo>
                    <a:pt x="3751" y="4215"/>
                  </a:lnTo>
                  <a:close/>
                  <a:moveTo>
                    <a:pt x="11382" y="4132"/>
                  </a:moveTo>
                  <a:lnTo>
                    <a:pt x="13728" y="4751"/>
                  </a:lnTo>
                  <a:lnTo>
                    <a:pt x="12442" y="6894"/>
                  </a:lnTo>
                  <a:lnTo>
                    <a:pt x="8549" y="6894"/>
                  </a:lnTo>
                  <a:lnTo>
                    <a:pt x="11382" y="4132"/>
                  </a:lnTo>
                  <a:close/>
                  <a:moveTo>
                    <a:pt x="12561" y="7704"/>
                  </a:moveTo>
                  <a:lnTo>
                    <a:pt x="13788" y="9752"/>
                  </a:lnTo>
                  <a:lnTo>
                    <a:pt x="11311" y="10383"/>
                  </a:lnTo>
                  <a:lnTo>
                    <a:pt x="8549" y="7704"/>
                  </a:lnTo>
                  <a:close/>
                  <a:moveTo>
                    <a:pt x="6537" y="7704"/>
                  </a:moveTo>
                  <a:lnTo>
                    <a:pt x="3679" y="10478"/>
                  </a:lnTo>
                  <a:lnTo>
                    <a:pt x="1334" y="9871"/>
                  </a:lnTo>
                  <a:lnTo>
                    <a:pt x="2619" y="7704"/>
                  </a:lnTo>
                  <a:close/>
                  <a:moveTo>
                    <a:pt x="7953" y="8287"/>
                  </a:moveTo>
                  <a:lnTo>
                    <a:pt x="10787" y="11038"/>
                  </a:lnTo>
                  <a:lnTo>
                    <a:pt x="10168" y="13324"/>
                  </a:lnTo>
                  <a:lnTo>
                    <a:pt x="7953" y="12085"/>
                  </a:lnTo>
                  <a:lnTo>
                    <a:pt x="7953" y="8287"/>
                  </a:lnTo>
                  <a:close/>
                  <a:moveTo>
                    <a:pt x="7132" y="8287"/>
                  </a:moveTo>
                  <a:lnTo>
                    <a:pt x="7132" y="12192"/>
                  </a:lnTo>
                  <a:lnTo>
                    <a:pt x="7120" y="12192"/>
                  </a:lnTo>
                  <a:lnTo>
                    <a:pt x="5013" y="13359"/>
                  </a:lnTo>
                  <a:lnTo>
                    <a:pt x="4358" y="10966"/>
                  </a:lnTo>
                  <a:lnTo>
                    <a:pt x="7132" y="8287"/>
                  </a:lnTo>
                  <a:close/>
                  <a:moveTo>
                    <a:pt x="10585" y="0"/>
                  </a:moveTo>
                  <a:lnTo>
                    <a:pt x="9823" y="417"/>
                  </a:lnTo>
                  <a:lnTo>
                    <a:pt x="7430" y="1751"/>
                  </a:lnTo>
                  <a:lnTo>
                    <a:pt x="5120" y="453"/>
                  </a:lnTo>
                  <a:lnTo>
                    <a:pt x="4358" y="48"/>
                  </a:lnTo>
                  <a:lnTo>
                    <a:pt x="4132" y="858"/>
                  </a:lnTo>
                  <a:lnTo>
                    <a:pt x="3417" y="3453"/>
                  </a:lnTo>
                  <a:lnTo>
                    <a:pt x="845" y="4120"/>
                  </a:lnTo>
                  <a:lnTo>
                    <a:pt x="0" y="4346"/>
                  </a:lnTo>
                  <a:lnTo>
                    <a:pt x="429" y="5072"/>
                  </a:lnTo>
                  <a:lnTo>
                    <a:pt x="1810"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6" y="13752"/>
                  </a:lnTo>
                  <a:lnTo>
                    <a:pt x="11621" y="11157"/>
                  </a:lnTo>
                  <a:lnTo>
                    <a:pt x="14192" y="10490"/>
                  </a:lnTo>
                  <a:lnTo>
                    <a:pt x="15050" y="10264"/>
                  </a:lnTo>
                  <a:lnTo>
                    <a:pt x="14621" y="9537"/>
                  </a:lnTo>
                  <a:lnTo>
                    <a:pt x="13228" y="7216"/>
                  </a:lnTo>
                  <a:lnTo>
                    <a:pt x="14573"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5780299" y="3734204"/>
              <a:ext cx="478772" cy="464744"/>
            </a:xfrm>
            <a:custGeom>
              <a:avLst/>
              <a:gdLst/>
              <a:ahLst/>
              <a:cxnLst/>
              <a:rect l="l" t="t" r="r" b="b"/>
              <a:pathLst>
                <a:path w="15051" h="14610" extrusionOk="0">
                  <a:moveTo>
                    <a:pt x="4882" y="1274"/>
                  </a:moveTo>
                  <a:lnTo>
                    <a:pt x="7109" y="2512"/>
                  </a:lnTo>
                  <a:lnTo>
                    <a:pt x="7109" y="6311"/>
                  </a:lnTo>
                  <a:lnTo>
                    <a:pt x="4263" y="3560"/>
                  </a:lnTo>
                  <a:lnTo>
                    <a:pt x="4882" y="1274"/>
                  </a:lnTo>
                  <a:close/>
                  <a:moveTo>
                    <a:pt x="10050" y="1238"/>
                  </a:moveTo>
                  <a:lnTo>
                    <a:pt x="10705" y="3632"/>
                  </a:lnTo>
                  <a:lnTo>
                    <a:pt x="7942" y="6311"/>
                  </a:lnTo>
                  <a:lnTo>
                    <a:pt x="7942" y="2405"/>
                  </a:lnTo>
                  <a:lnTo>
                    <a:pt x="7954" y="2405"/>
                  </a:lnTo>
                  <a:lnTo>
                    <a:pt x="10050" y="1238"/>
                  </a:lnTo>
                  <a:close/>
                  <a:moveTo>
                    <a:pt x="3751" y="4215"/>
                  </a:moveTo>
                  <a:lnTo>
                    <a:pt x="6525" y="6894"/>
                  </a:lnTo>
                  <a:lnTo>
                    <a:pt x="2501" y="6894"/>
                  </a:lnTo>
                  <a:lnTo>
                    <a:pt x="1299" y="4846"/>
                  </a:lnTo>
                  <a:lnTo>
                    <a:pt x="3751" y="4215"/>
                  </a:lnTo>
                  <a:close/>
                  <a:moveTo>
                    <a:pt x="11395" y="4132"/>
                  </a:moveTo>
                  <a:lnTo>
                    <a:pt x="13729" y="4751"/>
                  </a:lnTo>
                  <a:lnTo>
                    <a:pt x="12443" y="6894"/>
                  </a:lnTo>
                  <a:lnTo>
                    <a:pt x="8538" y="6894"/>
                  </a:lnTo>
                  <a:lnTo>
                    <a:pt x="11395" y="4132"/>
                  </a:lnTo>
                  <a:close/>
                  <a:moveTo>
                    <a:pt x="12550" y="7704"/>
                  </a:moveTo>
                  <a:lnTo>
                    <a:pt x="13776" y="9751"/>
                  </a:lnTo>
                  <a:lnTo>
                    <a:pt x="11300" y="10382"/>
                  </a:lnTo>
                  <a:lnTo>
                    <a:pt x="8538" y="7704"/>
                  </a:lnTo>
                  <a:close/>
                  <a:moveTo>
                    <a:pt x="6525"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1"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58" y="4120"/>
                  </a:lnTo>
                  <a:lnTo>
                    <a:pt x="1" y="4346"/>
                  </a:lnTo>
                  <a:lnTo>
                    <a:pt x="441" y="5072"/>
                  </a:lnTo>
                  <a:lnTo>
                    <a:pt x="1823" y="7394"/>
                  </a:lnTo>
                  <a:lnTo>
                    <a:pt x="477" y="9644"/>
                  </a:lnTo>
                  <a:lnTo>
                    <a:pt x="48"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4333167" y="3734204"/>
              <a:ext cx="478740" cy="464744"/>
            </a:xfrm>
            <a:custGeom>
              <a:avLst/>
              <a:gdLst/>
              <a:ahLst/>
              <a:cxnLst/>
              <a:rect l="l" t="t" r="r" b="b"/>
              <a:pathLst>
                <a:path w="15050" h="14610" extrusionOk="0">
                  <a:moveTo>
                    <a:pt x="4882" y="1274"/>
                  </a:moveTo>
                  <a:lnTo>
                    <a:pt x="7096" y="2512"/>
                  </a:lnTo>
                  <a:lnTo>
                    <a:pt x="7096" y="6311"/>
                  </a:lnTo>
                  <a:lnTo>
                    <a:pt x="4263" y="3560"/>
                  </a:lnTo>
                  <a:lnTo>
                    <a:pt x="4882" y="1274"/>
                  </a:lnTo>
                  <a:close/>
                  <a:moveTo>
                    <a:pt x="10049" y="1238"/>
                  </a:moveTo>
                  <a:lnTo>
                    <a:pt x="10704" y="3632"/>
                  </a:lnTo>
                  <a:lnTo>
                    <a:pt x="7930" y="6311"/>
                  </a:lnTo>
                  <a:lnTo>
                    <a:pt x="7930" y="2405"/>
                  </a:lnTo>
                  <a:lnTo>
                    <a:pt x="7953" y="2405"/>
                  </a:lnTo>
                  <a:lnTo>
                    <a:pt x="10049" y="1238"/>
                  </a:lnTo>
                  <a:close/>
                  <a:moveTo>
                    <a:pt x="3751" y="4215"/>
                  </a:moveTo>
                  <a:lnTo>
                    <a:pt x="6525" y="6894"/>
                  </a:lnTo>
                  <a:lnTo>
                    <a:pt x="2500" y="6894"/>
                  </a:lnTo>
                  <a:lnTo>
                    <a:pt x="1298" y="4846"/>
                  </a:lnTo>
                  <a:lnTo>
                    <a:pt x="3751" y="4215"/>
                  </a:lnTo>
                  <a:close/>
                  <a:moveTo>
                    <a:pt x="11382" y="4132"/>
                  </a:moveTo>
                  <a:lnTo>
                    <a:pt x="13728" y="4751"/>
                  </a:lnTo>
                  <a:lnTo>
                    <a:pt x="12442" y="6894"/>
                  </a:lnTo>
                  <a:lnTo>
                    <a:pt x="8549" y="6894"/>
                  </a:lnTo>
                  <a:lnTo>
                    <a:pt x="11382" y="4132"/>
                  </a:lnTo>
                  <a:close/>
                  <a:moveTo>
                    <a:pt x="12549" y="7704"/>
                  </a:moveTo>
                  <a:lnTo>
                    <a:pt x="13764" y="9751"/>
                  </a:lnTo>
                  <a:lnTo>
                    <a:pt x="11299" y="10382"/>
                  </a:lnTo>
                  <a:lnTo>
                    <a:pt x="8525" y="7704"/>
                  </a:lnTo>
                  <a:close/>
                  <a:moveTo>
                    <a:pt x="6525" y="7704"/>
                  </a:moveTo>
                  <a:lnTo>
                    <a:pt x="3667" y="10466"/>
                  </a:lnTo>
                  <a:lnTo>
                    <a:pt x="1322" y="9847"/>
                  </a:lnTo>
                  <a:lnTo>
                    <a:pt x="2608" y="7704"/>
                  </a:lnTo>
                  <a:close/>
                  <a:moveTo>
                    <a:pt x="7953" y="8287"/>
                  </a:moveTo>
                  <a:lnTo>
                    <a:pt x="10787" y="11037"/>
                  </a:lnTo>
                  <a:lnTo>
                    <a:pt x="10168" y="13323"/>
                  </a:lnTo>
                  <a:lnTo>
                    <a:pt x="7953" y="12085"/>
                  </a:lnTo>
                  <a:lnTo>
                    <a:pt x="7953" y="8287"/>
                  </a:lnTo>
                  <a:close/>
                  <a:moveTo>
                    <a:pt x="7120" y="8287"/>
                  </a:moveTo>
                  <a:lnTo>
                    <a:pt x="7120" y="12192"/>
                  </a:lnTo>
                  <a:lnTo>
                    <a:pt x="7096" y="12192"/>
                  </a:lnTo>
                  <a:lnTo>
                    <a:pt x="5001" y="13359"/>
                  </a:lnTo>
                  <a:lnTo>
                    <a:pt x="4346" y="10966"/>
                  </a:lnTo>
                  <a:lnTo>
                    <a:pt x="7120" y="8287"/>
                  </a:lnTo>
                  <a:close/>
                  <a:moveTo>
                    <a:pt x="10585" y="0"/>
                  </a:moveTo>
                  <a:lnTo>
                    <a:pt x="9823" y="417"/>
                  </a:lnTo>
                  <a:lnTo>
                    <a:pt x="7430" y="1750"/>
                  </a:lnTo>
                  <a:lnTo>
                    <a:pt x="5120" y="465"/>
                  </a:lnTo>
                  <a:lnTo>
                    <a:pt x="4358" y="48"/>
                  </a:lnTo>
                  <a:lnTo>
                    <a:pt x="4143" y="857"/>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2"/>
                  </a:lnTo>
                  <a:lnTo>
                    <a:pt x="7620" y="12859"/>
                  </a:lnTo>
                  <a:lnTo>
                    <a:pt x="9930" y="14157"/>
                  </a:lnTo>
                  <a:lnTo>
                    <a:pt x="10692" y="14573"/>
                  </a:lnTo>
                  <a:lnTo>
                    <a:pt x="10906" y="13752"/>
                  </a:lnTo>
                  <a:lnTo>
                    <a:pt x="11621" y="11156"/>
                  </a:lnTo>
                  <a:lnTo>
                    <a:pt x="14204" y="10490"/>
                  </a:lnTo>
                  <a:lnTo>
                    <a:pt x="15050" y="10263"/>
                  </a:lnTo>
                  <a:lnTo>
                    <a:pt x="14621" y="9537"/>
                  </a:lnTo>
                  <a:lnTo>
                    <a:pt x="13228" y="7215"/>
                  </a:lnTo>
                  <a:lnTo>
                    <a:pt x="14573"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4333167" y="3269110"/>
              <a:ext cx="478740" cy="465126"/>
            </a:xfrm>
            <a:custGeom>
              <a:avLst/>
              <a:gdLst/>
              <a:ahLst/>
              <a:cxnLst/>
              <a:rect l="l" t="t" r="r" b="b"/>
              <a:pathLst>
                <a:path w="15050" h="14622" extrusionOk="0">
                  <a:moveTo>
                    <a:pt x="4882" y="1286"/>
                  </a:moveTo>
                  <a:lnTo>
                    <a:pt x="7096" y="2525"/>
                  </a:lnTo>
                  <a:lnTo>
                    <a:pt x="7096" y="6311"/>
                  </a:lnTo>
                  <a:lnTo>
                    <a:pt x="4263" y="3560"/>
                  </a:lnTo>
                  <a:lnTo>
                    <a:pt x="4882" y="1286"/>
                  </a:lnTo>
                  <a:close/>
                  <a:moveTo>
                    <a:pt x="10049" y="1239"/>
                  </a:moveTo>
                  <a:lnTo>
                    <a:pt x="10704" y="3632"/>
                  </a:lnTo>
                  <a:lnTo>
                    <a:pt x="7930" y="6311"/>
                  </a:lnTo>
                  <a:lnTo>
                    <a:pt x="7930" y="2417"/>
                  </a:lnTo>
                  <a:lnTo>
                    <a:pt x="7953" y="2417"/>
                  </a:lnTo>
                  <a:lnTo>
                    <a:pt x="10049" y="1239"/>
                  </a:lnTo>
                  <a:close/>
                  <a:moveTo>
                    <a:pt x="3751" y="4215"/>
                  </a:moveTo>
                  <a:lnTo>
                    <a:pt x="6525" y="6894"/>
                  </a:lnTo>
                  <a:lnTo>
                    <a:pt x="2500" y="6894"/>
                  </a:lnTo>
                  <a:lnTo>
                    <a:pt x="1286" y="4858"/>
                  </a:lnTo>
                  <a:lnTo>
                    <a:pt x="3751" y="4215"/>
                  </a:lnTo>
                  <a:close/>
                  <a:moveTo>
                    <a:pt x="11382" y="4144"/>
                  </a:moveTo>
                  <a:lnTo>
                    <a:pt x="13728" y="4751"/>
                  </a:lnTo>
                  <a:lnTo>
                    <a:pt x="12442" y="6894"/>
                  </a:lnTo>
                  <a:lnTo>
                    <a:pt x="8549" y="6894"/>
                  </a:lnTo>
                  <a:lnTo>
                    <a:pt x="11382" y="4144"/>
                  </a:lnTo>
                  <a:close/>
                  <a:moveTo>
                    <a:pt x="12549" y="7716"/>
                  </a:moveTo>
                  <a:lnTo>
                    <a:pt x="13764" y="9752"/>
                  </a:lnTo>
                  <a:lnTo>
                    <a:pt x="11299" y="10395"/>
                  </a:lnTo>
                  <a:lnTo>
                    <a:pt x="8525" y="7716"/>
                  </a:lnTo>
                  <a:close/>
                  <a:moveTo>
                    <a:pt x="6525" y="7728"/>
                  </a:moveTo>
                  <a:lnTo>
                    <a:pt x="3667" y="10478"/>
                  </a:lnTo>
                  <a:lnTo>
                    <a:pt x="1322" y="9871"/>
                  </a:lnTo>
                  <a:lnTo>
                    <a:pt x="2608" y="7728"/>
                  </a:lnTo>
                  <a:close/>
                  <a:moveTo>
                    <a:pt x="7953" y="8299"/>
                  </a:moveTo>
                  <a:lnTo>
                    <a:pt x="10787" y="11049"/>
                  </a:lnTo>
                  <a:lnTo>
                    <a:pt x="10168" y="13323"/>
                  </a:lnTo>
                  <a:lnTo>
                    <a:pt x="7953" y="12085"/>
                  </a:lnTo>
                  <a:lnTo>
                    <a:pt x="7953"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3"/>
                  </a:lnTo>
                  <a:lnTo>
                    <a:pt x="5120" y="465"/>
                  </a:lnTo>
                  <a:lnTo>
                    <a:pt x="4358" y="48"/>
                  </a:lnTo>
                  <a:lnTo>
                    <a:pt x="4143" y="870"/>
                  </a:lnTo>
                  <a:lnTo>
                    <a:pt x="3429" y="3453"/>
                  </a:lnTo>
                  <a:lnTo>
                    <a:pt x="845" y="4132"/>
                  </a:lnTo>
                  <a:lnTo>
                    <a:pt x="0" y="4346"/>
                  </a:lnTo>
                  <a:lnTo>
                    <a:pt x="429" y="5084"/>
                  </a:lnTo>
                  <a:lnTo>
                    <a:pt x="1822" y="7406"/>
                  </a:lnTo>
                  <a:lnTo>
                    <a:pt x="476" y="9644"/>
                  </a:lnTo>
                  <a:lnTo>
                    <a:pt x="48" y="10383"/>
                  </a:lnTo>
                  <a:lnTo>
                    <a:pt x="893" y="10597"/>
                  </a:lnTo>
                  <a:lnTo>
                    <a:pt x="3560" y="11299"/>
                  </a:lnTo>
                  <a:lnTo>
                    <a:pt x="4239" y="13800"/>
                  </a:lnTo>
                  <a:lnTo>
                    <a:pt x="4465" y="14621"/>
                  </a:lnTo>
                  <a:lnTo>
                    <a:pt x="5227" y="14205"/>
                  </a:lnTo>
                  <a:lnTo>
                    <a:pt x="7620" y="12859"/>
                  </a:lnTo>
                  <a:lnTo>
                    <a:pt x="9930" y="14157"/>
                  </a:lnTo>
                  <a:lnTo>
                    <a:pt x="10692" y="14574"/>
                  </a:lnTo>
                  <a:lnTo>
                    <a:pt x="10906" y="13752"/>
                  </a:lnTo>
                  <a:lnTo>
                    <a:pt x="11621" y="11168"/>
                  </a:lnTo>
                  <a:lnTo>
                    <a:pt x="14204" y="10502"/>
                  </a:lnTo>
                  <a:lnTo>
                    <a:pt x="15050" y="10275"/>
                  </a:lnTo>
                  <a:lnTo>
                    <a:pt x="14621" y="9549"/>
                  </a:lnTo>
                  <a:lnTo>
                    <a:pt x="13228" y="7227"/>
                  </a:lnTo>
                  <a:lnTo>
                    <a:pt x="14573" y="4977"/>
                  </a:lnTo>
                  <a:lnTo>
                    <a:pt x="15002" y="4251"/>
                  </a:lnTo>
                  <a:lnTo>
                    <a:pt x="14157" y="4025"/>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5780299" y="4663629"/>
              <a:ext cx="478772" cy="464744"/>
            </a:xfrm>
            <a:custGeom>
              <a:avLst/>
              <a:gdLst/>
              <a:ahLst/>
              <a:cxnLst/>
              <a:rect l="l" t="t" r="r" b="b"/>
              <a:pathLst>
                <a:path w="15051" h="14610" extrusionOk="0">
                  <a:moveTo>
                    <a:pt x="4882" y="1286"/>
                  </a:moveTo>
                  <a:lnTo>
                    <a:pt x="7109" y="2524"/>
                  </a:lnTo>
                  <a:lnTo>
                    <a:pt x="7109" y="6322"/>
                  </a:lnTo>
                  <a:lnTo>
                    <a:pt x="4263" y="3572"/>
                  </a:lnTo>
                  <a:lnTo>
                    <a:pt x="4882" y="1286"/>
                  </a:lnTo>
                  <a:close/>
                  <a:moveTo>
                    <a:pt x="10050" y="1250"/>
                  </a:moveTo>
                  <a:lnTo>
                    <a:pt x="10705" y="3643"/>
                  </a:lnTo>
                  <a:lnTo>
                    <a:pt x="7942" y="6322"/>
                  </a:lnTo>
                  <a:lnTo>
                    <a:pt x="7942" y="2417"/>
                  </a:lnTo>
                  <a:lnTo>
                    <a:pt x="7954" y="2417"/>
                  </a:lnTo>
                  <a:lnTo>
                    <a:pt x="10050" y="1250"/>
                  </a:lnTo>
                  <a:close/>
                  <a:moveTo>
                    <a:pt x="3751" y="4203"/>
                  </a:moveTo>
                  <a:lnTo>
                    <a:pt x="6525" y="6882"/>
                  </a:lnTo>
                  <a:lnTo>
                    <a:pt x="2501" y="6882"/>
                  </a:lnTo>
                  <a:lnTo>
                    <a:pt x="1287" y="4846"/>
                  </a:lnTo>
                  <a:lnTo>
                    <a:pt x="3751" y="4203"/>
                  </a:lnTo>
                  <a:close/>
                  <a:moveTo>
                    <a:pt x="11395" y="4132"/>
                  </a:moveTo>
                  <a:lnTo>
                    <a:pt x="13729" y="4739"/>
                  </a:lnTo>
                  <a:lnTo>
                    <a:pt x="12443" y="6882"/>
                  </a:lnTo>
                  <a:lnTo>
                    <a:pt x="8538" y="6882"/>
                  </a:lnTo>
                  <a:lnTo>
                    <a:pt x="11395" y="4132"/>
                  </a:lnTo>
                  <a:close/>
                  <a:moveTo>
                    <a:pt x="12550" y="7715"/>
                  </a:moveTo>
                  <a:lnTo>
                    <a:pt x="13776" y="9763"/>
                  </a:lnTo>
                  <a:lnTo>
                    <a:pt x="11300" y="10394"/>
                  </a:lnTo>
                  <a:lnTo>
                    <a:pt x="8538" y="7715"/>
                  </a:lnTo>
                  <a:close/>
                  <a:moveTo>
                    <a:pt x="6525" y="7715"/>
                  </a:moveTo>
                  <a:lnTo>
                    <a:pt x="3668" y="10478"/>
                  </a:lnTo>
                  <a:lnTo>
                    <a:pt x="1334" y="9858"/>
                  </a:lnTo>
                  <a:lnTo>
                    <a:pt x="2608" y="7715"/>
                  </a:lnTo>
                  <a:close/>
                  <a:moveTo>
                    <a:pt x="7954" y="8287"/>
                  </a:moveTo>
                  <a:lnTo>
                    <a:pt x="10800" y="11037"/>
                  </a:lnTo>
                  <a:lnTo>
                    <a:pt x="10169" y="13311"/>
                  </a:lnTo>
                  <a:lnTo>
                    <a:pt x="7954" y="12085"/>
                  </a:lnTo>
                  <a:lnTo>
                    <a:pt x="7954" y="8287"/>
                  </a:lnTo>
                  <a:close/>
                  <a:moveTo>
                    <a:pt x="7109" y="8299"/>
                  </a:moveTo>
                  <a:lnTo>
                    <a:pt x="7109" y="12204"/>
                  </a:lnTo>
                  <a:lnTo>
                    <a:pt x="5001" y="13371"/>
                  </a:lnTo>
                  <a:lnTo>
                    <a:pt x="4335" y="10978"/>
                  </a:lnTo>
                  <a:lnTo>
                    <a:pt x="7109" y="8299"/>
                  </a:lnTo>
                  <a:close/>
                  <a:moveTo>
                    <a:pt x="10586" y="0"/>
                  </a:moveTo>
                  <a:lnTo>
                    <a:pt x="9824" y="405"/>
                  </a:lnTo>
                  <a:lnTo>
                    <a:pt x="7430" y="1750"/>
                  </a:lnTo>
                  <a:lnTo>
                    <a:pt x="5121" y="453"/>
                  </a:lnTo>
                  <a:lnTo>
                    <a:pt x="4359" y="36"/>
                  </a:lnTo>
                  <a:lnTo>
                    <a:pt x="4144" y="857"/>
                  </a:lnTo>
                  <a:lnTo>
                    <a:pt x="3430" y="3441"/>
                  </a:lnTo>
                  <a:lnTo>
                    <a:pt x="858" y="4120"/>
                  </a:lnTo>
                  <a:lnTo>
                    <a:pt x="1" y="4334"/>
                  </a:lnTo>
                  <a:lnTo>
                    <a:pt x="441" y="5072"/>
                  </a:lnTo>
                  <a:lnTo>
                    <a:pt x="1823" y="7394"/>
                  </a:lnTo>
                  <a:lnTo>
                    <a:pt x="477" y="9632"/>
                  </a:lnTo>
                  <a:lnTo>
                    <a:pt x="48"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5780299" y="2804398"/>
              <a:ext cx="478772" cy="464744"/>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98"/>
                  </a:moveTo>
                  <a:lnTo>
                    <a:pt x="7121" y="2525"/>
                  </a:lnTo>
                  <a:lnTo>
                    <a:pt x="7121" y="6323"/>
                  </a:lnTo>
                  <a:lnTo>
                    <a:pt x="4275" y="3572"/>
                  </a:lnTo>
                  <a:lnTo>
                    <a:pt x="4906" y="1298"/>
                  </a:lnTo>
                  <a:close/>
                  <a:moveTo>
                    <a:pt x="3751" y="4215"/>
                  </a:moveTo>
                  <a:lnTo>
                    <a:pt x="6525" y="6894"/>
                  </a:lnTo>
                  <a:lnTo>
                    <a:pt x="2501" y="6894"/>
                  </a:lnTo>
                  <a:lnTo>
                    <a:pt x="1287" y="4846"/>
                  </a:lnTo>
                  <a:lnTo>
                    <a:pt x="3751" y="4215"/>
                  </a:lnTo>
                  <a:close/>
                  <a:moveTo>
                    <a:pt x="11395" y="4132"/>
                  </a:moveTo>
                  <a:lnTo>
                    <a:pt x="13729" y="4751"/>
                  </a:lnTo>
                  <a:lnTo>
                    <a:pt x="12443" y="6894"/>
                  </a:lnTo>
                  <a:lnTo>
                    <a:pt x="8538" y="6894"/>
                  </a:lnTo>
                  <a:lnTo>
                    <a:pt x="11395" y="4132"/>
                  </a:lnTo>
                  <a:close/>
                  <a:moveTo>
                    <a:pt x="12562" y="7704"/>
                  </a:moveTo>
                  <a:lnTo>
                    <a:pt x="13788" y="9752"/>
                  </a:lnTo>
                  <a:lnTo>
                    <a:pt x="11312" y="10383"/>
                  </a:lnTo>
                  <a:lnTo>
                    <a:pt x="8550" y="7704"/>
                  </a:lnTo>
                  <a:close/>
                  <a:moveTo>
                    <a:pt x="6525" y="7704"/>
                  </a:moveTo>
                  <a:lnTo>
                    <a:pt x="3668" y="10478"/>
                  </a:lnTo>
                  <a:lnTo>
                    <a:pt x="1334" y="9871"/>
                  </a:lnTo>
                  <a:lnTo>
                    <a:pt x="2608"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59" y="10966"/>
                  </a:lnTo>
                  <a:lnTo>
                    <a:pt x="7133" y="8287"/>
                  </a:lnTo>
                  <a:close/>
                  <a:moveTo>
                    <a:pt x="10586" y="0"/>
                  </a:moveTo>
                  <a:lnTo>
                    <a:pt x="9824" y="417"/>
                  </a:lnTo>
                  <a:lnTo>
                    <a:pt x="7430" y="1751"/>
                  </a:lnTo>
                  <a:lnTo>
                    <a:pt x="5121" y="453"/>
                  </a:lnTo>
                  <a:lnTo>
                    <a:pt x="4370" y="48"/>
                  </a:lnTo>
                  <a:lnTo>
                    <a:pt x="4144" y="858"/>
                  </a:lnTo>
                  <a:lnTo>
                    <a:pt x="3430" y="3453"/>
                  </a:lnTo>
                  <a:lnTo>
                    <a:pt x="858" y="4120"/>
                  </a:lnTo>
                  <a:lnTo>
                    <a:pt x="1" y="4346"/>
                  </a:lnTo>
                  <a:lnTo>
                    <a:pt x="441" y="5072"/>
                  </a:lnTo>
                  <a:lnTo>
                    <a:pt x="1823" y="7394"/>
                  </a:lnTo>
                  <a:lnTo>
                    <a:pt x="477" y="9644"/>
                  </a:lnTo>
                  <a:lnTo>
                    <a:pt x="48" y="10371"/>
                  </a:lnTo>
                  <a:lnTo>
                    <a:pt x="894" y="10597"/>
                  </a:lnTo>
                  <a:lnTo>
                    <a:pt x="3561" y="11299"/>
                  </a:lnTo>
                  <a:lnTo>
                    <a:pt x="4251" y="13800"/>
                  </a:lnTo>
                  <a:lnTo>
                    <a:pt x="4466" y="14609"/>
                  </a:lnTo>
                  <a:lnTo>
                    <a:pt x="5228" y="14193"/>
                  </a:lnTo>
                  <a:lnTo>
                    <a:pt x="7621" y="12859"/>
                  </a:lnTo>
                  <a:lnTo>
                    <a:pt x="9931" y="14157"/>
                  </a:lnTo>
                  <a:lnTo>
                    <a:pt x="10693" y="14574"/>
                  </a:lnTo>
                  <a:lnTo>
                    <a:pt x="10919"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5780299" y="4198916"/>
              <a:ext cx="478772" cy="465094"/>
            </a:xfrm>
            <a:custGeom>
              <a:avLst/>
              <a:gdLst/>
              <a:ahLst/>
              <a:cxnLst/>
              <a:rect l="l" t="t" r="r" b="b"/>
              <a:pathLst>
                <a:path w="15051" h="14621" extrusionOk="0">
                  <a:moveTo>
                    <a:pt x="4882" y="1286"/>
                  </a:moveTo>
                  <a:lnTo>
                    <a:pt x="7109" y="2512"/>
                  </a:lnTo>
                  <a:lnTo>
                    <a:pt x="7109" y="6310"/>
                  </a:lnTo>
                  <a:lnTo>
                    <a:pt x="4263" y="3560"/>
                  </a:lnTo>
                  <a:lnTo>
                    <a:pt x="4882"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38" y="6882"/>
                  </a:lnTo>
                  <a:lnTo>
                    <a:pt x="11395" y="4132"/>
                  </a:lnTo>
                  <a:close/>
                  <a:moveTo>
                    <a:pt x="3751" y="4215"/>
                  </a:moveTo>
                  <a:lnTo>
                    <a:pt x="6525" y="6894"/>
                  </a:lnTo>
                  <a:lnTo>
                    <a:pt x="2501" y="6894"/>
                  </a:lnTo>
                  <a:lnTo>
                    <a:pt x="1287" y="4858"/>
                  </a:lnTo>
                  <a:lnTo>
                    <a:pt x="3751" y="4215"/>
                  </a:lnTo>
                  <a:close/>
                  <a:moveTo>
                    <a:pt x="12550" y="7715"/>
                  </a:moveTo>
                  <a:lnTo>
                    <a:pt x="13776" y="9751"/>
                  </a:lnTo>
                  <a:lnTo>
                    <a:pt x="11300" y="10394"/>
                  </a:lnTo>
                  <a:lnTo>
                    <a:pt x="8538" y="7715"/>
                  </a:lnTo>
                  <a:close/>
                  <a:moveTo>
                    <a:pt x="6525" y="7715"/>
                  </a:moveTo>
                  <a:lnTo>
                    <a:pt x="3668" y="10466"/>
                  </a:lnTo>
                  <a:lnTo>
                    <a:pt x="1334" y="9859"/>
                  </a:lnTo>
                  <a:lnTo>
                    <a:pt x="2608"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1"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58" y="4132"/>
                  </a:lnTo>
                  <a:lnTo>
                    <a:pt x="1" y="4346"/>
                  </a:lnTo>
                  <a:lnTo>
                    <a:pt x="441" y="5084"/>
                  </a:lnTo>
                  <a:lnTo>
                    <a:pt x="1823" y="7406"/>
                  </a:lnTo>
                  <a:lnTo>
                    <a:pt x="477" y="9644"/>
                  </a:lnTo>
                  <a:lnTo>
                    <a:pt x="48"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5298187" y="2804398"/>
              <a:ext cx="478359" cy="464744"/>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82" y="1274"/>
                  </a:moveTo>
                  <a:lnTo>
                    <a:pt x="7096" y="2513"/>
                  </a:lnTo>
                  <a:lnTo>
                    <a:pt x="7096" y="6311"/>
                  </a:lnTo>
                  <a:lnTo>
                    <a:pt x="4251" y="3560"/>
                  </a:lnTo>
                  <a:lnTo>
                    <a:pt x="4882" y="1274"/>
                  </a:lnTo>
                  <a:close/>
                  <a:moveTo>
                    <a:pt x="3739" y="4215"/>
                  </a:moveTo>
                  <a:lnTo>
                    <a:pt x="6513" y="6894"/>
                  </a:lnTo>
                  <a:lnTo>
                    <a:pt x="2489" y="6894"/>
                  </a:lnTo>
                  <a:lnTo>
                    <a:pt x="1274" y="4846"/>
                  </a:lnTo>
                  <a:lnTo>
                    <a:pt x="3739" y="4215"/>
                  </a:lnTo>
                  <a:close/>
                  <a:moveTo>
                    <a:pt x="11383" y="4132"/>
                  </a:moveTo>
                  <a:lnTo>
                    <a:pt x="13716" y="4751"/>
                  </a:lnTo>
                  <a:lnTo>
                    <a:pt x="12442" y="6894"/>
                  </a:lnTo>
                  <a:lnTo>
                    <a:pt x="8525" y="6894"/>
                  </a:lnTo>
                  <a:lnTo>
                    <a:pt x="11383" y="4132"/>
                  </a:lnTo>
                  <a:close/>
                  <a:moveTo>
                    <a:pt x="12561" y="7704"/>
                  </a:moveTo>
                  <a:lnTo>
                    <a:pt x="13776" y="9752"/>
                  </a:lnTo>
                  <a:lnTo>
                    <a:pt x="11311" y="10383"/>
                  </a:lnTo>
                  <a:lnTo>
                    <a:pt x="8537" y="7704"/>
                  </a:lnTo>
                  <a:close/>
                  <a:moveTo>
                    <a:pt x="6525" y="7704"/>
                  </a:moveTo>
                  <a:lnTo>
                    <a:pt x="3667" y="10478"/>
                  </a:lnTo>
                  <a:lnTo>
                    <a:pt x="1334" y="9871"/>
                  </a:lnTo>
                  <a:lnTo>
                    <a:pt x="2608"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78" y="3322"/>
                  </a:lnTo>
                  <a:lnTo>
                    <a:pt x="10799"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5297805" y="4198916"/>
              <a:ext cx="478740" cy="465094"/>
            </a:xfrm>
            <a:custGeom>
              <a:avLst/>
              <a:gdLst/>
              <a:ahLst/>
              <a:cxnLst/>
              <a:rect l="l" t="t" r="r" b="b"/>
              <a:pathLst>
                <a:path w="15050" h="14621" extrusionOk="0">
                  <a:moveTo>
                    <a:pt x="4894" y="1286"/>
                  </a:moveTo>
                  <a:lnTo>
                    <a:pt x="7108" y="2512"/>
                  </a:lnTo>
                  <a:lnTo>
                    <a:pt x="7108" y="6310"/>
                  </a:lnTo>
                  <a:lnTo>
                    <a:pt x="4263" y="3560"/>
                  </a:lnTo>
                  <a:lnTo>
                    <a:pt x="4894" y="1286"/>
                  </a:lnTo>
                  <a:close/>
                  <a:moveTo>
                    <a:pt x="10049" y="1238"/>
                  </a:moveTo>
                  <a:lnTo>
                    <a:pt x="10704" y="3632"/>
                  </a:lnTo>
                  <a:lnTo>
                    <a:pt x="7942" y="6310"/>
                  </a:lnTo>
                  <a:lnTo>
                    <a:pt x="7942" y="2417"/>
                  </a:lnTo>
                  <a:lnTo>
                    <a:pt x="7954" y="2417"/>
                  </a:lnTo>
                  <a:lnTo>
                    <a:pt x="10049" y="1238"/>
                  </a:lnTo>
                  <a:close/>
                  <a:moveTo>
                    <a:pt x="3751" y="4215"/>
                  </a:moveTo>
                  <a:lnTo>
                    <a:pt x="6525" y="6894"/>
                  </a:lnTo>
                  <a:lnTo>
                    <a:pt x="2501" y="6894"/>
                  </a:lnTo>
                  <a:lnTo>
                    <a:pt x="1286" y="4858"/>
                  </a:lnTo>
                  <a:lnTo>
                    <a:pt x="3751" y="4215"/>
                  </a:lnTo>
                  <a:close/>
                  <a:moveTo>
                    <a:pt x="11395" y="4132"/>
                  </a:moveTo>
                  <a:lnTo>
                    <a:pt x="13728" y="4739"/>
                  </a:lnTo>
                  <a:lnTo>
                    <a:pt x="12454" y="6894"/>
                  </a:lnTo>
                  <a:lnTo>
                    <a:pt x="8537" y="6894"/>
                  </a:lnTo>
                  <a:lnTo>
                    <a:pt x="11395" y="4132"/>
                  </a:lnTo>
                  <a:close/>
                  <a:moveTo>
                    <a:pt x="12549" y="7715"/>
                  </a:moveTo>
                  <a:lnTo>
                    <a:pt x="13776" y="9751"/>
                  </a:lnTo>
                  <a:lnTo>
                    <a:pt x="11299" y="10394"/>
                  </a:lnTo>
                  <a:lnTo>
                    <a:pt x="8537" y="7715"/>
                  </a:lnTo>
                  <a:close/>
                  <a:moveTo>
                    <a:pt x="6525" y="7715"/>
                  </a:moveTo>
                  <a:lnTo>
                    <a:pt x="3667" y="10466"/>
                  </a:lnTo>
                  <a:lnTo>
                    <a:pt x="1334" y="9859"/>
                  </a:lnTo>
                  <a:lnTo>
                    <a:pt x="2608" y="7715"/>
                  </a:lnTo>
                  <a:close/>
                  <a:moveTo>
                    <a:pt x="7954" y="8299"/>
                  </a:moveTo>
                  <a:lnTo>
                    <a:pt x="10799" y="11049"/>
                  </a:lnTo>
                  <a:lnTo>
                    <a:pt x="10168" y="13323"/>
                  </a:lnTo>
                  <a:lnTo>
                    <a:pt x="7954" y="12085"/>
                  </a:lnTo>
                  <a:lnTo>
                    <a:pt x="7954" y="8299"/>
                  </a:lnTo>
                  <a:close/>
                  <a:moveTo>
                    <a:pt x="7120" y="8299"/>
                  </a:moveTo>
                  <a:lnTo>
                    <a:pt x="7120" y="12192"/>
                  </a:lnTo>
                  <a:lnTo>
                    <a:pt x="7108" y="12192"/>
                  </a:lnTo>
                  <a:lnTo>
                    <a:pt x="5013"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8" y="4132"/>
                  </a:lnTo>
                  <a:lnTo>
                    <a:pt x="0" y="4346"/>
                  </a:lnTo>
                  <a:lnTo>
                    <a:pt x="441" y="5084"/>
                  </a:lnTo>
                  <a:lnTo>
                    <a:pt x="1822" y="7406"/>
                  </a:lnTo>
                  <a:lnTo>
                    <a:pt x="477"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4" y="4977"/>
                  </a:lnTo>
                  <a:lnTo>
                    <a:pt x="15002" y="4251"/>
                  </a:lnTo>
                  <a:lnTo>
                    <a:pt x="14157" y="4024"/>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5297805" y="3734204"/>
              <a:ext cx="478740" cy="464744"/>
            </a:xfrm>
            <a:custGeom>
              <a:avLst/>
              <a:gdLst/>
              <a:ahLst/>
              <a:cxnLst/>
              <a:rect l="l" t="t" r="r" b="b"/>
              <a:pathLst>
                <a:path w="15050" h="14610" extrusionOk="0">
                  <a:moveTo>
                    <a:pt x="4894" y="1274"/>
                  </a:moveTo>
                  <a:lnTo>
                    <a:pt x="7108" y="2512"/>
                  </a:lnTo>
                  <a:lnTo>
                    <a:pt x="7108" y="6311"/>
                  </a:lnTo>
                  <a:lnTo>
                    <a:pt x="4263" y="3560"/>
                  </a:lnTo>
                  <a:lnTo>
                    <a:pt x="4894" y="1274"/>
                  </a:lnTo>
                  <a:close/>
                  <a:moveTo>
                    <a:pt x="10049" y="1238"/>
                  </a:moveTo>
                  <a:lnTo>
                    <a:pt x="10704" y="3632"/>
                  </a:lnTo>
                  <a:lnTo>
                    <a:pt x="7942" y="6311"/>
                  </a:lnTo>
                  <a:lnTo>
                    <a:pt x="7942" y="2405"/>
                  </a:lnTo>
                  <a:lnTo>
                    <a:pt x="7954" y="2405"/>
                  </a:lnTo>
                  <a:lnTo>
                    <a:pt x="10049" y="1238"/>
                  </a:lnTo>
                  <a:close/>
                  <a:moveTo>
                    <a:pt x="3751" y="4215"/>
                  </a:moveTo>
                  <a:lnTo>
                    <a:pt x="6525" y="6894"/>
                  </a:lnTo>
                  <a:lnTo>
                    <a:pt x="2501" y="6894"/>
                  </a:lnTo>
                  <a:lnTo>
                    <a:pt x="1286" y="4846"/>
                  </a:lnTo>
                  <a:lnTo>
                    <a:pt x="3751" y="4215"/>
                  </a:lnTo>
                  <a:close/>
                  <a:moveTo>
                    <a:pt x="11395" y="4132"/>
                  </a:moveTo>
                  <a:lnTo>
                    <a:pt x="13728" y="4751"/>
                  </a:lnTo>
                  <a:lnTo>
                    <a:pt x="12454" y="6894"/>
                  </a:lnTo>
                  <a:lnTo>
                    <a:pt x="8537" y="6894"/>
                  </a:lnTo>
                  <a:lnTo>
                    <a:pt x="11395" y="4132"/>
                  </a:lnTo>
                  <a:close/>
                  <a:moveTo>
                    <a:pt x="12549" y="7704"/>
                  </a:moveTo>
                  <a:lnTo>
                    <a:pt x="13776" y="9751"/>
                  </a:lnTo>
                  <a:lnTo>
                    <a:pt x="11299" y="10382"/>
                  </a:lnTo>
                  <a:lnTo>
                    <a:pt x="8537" y="7704"/>
                  </a:lnTo>
                  <a:close/>
                  <a:moveTo>
                    <a:pt x="6525" y="7704"/>
                  </a:moveTo>
                  <a:lnTo>
                    <a:pt x="3667" y="10466"/>
                  </a:lnTo>
                  <a:lnTo>
                    <a:pt x="1334" y="9847"/>
                  </a:lnTo>
                  <a:lnTo>
                    <a:pt x="2608" y="7704"/>
                  </a:lnTo>
                  <a:close/>
                  <a:moveTo>
                    <a:pt x="7954" y="8287"/>
                  </a:moveTo>
                  <a:lnTo>
                    <a:pt x="10799" y="11037"/>
                  </a:lnTo>
                  <a:lnTo>
                    <a:pt x="10168" y="13323"/>
                  </a:lnTo>
                  <a:lnTo>
                    <a:pt x="7954" y="12085"/>
                  </a:lnTo>
                  <a:lnTo>
                    <a:pt x="7954" y="8287"/>
                  </a:lnTo>
                  <a:close/>
                  <a:moveTo>
                    <a:pt x="7120" y="8287"/>
                  </a:moveTo>
                  <a:lnTo>
                    <a:pt x="7120" y="12192"/>
                  </a:lnTo>
                  <a:lnTo>
                    <a:pt x="7108" y="12192"/>
                  </a:lnTo>
                  <a:lnTo>
                    <a:pt x="5013"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8" y="4120"/>
                  </a:lnTo>
                  <a:lnTo>
                    <a:pt x="0" y="4346"/>
                  </a:lnTo>
                  <a:lnTo>
                    <a:pt x="441" y="5072"/>
                  </a:lnTo>
                  <a:lnTo>
                    <a:pt x="1822" y="7394"/>
                  </a:lnTo>
                  <a:lnTo>
                    <a:pt x="477"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4"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5297424" y="3269110"/>
              <a:ext cx="479122" cy="465126"/>
            </a:xfrm>
            <a:custGeom>
              <a:avLst/>
              <a:gdLst/>
              <a:ahLst/>
              <a:cxnLst/>
              <a:rect l="l" t="t" r="r" b="b"/>
              <a:pathLst>
                <a:path w="15062" h="14622" extrusionOk="0">
                  <a:moveTo>
                    <a:pt x="4906" y="1286"/>
                  </a:moveTo>
                  <a:lnTo>
                    <a:pt x="7120" y="2525"/>
                  </a:lnTo>
                  <a:lnTo>
                    <a:pt x="7120" y="6311"/>
                  </a:lnTo>
                  <a:lnTo>
                    <a:pt x="4275" y="3560"/>
                  </a:lnTo>
                  <a:lnTo>
                    <a:pt x="4906" y="1286"/>
                  </a:lnTo>
                  <a:close/>
                  <a:moveTo>
                    <a:pt x="10061" y="1239"/>
                  </a:moveTo>
                  <a:lnTo>
                    <a:pt x="10716" y="3632"/>
                  </a:lnTo>
                  <a:lnTo>
                    <a:pt x="7954" y="6311"/>
                  </a:lnTo>
                  <a:lnTo>
                    <a:pt x="7954" y="2417"/>
                  </a:lnTo>
                  <a:lnTo>
                    <a:pt x="7966" y="2417"/>
                  </a:lnTo>
                  <a:lnTo>
                    <a:pt x="10061" y="1239"/>
                  </a:lnTo>
                  <a:close/>
                  <a:moveTo>
                    <a:pt x="3763" y="4215"/>
                  </a:moveTo>
                  <a:lnTo>
                    <a:pt x="6537" y="6894"/>
                  </a:lnTo>
                  <a:lnTo>
                    <a:pt x="2513" y="6894"/>
                  </a:lnTo>
                  <a:lnTo>
                    <a:pt x="1310" y="4858"/>
                  </a:lnTo>
                  <a:lnTo>
                    <a:pt x="3763" y="4215"/>
                  </a:lnTo>
                  <a:close/>
                  <a:moveTo>
                    <a:pt x="11407" y="4144"/>
                  </a:moveTo>
                  <a:lnTo>
                    <a:pt x="13740" y="4751"/>
                  </a:lnTo>
                  <a:lnTo>
                    <a:pt x="12466" y="6894"/>
                  </a:lnTo>
                  <a:lnTo>
                    <a:pt x="8549" y="6894"/>
                  </a:lnTo>
                  <a:lnTo>
                    <a:pt x="11407" y="4144"/>
                  </a:lnTo>
                  <a:close/>
                  <a:moveTo>
                    <a:pt x="12561" y="7716"/>
                  </a:moveTo>
                  <a:lnTo>
                    <a:pt x="13788" y="9752"/>
                  </a:lnTo>
                  <a:lnTo>
                    <a:pt x="11311" y="10395"/>
                  </a:lnTo>
                  <a:lnTo>
                    <a:pt x="8549" y="7716"/>
                  </a:lnTo>
                  <a:close/>
                  <a:moveTo>
                    <a:pt x="6537" y="7728"/>
                  </a:moveTo>
                  <a:lnTo>
                    <a:pt x="3679" y="10478"/>
                  </a:lnTo>
                  <a:lnTo>
                    <a:pt x="1346" y="9871"/>
                  </a:lnTo>
                  <a:lnTo>
                    <a:pt x="2620" y="7728"/>
                  </a:lnTo>
                  <a:close/>
                  <a:moveTo>
                    <a:pt x="7966" y="8299"/>
                  </a:moveTo>
                  <a:lnTo>
                    <a:pt x="10811" y="11049"/>
                  </a:lnTo>
                  <a:lnTo>
                    <a:pt x="10180" y="13323"/>
                  </a:lnTo>
                  <a:lnTo>
                    <a:pt x="7966" y="12085"/>
                  </a:lnTo>
                  <a:lnTo>
                    <a:pt x="7966" y="8299"/>
                  </a:lnTo>
                  <a:close/>
                  <a:moveTo>
                    <a:pt x="7132" y="8299"/>
                  </a:moveTo>
                  <a:lnTo>
                    <a:pt x="7132" y="12192"/>
                  </a:lnTo>
                  <a:lnTo>
                    <a:pt x="7120" y="12192"/>
                  </a:lnTo>
                  <a:lnTo>
                    <a:pt x="5025" y="13371"/>
                  </a:lnTo>
                  <a:lnTo>
                    <a:pt x="4358" y="10978"/>
                  </a:lnTo>
                  <a:lnTo>
                    <a:pt x="7132" y="8299"/>
                  </a:lnTo>
                  <a:close/>
                  <a:moveTo>
                    <a:pt x="10597" y="0"/>
                  </a:moveTo>
                  <a:lnTo>
                    <a:pt x="9835" y="417"/>
                  </a:lnTo>
                  <a:lnTo>
                    <a:pt x="7442" y="1763"/>
                  </a:lnTo>
                  <a:lnTo>
                    <a:pt x="5132" y="465"/>
                  </a:lnTo>
                  <a:lnTo>
                    <a:pt x="4382" y="48"/>
                  </a:lnTo>
                  <a:lnTo>
                    <a:pt x="4156" y="870"/>
                  </a:lnTo>
                  <a:lnTo>
                    <a:pt x="3441" y="3453"/>
                  </a:lnTo>
                  <a:lnTo>
                    <a:pt x="858" y="4132"/>
                  </a:lnTo>
                  <a:lnTo>
                    <a:pt x="0" y="4346"/>
                  </a:lnTo>
                  <a:lnTo>
                    <a:pt x="453" y="5084"/>
                  </a:lnTo>
                  <a:lnTo>
                    <a:pt x="1834" y="7406"/>
                  </a:lnTo>
                  <a:lnTo>
                    <a:pt x="489" y="9644"/>
                  </a:lnTo>
                  <a:lnTo>
                    <a:pt x="60" y="10383"/>
                  </a:lnTo>
                  <a:lnTo>
                    <a:pt x="905" y="10597"/>
                  </a:lnTo>
                  <a:lnTo>
                    <a:pt x="3572" y="11299"/>
                  </a:lnTo>
                  <a:lnTo>
                    <a:pt x="4263" y="13800"/>
                  </a:lnTo>
                  <a:lnTo>
                    <a:pt x="4477" y="14621"/>
                  </a:lnTo>
                  <a:lnTo>
                    <a:pt x="5239" y="14205"/>
                  </a:lnTo>
                  <a:lnTo>
                    <a:pt x="7632" y="12859"/>
                  </a:lnTo>
                  <a:lnTo>
                    <a:pt x="9942" y="14157"/>
                  </a:lnTo>
                  <a:lnTo>
                    <a:pt x="10704" y="14574"/>
                  </a:lnTo>
                  <a:lnTo>
                    <a:pt x="10930" y="13752"/>
                  </a:lnTo>
                  <a:lnTo>
                    <a:pt x="11645" y="11168"/>
                  </a:lnTo>
                  <a:lnTo>
                    <a:pt x="14216" y="10502"/>
                  </a:lnTo>
                  <a:lnTo>
                    <a:pt x="15062" y="10275"/>
                  </a:lnTo>
                  <a:lnTo>
                    <a:pt x="14633" y="9549"/>
                  </a:lnTo>
                  <a:lnTo>
                    <a:pt x="13252" y="7227"/>
                  </a:lnTo>
                  <a:lnTo>
                    <a:pt x="14586" y="4977"/>
                  </a:lnTo>
                  <a:lnTo>
                    <a:pt x="15014" y="4251"/>
                  </a:lnTo>
                  <a:lnTo>
                    <a:pt x="14169" y="4025"/>
                  </a:lnTo>
                  <a:lnTo>
                    <a:pt x="11502" y="3322"/>
                  </a:lnTo>
                  <a:lnTo>
                    <a:pt x="10823" y="822"/>
                  </a:lnTo>
                  <a:lnTo>
                    <a:pt x="10597"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5297805" y="4663629"/>
              <a:ext cx="478740" cy="464744"/>
            </a:xfrm>
            <a:custGeom>
              <a:avLst/>
              <a:gdLst/>
              <a:ahLst/>
              <a:cxnLst/>
              <a:rect l="l" t="t" r="r" b="b"/>
              <a:pathLst>
                <a:path w="15050" h="14610" extrusionOk="0">
                  <a:moveTo>
                    <a:pt x="4894" y="1286"/>
                  </a:moveTo>
                  <a:lnTo>
                    <a:pt x="7108" y="2524"/>
                  </a:lnTo>
                  <a:lnTo>
                    <a:pt x="7108" y="6322"/>
                  </a:lnTo>
                  <a:lnTo>
                    <a:pt x="4263" y="3572"/>
                  </a:lnTo>
                  <a:lnTo>
                    <a:pt x="4894" y="1286"/>
                  </a:lnTo>
                  <a:close/>
                  <a:moveTo>
                    <a:pt x="10049" y="1250"/>
                  </a:moveTo>
                  <a:lnTo>
                    <a:pt x="10704" y="3643"/>
                  </a:lnTo>
                  <a:lnTo>
                    <a:pt x="7942" y="6322"/>
                  </a:lnTo>
                  <a:lnTo>
                    <a:pt x="7942" y="2417"/>
                  </a:lnTo>
                  <a:lnTo>
                    <a:pt x="7954" y="2417"/>
                  </a:lnTo>
                  <a:lnTo>
                    <a:pt x="10049" y="1250"/>
                  </a:lnTo>
                  <a:close/>
                  <a:moveTo>
                    <a:pt x="3751" y="4203"/>
                  </a:moveTo>
                  <a:lnTo>
                    <a:pt x="6525" y="6882"/>
                  </a:lnTo>
                  <a:lnTo>
                    <a:pt x="2501" y="6882"/>
                  </a:lnTo>
                  <a:lnTo>
                    <a:pt x="1286" y="4846"/>
                  </a:lnTo>
                  <a:lnTo>
                    <a:pt x="3751" y="4203"/>
                  </a:lnTo>
                  <a:close/>
                  <a:moveTo>
                    <a:pt x="11395" y="4132"/>
                  </a:moveTo>
                  <a:lnTo>
                    <a:pt x="13728" y="4739"/>
                  </a:lnTo>
                  <a:lnTo>
                    <a:pt x="12454" y="6882"/>
                  </a:lnTo>
                  <a:lnTo>
                    <a:pt x="8537" y="6882"/>
                  </a:lnTo>
                  <a:lnTo>
                    <a:pt x="11395" y="4132"/>
                  </a:lnTo>
                  <a:close/>
                  <a:moveTo>
                    <a:pt x="12573" y="7715"/>
                  </a:moveTo>
                  <a:lnTo>
                    <a:pt x="13788" y="9763"/>
                  </a:lnTo>
                  <a:lnTo>
                    <a:pt x="11323" y="10394"/>
                  </a:lnTo>
                  <a:lnTo>
                    <a:pt x="8549"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13"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8" y="4120"/>
                  </a:lnTo>
                  <a:lnTo>
                    <a:pt x="0" y="4334"/>
                  </a:lnTo>
                  <a:lnTo>
                    <a:pt x="441" y="5072"/>
                  </a:lnTo>
                  <a:lnTo>
                    <a:pt x="1822" y="7394"/>
                  </a:lnTo>
                  <a:lnTo>
                    <a:pt x="477"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665530" y="3269110"/>
              <a:ext cx="478391" cy="465126"/>
            </a:xfrm>
            <a:custGeom>
              <a:avLst/>
              <a:gdLst/>
              <a:ahLst/>
              <a:cxnLst/>
              <a:rect l="l" t="t" r="r" b="b"/>
              <a:pathLst>
                <a:path w="15039" h="14622" extrusionOk="0">
                  <a:moveTo>
                    <a:pt x="4882" y="1286"/>
                  </a:moveTo>
                  <a:lnTo>
                    <a:pt x="7097" y="2525"/>
                  </a:lnTo>
                  <a:lnTo>
                    <a:pt x="7097" y="6311"/>
                  </a:lnTo>
                  <a:lnTo>
                    <a:pt x="4251" y="3560"/>
                  </a:lnTo>
                  <a:lnTo>
                    <a:pt x="4882" y="1286"/>
                  </a:lnTo>
                  <a:close/>
                  <a:moveTo>
                    <a:pt x="10038" y="1239"/>
                  </a:moveTo>
                  <a:lnTo>
                    <a:pt x="10704" y="3632"/>
                  </a:lnTo>
                  <a:lnTo>
                    <a:pt x="7930" y="6311"/>
                  </a:lnTo>
                  <a:lnTo>
                    <a:pt x="7930" y="2417"/>
                  </a:lnTo>
                  <a:lnTo>
                    <a:pt x="7942" y="2417"/>
                  </a:lnTo>
                  <a:lnTo>
                    <a:pt x="10038" y="1239"/>
                  </a:lnTo>
                  <a:close/>
                  <a:moveTo>
                    <a:pt x="3751" y="4215"/>
                  </a:moveTo>
                  <a:lnTo>
                    <a:pt x="6513" y="6894"/>
                  </a:lnTo>
                  <a:lnTo>
                    <a:pt x="2501" y="6894"/>
                  </a:lnTo>
                  <a:lnTo>
                    <a:pt x="1298" y="4858"/>
                  </a:lnTo>
                  <a:lnTo>
                    <a:pt x="3751" y="4215"/>
                  </a:lnTo>
                  <a:close/>
                  <a:moveTo>
                    <a:pt x="11383" y="4144"/>
                  </a:moveTo>
                  <a:lnTo>
                    <a:pt x="13717" y="4751"/>
                  </a:lnTo>
                  <a:lnTo>
                    <a:pt x="12443" y="6894"/>
                  </a:lnTo>
                  <a:lnTo>
                    <a:pt x="8526" y="6894"/>
                  </a:lnTo>
                  <a:lnTo>
                    <a:pt x="11383" y="4144"/>
                  </a:lnTo>
                  <a:close/>
                  <a:moveTo>
                    <a:pt x="12550" y="7716"/>
                  </a:moveTo>
                  <a:lnTo>
                    <a:pt x="13764" y="9752"/>
                  </a:lnTo>
                  <a:lnTo>
                    <a:pt x="11300" y="10395"/>
                  </a:lnTo>
                  <a:lnTo>
                    <a:pt x="8526" y="7716"/>
                  </a:lnTo>
                  <a:close/>
                  <a:moveTo>
                    <a:pt x="6513" y="7728"/>
                  </a:moveTo>
                  <a:lnTo>
                    <a:pt x="3656" y="10478"/>
                  </a:lnTo>
                  <a:lnTo>
                    <a:pt x="1322" y="9871"/>
                  </a:lnTo>
                  <a:lnTo>
                    <a:pt x="2596" y="7728"/>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16" y="14205"/>
                  </a:lnTo>
                  <a:lnTo>
                    <a:pt x="7621" y="12859"/>
                  </a:lnTo>
                  <a:lnTo>
                    <a:pt x="9919" y="14157"/>
                  </a:lnTo>
                  <a:lnTo>
                    <a:pt x="10681" y="14574"/>
                  </a:lnTo>
                  <a:lnTo>
                    <a:pt x="10907" y="13752"/>
                  </a:lnTo>
                  <a:lnTo>
                    <a:pt x="11621" y="11168"/>
                  </a:lnTo>
                  <a:lnTo>
                    <a:pt x="14193" y="10502"/>
                  </a:lnTo>
                  <a:lnTo>
                    <a:pt x="15038" y="10275"/>
                  </a:lnTo>
                  <a:lnTo>
                    <a:pt x="14610" y="9549"/>
                  </a:lnTo>
                  <a:lnTo>
                    <a:pt x="13229" y="7227"/>
                  </a:lnTo>
                  <a:lnTo>
                    <a:pt x="14562" y="4977"/>
                  </a:lnTo>
                  <a:lnTo>
                    <a:pt x="15003" y="4251"/>
                  </a:lnTo>
                  <a:lnTo>
                    <a:pt x="14145" y="4025"/>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183036" y="3269110"/>
              <a:ext cx="478740" cy="465126"/>
            </a:xfrm>
            <a:custGeom>
              <a:avLst/>
              <a:gdLst/>
              <a:ahLst/>
              <a:cxnLst/>
              <a:rect l="l" t="t" r="r" b="b"/>
              <a:pathLst>
                <a:path w="15050" h="14622" extrusionOk="0">
                  <a:moveTo>
                    <a:pt x="4882" y="1286"/>
                  </a:moveTo>
                  <a:lnTo>
                    <a:pt x="7096" y="2525"/>
                  </a:lnTo>
                  <a:lnTo>
                    <a:pt x="7096" y="6311"/>
                  </a:lnTo>
                  <a:lnTo>
                    <a:pt x="4263" y="3560"/>
                  </a:lnTo>
                  <a:lnTo>
                    <a:pt x="4882" y="1286"/>
                  </a:lnTo>
                  <a:close/>
                  <a:moveTo>
                    <a:pt x="10049" y="1239"/>
                  </a:moveTo>
                  <a:lnTo>
                    <a:pt x="10704" y="3632"/>
                  </a:lnTo>
                  <a:lnTo>
                    <a:pt x="7930" y="6311"/>
                  </a:lnTo>
                  <a:lnTo>
                    <a:pt x="7930" y="2417"/>
                  </a:lnTo>
                  <a:lnTo>
                    <a:pt x="7953" y="2417"/>
                  </a:lnTo>
                  <a:lnTo>
                    <a:pt x="10049" y="1239"/>
                  </a:lnTo>
                  <a:close/>
                  <a:moveTo>
                    <a:pt x="3751" y="4215"/>
                  </a:moveTo>
                  <a:lnTo>
                    <a:pt x="6525" y="6894"/>
                  </a:lnTo>
                  <a:lnTo>
                    <a:pt x="2500" y="6894"/>
                  </a:lnTo>
                  <a:lnTo>
                    <a:pt x="1286" y="4858"/>
                  </a:lnTo>
                  <a:lnTo>
                    <a:pt x="3751" y="4215"/>
                  </a:lnTo>
                  <a:close/>
                  <a:moveTo>
                    <a:pt x="11382" y="4144"/>
                  </a:moveTo>
                  <a:lnTo>
                    <a:pt x="13728" y="4751"/>
                  </a:lnTo>
                  <a:lnTo>
                    <a:pt x="12442" y="6894"/>
                  </a:lnTo>
                  <a:lnTo>
                    <a:pt x="8525" y="6894"/>
                  </a:lnTo>
                  <a:lnTo>
                    <a:pt x="11382" y="4144"/>
                  </a:lnTo>
                  <a:close/>
                  <a:moveTo>
                    <a:pt x="12549" y="7716"/>
                  </a:moveTo>
                  <a:lnTo>
                    <a:pt x="13764" y="9752"/>
                  </a:lnTo>
                  <a:lnTo>
                    <a:pt x="11299" y="10395"/>
                  </a:lnTo>
                  <a:lnTo>
                    <a:pt x="8525" y="7716"/>
                  </a:lnTo>
                  <a:close/>
                  <a:moveTo>
                    <a:pt x="6525" y="7728"/>
                  </a:moveTo>
                  <a:lnTo>
                    <a:pt x="3667" y="10478"/>
                  </a:lnTo>
                  <a:lnTo>
                    <a:pt x="1322" y="9871"/>
                  </a:lnTo>
                  <a:lnTo>
                    <a:pt x="2608" y="7728"/>
                  </a:lnTo>
                  <a:close/>
                  <a:moveTo>
                    <a:pt x="7953" y="8299"/>
                  </a:moveTo>
                  <a:lnTo>
                    <a:pt x="10787" y="11049"/>
                  </a:lnTo>
                  <a:lnTo>
                    <a:pt x="10168" y="13323"/>
                  </a:lnTo>
                  <a:lnTo>
                    <a:pt x="7942" y="12085"/>
                  </a:lnTo>
                  <a:lnTo>
                    <a:pt x="7942"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3"/>
                  </a:lnTo>
                  <a:lnTo>
                    <a:pt x="5120" y="465"/>
                  </a:lnTo>
                  <a:lnTo>
                    <a:pt x="4358" y="48"/>
                  </a:lnTo>
                  <a:lnTo>
                    <a:pt x="4143" y="870"/>
                  </a:lnTo>
                  <a:lnTo>
                    <a:pt x="3429" y="3453"/>
                  </a:lnTo>
                  <a:lnTo>
                    <a:pt x="845" y="4132"/>
                  </a:lnTo>
                  <a:lnTo>
                    <a:pt x="0" y="4346"/>
                  </a:lnTo>
                  <a:lnTo>
                    <a:pt x="429" y="5084"/>
                  </a:lnTo>
                  <a:lnTo>
                    <a:pt x="1822" y="7406"/>
                  </a:lnTo>
                  <a:lnTo>
                    <a:pt x="476"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2" y="10502"/>
                  </a:lnTo>
                  <a:lnTo>
                    <a:pt x="15050" y="10275"/>
                  </a:lnTo>
                  <a:lnTo>
                    <a:pt x="14609" y="9549"/>
                  </a:lnTo>
                  <a:lnTo>
                    <a:pt x="13228" y="7227"/>
                  </a:lnTo>
                  <a:lnTo>
                    <a:pt x="14573" y="4977"/>
                  </a:lnTo>
                  <a:lnTo>
                    <a:pt x="15002" y="4251"/>
                  </a:lnTo>
                  <a:lnTo>
                    <a:pt x="14157" y="4025"/>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7700510" y="2804398"/>
              <a:ext cx="478772" cy="464744"/>
            </a:xfrm>
            <a:custGeom>
              <a:avLst/>
              <a:gdLst/>
              <a:ahLst/>
              <a:cxnLst/>
              <a:rect l="l" t="t" r="r" b="b"/>
              <a:pathLst>
                <a:path w="15051" h="14610" extrusionOk="0">
                  <a:moveTo>
                    <a:pt x="10049" y="1239"/>
                  </a:moveTo>
                  <a:lnTo>
                    <a:pt x="10704" y="3632"/>
                  </a:lnTo>
                  <a:lnTo>
                    <a:pt x="7942" y="6311"/>
                  </a:lnTo>
                  <a:lnTo>
                    <a:pt x="7942" y="2405"/>
                  </a:lnTo>
                  <a:lnTo>
                    <a:pt x="7954" y="2405"/>
                  </a:lnTo>
                  <a:lnTo>
                    <a:pt x="10049" y="1239"/>
                  </a:lnTo>
                  <a:close/>
                  <a:moveTo>
                    <a:pt x="4906" y="1298"/>
                  </a:moveTo>
                  <a:lnTo>
                    <a:pt x="7120" y="2525"/>
                  </a:lnTo>
                  <a:lnTo>
                    <a:pt x="7120" y="6323"/>
                  </a:lnTo>
                  <a:lnTo>
                    <a:pt x="4275" y="3572"/>
                  </a:lnTo>
                  <a:lnTo>
                    <a:pt x="4906" y="1298"/>
                  </a:lnTo>
                  <a:close/>
                  <a:moveTo>
                    <a:pt x="3751" y="4215"/>
                  </a:moveTo>
                  <a:lnTo>
                    <a:pt x="6525" y="6894"/>
                  </a:lnTo>
                  <a:lnTo>
                    <a:pt x="2501" y="6894"/>
                  </a:lnTo>
                  <a:lnTo>
                    <a:pt x="1286" y="4846"/>
                  </a:lnTo>
                  <a:lnTo>
                    <a:pt x="3751" y="4215"/>
                  </a:lnTo>
                  <a:close/>
                  <a:moveTo>
                    <a:pt x="11395" y="4132"/>
                  </a:moveTo>
                  <a:lnTo>
                    <a:pt x="13728" y="4751"/>
                  </a:lnTo>
                  <a:lnTo>
                    <a:pt x="12443" y="6894"/>
                  </a:lnTo>
                  <a:lnTo>
                    <a:pt x="8537" y="6894"/>
                  </a:lnTo>
                  <a:lnTo>
                    <a:pt x="11395" y="4132"/>
                  </a:lnTo>
                  <a:close/>
                  <a:moveTo>
                    <a:pt x="12562" y="7704"/>
                  </a:moveTo>
                  <a:lnTo>
                    <a:pt x="13788" y="9752"/>
                  </a:lnTo>
                  <a:lnTo>
                    <a:pt x="11311" y="10383"/>
                  </a:lnTo>
                  <a:lnTo>
                    <a:pt x="8549" y="7704"/>
                  </a:lnTo>
                  <a:close/>
                  <a:moveTo>
                    <a:pt x="6537" y="7704"/>
                  </a:moveTo>
                  <a:lnTo>
                    <a:pt x="3680" y="10478"/>
                  </a:lnTo>
                  <a:lnTo>
                    <a:pt x="1346" y="9871"/>
                  </a:lnTo>
                  <a:lnTo>
                    <a:pt x="2620" y="7704"/>
                  </a:lnTo>
                  <a:close/>
                  <a:moveTo>
                    <a:pt x="7954" y="8287"/>
                  </a:moveTo>
                  <a:lnTo>
                    <a:pt x="10800" y="11038"/>
                  </a:lnTo>
                  <a:lnTo>
                    <a:pt x="10168" y="13324"/>
                  </a:lnTo>
                  <a:lnTo>
                    <a:pt x="7954" y="12085"/>
                  </a:lnTo>
                  <a:lnTo>
                    <a:pt x="7954" y="8287"/>
                  </a:lnTo>
                  <a:close/>
                  <a:moveTo>
                    <a:pt x="7132" y="8287"/>
                  </a:moveTo>
                  <a:lnTo>
                    <a:pt x="7132" y="12192"/>
                  </a:lnTo>
                  <a:lnTo>
                    <a:pt x="7120" y="12192"/>
                  </a:lnTo>
                  <a:lnTo>
                    <a:pt x="5025" y="13359"/>
                  </a:lnTo>
                  <a:lnTo>
                    <a:pt x="4370" y="10966"/>
                  </a:lnTo>
                  <a:lnTo>
                    <a:pt x="7132"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5" y="14609"/>
                  </a:lnTo>
                  <a:lnTo>
                    <a:pt x="5227" y="14193"/>
                  </a:lnTo>
                  <a:lnTo>
                    <a:pt x="7621" y="12859"/>
                  </a:lnTo>
                  <a:lnTo>
                    <a:pt x="9930" y="14157"/>
                  </a:lnTo>
                  <a:lnTo>
                    <a:pt x="10692" y="14574"/>
                  </a:lnTo>
                  <a:lnTo>
                    <a:pt x="10919" y="13752"/>
                  </a:lnTo>
                  <a:lnTo>
                    <a:pt x="11633" y="11157"/>
                  </a:lnTo>
                  <a:lnTo>
                    <a:pt x="14205" y="10490"/>
                  </a:lnTo>
                  <a:lnTo>
                    <a:pt x="15050" y="10264"/>
                  </a:lnTo>
                  <a:lnTo>
                    <a:pt x="14621" y="9537"/>
                  </a:lnTo>
                  <a:lnTo>
                    <a:pt x="13240" y="7216"/>
                  </a:lnTo>
                  <a:lnTo>
                    <a:pt x="14574"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7700510" y="3269110"/>
              <a:ext cx="478772" cy="465126"/>
            </a:xfrm>
            <a:custGeom>
              <a:avLst/>
              <a:gdLst/>
              <a:ahLst/>
              <a:cxnLst/>
              <a:rect l="l" t="t" r="r" b="b"/>
              <a:pathLst>
                <a:path w="15051" h="14622" extrusionOk="0">
                  <a:moveTo>
                    <a:pt x="4882" y="1286"/>
                  </a:moveTo>
                  <a:lnTo>
                    <a:pt x="7109" y="2525"/>
                  </a:lnTo>
                  <a:lnTo>
                    <a:pt x="7109" y="6311"/>
                  </a:lnTo>
                  <a:lnTo>
                    <a:pt x="4263" y="3560"/>
                  </a:lnTo>
                  <a:lnTo>
                    <a:pt x="4882" y="1286"/>
                  </a:lnTo>
                  <a:close/>
                  <a:moveTo>
                    <a:pt x="10049" y="1239"/>
                  </a:moveTo>
                  <a:lnTo>
                    <a:pt x="10704" y="3632"/>
                  </a:lnTo>
                  <a:lnTo>
                    <a:pt x="7942" y="6311"/>
                  </a:lnTo>
                  <a:lnTo>
                    <a:pt x="7942" y="2417"/>
                  </a:lnTo>
                  <a:lnTo>
                    <a:pt x="7954" y="2417"/>
                  </a:lnTo>
                  <a:lnTo>
                    <a:pt x="10049" y="1239"/>
                  </a:lnTo>
                  <a:close/>
                  <a:moveTo>
                    <a:pt x="3751" y="4215"/>
                  </a:moveTo>
                  <a:lnTo>
                    <a:pt x="6525" y="6894"/>
                  </a:lnTo>
                  <a:lnTo>
                    <a:pt x="2501" y="6894"/>
                  </a:lnTo>
                  <a:lnTo>
                    <a:pt x="1298" y="4858"/>
                  </a:lnTo>
                  <a:lnTo>
                    <a:pt x="3751" y="4215"/>
                  </a:lnTo>
                  <a:close/>
                  <a:moveTo>
                    <a:pt x="11395" y="4144"/>
                  </a:moveTo>
                  <a:lnTo>
                    <a:pt x="13728" y="4751"/>
                  </a:lnTo>
                  <a:lnTo>
                    <a:pt x="12443" y="6894"/>
                  </a:lnTo>
                  <a:lnTo>
                    <a:pt x="8537" y="6894"/>
                  </a:lnTo>
                  <a:lnTo>
                    <a:pt x="11395" y="4144"/>
                  </a:lnTo>
                  <a:close/>
                  <a:moveTo>
                    <a:pt x="12550" y="7716"/>
                  </a:moveTo>
                  <a:lnTo>
                    <a:pt x="13776" y="9752"/>
                  </a:lnTo>
                  <a:lnTo>
                    <a:pt x="11300" y="10395"/>
                  </a:lnTo>
                  <a:lnTo>
                    <a:pt x="8537" y="7716"/>
                  </a:lnTo>
                  <a:close/>
                  <a:moveTo>
                    <a:pt x="6525" y="7728"/>
                  </a:moveTo>
                  <a:lnTo>
                    <a:pt x="3668" y="10478"/>
                  </a:lnTo>
                  <a:lnTo>
                    <a:pt x="1334" y="9871"/>
                  </a:lnTo>
                  <a:lnTo>
                    <a:pt x="2608" y="7728"/>
                  </a:lnTo>
                  <a:close/>
                  <a:moveTo>
                    <a:pt x="7954" y="8299"/>
                  </a:moveTo>
                  <a:lnTo>
                    <a:pt x="10800" y="11049"/>
                  </a:lnTo>
                  <a:lnTo>
                    <a:pt x="10168" y="13323"/>
                  </a:lnTo>
                  <a:lnTo>
                    <a:pt x="7954" y="12085"/>
                  </a:lnTo>
                  <a:lnTo>
                    <a:pt x="7954" y="8299"/>
                  </a:lnTo>
                  <a:close/>
                  <a:moveTo>
                    <a:pt x="7120" y="8299"/>
                  </a:moveTo>
                  <a:lnTo>
                    <a:pt x="7120" y="12192"/>
                  </a:lnTo>
                  <a:lnTo>
                    <a:pt x="7109" y="12192"/>
                  </a:lnTo>
                  <a:lnTo>
                    <a:pt x="5001" y="13371"/>
                  </a:lnTo>
                  <a:lnTo>
                    <a:pt x="4346" y="10978"/>
                  </a:lnTo>
                  <a:lnTo>
                    <a:pt x="7120" y="8299"/>
                  </a:lnTo>
                  <a:close/>
                  <a:moveTo>
                    <a:pt x="10585" y="0"/>
                  </a:moveTo>
                  <a:lnTo>
                    <a:pt x="9823" y="417"/>
                  </a:lnTo>
                  <a:lnTo>
                    <a:pt x="7430" y="1763"/>
                  </a:lnTo>
                  <a:lnTo>
                    <a:pt x="5120" y="465"/>
                  </a:lnTo>
                  <a:lnTo>
                    <a:pt x="4358" y="48"/>
                  </a:lnTo>
                  <a:lnTo>
                    <a:pt x="4144" y="870"/>
                  </a:lnTo>
                  <a:lnTo>
                    <a:pt x="3430" y="3453"/>
                  </a:lnTo>
                  <a:lnTo>
                    <a:pt x="858" y="4132"/>
                  </a:lnTo>
                  <a:lnTo>
                    <a:pt x="1" y="4346"/>
                  </a:lnTo>
                  <a:lnTo>
                    <a:pt x="441" y="5084"/>
                  </a:lnTo>
                  <a:lnTo>
                    <a:pt x="1822" y="7406"/>
                  </a:lnTo>
                  <a:lnTo>
                    <a:pt x="477" y="9644"/>
                  </a:lnTo>
                  <a:lnTo>
                    <a:pt x="48" y="10383"/>
                  </a:lnTo>
                  <a:lnTo>
                    <a:pt x="894" y="10597"/>
                  </a:lnTo>
                  <a:lnTo>
                    <a:pt x="3561" y="11299"/>
                  </a:lnTo>
                  <a:lnTo>
                    <a:pt x="4251" y="13800"/>
                  </a:lnTo>
                  <a:lnTo>
                    <a:pt x="4465" y="14621"/>
                  </a:lnTo>
                  <a:lnTo>
                    <a:pt x="5227" y="14205"/>
                  </a:lnTo>
                  <a:lnTo>
                    <a:pt x="7621" y="12859"/>
                  </a:lnTo>
                  <a:lnTo>
                    <a:pt x="9930" y="14157"/>
                  </a:lnTo>
                  <a:lnTo>
                    <a:pt x="10692" y="14574"/>
                  </a:lnTo>
                  <a:lnTo>
                    <a:pt x="10907" y="13752"/>
                  </a:lnTo>
                  <a:lnTo>
                    <a:pt x="11621" y="11168"/>
                  </a:lnTo>
                  <a:lnTo>
                    <a:pt x="14205" y="10502"/>
                  </a:lnTo>
                  <a:lnTo>
                    <a:pt x="15050" y="10275"/>
                  </a:lnTo>
                  <a:lnTo>
                    <a:pt x="14621" y="9549"/>
                  </a:lnTo>
                  <a:lnTo>
                    <a:pt x="13228" y="7227"/>
                  </a:lnTo>
                  <a:lnTo>
                    <a:pt x="14574" y="4977"/>
                  </a:lnTo>
                  <a:lnTo>
                    <a:pt x="15002" y="4251"/>
                  </a:lnTo>
                  <a:lnTo>
                    <a:pt x="14157" y="4025"/>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7700510" y="4198916"/>
              <a:ext cx="478772" cy="465094"/>
            </a:xfrm>
            <a:custGeom>
              <a:avLst/>
              <a:gdLst/>
              <a:ahLst/>
              <a:cxnLst/>
              <a:rect l="l" t="t" r="r" b="b"/>
              <a:pathLst>
                <a:path w="15051" h="14621" extrusionOk="0">
                  <a:moveTo>
                    <a:pt x="4906" y="1286"/>
                  </a:moveTo>
                  <a:lnTo>
                    <a:pt x="7120" y="2512"/>
                  </a:lnTo>
                  <a:lnTo>
                    <a:pt x="7120" y="6310"/>
                  </a:lnTo>
                  <a:lnTo>
                    <a:pt x="4275" y="3560"/>
                  </a:lnTo>
                  <a:lnTo>
                    <a:pt x="4906" y="1286"/>
                  </a:lnTo>
                  <a:close/>
                  <a:moveTo>
                    <a:pt x="10049" y="1238"/>
                  </a:moveTo>
                  <a:lnTo>
                    <a:pt x="10704" y="3632"/>
                  </a:lnTo>
                  <a:lnTo>
                    <a:pt x="7942" y="6310"/>
                  </a:lnTo>
                  <a:lnTo>
                    <a:pt x="7942" y="2417"/>
                  </a:lnTo>
                  <a:lnTo>
                    <a:pt x="7954" y="2417"/>
                  </a:lnTo>
                  <a:lnTo>
                    <a:pt x="10049" y="1238"/>
                  </a:lnTo>
                  <a:close/>
                  <a:moveTo>
                    <a:pt x="11395" y="4132"/>
                  </a:moveTo>
                  <a:lnTo>
                    <a:pt x="13728" y="4739"/>
                  </a:lnTo>
                  <a:lnTo>
                    <a:pt x="12443" y="6882"/>
                  </a:lnTo>
                  <a:lnTo>
                    <a:pt x="8537" y="6882"/>
                  </a:lnTo>
                  <a:lnTo>
                    <a:pt x="11395" y="4132"/>
                  </a:lnTo>
                  <a:close/>
                  <a:moveTo>
                    <a:pt x="3751" y="4215"/>
                  </a:moveTo>
                  <a:lnTo>
                    <a:pt x="6525" y="6894"/>
                  </a:lnTo>
                  <a:lnTo>
                    <a:pt x="2501" y="6894"/>
                  </a:lnTo>
                  <a:lnTo>
                    <a:pt x="1286" y="4858"/>
                  </a:lnTo>
                  <a:lnTo>
                    <a:pt x="3751" y="4215"/>
                  </a:lnTo>
                  <a:close/>
                  <a:moveTo>
                    <a:pt x="12562" y="7715"/>
                  </a:moveTo>
                  <a:lnTo>
                    <a:pt x="13788" y="9751"/>
                  </a:lnTo>
                  <a:lnTo>
                    <a:pt x="11311" y="10394"/>
                  </a:lnTo>
                  <a:lnTo>
                    <a:pt x="8549" y="7715"/>
                  </a:lnTo>
                  <a:close/>
                  <a:moveTo>
                    <a:pt x="6525" y="7715"/>
                  </a:moveTo>
                  <a:lnTo>
                    <a:pt x="3668" y="10466"/>
                  </a:lnTo>
                  <a:lnTo>
                    <a:pt x="1334" y="9859"/>
                  </a:lnTo>
                  <a:lnTo>
                    <a:pt x="2608" y="7715"/>
                  </a:lnTo>
                  <a:close/>
                  <a:moveTo>
                    <a:pt x="7954" y="8299"/>
                  </a:moveTo>
                  <a:lnTo>
                    <a:pt x="10800" y="11049"/>
                  </a:lnTo>
                  <a:lnTo>
                    <a:pt x="10168" y="13323"/>
                  </a:lnTo>
                  <a:lnTo>
                    <a:pt x="7954" y="12085"/>
                  </a:lnTo>
                  <a:lnTo>
                    <a:pt x="7954" y="8299"/>
                  </a:lnTo>
                  <a:close/>
                  <a:moveTo>
                    <a:pt x="7120" y="8299"/>
                  </a:moveTo>
                  <a:lnTo>
                    <a:pt x="7120" y="12192"/>
                  </a:lnTo>
                  <a:lnTo>
                    <a:pt x="7109" y="12192"/>
                  </a:lnTo>
                  <a:lnTo>
                    <a:pt x="5001" y="13371"/>
                  </a:lnTo>
                  <a:lnTo>
                    <a:pt x="4346" y="10978"/>
                  </a:lnTo>
                  <a:lnTo>
                    <a:pt x="7120" y="8299"/>
                  </a:lnTo>
                  <a:close/>
                  <a:moveTo>
                    <a:pt x="10585" y="0"/>
                  </a:moveTo>
                  <a:lnTo>
                    <a:pt x="9823" y="417"/>
                  </a:lnTo>
                  <a:lnTo>
                    <a:pt x="7430" y="1762"/>
                  </a:lnTo>
                  <a:lnTo>
                    <a:pt x="5120" y="465"/>
                  </a:lnTo>
                  <a:lnTo>
                    <a:pt x="4358" y="48"/>
                  </a:lnTo>
                  <a:lnTo>
                    <a:pt x="4144" y="869"/>
                  </a:lnTo>
                  <a:lnTo>
                    <a:pt x="3430" y="3453"/>
                  </a:lnTo>
                  <a:lnTo>
                    <a:pt x="858" y="4132"/>
                  </a:lnTo>
                  <a:lnTo>
                    <a:pt x="1" y="4346"/>
                  </a:lnTo>
                  <a:lnTo>
                    <a:pt x="441" y="5084"/>
                  </a:lnTo>
                  <a:lnTo>
                    <a:pt x="1822" y="7406"/>
                  </a:lnTo>
                  <a:lnTo>
                    <a:pt x="477" y="9644"/>
                  </a:lnTo>
                  <a:lnTo>
                    <a:pt x="48" y="10382"/>
                  </a:lnTo>
                  <a:lnTo>
                    <a:pt x="894" y="10597"/>
                  </a:lnTo>
                  <a:lnTo>
                    <a:pt x="3561" y="11299"/>
                  </a:lnTo>
                  <a:lnTo>
                    <a:pt x="4251" y="13799"/>
                  </a:lnTo>
                  <a:lnTo>
                    <a:pt x="4465" y="14621"/>
                  </a:lnTo>
                  <a:lnTo>
                    <a:pt x="5227" y="14204"/>
                  </a:lnTo>
                  <a:lnTo>
                    <a:pt x="7621" y="12859"/>
                  </a:lnTo>
                  <a:lnTo>
                    <a:pt x="9930" y="14157"/>
                  </a:lnTo>
                  <a:lnTo>
                    <a:pt x="10692" y="14573"/>
                  </a:lnTo>
                  <a:lnTo>
                    <a:pt x="10907" y="13752"/>
                  </a:lnTo>
                  <a:lnTo>
                    <a:pt x="11621" y="11168"/>
                  </a:lnTo>
                  <a:lnTo>
                    <a:pt x="14205" y="10501"/>
                  </a:lnTo>
                  <a:lnTo>
                    <a:pt x="15050" y="10275"/>
                  </a:lnTo>
                  <a:lnTo>
                    <a:pt x="14621" y="9549"/>
                  </a:lnTo>
                  <a:lnTo>
                    <a:pt x="13228" y="7227"/>
                  </a:lnTo>
                  <a:lnTo>
                    <a:pt x="14574" y="4977"/>
                  </a:lnTo>
                  <a:lnTo>
                    <a:pt x="15002" y="4251"/>
                  </a:lnTo>
                  <a:lnTo>
                    <a:pt x="14157" y="4024"/>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7700510" y="3734204"/>
              <a:ext cx="478772" cy="464744"/>
            </a:xfrm>
            <a:custGeom>
              <a:avLst/>
              <a:gdLst/>
              <a:ahLst/>
              <a:cxnLst/>
              <a:rect l="l" t="t" r="r" b="b"/>
              <a:pathLst>
                <a:path w="15051" h="14610" extrusionOk="0">
                  <a:moveTo>
                    <a:pt x="4882" y="1274"/>
                  </a:moveTo>
                  <a:lnTo>
                    <a:pt x="7109" y="2512"/>
                  </a:lnTo>
                  <a:lnTo>
                    <a:pt x="7109" y="6311"/>
                  </a:lnTo>
                  <a:lnTo>
                    <a:pt x="4263" y="3560"/>
                  </a:lnTo>
                  <a:lnTo>
                    <a:pt x="4882" y="1274"/>
                  </a:lnTo>
                  <a:close/>
                  <a:moveTo>
                    <a:pt x="10049" y="1238"/>
                  </a:moveTo>
                  <a:lnTo>
                    <a:pt x="10704" y="3632"/>
                  </a:lnTo>
                  <a:lnTo>
                    <a:pt x="7942" y="6311"/>
                  </a:lnTo>
                  <a:lnTo>
                    <a:pt x="7942" y="2405"/>
                  </a:lnTo>
                  <a:lnTo>
                    <a:pt x="7954" y="2405"/>
                  </a:lnTo>
                  <a:lnTo>
                    <a:pt x="10049" y="1238"/>
                  </a:lnTo>
                  <a:close/>
                  <a:moveTo>
                    <a:pt x="3751" y="4215"/>
                  </a:moveTo>
                  <a:lnTo>
                    <a:pt x="6525" y="6894"/>
                  </a:lnTo>
                  <a:lnTo>
                    <a:pt x="2501" y="6894"/>
                  </a:lnTo>
                  <a:lnTo>
                    <a:pt x="1298" y="4846"/>
                  </a:lnTo>
                  <a:lnTo>
                    <a:pt x="3751" y="4215"/>
                  </a:lnTo>
                  <a:close/>
                  <a:moveTo>
                    <a:pt x="11395" y="4132"/>
                  </a:moveTo>
                  <a:lnTo>
                    <a:pt x="13728" y="4751"/>
                  </a:lnTo>
                  <a:lnTo>
                    <a:pt x="12443" y="6894"/>
                  </a:lnTo>
                  <a:lnTo>
                    <a:pt x="8537" y="6894"/>
                  </a:lnTo>
                  <a:lnTo>
                    <a:pt x="11395" y="4132"/>
                  </a:lnTo>
                  <a:close/>
                  <a:moveTo>
                    <a:pt x="12562" y="7704"/>
                  </a:moveTo>
                  <a:lnTo>
                    <a:pt x="13788" y="9751"/>
                  </a:lnTo>
                  <a:lnTo>
                    <a:pt x="11311" y="10382"/>
                  </a:lnTo>
                  <a:lnTo>
                    <a:pt x="8549" y="7704"/>
                  </a:lnTo>
                  <a:close/>
                  <a:moveTo>
                    <a:pt x="6525" y="7704"/>
                  </a:moveTo>
                  <a:lnTo>
                    <a:pt x="3668" y="10466"/>
                  </a:lnTo>
                  <a:lnTo>
                    <a:pt x="1334" y="9847"/>
                  </a:lnTo>
                  <a:lnTo>
                    <a:pt x="2608" y="7704"/>
                  </a:lnTo>
                  <a:close/>
                  <a:moveTo>
                    <a:pt x="7954" y="8287"/>
                  </a:moveTo>
                  <a:lnTo>
                    <a:pt x="10800" y="11037"/>
                  </a:lnTo>
                  <a:lnTo>
                    <a:pt x="10168" y="13323"/>
                  </a:lnTo>
                  <a:lnTo>
                    <a:pt x="7954" y="12085"/>
                  </a:lnTo>
                  <a:lnTo>
                    <a:pt x="7954" y="8287"/>
                  </a:lnTo>
                  <a:close/>
                  <a:moveTo>
                    <a:pt x="7120" y="8287"/>
                  </a:moveTo>
                  <a:lnTo>
                    <a:pt x="7120" y="12192"/>
                  </a:lnTo>
                  <a:lnTo>
                    <a:pt x="7109" y="12192"/>
                  </a:lnTo>
                  <a:lnTo>
                    <a:pt x="5001" y="13359"/>
                  </a:lnTo>
                  <a:lnTo>
                    <a:pt x="4346" y="10966"/>
                  </a:lnTo>
                  <a:lnTo>
                    <a:pt x="7120" y="8287"/>
                  </a:lnTo>
                  <a:close/>
                  <a:moveTo>
                    <a:pt x="10585" y="0"/>
                  </a:moveTo>
                  <a:lnTo>
                    <a:pt x="9823" y="417"/>
                  </a:lnTo>
                  <a:lnTo>
                    <a:pt x="7430" y="1750"/>
                  </a:lnTo>
                  <a:lnTo>
                    <a:pt x="5120" y="465"/>
                  </a:lnTo>
                  <a:lnTo>
                    <a:pt x="4358" y="48"/>
                  </a:lnTo>
                  <a:lnTo>
                    <a:pt x="4144" y="857"/>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5" y="14609"/>
                  </a:lnTo>
                  <a:lnTo>
                    <a:pt x="5227" y="14192"/>
                  </a:lnTo>
                  <a:lnTo>
                    <a:pt x="7621" y="12859"/>
                  </a:lnTo>
                  <a:lnTo>
                    <a:pt x="9930" y="14157"/>
                  </a:lnTo>
                  <a:lnTo>
                    <a:pt x="10692" y="14573"/>
                  </a:lnTo>
                  <a:lnTo>
                    <a:pt x="10907" y="13752"/>
                  </a:lnTo>
                  <a:lnTo>
                    <a:pt x="11621" y="11156"/>
                  </a:lnTo>
                  <a:lnTo>
                    <a:pt x="14205" y="10490"/>
                  </a:lnTo>
                  <a:lnTo>
                    <a:pt x="15050" y="10263"/>
                  </a:lnTo>
                  <a:lnTo>
                    <a:pt x="14621" y="9537"/>
                  </a:lnTo>
                  <a:lnTo>
                    <a:pt x="13228" y="7215"/>
                  </a:lnTo>
                  <a:lnTo>
                    <a:pt x="14574"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8665530"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38" y="1238"/>
                  </a:moveTo>
                  <a:lnTo>
                    <a:pt x="10704" y="3632"/>
                  </a:lnTo>
                  <a:lnTo>
                    <a:pt x="7930" y="6311"/>
                  </a:lnTo>
                  <a:lnTo>
                    <a:pt x="7930" y="2405"/>
                  </a:lnTo>
                  <a:lnTo>
                    <a:pt x="7942" y="2405"/>
                  </a:lnTo>
                  <a:lnTo>
                    <a:pt x="10038" y="123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50" y="7704"/>
                  </a:moveTo>
                  <a:lnTo>
                    <a:pt x="13764" y="9751"/>
                  </a:lnTo>
                  <a:lnTo>
                    <a:pt x="11300" y="10382"/>
                  </a:lnTo>
                  <a:lnTo>
                    <a:pt x="8526" y="7704"/>
                  </a:lnTo>
                  <a:close/>
                  <a:moveTo>
                    <a:pt x="6513" y="7704"/>
                  </a:moveTo>
                  <a:lnTo>
                    <a:pt x="3656" y="10466"/>
                  </a:lnTo>
                  <a:lnTo>
                    <a:pt x="1322" y="9847"/>
                  </a:lnTo>
                  <a:lnTo>
                    <a:pt x="2596"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73"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38" y="10263"/>
                  </a:lnTo>
                  <a:lnTo>
                    <a:pt x="14610" y="9537"/>
                  </a:lnTo>
                  <a:lnTo>
                    <a:pt x="13229" y="7215"/>
                  </a:lnTo>
                  <a:lnTo>
                    <a:pt x="14562" y="4965"/>
                  </a:lnTo>
                  <a:lnTo>
                    <a:pt x="15003" y="4239"/>
                  </a:lnTo>
                  <a:lnTo>
                    <a:pt x="14145" y="4013"/>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8665530" y="4198916"/>
              <a:ext cx="478391" cy="465094"/>
            </a:xfrm>
            <a:custGeom>
              <a:avLst/>
              <a:gdLst/>
              <a:ahLst/>
              <a:cxnLst/>
              <a:rect l="l" t="t" r="r" b="b"/>
              <a:pathLst>
                <a:path w="15039" h="14621" extrusionOk="0">
                  <a:moveTo>
                    <a:pt x="4894" y="1286"/>
                  </a:moveTo>
                  <a:lnTo>
                    <a:pt x="7109" y="2512"/>
                  </a:lnTo>
                  <a:lnTo>
                    <a:pt x="7109" y="6310"/>
                  </a:lnTo>
                  <a:lnTo>
                    <a:pt x="4275" y="3560"/>
                  </a:lnTo>
                  <a:lnTo>
                    <a:pt x="4894" y="1286"/>
                  </a:lnTo>
                  <a:close/>
                  <a:moveTo>
                    <a:pt x="10038" y="1238"/>
                  </a:moveTo>
                  <a:lnTo>
                    <a:pt x="10704" y="3632"/>
                  </a:lnTo>
                  <a:lnTo>
                    <a:pt x="7930" y="6310"/>
                  </a:lnTo>
                  <a:lnTo>
                    <a:pt x="7930" y="2417"/>
                  </a:lnTo>
                  <a:lnTo>
                    <a:pt x="7942" y="2417"/>
                  </a:lnTo>
                  <a:lnTo>
                    <a:pt x="10038" y="1238"/>
                  </a:lnTo>
                  <a:close/>
                  <a:moveTo>
                    <a:pt x="11383" y="4132"/>
                  </a:moveTo>
                  <a:lnTo>
                    <a:pt x="13717" y="4739"/>
                  </a:lnTo>
                  <a:lnTo>
                    <a:pt x="12443" y="6882"/>
                  </a:lnTo>
                  <a:lnTo>
                    <a:pt x="8526" y="6882"/>
                  </a:lnTo>
                  <a:lnTo>
                    <a:pt x="11383" y="4132"/>
                  </a:lnTo>
                  <a:close/>
                  <a:moveTo>
                    <a:pt x="3751" y="4215"/>
                  </a:moveTo>
                  <a:lnTo>
                    <a:pt x="6513" y="6894"/>
                  </a:lnTo>
                  <a:lnTo>
                    <a:pt x="2501" y="6894"/>
                  </a:lnTo>
                  <a:lnTo>
                    <a:pt x="1298" y="4858"/>
                  </a:lnTo>
                  <a:lnTo>
                    <a:pt x="3751" y="4215"/>
                  </a:lnTo>
                  <a:close/>
                  <a:moveTo>
                    <a:pt x="12562" y="7715"/>
                  </a:moveTo>
                  <a:lnTo>
                    <a:pt x="13776" y="9751"/>
                  </a:lnTo>
                  <a:lnTo>
                    <a:pt x="11312" y="10394"/>
                  </a:lnTo>
                  <a:lnTo>
                    <a:pt x="8537"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48"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38" y="10275"/>
                  </a:lnTo>
                  <a:lnTo>
                    <a:pt x="14610" y="9549"/>
                  </a:lnTo>
                  <a:lnTo>
                    <a:pt x="13229" y="7227"/>
                  </a:lnTo>
                  <a:lnTo>
                    <a:pt x="14562" y="4977"/>
                  </a:lnTo>
                  <a:lnTo>
                    <a:pt x="15003" y="4251"/>
                  </a:lnTo>
                  <a:lnTo>
                    <a:pt x="14145" y="4024"/>
                  </a:lnTo>
                  <a:lnTo>
                    <a:pt x="11490" y="3322"/>
                  </a:lnTo>
                  <a:lnTo>
                    <a:pt x="10800"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8665530" y="4663629"/>
              <a:ext cx="478391" cy="464744"/>
            </a:xfrm>
            <a:custGeom>
              <a:avLst/>
              <a:gdLst/>
              <a:ahLst/>
              <a:cxnLst/>
              <a:rect l="l" t="t" r="r" b="b"/>
              <a:pathLst>
                <a:path w="15039" h="14610" extrusionOk="0">
                  <a:moveTo>
                    <a:pt x="4894" y="1286"/>
                  </a:moveTo>
                  <a:lnTo>
                    <a:pt x="7109" y="2524"/>
                  </a:lnTo>
                  <a:lnTo>
                    <a:pt x="7109" y="6322"/>
                  </a:lnTo>
                  <a:lnTo>
                    <a:pt x="4275" y="3572"/>
                  </a:lnTo>
                  <a:lnTo>
                    <a:pt x="4894" y="1286"/>
                  </a:lnTo>
                  <a:close/>
                  <a:moveTo>
                    <a:pt x="10038" y="1250"/>
                  </a:moveTo>
                  <a:lnTo>
                    <a:pt x="10704" y="3643"/>
                  </a:lnTo>
                  <a:lnTo>
                    <a:pt x="7930" y="6322"/>
                  </a:lnTo>
                  <a:lnTo>
                    <a:pt x="7930" y="2417"/>
                  </a:lnTo>
                  <a:lnTo>
                    <a:pt x="7942" y="2417"/>
                  </a:lnTo>
                  <a:lnTo>
                    <a:pt x="10038" y="1250"/>
                  </a:lnTo>
                  <a:close/>
                  <a:moveTo>
                    <a:pt x="3751" y="4203"/>
                  </a:moveTo>
                  <a:lnTo>
                    <a:pt x="6513" y="6882"/>
                  </a:lnTo>
                  <a:lnTo>
                    <a:pt x="2501" y="6882"/>
                  </a:lnTo>
                  <a:lnTo>
                    <a:pt x="1275" y="4846"/>
                  </a:lnTo>
                  <a:lnTo>
                    <a:pt x="3751" y="4203"/>
                  </a:lnTo>
                  <a:close/>
                  <a:moveTo>
                    <a:pt x="11383" y="4132"/>
                  </a:moveTo>
                  <a:lnTo>
                    <a:pt x="13717" y="4739"/>
                  </a:lnTo>
                  <a:lnTo>
                    <a:pt x="12443" y="6882"/>
                  </a:lnTo>
                  <a:lnTo>
                    <a:pt x="8526" y="6882"/>
                  </a:lnTo>
                  <a:lnTo>
                    <a:pt x="11383" y="4132"/>
                  </a:lnTo>
                  <a:close/>
                  <a:moveTo>
                    <a:pt x="12562" y="7715"/>
                  </a:moveTo>
                  <a:lnTo>
                    <a:pt x="13776" y="9763"/>
                  </a:lnTo>
                  <a:lnTo>
                    <a:pt x="11312" y="10394"/>
                  </a:lnTo>
                  <a:lnTo>
                    <a:pt x="8537" y="7715"/>
                  </a:lnTo>
                  <a:close/>
                  <a:moveTo>
                    <a:pt x="6513" y="7715"/>
                  </a:moveTo>
                  <a:lnTo>
                    <a:pt x="3656" y="10478"/>
                  </a:lnTo>
                  <a:lnTo>
                    <a:pt x="1322" y="9858"/>
                  </a:lnTo>
                  <a:lnTo>
                    <a:pt x="2596"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30" y="1750"/>
                  </a:lnTo>
                  <a:lnTo>
                    <a:pt x="5120" y="453"/>
                  </a:lnTo>
                  <a:lnTo>
                    <a:pt x="4358" y="36"/>
                  </a:lnTo>
                  <a:lnTo>
                    <a:pt x="4132" y="857"/>
                  </a:lnTo>
                  <a:lnTo>
                    <a:pt x="3418" y="3441"/>
                  </a:lnTo>
                  <a:lnTo>
                    <a:pt x="846" y="4120"/>
                  </a:lnTo>
                  <a:lnTo>
                    <a:pt x="1" y="4334"/>
                  </a:lnTo>
                  <a:lnTo>
                    <a:pt x="429" y="5072"/>
                  </a:lnTo>
                  <a:lnTo>
                    <a:pt x="1810" y="7394"/>
                  </a:lnTo>
                  <a:lnTo>
                    <a:pt x="477" y="9632"/>
                  </a:lnTo>
                  <a:lnTo>
                    <a:pt x="48"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38" y="10263"/>
                  </a:lnTo>
                  <a:lnTo>
                    <a:pt x="14610" y="9537"/>
                  </a:lnTo>
                  <a:lnTo>
                    <a:pt x="13229" y="7215"/>
                  </a:lnTo>
                  <a:lnTo>
                    <a:pt x="14562" y="4965"/>
                  </a:lnTo>
                  <a:lnTo>
                    <a:pt x="15003" y="4239"/>
                  </a:lnTo>
                  <a:lnTo>
                    <a:pt x="14145" y="4012"/>
                  </a:lnTo>
                  <a:lnTo>
                    <a:pt x="11490" y="3310"/>
                  </a:lnTo>
                  <a:lnTo>
                    <a:pt x="10800" y="810"/>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8665530" y="2804398"/>
              <a:ext cx="478772" cy="464744"/>
            </a:xfrm>
            <a:custGeom>
              <a:avLst/>
              <a:gdLst/>
              <a:ahLst/>
              <a:cxnLst/>
              <a:rect l="l" t="t" r="r" b="b"/>
              <a:pathLst>
                <a:path w="15051" h="14610" extrusionOk="0">
                  <a:moveTo>
                    <a:pt x="10038" y="1239"/>
                  </a:moveTo>
                  <a:lnTo>
                    <a:pt x="10704" y="3632"/>
                  </a:lnTo>
                  <a:lnTo>
                    <a:pt x="7930" y="6311"/>
                  </a:lnTo>
                  <a:lnTo>
                    <a:pt x="7930" y="2405"/>
                  </a:lnTo>
                  <a:lnTo>
                    <a:pt x="7942" y="2405"/>
                  </a:lnTo>
                  <a:lnTo>
                    <a:pt x="10038" y="1239"/>
                  </a:lnTo>
                  <a:close/>
                  <a:moveTo>
                    <a:pt x="4894" y="1298"/>
                  </a:moveTo>
                  <a:lnTo>
                    <a:pt x="7109" y="2525"/>
                  </a:lnTo>
                  <a:lnTo>
                    <a:pt x="7109" y="6323"/>
                  </a:lnTo>
                  <a:lnTo>
                    <a:pt x="4275" y="3572"/>
                  </a:lnTo>
                  <a:lnTo>
                    <a:pt x="4894" y="129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10" y="9537"/>
                  </a:lnTo>
                  <a:lnTo>
                    <a:pt x="13229" y="7216"/>
                  </a:lnTo>
                  <a:lnTo>
                    <a:pt x="14574" y="4965"/>
                  </a:lnTo>
                  <a:lnTo>
                    <a:pt x="15003" y="4239"/>
                  </a:lnTo>
                  <a:lnTo>
                    <a:pt x="14157" y="4013"/>
                  </a:lnTo>
                  <a:lnTo>
                    <a:pt x="11490" y="3322"/>
                  </a:lnTo>
                  <a:lnTo>
                    <a:pt x="10800"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8183036" y="2804398"/>
              <a:ext cx="478740" cy="464744"/>
            </a:xfrm>
            <a:custGeom>
              <a:avLst/>
              <a:gdLst/>
              <a:ahLst/>
              <a:cxnLst/>
              <a:rect l="l" t="t" r="r" b="b"/>
              <a:pathLst>
                <a:path w="15050" h="14610" extrusionOk="0">
                  <a:moveTo>
                    <a:pt x="10049" y="1239"/>
                  </a:moveTo>
                  <a:lnTo>
                    <a:pt x="10704" y="3632"/>
                  </a:lnTo>
                  <a:lnTo>
                    <a:pt x="7930" y="6311"/>
                  </a:lnTo>
                  <a:lnTo>
                    <a:pt x="7930" y="2405"/>
                  </a:lnTo>
                  <a:lnTo>
                    <a:pt x="7953" y="2405"/>
                  </a:lnTo>
                  <a:lnTo>
                    <a:pt x="10049" y="1239"/>
                  </a:lnTo>
                  <a:close/>
                  <a:moveTo>
                    <a:pt x="4894" y="1298"/>
                  </a:moveTo>
                  <a:lnTo>
                    <a:pt x="7120" y="2525"/>
                  </a:lnTo>
                  <a:lnTo>
                    <a:pt x="7120" y="6323"/>
                  </a:lnTo>
                  <a:lnTo>
                    <a:pt x="4274" y="3572"/>
                  </a:lnTo>
                  <a:lnTo>
                    <a:pt x="4894" y="1298"/>
                  </a:lnTo>
                  <a:close/>
                  <a:moveTo>
                    <a:pt x="3751" y="4215"/>
                  </a:moveTo>
                  <a:lnTo>
                    <a:pt x="6525" y="6894"/>
                  </a:lnTo>
                  <a:lnTo>
                    <a:pt x="2500" y="6894"/>
                  </a:lnTo>
                  <a:lnTo>
                    <a:pt x="1286" y="4846"/>
                  </a:lnTo>
                  <a:lnTo>
                    <a:pt x="3751" y="4215"/>
                  </a:lnTo>
                  <a:close/>
                  <a:moveTo>
                    <a:pt x="11382" y="4132"/>
                  </a:moveTo>
                  <a:lnTo>
                    <a:pt x="13728" y="4751"/>
                  </a:lnTo>
                  <a:lnTo>
                    <a:pt x="12442" y="6894"/>
                  </a:lnTo>
                  <a:lnTo>
                    <a:pt x="8525" y="6894"/>
                  </a:lnTo>
                  <a:lnTo>
                    <a:pt x="11382" y="4132"/>
                  </a:lnTo>
                  <a:close/>
                  <a:moveTo>
                    <a:pt x="12561" y="7704"/>
                  </a:moveTo>
                  <a:lnTo>
                    <a:pt x="13764" y="9752"/>
                  </a:lnTo>
                  <a:lnTo>
                    <a:pt x="11311" y="10383"/>
                  </a:lnTo>
                  <a:lnTo>
                    <a:pt x="8549" y="7704"/>
                  </a:lnTo>
                  <a:close/>
                  <a:moveTo>
                    <a:pt x="6537" y="7704"/>
                  </a:moveTo>
                  <a:lnTo>
                    <a:pt x="3679" y="10478"/>
                  </a:lnTo>
                  <a:lnTo>
                    <a:pt x="1346" y="9871"/>
                  </a:lnTo>
                  <a:lnTo>
                    <a:pt x="2619" y="7704"/>
                  </a:lnTo>
                  <a:close/>
                  <a:moveTo>
                    <a:pt x="7942" y="8287"/>
                  </a:moveTo>
                  <a:lnTo>
                    <a:pt x="10787" y="11038"/>
                  </a:lnTo>
                  <a:lnTo>
                    <a:pt x="10168" y="13324"/>
                  </a:lnTo>
                  <a:lnTo>
                    <a:pt x="7942" y="12085"/>
                  </a:lnTo>
                  <a:lnTo>
                    <a:pt x="7942" y="8287"/>
                  </a:lnTo>
                  <a:close/>
                  <a:moveTo>
                    <a:pt x="7132" y="8287"/>
                  </a:moveTo>
                  <a:lnTo>
                    <a:pt x="7132" y="12192"/>
                  </a:lnTo>
                  <a:lnTo>
                    <a:pt x="7120" y="12192"/>
                  </a:lnTo>
                  <a:lnTo>
                    <a:pt x="5013" y="13359"/>
                  </a:lnTo>
                  <a:lnTo>
                    <a:pt x="4358" y="10966"/>
                  </a:lnTo>
                  <a:lnTo>
                    <a:pt x="7132" y="8287"/>
                  </a:lnTo>
                  <a:close/>
                  <a:moveTo>
                    <a:pt x="10585" y="0"/>
                  </a:moveTo>
                  <a:lnTo>
                    <a:pt x="9823" y="417"/>
                  </a:lnTo>
                  <a:lnTo>
                    <a:pt x="7430" y="1751"/>
                  </a:lnTo>
                  <a:lnTo>
                    <a:pt x="5120" y="453"/>
                  </a:lnTo>
                  <a:lnTo>
                    <a:pt x="4358" y="48"/>
                  </a:lnTo>
                  <a:lnTo>
                    <a:pt x="4143" y="858"/>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6" y="13752"/>
                  </a:lnTo>
                  <a:lnTo>
                    <a:pt x="11621" y="11157"/>
                  </a:lnTo>
                  <a:lnTo>
                    <a:pt x="14204" y="10490"/>
                  </a:lnTo>
                  <a:lnTo>
                    <a:pt x="15050" y="10264"/>
                  </a:lnTo>
                  <a:lnTo>
                    <a:pt x="14621" y="9537"/>
                  </a:lnTo>
                  <a:lnTo>
                    <a:pt x="13228" y="7216"/>
                  </a:lnTo>
                  <a:lnTo>
                    <a:pt x="14573" y="4965"/>
                  </a:lnTo>
                  <a:lnTo>
                    <a:pt x="15002" y="4239"/>
                  </a:lnTo>
                  <a:lnTo>
                    <a:pt x="14157" y="4013"/>
                  </a:lnTo>
                  <a:lnTo>
                    <a:pt x="11490" y="3322"/>
                  </a:lnTo>
                  <a:lnTo>
                    <a:pt x="10811"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8183036" y="3734204"/>
              <a:ext cx="478740" cy="464744"/>
            </a:xfrm>
            <a:custGeom>
              <a:avLst/>
              <a:gdLst/>
              <a:ahLst/>
              <a:cxnLst/>
              <a:rect l="l" t="t" r="r" b="b"/>
              <a:pathLst>
                <a:path w="15050" h="14610" extrusionOk="0">
                  <a:moveTo>
                    <a:pt x="4882" y="1274"/>
                  </a:moveTo>
                  <a:lnTo>
                    <a:pt x="7096" y="2512"/>
                  </a:lnTo>
                  <a:lnTo>
                    <a:pt x="7096" y="6311"/>
                  </a:lnTo>
                  <a:lnTo>
                    <a:pt x="4263" y="3560"/>
                  </a:lnTo>
                  <a:lnTo>
                    <a:pt x="4882" y="1274"/>
                  </a:lnTo>
                  <a:close/>
                  <a:moveTo>
                    <a:pt x="10049" y="1238"/>
                  </a:moveTo>
                  <a:lnTo>
                    <a:pt x="10704" y="3632"/>
                  </a:lnTo>
                  <a:lnTo>
                    <a:pt x="7930" y="6311"/>
                  </a:lnTo>
                  <a:lnTo>
                    <a:pt x="7930" y="2405"/>
                  </a:lnTo>
                  <a:lnTo>
                    <a:pt x="7953" y="2405"/>
                  </a:lnTo>
                  <a:lnTo>
                    <a:pt x="10049" y="1238"/>
                  </a:lnTo>
                  <a:close/>
                  <a:moveTo>
                    <a:pt x="3751" y="4215"/>
                  </a:moveTo>
                  <a:lnTo>
                    <a:pt x="6525" y="6894"/>
                  </a:lnTo>
                  <a:lnTo>
                    <a:pt x="2500" y="6894"/>
                  </a:lnTo>
                  <a:lnTo>
                    <a:pt x="1298" y="4846"/>
                  </a:lnTo>
                  <a:lnTo>
                    <a:pt x="3751" y="4215"/>
                  </a:lnTo>
                  <a:close/>
                  <a:moveTo>
                    <a:pt x="11382" y="4132"/>
                  </a:moveTo>
                  <a:lnTo>
                    <a:pt x="13728" y="4751"/>
                  </a:lnTo>
                  <a:lnTo>
                    <a:pt x="12442" y="6894"/>
                  </a:lnTo>
                  <a:lnTo>
                    <a:pt x="8525" y="6894"/>
                  </a:lnTo>
                  <a:lnTo>
                    <a:pt x="11382" y="4132"/>
                  </a:lnTo>
                  <a:close/>
                  <a:moveTo>
                    <a:pt x="12549" y="7704"/>
                  </a:moveTo>
                  <a:lnTo>
                    <a:pt x="13764" y="9751"/>
                  </a:lnTo>
                  <a:lnTo>
                    <a:pt x="11299" y="10382"/>
                  </a:lnTo>
                  <a:lnTo>
                    <a:pt x="8525" y="7704"/>
                  </a:lnTo>
                  <a:close/>
                  <a:moveTo>
                    <a:pt x="6525" y="7704"/>
                  </a:moveTo>
                  <a:lnTo>
                    <a:pt x="3667" y="10466"/>
                  </a:lnTo>
                  <a:lnTo>
                    <a:pt x="1322" y="9847"/>
                  </a:lnTo>
                  <a:lnTo>
                    <a:pt x="2608" y="7704"/>
                  </a:lnTo>
                  <a:close/>
                  <a:moveTo>
                    <a:pt x="7953" y="8287"/>
                  </a:moveTo>
                  <a:lnTo>
                    <a:pt x="10787" y="11037"/>
                  </a:lnTo>
                  <a:lnTo>
                    <a:pt x="10168" y="13323"/>
                  </a:lnTo>
                  <a:lnTo>
                    <a:pt x="7942" y="12085"/>
                  </a:lnTo>
                  <a:lnTo>
                    <a:pt x="7942" y="8287"/>
                  </a:lnTo>
                  <a:close/>
                  <a:moveTo>
                    <a:pt x="7120" y="8287"/>
                  </a:moveTo>
                  <a:lnTo>
                    <a:pt x="7120" y="12192"/>
                  </a:lnTo>
                  <a:lnTo>
                    <a:pt x="7096" y="12192"/>
                  </a:lnTo>
                  <a:lnTo>
                    <a:pt x="5001" y="13359"/>
                  </a:lnTo>
                  <a:lnTo>
                    <a:pt x="4346" y="10966"/>
                  </a:lnTo>
                  <a:lnTo>
                    <a:pt x="7120" y="8287"/>
                  </a:lnTo>
                  <a:close/>
                  <a:moveTo>
                    <a:pt x="10585" y="0"/>
                  </a:moveTo>
                  <a:lnTo>
                    <a:pt x="9823" y="417"/>
                  </a:lnTo>
                  <a:lnTo>
                    <a:pt x="7430" y="1750"/>
                  </a:lnTo>
                  <a:lnTo>
                    <a:pt x="5120" y="465"/>
                  </a:lnTo>
                  <a:lnTo>
                    <a:pt x="4358" y="48"/>
                  </a:lnTo>
                  <a:lnTo>
                    <a:pt x="4143" y="857"/>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2" y="10490"/>
                  </a:lnTo>
                  <a:lnTo>
                    <a:pt x="15050" y="10263"/>
                  </a:lnTo>
                  <a:lnTo>
                    <a:pt x="14609" y="9537"/>
                  </a:lnTo>
                  <a:lnTo>
                    <a:pt x="13228" y="7215"/>
                  </a:lnTo>
                  <a:lnTo>
                    <a:pt x="14573" y="4965"/>
                  </a:lnTo>
                  <a:lnTo>
                    <a:pt x="15002" y="4239"/>
                  </a:lnTo>
                  <a:lnTo>
                    <a:pt x="14157" y="4013"/>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183036" y="4198916"/>
              <a:ext cx="478740" cy="465094"/>
            </a:xfrm>
            <a:custGeom>
              <a:avLst/>
              <a:gdLst/>
              <a:ahLst/>
              <a:cxnLst/>
              <a:rect l="l" t="t" r="r" b="b"/>
              <a:pathLst>
                <a:path w="15050" h="14621" extrusionOk="0">
                  <a:moveTo>
                    <a:pt x="4894" y="1286"/>
                  </a:moveTo>
                  <a:lnTo>
                    <a:pt x="7120" y="2512"/>
                  </a:lnTo>
                  <a:lnTo>
                    <a:pt x="7120" y="6310"/>
                  </a:lnTo>
                  <a:lnTo>
                    <a:pt x="4274" y="3560"/>
                  </a:lnTo>
                  <a:lnTo>
                    <a:pt x="4894" y="1286"/>
                  </a:lnTo>
                  <a:close/>
                  <a:moveTo>
                    <a:pt x="10049" y="1238"/>
                  </a:moveTo>
                  <a:lnTo>
                    <a:pt x="10704" y="3632"/>
                  </a:lnTo>
                  <a:lnTo>
                    <a:pt x="7930" y="6310"/>
                  </a:lnTo>
                  <a:lnTo>
                    <a:pt x="7930" y="2417"/>
                  </a:lnTo>
                  <a:lnTo>
                    <a:pt x="7953" y="2417"/>
                  </a:lnTo>
                  <a:lnTo>
                    <a:pt x="10049" y="1238"/>
                  </a:lnTo>
                  <a:close/>
                  <a:moveTo>
                    <a:pt x="11382" y="4132"/>
                  </a:moveTo>
                  <a:lnTo>
                    <a:pt x="13728" y="4739"/>
                  </a:lnTo>
                  <a:lnTo>
                    <a:pt x="12442" y="6882"/>
                  </a:lnTo>
                  <a:lnTo>
                    <a:pt x="8525" y="6882"/>
                  </a:lnTo>
                  <a:lnTo>
                    <a:pt x="11382" y="4132"/>
                  </a:lnTo>
                  <a:close/>
                  <a:moveTo>
                    <a:pt x="3751" y="4215"/>
                  </a:moveTo>
                  <a:lnTo>
                    <a:pt x="6525" y="6894"/>
                  </a:lnTo>
                  <a:lnTo>
                    <a:pt x="2500" y="6894"/>
                  </a:lnTo>
                  <a:lnTo>
                    <a:pt x="1286" y="4858"/>
                  </a:lnTo>
                  <a:lnTo>
                    <a:pt x="3751" y="4215"/>
                  </a:lnTo>
                  <a:close/>
                  <a:moveTo>
                    <a:pt x="12561" y="7715"/>
                  </a:moveTo>
                  <a:lnTo>
                    <a:pt x="13788" y="9751"/>
                  </a:lnTo>
                  <a:lnTo>
                    <a:pt x="11311" y="10394"/>
                  </a:lnTo>
                  <a:lnTo>
                    <a:pt x="8549" y="7715"/>
                  </a:lnTo>
                  <a:close/>
                  <a:moveTo>
                    <a:pt x="6525" y="7715"/>
                  </a:moveTo>
                  <a:lnTo>
                    <a:pt x="3667" y="10466"/>
                  </a:lnTo>
                  <a:lnTo>
                    <a:pt x="1322" y="9859"/>
                  </a:lnTo>
                  <a:lnTo>
                    <a:pt x="2608" y="7715"/>
                  </a:lnTo>
                  <a:close/>
                  <a:moveTo>
                    <a:pt x="7953" y="8299"/>
                  </a:moveTo>
                  <a:lnTo>
                    <a:pt x="10787" y="11049"/>
                  </a:lnTo>
                  <a:lnTo>
                    <a:pt x="10168" y="13323"/>
                  </a:lnTo>
                  <a:lnTo>
                    <a:pt x="7942" y="12085"/>
                  </a:lnTo>
                  <a:lnTo>
                    <a:pt x="7942"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2"/>
                  </a:lnTo>
                  <a:lnTo>
                    <a:pt x="5120" y="465"/>
                  </a:lnTo>
                  <a:lnTo>
                    <a:pt x="4358" y="48"/>
                  </a:lnTo>
                  <a:lnTo>
                    <a:pt x="4143" y="869"/>
                  </a:lnTo>
                  <a:lnTo>
                    <a:pt x="3429" y="3453"/>
                  </a:lnTo>
                  <a:lnTo>
                    <a:pt x="845" y="4132"/>
                  </a:lnTo>
                  <a:lnTo>
                    <a:pt x="0" y="4346"/>
                  </a:lnTo>
                  <a:lnTo>
                    <a:pt x="429" y="5084"/>
                  </a:lnTo>
                  <a:lnTo>
                    <a:pt x="1822" y="7406"/>
                  </a:lnTo>
                  <a:lnTo>
                    <a:pt x="476"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2" y="10501"/>
                  </a:lnTo>
                  <a:lnTo>
                    <a:pt x="15050" y="10275"/>
                  </a:lnTo>
                  <a:lnTo>
                    <a:pt x="14609" y="9549"/>
                  </a:lnTo>
                  <a:lnTo>
                    <a:pt x="13228" y="7227"/>
                  </a:lnTo>
                  <a:lnTo>
                    <a:pt x="14573" y="4977"/>
                  </a:lnTo>
                  <a:lnTo>
                    <a:pt x="15002" y="4251"/>
                  </a:lnTo>
                  <a:lnTo>
                    <a:pt x="14157" y="4024"/>
                  </a:lnTo>
                  <a:lnTo>
                    <a:pt x="11490" y="3322"/>
                  </a:lnTo>
                  <a:lnTo>
                    <a:pt x="10799"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8183036" y="4663629"/>
              <a:ext cx="478740" cy="464744"/>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86" y="4846"/>
                  </a:lnTo>
                  <a:lnTo>
                    <a:pt x="3751" y="4203"/>
                  </a:lnTo>
                  <a:close/>
                  <a:moveTo>
                    <a:pt x="11382" y="4132"/>
                  </a:moveTo>
                  <a:lnTo>
                    <a:pt x="13728" y="4739"/>
                  </a:lnTo>
                  <a:lnTo>
                    <a:pt x="12442" y="6882"/>
                  </a:lnTo>
                  <a:lnTo>
                    <a:pt x="8525"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42" y="12085"/>
                  </a:lnTo>
                  <a:lnTo>
                    <a:pt x="7942"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53"/>
                  </a:lnTo>
                  <a:lnTo>
                    <a:pt x="4358" y="36"/>
                  </a:lnTo>
                  <a:lnTo>
                    <a:pt x="4143" y="857"/>
                  </a:lnTo>
                  <a:lnTo>
                    <a:pt x="3429" y="3441"/>
                  </a:lnTo>
                  <a:lnTo>
                    <a:pt x="845" y="4120"/>
                  </a:lnTo>
                  <a:lnTo>
                    <a:pt x="0" y="4334"/>
                  </a:lnTo>
                  <a:lnTo>
                    <a:pt x="429" y="5072"/>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80" y="14561"/>
                  </a:lnTo>
                  <a:lnTo>
                    <a:pt x="10906" y="13752"/>
                  </a:lnTo>
                  <a:lnTo>
                    <a:pt x="11621" y="11156"/>
                  </a:lnTo>
                  <a:lnTo>
                    <a:pt x="14192" y="10489"/>
                  </a:lnTo>
                  <a:lnTo>
                    <a:pt x="15050" y="10263"/>
                  </a:lnTo>
                  <a:lnTo>
                    <a:pt x="14609" y="9537"/>
                  </a:lnTo>
                  <a:lnTo>
                    <a:pt x="13228" y="7215"/>
                  </a:lnTo>
                  <a:lnTo>
                    <a:pt x="14573" y="4965"/>
                  </a:lnTo>
                  <a:lnTo>
                    <a:pt x="15002" y="4239"/>
                  </a:lnTo>
                  <a:lnTo>
                    <a:pt x="14157" y="4012"/>
                  </a:lnTo>
                  <a:lnTo>
                    <a:pt x="11490" y="3310"/>
                  </a:lnTo>
                  <a:lnTo>
                    <a:pt x="10799"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700510" y="4663629"/>
              <a:ext cx="478772" cy="464744"/>
            </a:xfrm>
            <a:custGeom>
              <a:avLst/>
              <a:gdLst/>
              <a:ahLst/>
              <a:cxnLst/>
              <a:rect l="l" t="t" r="r" b="b"/>
              <a:pathLst>
                <a:path w="15051" h="14610" extrusionOk="0">
                  <a:moveTo>
                    <a:pt x="4906" y="1286"/>
                  </a:moveTo>
                  <a:lnTo>
                    <a:pt x="7120" y="2524"/>
                  </a:lnTo>
                  <a:lnTo>
                    <a:pt x="7120" y="6322"/>
                  </a:lnTo>
                  <a:lnTo>
                    <a:pt x="4275" y="3572"/>
                  </a:lnTo>
                  <a:lnTo>
                    <a:pt x="4906" y="1286"/>
                  </a:lnTo>
                  <a:close/>
                  <a:moveTo>
                    <a:pt x="10049" y="1250"/>
                  </a:moveTo>
                  <a:lnTo>
                    <a:pt x="10704" y="3643"/>
                  </a:lnTo>
                  <a:lnTo>
                    <a:pt x="7942" y="6322"/>
                  </a:lnTo>
                  <a:lnTo>
                    <a:pt x="7942" y="2417"/>
                  </a:lnTo>
                  <a:lnTo>
                    <a:pt x="7954" y="2417"/>
                  </a:lnTo>
                  <a:lnTo>
                    <a:pt x="10049" y="1250"/>
                  </a:lnTo>
                  <a:close/>
                  <a:moveTo>
                    <a:pt x="3751" y="4203"/>
                  </a:moveTo>
                  <a:lnTo>
                    <a:pt x="6525" y="6882"/>
                  </a:lnTo>
                  <a:lnTo>
                    <a:pt x="2501" y="6882"/>
                  </a:lnTo>
                  <a:lnTo>
                    <a:pt x="1286" y="4846"/>
                  </a:lnTo>
                  <a:lnTo>
                    <a:pt x="3751" y="4203"/>
                  </a:lnTo>
                  <a:close/>
                  <a:moveTo>
                    <a:pt x="11395" y="4132"/>
                  </a:moveTo>
                  <a:lnTo>
                    <a:pt x="13728" y="4739"/>
                  </a:lnTo>
                  <a:lnTo>
                    <a:pt x="12443" y="6882"/>
                  </a:lnTo>
                  <a:lnTo>
                    <a:pt x="8537" y="6882"/>
                  </a:lnTo>
                  <a:lnTo>
                    <a:pt x="11395" y="4132"/>
                  </a:lnTo>
                  <a:close/>
                  <a:moveTo>
                    <a:pt x="12562" y="7715"/>
                  </a:moveTo>
                  <a:lnTo>
                    <a:pt x="13788" y="9763"/>
                  </a:lnTo>
                  <a:lnTo>
                    <a:pt x="11311" y="10394"/>
                  </a:lnTo>
                  <a:lnTo>
                    <a:pt x="8549" y="7715"/>
                  </a:lnTo>
                  <a:close/>
                  <a:moveTo>
                    <a:pt x="6513" y="7715"/>
                  </a:moveTo>
                  <a:lnTo>
                    <a:pt x="3668" y="10478"/>
                  </a:lnTo>
                  <a:lnTo>
                    <a:pt x="1310" y="9858"/>
                  </a:lnTo>
                  <a:lnTo>
                    <a:pt x="2596" y="7715"/>
                  </a:lnTo>
                  <a:close/>
                  <a:moveTo>
                    <a:pt x="7954" y="8287"/>
                  </a:moveTo>
                  <a:lnTo>
                    <a:pt x="10800" y="11037"/>
                  </a:lnTo>
                  <a:lnTo>
                    <a:pt x="10168" y="13311"/>
                  </a:lnTo>
                  <a:lnTo>
                    <a:pt x="7954" y="12085"/>
                  </a:lnTo>
                  <a:lnTo>
                    <a:pt x="7954" y="8287"/>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41" y="5072"/>
                  </a:lnTo>
                  <a:lnTo>
                    <a:pt x="1822" y="7394"/>
                  </a:lnTo>
                  <a:lnTo>
                    <a:pt x="477" y="9632"/>
                  </a:lnTo>
                  <a:lnTo>
                    <a:pt x="48" y="10370"/>
                  </a:lnTo>
                  <a:lnTo>
                    <a:pt x="894" y="10597"/>
                  </a:lnTo>
                  <a:lnTo>
                    <a:pt x="3561" y="11287"/>
                  </a:lnTo>
                  <a:lnTo>
                    <a:pt x="4251" y="13788"/>
                  </a:lnTo>
                  <a:lnTo>
                    <a:pt x="4465" y="14609"/>
                  </a:lnTo>
                  <a:lnTo>
                    <a:pt x="5227" y="14192"/>
                  </a:lnTo>
                  <a:lnTo>
                    <a:pt x="7621" y="12859"/>
                  </a:lnTo>
                  <a:lnTo>
                    <a:pt x="9930" y="14145"/>
                  </a:lnTo>
                  <a:lnTo>
                    <a:pt x="10692" y="14561"/>
                  </a:lnTo>
                  <a:lnTo>
                    <a:pt x="10907" y="13752"/>
                  </a:lnTo>
                  <a:lnTo>
                    <a:pt x="11621" y="11156"/>
                  </a:lnTo>
                  <a:lnTo>
                    <a:pt x="14205" y="10489"/>
                  </a:lnTo>
                  <a:lnTo>
                    <a:pt x="15050" y="10263"/>
                  </a:lnTo>
                  <a:lnTo>
                    <a:pt x="14621" y="9537"/>
                  </a:lnTo>
                  <a:lnTo>
                    <a:pt x="13228" y="7215"/>
                  </a:lnTo>
                  <a:lnTo>
                    <a:pt x="14574" y="4965"/>
                  </a:lnTo>
                  <a:lnTo>
                    <a:pt x="15002" y="4239"/>
                  </a:lnTo>
                  <a:lnTo>
                    <a:pt x="14157" y="4012"/>
                  </a:lnTo>
                  <a:lnTo>
                    <a:pt x="11490" y="3310"/>
                  </a:lnTo>
                  <a:lnTo>
                    <a:pt x="10811"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964647" y="3269110"/>
              <a:ext cx="478772" cy="465126"/>
            </a:xfrm>
            <a:custGeom>
              <a:avLst/>
              <a:gdLst/>
              <a:ahLst/>
              <a:cxnLst/>
              <a:rect l="l" t="t" r="r" b="b"/>
              <a:pathLst>
                <a:path w="15051" h="14622" extrusionOk="0">
                  <a:moveTo>
                    <a:pt x="4906" y="1286"/>
                  </a:moveTo>
                  <a:lnTo>
                    <a:pt x="7121" y="2525"/>
                  </a:lnTo>
                  <a:lnTo>
                    <a:pt x="7121" y="6311"/>
                  </a:lnTo>
                  <a:lnTo>
                    <a:pt x="4275" y="3560"/>
                  </a:lnTo>
                  <a:lnTo>
                    <a:pt x="4906" y="1286"/>
                  </a:lnTo>
                  <a:close/>
                  <a:moveTo>
                    <a:pt x="10050" y="1239"/>
                  </a:moveTo>
                  <a:lnTo>
                    <a:pt x="10705" y="3632"/>
                  </a:lnTo>
                  <a:lnTo>
                    <a:pt x="7942" y="6311"/>
                  </a:lnTo>
                  <a:lnTo>
                    <a:pt x="7942" y="2417"/>
                  </a:lnTo>
                  <a:lnTo>
                    <a:pt x="7954" y="2417"/>
                  </a:lnTo>
                  <a:lnTo>
                    <a:pt x="10050" y="1239"/>
                  </a:lnTo>
                  <a:close/>
                  <a:moveTo>
                    <a:pt x="3751" y="4215"/>
                  </a:moveTo>
                  <a:lnTo>
                    <a:pt x="6526" y="6894"/>
                  </a:lnTo>
                  <a:lnTo>
                    <a:pt x="2501" y="6894"/>
                  </a:lnTo>
                  <a:lnTo>
                    <a:pt x="1299" y="4858"/>
                  </a:lnTo>
                  <a:lnTo>
                    <a:pt x="3751" y="4215"/>
                  </a:lnTo>
                  <a:close/>
                  <a:moveTo>
                    <a:pt x="11395" y="4144"/>
                  </a:moveTo>
                  <a:lnTo>
                    <a:pt x="13729" y="4751"/>
                  </a:lnTo>
                  <a:lnTo>
                    <a:pt x="12443" y="6894"/>
                  </a:lnTo>
                  <a:lnTo>
                    <a:pt x="8526" y="6894"/>
                  </a:lnTo>
                  <a:lnTo>
                    <a:pt x="11395" y="4144"/>
                  </a:lnTo>
                  <a:close/>
                  <a:moveTo>
                    <a:pt x="12562" y="7716"/>
                  </a:moveTo>
                  <a:lnTo>
                    <a:pt x="13788" y="9752"/>
                  </a:lnTo>
                  <a:lnTo>
                    <a:pt x="11312" y="10395"/>
                  </a:lnTo>
                  <a:lnTo>
                    <a:pt x="8550" y="7716"/>
                  </a:lnTo>
                  <a:close/>
                  <a:moveTo>
                    <a:pt x="6526"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46" y="4132"/>
                  </a:lnTo>
                  <a:lnTo>
                    <a:pt x="1" y="4346"/>
                  </a:lnTo>
                  <a:lnTo>
                    <a:pt x="441" y="5084"/>
                  </a:lnTo>
                  <a:lnTo>
                    <a:pt x="1823" y="7406"/>
                  </a:lnTo>
                  <a:lnTo>
                    <a:pt x="477" y="9644"/>
                  </a:lnTo>
                  <a:lnTo>
                    <a:pt x="49"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33" y="11168"/>
                  </a:lnTo>
                  <a:lnTo>
                    <a:pt x="14205" y="10502"/>
                  </a:lnTo>
                  <a:lnTo>
                    <a:pt x="15050" y="10275"/>
                  </a:lnTo>
                  <a:lnTo>
                    <a:pt x="14622" y="9549"/>
                  </a:lnTo>
                  <a:lnTo>
                    <a:pt x="13241" y="7227"/>
                  </a:lnTo>
                  <a:lnTo>
                    <a:pt x="14574" y="4977"/>
                  </a:lnTo>
                  <a:lnTo>
                    <a:pt x="15003" y="4251"/>
                  </a:lnTo>
                  <a:lnTo>
                    <a:pt x="14157" y="4025"/>
                  </a:lnTo>
                  <a:lnTo>
                    <a:pt x="11490" y="3322"/>
                  </a:lnTo>
                  <a:lnTo>
                    <a:pt x="10812" y="822"/>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482535" y="3269110"/>
              <a:ext cx="478359" cy="465126"/>
            </a:xfrm>
            <a:custGeom>
              <a:avLst/>
              <a:gdLst/>
              <a:ahLst/>
              <a:cxnLst/>
              <a:rect l="l" t="t" r="r" b="b"/>
              <a:pathLst>
                <a:path w="15038" h="14622" extrusionOk="0">
                  <a:moveTo>
                    <a:pt x="4894" y="1286"/>
                  </a:moveTo>
                  <a:lnTo>
                    <a:pt x="7108" y="2525"/>
                  </a:lnTo>
                  <a:lnTo>
                    <a:pt x="7108" y="6311"/>
                  </a:lnTo>
                  <a:lnTo>
                    <a:pt x="4263" y="3560"/>
                  </a:lnTo>
                  <a:lnTo>
                    <a:pt x="4894" y="1286"/>
                  </a:lnTo>
                  <a:close/>
                  <a:moveTo>
                    <a:pt x="10037" y="1239"/>
                  </a:moveTo>
                  <a:lnTo>
                    <a:pt x="10692" y="3632"/>
                  </a:lnTo>
                  <a:lnTo>
                    <a:pt x="7930" y="6311"/>
                  </a:lnTo>
                  <a:lnTo>
                    <a:pt x="7930" y="2417"/>
                  </a:lnTo>
                  <a:lnTo>
                    <a:pt x="7942" y="2417"/>
                  </a:lnTo>
                  <a:lnTo>
                    <a:pt x="10037" y="1239"/>
                  </a:lnTo>
                  <a:close/>
                  <a:moveTo>
                    <a:pt x="3751" y="4215"/>
                  </a:moveTo>
                  <a:lnTo>
                    <a:pt x="6513" y="6894"/>
                  </a:lnTo>
                  <a:lnTo>
                    <a:pt x="2501" y="6894"/>
                  </a:lnTo>
                  <a:lnTo>
                    <a:pt x="1274" y="4858"/>
                  </a:lnTo>
                  <a:lnTo>
                    <a:pt x="3751" y="4215"/>
                  </a:lnTo>
                  <a:close/>
                  <a:moveTo>
                    <a:pt x="11383" y="4144"/>
                  </a:moveTo>
                  <a:lnTo>
                    <a:pt x="13716" y="4751"/>
                  </a:lnTo>
                  <a:lnTo>
                    <a:pt x="12442" y="6894"/>
                  </a:lnTo>
                  <a:lnTo>
                    <a:pt x="8525" y="6894"/>
                  </a:lnTo>
                  <a:lnTo>
                    <a:pt x="11383" y="4144"/>
                  </a:lnTo>
                  <a:close/>
                  <a:moveTo>
                    <a:pt x="12561" y="7716"/>
                  </a:moveTo>
                  <a:lnTo>
                    <a:pt x="13776" y="9752"/>
                  </a:lnTo>
                  <a:lnTo>
                    <a:pt x="11311" y="10395"/>
                  </a:lnTo>
                  <a:lnTo>
                    <a:pt x="8537" y="7716"/>
                  </a:lnTo>
                  <a:close/>
                  <a:moveTo>
                    <a:pt x="6513" y="7728"/>
                  </a:moveTo>
                  <a:lnTo>
                    <a:pt x="3655" y="10478"/>
                  </a:lnTo>
                  <a:lnTo>
                    <a:pt x="1322" y="9871"/>
                  </a:lnTo>
                  <a:lnTo>
                    <a:pt x="2596" y="7728"/>
                  </a:lnTo>
                  <a:close/>
                  <a:moveTo>
                    <a:pt x="7942" y="8299"/>
                  </a:moveTo>
                  <a:lnTo>
                    <a:pt x="10787" y="11049"/>
                  </a:lnTo>
                  <a:lnTo>
                    <a:pt x="10156" y="13323"/>
                  </a:lnTo>
                  <a:lnTo>
                    <a:pt x="7942" y="12085"/>
                  </a:lnTo>
                  <a:lnTo>
                    <a:pt x="7942" y="8299"/>
                  </a:lnTo>
                  <a:close/>
                  <a:moveTo>
                    <a:pt x="7108" y="8299"/>
                  </a:moveTo>
                  <a:lnTo>
                    <a:pt x="7108" y="12192"/>
                  </a:lnTo>
                  <a:lnTo>
                    <a:pt x="7096" y="12192"/>
                  </a:lnTo>
                  <a:lnTo>
                    <a:pt x="5001" y="13371"/>
                  </a:lnTo>
                  <a:lnTo>
                    <a:pt x="4346" y="10978"/>
                  </a:lnTo>
                  <a:lnTo>
                    <a:pt x="7108" y="8299"/>
                  </a:lnTo>
                  <a:close/>
                  <a:moveTo>
                    <a:pt x="10573" y="0"/>
                  </a:moveTo>
                  <a:lnTo>
                    <a:pt x="9811" y="417"/>
                  </a:lnTo>
                  <a:lnTo>
                    <a:pt x="7418" y="1763"/>
                  </a:lnTo>
                  <a:lnTo>
                    <a:pt x="5120" y="465"/>
                  </a:lnTo>
                  <a:lnTo>
                    <a:pt x="4358" y="48"/>
                  </a:lnTo>
                  <a:lnTo>
                    <a:pt x="4132" y="870"/>
                  </a:lnTo>
                  <a:lnTo>
                    <a:pt x="3417" y="3453"/>
                  </a:lnTo>
                  <a:lnTo>
                    <a:pt x="846" y="4132"/>
                  </a:lnTo>
                  <a:lnTo>
                    <a:pt x="0" y="4346"/>
                  </a:lnTo>
                  <a:lnTo>
                    <a:pt x="429" y="5084"/>
                  </a:lnTo>
                  <a:lnTo>
                    <a:pt x="1810" y="7406"/>
                  </a:lnTo>
                  <a:lnTo>
                    <a:pt x="476" y="9644"/>
                  </a:lnTo>
                  <a:lnTo>
                    <a:pt x="36" y="10383"/>
                  </a:lnTo>
                  <a:lnTo>
                    <a:pt x="881" y="10597"/>
                  </a:lnTo>
                  <a:lnTo>
                    <a:pt x="3548" y="11299"/>
                  </a:lnTo>
                  <a:lnTo>
                    <a:pt x="4239" y="13800"/>
                  </a:lnTo>
                  <a:lnTo>
                    <a:pt x="4453" y="14621"/>
                  </a:lnTo>
                  <a:lnTo>
                    <a:pt x="5215" y="14205"/>
                  </a:lnTo>
                  <a:lnTo>
                    <a:pt x="7608" y="12859"/>
                  </a:lnTo>
                  <a:lnTo>
                    <a:pt x="9918" y="14157"/>
                  </a:lnTo>
                  <a:lnTo>
                    <a:pt x="10680" y="14574"/>
                  </a:lnTo>
                  <a:lnTo>
                    <a:pt x="10906" y="13752"/>
                  </a:lnTo>
                  <a:lnTo>
                    <a:pt x="11621" y="11168"/>
                  </a:lnTo>
                  <a:lnTo>
                    <a:pt x="14192" y="10502"/>
                  </a:lnTo>
                  <a:lnTo>
                    <a:pt x="15038" y="10275"/>
                  </a:lnTo>
                  <a:lnTo>
                    <a:pt x="14609" y="9549"/>
                  </a:lnTo>
                  <a:lnTo>
                    <a:pt x="13228" y="7227"/>
                  </a:lnTo>
                  <a:lnTo>
                    <a:pt x="14562" y="4977"/>
                  </a:lnTo>
                  <a:lnTo>
                    <a:pt x="14990" y="4251"/>
                  </a:lnTo>
                  <a:lnTo>
                    <a:pt x="14145" y="4025"/>
                  </a:lnTo>
                  <a:lnTo>
                    <a:pt x="11478" y="3322"/>
                  </a:lnTo>
                  <a:lnTo>
                    <a:pt x="10799"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9" y="2804398"/>
              <a:ext cx="478772" cy="464744"/>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74"/>
                  </a:moveTo>
                  <a:lnTo>
                    <a:pt x="7109" y="2513"/>
                  </a:lnTo>
                  <a:lnTo>
                    <a:pt x="7109" y="6323"/>
                  </a:lnTo>
                  <a:lnTo>
                    <a:pt x="4275" y="3560"/>
                  </a:lnTo>
                  <a:lnTo>
                    <a:pt x="4894" y="1274"/>
                  </a:lnTo>
                  <a:close/>
                  <a:moveTo>
                    <a:pt x="3751" y="4215"/>
                  </a:moveTo>
                  <a:lnTo>
                    <a:pt x="6513" y="6894"/>
                  </a:lnTo>
                  <a:lnTo>
                    <a:pt x="2501"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97" y="0"/>
                  </a:moveTo>
                  <a:lnTo>
                    <a:pt x="9835" y="417"/>
                  </a:lnTo>
                  <a:lnTo>
                    <a:pt x="7442" y="1751"/>
                  </a:lnTo>
                  <a:lnTo>
                    <a:pt x="5132" y="453"/>
                  </a:lnTo>
                  <a:lnTo>
                    <a:pt x="4370" y="48"/>
                  </a:lnTo>
                  <a:lnTo>
                    <a:pt x="4144" y="858"/>
                  </a:lnTo>
                  <a:lnTo>
                    <a:pt x="3430"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33" y="9537"/>
                  </a:lnTo>
                  <a:lnTo>
                    <a:pt x="13240" y="7216"/>
                  </a:lnTo>
                  <a:lnTo>
                    <a:pt x="14586" y="4965"/>
                  </a:lnTo>
                  <a:lnTo>
                    <a:pt x="15014" y="4239"/>
                  </a:lnTo>
                  <a:lnTo>
                    <a:pt x="14169" y="4013"/>
                  </a:lnTo>
                  <a:lnTo>
                    <a:pt x="11502" y="3322"/>
                  </a:lnTo>
                  <a:lnTo>
                    <a:pt x="10823" y="822"/>
                  </a:lnTo>
                  <a:lnTo>
                    <a:pt x="10597"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9" y="3269110"/>
              <a:ext cx="478772" cy="465126"/>
            </a:xfrm>
            <a:custGeom>
              <a:avLst/>
              <a:gdLst/>
              <a:ahLst/>
              <a:cxnLst/>
              <a:rect l="l" t="t" r="r" b="b"/>
              <a:pathLst>
                <a:path w="15051" h="14622" extrusionOk="0">
                  <a:moveTo>
                    <a:pt x="4894" y="1286"/>
                  </a:moveTo>
                  <a:lnTo>
                    <a:pt x="7109" y="2525"/>
                  </a:lnTo>
                  <a:lnTo>
                    <a:pt x="7109" y="6311"/>
                  </a:lnTo>
                  <a:lnTo>
                    <a:pt x="4275" y="3560"/>
                  </a:lnTo>
                  <a:lnTo>
                    <a:pt x="4894" y="1286"/>
                  </a:lnTo>
                  <a:close/>
                  <a:moveTo>
                    <a:pt x="10050" y="1239"/>
                  </a:moveTo>
                  <a:lnTo>
                    <a:pt x="10704" y="3632"/>
                  </a:lnTo>
                  <a:lnTo>
                    <a:pt x="7930" y="6311"/>
                  </a:lnTo>
                  <a:lnTo>
                    <a:pt x="7930" y="2417"/>
                  </a:lnTo>
                  <a:lnTo>
                    <a:pt x="7942" y="2417"/>
                  </a:lnTo>
                  <a:lnTo>
                    <a:pt x="10050" y="1239"/>
                  </a:lnTo>
                  <a:close/>
                  <a:moveTo>
                    <a:pt x="3751" y="4215"/>
                  </a:moveTo>
                  <a:lnTo>
                    <a:pt x="6513" y="6894"/>
                  </a:lnTo>
                  <a:lnTo>
                    <a:pt x="2489" y="6894"/>
                  </a:lnTo>
                  <a:lnTo>
                    <a:pt x="1275" y="4858"/>
                  </a:lnTo>
                  <a:lnTo>
                    <a:pt x="3751" y="4215"/>
                  </a:lnTo>
                  <a:close/>
                  <a:moveTo>
                    <a:pt x="11383" y="4144"/>
                  </a:moveTo>
                  <a:lnTo>
                    <a:pt x="13717" y="4751"/>
                  </a:lnTo>
                  <a:lnTo>
                    <a:pt x="12455" y="6894"/>
                  </a:lnTo>
                  <a:lnTo>
                    <a:pt x="8537" y="6894"/>
                  </a:lnTo>
                  <a:lnTo>
                    <a:pt x="11383" y="4144"/>
                  </a:lnTo>
                  <a:close/>
                  <a:moveTo>
                    <a:pt x="12562" y="7716"/>
                  </a:moveTo>
                  <a:lnTo>
                    <a:pt x="13776" y="9752"/>
                  </a:lnTo>
                  <a:lnTo>
                    <a:pt x="11312" y="10395"/>
                  </a:lnTo>
                  <a:lnTo>
                    <a:pt x="8537" y="7716"/>
                  </a:lnTo>
                  <a:close/>
                  <a:moveTo>
                    <a:pt x="6501" y="7728"/>
                  </a:moveTo>
                  <a:lnTo>
                    <a:pt x="3656" y="10478"/>
                  </a:lnTo>
                  <a:lnTo>
                    <a:pt x="1322" y="9871"/>
                  </a:lnTo>
                  <a:lnTo>
                    <a:pt x="2608" y="7728"/>
                  </a:lnTo>
                  <a:close/>
                  <a:moveTo>
                    <a:pt x="7942" y="8299"/>
                  </a:moveTo>
                  <a:lnTo>
                    <a:pt x="10788" y="11049"/>
                  </a:lnTo>
                  <a:lnTo>
                    <a:pt x="10169" y="13323"/>
                  </a:lnTo>
                  <a:lnTo>
                    <a:pt x="7942" y="12085"/>
                  </a:lnTo>
                  <a:lnTo>
                    <a:pt x="7942" y="8299"/>
                  </a:lnTo>
                  <a:close/>
                  <a:moveTo>
                    <a:pt x="7097" y="8299"/>
                  </a:moveTo>
                  <a:lnTo>
                    <a:pt x="7097" y="12192"/>
                  </a:lnTo>
                  <a:lnTo>
                    <a:pt x="5001" y="13371"/>
                  </a:lnTo>
                  <a:lnTo>
                    <a:pt x="4346" y="10978"/>
                  </a:lnTo>
                  <a:lnTo>
                    <a:pt x="7097" y="8299"/>
                  </a:lnTo>
                  <a:close/>
                  <a:moveTo>
                    <a:pt x="10585" y="0"/>
                  </a:moveTo>
                  <a:lnTo>
                    <a:pt x="9823" y="417"/>
                  </a:lnTo>
                  <a:lnTo>
                    <a:pt x="7430"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28" y="14205"/>
                  </a:lnTo>
                  <a:lnTo>
                    <a:pt x="7621" y="12859"/>
                  </a:lnTo>
                  <a:lnTo>
                    <a:pt x="9930" y="14157"/>
                  </a:lnTo>
                  <a:lnTo>
                    <a:pt x="10681" y="14574"/>
                  </a:lnTo>
                  <a:lnTo>
                    <a:pt x="10907" y="13752"/>
                  </a:lnTo>
                  <a:lnTo>
                    <a:pt x="11621" y="11168"/>
                  </a:lnTo>
                  <a:lnTo>
                    <a:pt x="14193" y="10502"/>
                  </a:lnTo>
                  <a:lnTo>
                    <a:pt x="15050" y="10275"/>
                  </a:lnTo>
                  <a:lnTo>
                    <a:pt x="14610" y="9549"/>
                  </a:lnTo>
                  <a:lnTo>
                    <a:pt x="13229" y="7227"/>
                  </a:lnTo>
                  <a:lnTo>
                    <a:pt x="14562" y="4977"/>
                  </a:lnTo>
                  <a:lnTo>
                    <a:pt x="15003" y="4251"/>
                  </a:lnTo>
                  <a:lnTo>
                    <a:pt x="14157" y="4025"/>
                  </a:lnTo>
                  <a:lnTo>
                    <a:pt x="11490" y="3322"/>
                  </a:lnTo>
                  <a:lnTo>
                    <a:pt x="10800"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9" y="4198916"/>
              <a:ext cx="478772" cy="465094"/>
            </a:xfrm>
            <a:custGeom>
              <a:avLst/>
              <a:gdLst/>
              <a:ahLst/>
              <a:cxnLst/>
              <a:rect l="l" t="t" r="r" b="b"/>
              <a:pathLst>
                <a:path w="15051" h="14621" extrusionOk="0">
                  <a:moveTo>
                    <a:pt x="4894" y="1286"/>
                  </a:moveTo>
                  <a:lnTo>
                    <a:pt x="7109" y="2512"/>
                  </a:lnTo>
                  <a:lnTo>
                    <a:pt x="7109" y="6310"/>
                  </a:lnTo>
                  <a:lnTo>
                    <a:pt x="4275" y="3560"/>
                  </a:lnTo>
                  <a:lnTo>
                    <a:pt x="4894" y="1286"/>
                  </a:lnTo>
                  <a:close/>
                  <a:moveTo>
                    <a:pt x="10050" y="1238"/>
                  </a:moveTo>
                  <a:lnTo>
                    <a:pt x="10704" y="3632"/>
                  </a:lnTo>
                  <a:lnTo>
                    <a:pt x="7930" y="6310"/>
                  </a:lnTo>
                  <a:lnTo>
                    <a:pt x="7930" y="2417"/>
                  </a:lnTo>
                  <a:lnTo>
                    <a:pt x="7942" y="2417"/>
                  </a:lnTo>
                  <a:lnTo>
                    <a:pt x="10050" y="1238"/>
                  </a:lnTo>
                  <a:close/>
                  <a:moveTo>
                    <a:pt x="3751" y="4215"/>
                  </a:moveTo>
                  <a:lnTo>
                    <a:pt x="6513" y="6894"/>
                  </a:lnTo>
                  <a:lnTo>
                    <a:pt x="2489" y="6894"/>
                  </a:lnTo>
                  <a:lnTo>
                    <a:pt x="1263" y="4858"/>
                  </a:lnTo>
                  <a:lnTo>
                    <a:pt x="3751" y="4215"/>
                  </a:lnTo>
                  <a:close/>
                  <a:moveTo>
                    <a:pt x="11383" y="4132"/>
                  </a:moveTo>
                  <a:lnTo>
                    <a:pt x="13717" y="4739"/>
                  </a:lnTo>
                  <a:lnTo>
                    <a:pt x="12455" y="6894"/>
                  </a:lnTo>
                  <a:lnTo>
                    <a:pt x="8537" y="6894"/>
                  </a:lnTo>
                  <a:lnTo>
                    <a:pt x="11383" y="4132"/>
                  </a:lnTo>
                  <a:close/>
                  <a:moveTo>
                    <a:pt x="12562" y="7715"/>
                  </a:moveTo>
                  <a:lnTo>
                    <a:pt x="13776" y="9751"/>
                  </a:lnTo>
                  <a:lnTo>
                    <a:pt x="11312" y="10394"/>
                  </a:lnTo>
                  <a:lnTo>
                    <a:pt x="8537" y="7715"/>
                  </a:lnTo>
                  <a:close/>
                  <a:moveTo>
                    <a:pt x="6537" y="7715"/>
                  </a:moveTo>
                  <a:lnTo>
                    <a:pt x="3680" y="10466"/>
                  </a:lnTo>
                  <a:lnTo>
                    <a:pt x="1334" y="9859"/>
                  </a:lnTo>
                  <a:lnTo>
                    <a:pt x="2620" y="7715"/>
                  </a:lnTo>
                  <a:close/>
                  <a:moveTo>
                    <a:pt x="7942" y="8299"/>
                  </a:moveTo>
                  <a:lnTo>
                    <a:pt x="10788" y="11049"/>
                  </a:lnTo>
                  <a:lnTo>
                    <a:pt x="10169" y="13323"/>
                  </a:lnTo>
                  <a:lnTo>
                    <a:pt x="7942" y="12085"/>
                  </a:lnTo>
                  <a:lnTo>
                    <a:pt x="7942" y="8299"/>
                  </a:lnTo>
                  <a:close/>
                  <a:moveTo>
                    <a:pt x="7133" y="8299"/>
                  </a:moveTo>
                  <a:lnTo>
                    <a:pt x="7133" y="12192"/>
                  </a:lnTo>
                  <a:lnTo>
                    <a:pt x="7109" y="12192"/>
                  </a:lnTo>
                  <a:lnTo>
                    <a:pt x="5013" y="13371"/>
                  </a:lnTo>
                  <a:lnTo>
                    <a:pt x="4358" y="10978"/>
                  </a:lnTo>
                  <a:lnTo>
                    <a:pt x="7133" y="8299"/>
                  </a:lnTo>
                  <a:close/>
                  <a:moveTo>
                    <a:pt x="10585"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50" y="10275"/>
                  </a:lnTo>
                  <a:lnTo>
                    <a:pt x="14610" y="9549"/>
                  </a:lnTo>
                  <a:lnTo>
                    <a:pt x="13229" y="7227"/>
                  </a:lnTo>
                  <a:lnTo>
                    <a:pt x="14562" y="4977"/>
                  </a:lnTo>
                  <a:lnTo>
                    <a:pt x="15003" y="4251"/>
                  </a:lnTo>
                  <a:lnTo>
                    <a:pt x="14157" y="4024"/>
                  </a:lnTo>
                  <a:lnTo>
                    <a:pt x="11490" y="3322"/>
                  </a:lnTo>
                  <a:lnTo>
                    <a:pt x="10800"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9" y="3734204"/>
              <a:ext cx="478772" cy="464744"/>
            </a:xfrm>
            <a:custGeom>
              <a:avLst/>
              <a:gdLst/>
              <a:ahLst/>
              <a:cxnLst/>
              <a:rect l="l" t="t" r="r" b="b"/>
              <a:pathLst>
                <a:path w="15051" h="14610" extrusionOk="0">
                  <a:moveTo>
                    <a:pt x="4894" y="1274"/>
                  </a:moveTo>
                  <a:lnTo>
                    <a:pt x="7109" y="2512"/>
                  </a:lnTo>
                  <a:lnTo>
                    <a:pt x="7109" y="6311"/>
                  </a:lnTo>
                  <a:lnTo>
                    <a:pt x="4275" y="3560"/>
                  </a:lnTo>
                  <a:lnTo>
                    <a:pt x="4894" y="1274"/>
                  </a:lnTo>
                  <a:close/>
                  <a:moveTo>
                    <a:pt x="10050" y="1238"/>
                  </a:moveTo>
                  <a:lnTo>
                    <a:pt x="10704" y="3632"/>
                  </a:lnTo>
                  <a:lnTo>
                    <a:pt x="7930" y="6311"/>
                  </a:lnTo>
                  <a:lnTo>
                    <a:pt x="7930" y="2405"/>
                  </a:lnTo>
                  <a:lnTo>
                    <a:pt x="7942" y="2405"/>
                  </a:lnTo>
                  <a:lnTo>
                    <a:pt x="10050" y="1238"/>
                  </a:lnTo>
                  <a:close/>
                  <a:moveTo>
                    <a:pt x="3751" y="4215"/>
                  </a:moveTo>
                  <a:lnTo>
                    <a:pt x="6513" y="6894"/>
                  </a:lnTo>
                  <a:lnTo>
                    <a:pt x="2489"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1"/>
                  </a:lnTo>
                  <a:lnTo>
                    <a:pt x="11312" y="10382"/>
                  </a:lnTo>
                  <a:lnTo>
                    <a:pt x="8537" y="7704"/>
                  </a:lnTo>
                  <a:close/>
                  <a:moveTo>
                    <a:pt x="6537" y="7704"/>
                  </a:moveTo>
                  <a:lnTo>
                    <a:pt x="3680" y="10466"/>
                  </a:lnTo>
                  <a:lnTo>
                    <a:pt x="1334" y="9847"/>
                  </a:lnTo>
                  <a:lnTo>
                    <a:pt x="2620"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85"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50" y="10263"/>
                  </a:lnTo>
                  <a:lnTo>
                    <a:pt x="14610" y="9537"/>
                  </a:lnTo>
                  <a:lnTo>
                    <a:pt x="13229" y="7215"/>
                  </a:lnTo>
                  <a:lnTo>
                    <a:pt x="14562" y="4965"/>
                  </a:lnTo>
                  <a:lnTo>
                    <a:pt x="15003" y="4239"/>
                  </a:lnTo>
                  <a:lnTo>
                    <a:pt x="14157" y="4013"/>
                  </a:lnTo>
                  <a:lnTo>
                    <a:pt x="11490" y="3322"/>
                  </a:lnTo>
                  <a:lnTo>
                    <a:pt x="10800" y="822"/>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964647" y="3734204"/>
              <a:ext cx="478772" cy="464744"/>
            </a:xfrm>
            <a:custGeom>
              <a:avLst/>
              <a:gdLst/>
              <a:ahLst/>
              <a:cxnLst/>
              <a:rect l="l" t="t" r="r" b="b"/>
              <a:pathLst>
                <a:path w="15051" h="14610" extrusionOk="0">
                  <a:moveTo>
                    <a:pt x="4906" y="1274"/>
                  </a:moveTo>
                  <a:lnTo>
                    <a:pt x="7121" y="2512"/>
                  </a:lnTo>
                  <a:lnTo>
                    <a:pt x="7121" y="6311"/>
                  </a:lnTo>
                  <a:lnTo>
                    <a:pt x="4275" y="3560"/>
                  </a:lnTo>
                  <a:lnTo>
                    <a:pt x="4906" y="1274"/>
                  </a:lnTo>
                  <a:close/>
                  <a:moveTo>
                    <a:pt x="10050" y="1238"/>
                  </a:moveTo>
                  <a:lnTo>
                    <a:pt x="10705" y="3632"/>
                  </a:lnTo>
                  <a:lnTo>
                    <a:pt x="7942" y="6311"/>
                  </a:lnTo>
                  <a:lnTo>
                    <a:pt x="7942" y="2405"/>
                  </a:lnTo>
                  <a:lnTo>
                    <a:pt x="7954" y="2405"/>
                  </a:lnTo>
                  <a:lnTo>
                    <a:pt x="10050" y="1238"/>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1"/>
                  </a:lnTo>
                  <a:lnTo>
                    <a:pt x="11312" y="10382"/>
                  </a:lnTo>
                  <a:lnTo>
                    <a:pt x="8550" y="7704"/>
                  </a:lnTo>
                  <a:close/>
                  <a:moveTo>
                    <a:pt x="6526"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2"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33" y="11156"/>
                  </a:lnTo>
                  <a:lnTo>
                    <a:pt x="14205" y="10490"/>
                  </a:lnTo>
                  <a:lnTo>
                    <a:pt x="15050" y="10263"/>
                  </a:lnTo>
                  <a:lnTo>
                    <a:pt x="14622" y="9537"/>
                  </a:lnTo>
                  <a:lnTo>
                    <a:pt x="13241" y="7215"/>
                  </a:lnTo>
                  <a:lnTo>
                    <a:pt x="14574" y="4965"/>
                  </a:lnTo>
                  <a:lnTo>
                    <a:pt x="15003" y="4239"/>
                  </a:lnTo>
                  <a:lnTo>
                    <a:pt x="14157" y="4013"/>
                  </a:lnTo>
                  <a:lnTo>
                    <a:pt x="11490" y="3322"/>
                  </a:lnTo>
                  <a:lnTo>
                    <a:pt x="10812" y="822"/>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964647" y="4198916"/>
              <a:ext cx="478772" cy="465094"/>
            </a:xfrm>
            <a:custGeom>
              <a:avLst/>
              <a:gdLst/>
              <a:ahLst/>
              <a:cxnLst/>
              <a:rect l="l" t="t" r="r" b="b"/>
              <a:pathLst>
                <a:path w="15051" h="14621" extrusionOk="0">
                  <a:moveTo>
                    <a:pt x="4906" y="1286"/>
                  </a:moveTo>
                  <a:lnTo>
                    <a:pt x="7121" y="2512"/>
                  </a:lnTo>
                  <a:lnTo>
                    <a:pt x="7121" y="6310"/>
                  </a:lnTo>
                  <a:lnTo>
                    <a:pt x="4275" y="3560"/>
                  </a:lnTo>
                  <a:lnTo>
                    <a:pt x="4906"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26" y="6882"/>
                  </a:lnTo>
                  <a:lnTo>
                    <a:pt x="11395" y="4132"/>
                  </a:lnTo>
                  <a:close/>
                  <a:moveTo>
                    <a:pt x="3751" y="4215"/>
                  </a:moveTo>
                  <a:lnTo>
                    <a:pt x="6526" y="6894"/>
                  </a:lnTo>
                  <a:lnTo>
                    <a:pt x="2501" y="6894"/>
                  </a:lnTo>
                  <a:lnTo>
                    <a:pt x="1299" y="4858"/>
                  </a:lnTo>
                  <a:lnTo>
                    <a:pt x="3751" y="4215"/>
                  </a:lnTo>
                  <a:close/>
                  <a:moveTo>
                    <a:pt x="12562" y="7715"/>
                  </a:moveTo>
                  <a:lnTo>
                    <a:pt x="13788" y="9751"/>
                  </a:lnTo>
                  <a:lnTo>
                    <a:pt x="11312" y="10394"/>
                  </a:lnTo>
                  <a:lnTo>
                    <a:pt x="8550" y="7715"/>
                  </a:lnTo>
                  <a:close/>
                  <a:moveTo>
                    <a:pt x="6537" y="7715"/>
                  </a:moveTo>
                  <a:lnTo>
                    <a:pt x="3680" y="10466"/>
                  </a:lnTo>
                  <a:lnTo>
                    <a:pt x="1346" y="9859"/>
                  </a:lnTo>
                  <a:lnTo>
                    <a:pt x="2620"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46" y="4132"/>
                  </a:lnTo>
                  <a:lnTo>
                    <a:pt x="1" y="4346"/>
                  </a:lnTo>
                  <a:lnTo>
                    <a:pt x="430" y="5084"/>
                  </a:lnTo>
                  <a:lnTo>
                    <a:pt x="1823" y="7406"/>
                  </a:lnTo>
                  <a:lnTo>
                    <a:pt x="477" y="9644"/>
                  </a:lnTo>
                  <a:lnTo>
                    <a:pt x="49"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33" y="11168"/>
                  </a:lnTo>
                  <a:lnTo>
                    <a:pt x="14205" y="10501"/>
                  </a:lnTo>
                  <a:lnTo>
                    <a:pt x="15050" y="10275"/>
                  </a:lnTo>
                  <a:lnTo>
                    <a:pt x="14622" y="9549"/>
                  </a:lnTo>
                  <a:lnTo>
                    <a:pt x="13241" y="7227"/>
                  </a:lnTo>
                  <a:lnTo>
                    <a:pt x="14574" y="4977"/>
                  </a:lnTo>
                  <a:lnTo>
                    <a:pt x="15003" y="4251"/>
                  </a:lnTo>
                  <a:lnTo>
                    <a:pt x="14157" y="4024"/>
                  </a:lnTo>
                  <a:lnTo>
                    <a:pt x="11490" y="3322"/>
                  </a:lnTo>
                  <a:lnTo>
                    <a:pt x="10812" y="822"/>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964647" y="4663629"/>
              <a:ext cx="478772" cy="464744"/>
            </a:xfrm>
            <a:custGeom>
              <a:avLst/>
              <a:gdLst/>
              <a:ahLst/>
              <a:cxnLst/>
              <a:rect l="l" t="t" r="r" b="b"/>
              <a:pathLst>
                <a:path w="15051" h="14610" extrusionOk="0">
                  <a:moveTo>
                    <a:pt x="4906" y="1286"/>
                  </a:moveTo>
                  <a:lnTo>
                    <a:pt x="7121" y="2524"/>
                  </a:lnTo>
                  <a:lnTo>
                    <a:pt x="7121" y="6322"/>
                  </a:lnTo>
                  <a:lnTo>
                    <a:pt x="4275" y="3572"/>
                  </a:lnTo>
                  <a:lnTo>
                    <a:pt x="4906" y="1286"/>
                  </a:lnTo>
                  <a:close/>
                  <a:moveTo>
                    <a:pt x="10050" y="1250"/>
                  </a:moveTo>
                  <a:lnTo>
                    <a:pt x="10705" y="3643"/>
                  </a:lnTo>
                  <a:lnTo>
                    <a:pt x="7942" y="6322"/>
                  </a:lnTo>
                  <a:lnTo>
                    <a:pt x="7942" y="2417"/>
                  </a:lnTo>
                  <a:lnTo>
                    <a:pt x="7954" y="2417"/>
                  </a:lnTo>
                  <a:lnTo>
                    <a:pt x="10050" y="1250"/>
                  </a:lnTo>
                  <a:close/>
                  <a:moveTo>
                    <a:pt x="3751" y="4203"/>
                  </a:moveTo>
                  <a:lnTo>
                    <a:pt x="6526" y="6882"/>
                  </a:lnTo>
                  <a:lnTo>
                    <a:pt x="2501" y="6882"/>
                  </a:lnTo>
                  <a:lnTo>
                    <a:pt x="1287" y="4846"/>
                  </a:lnTo>
                  <a:lnTo>
                    <a:pt x="3751" y="4203"/>
                  </a:lnTo>
                  <a:close/>
                  <a:moveTo>
                    <a:pt x="11395" y="4132"/>
                  </a:moveTo>
                  <a:lnTo>
                    <a:pt x="13729" y="4739"/>
                  </a:lnTo>
                  <a:lnTo>
                    <a:pt x="12443" y="6882"/>
                  </a:lnTo>
                  <a:lnTo>
                    <a:pt x="8526" y="6882"/>
                  </a:lnTo>
                  <a:lnTo>
                    <a:pt x="11395" y="4132"/>
                  </a:lnTo>
                  <a:close/>
                  <a:moveTo>
                    <a:pt x="12562" y="7715"/>
                  </a:moveTo>
                  <a:lnTo>
                    <a:pt x="13788" y="9763"/>
                  </a:lnTo>
                  <a:lnTo>
                    <a:pt x="11312" y="10394"/>
                  </a:lnTo>
                  <a:lnTo>
                    <a:pt x="8550" y="7715"/>
                  </a:lnTo>
                  <a:close/>
                  <a:moveTo>
                    <a:pt x="6537" y="7715"/>
                  </a:moveTo>
                  <a:lnTo>
                    <a:pt x="3680" y="10478"/>
                  </a:lnTo>
                  <a:lnTo>
                    <a:pt x="1346" y="9858"/>
                  </a:lnTo>
                  <a:lnTo>
                    <a:pt x="2620" y="7715"/>
                  </a:lnTo>
                  <a:close/>
                  <a:moveTo>
                    <a:pt x="7954" y="8287"/>
                  </a:moveTo>
                  <a:lnTo>
                    <a:pt x="10800" y="11037"/>
                  </a:lnTo>
                  <a:lnTo>
                    <a:pt x="10169" y="13311"/>
                  </a:lnTo>
                  <a:lnTo>
                    <a:pt x="7954" y="12085"/>
                  </a:lnTo>
                  <a:lnTo>
                    <a:pt x="7954" y="8287"/>
                  </a:lnTo>
                  <a:close/>
                  <a:moveTo>
                    <a:pt x="7133" y="8299"/>
                  </a:moveTo>
                  <a:lnTo>
                    <a:pt x="7133" y="12204"/>
                  </a:lnTo>
                  <a:lnTo>
                    <a:pt x="7121" y="12204"/>
                  </a:lnTo>
                  <a:lnTo>
                    <a:pt x="5025" y="13371"/>
                  </a:lnTo>
                  <a:lnTo>
                    <a:pt x="4370" y="10978"/>
                  </a:lnTo>
                  <a:lnTo>
                    <a:pt x="7133" y="8299"/>
                  </a:lnTo>
                  <a:close/>
                  <a:moveTo>
                    <a:pt x="10586" y="0"/>
                  </a:moveTo>
                  <a:lnTo>
                    <a:pt x="9824" y="405"/>
                  </a:lnTo>
                  <a:lnTo>
                    <a:pt x="7430" y="1750"/>
                  </a:lnTo>
                  <a:lnTo>
                    <a:pt x="5121" y="453"/>
                  </a:lnTo>
                  <a:lnTo>
                    <a:pt x="4359" y="36"/>
                  </a:lnTo>
                  <a:lnTo>
                    <a:pt x="4144" y="857"/>
                  </a:lnTo>
                  <a:lnTo>
                    <a:pt x="3430" y="3441"/>
                  </a:lnTo>
                  <a:lnTo>
                    <a:pt x="846" y="4120"/>
                  </a:lnTo>
                  <a:lnTo>
                    <a:pt x="1" y="4334"/>
                  </a:lnTo>
                  <a:lnTo>
                    <a:pt x="430" y="5072"/>
                  </a:lnTo>
                  <a:lnTo>
                    <a:pt x="1823" y="7394"/>
                  </a:lnTo>
                  <a:lnTo>
                    <a:pt x="477" y="9632"/>
                  </a:lnTo>
                  <a:lnTo>
                    <a:pt x="49"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33" y="11156"/>
                  </a:lnTo>
                  <a:lnTo>
                    <a:pt x="14205" y="10489"/>
                  </a:lnTo>
                  <a:lnTo>
                    <a:pt x="15050" y="10263"/>
                  </a:lnTo>
                  <a:lnTo>
                    <a:pt x="14622" y="9537"/>
                  </a:lnTo>
                  <a:lnTo>
                    <a:pt x="13241" y="7215"/>
                  </a:lnTo>
                  <a:lnTo>
                    <a:pt x="14574" y="4965"/>
                  </a:lnTo>
                  <a:lnTo>
                    <a:pt x="15003" y="4239"/>
                  </a:lnTo>
                  <a:lnTo>
                    <a:pt x="14157" y="4012"/>
                  </a:lnTo>
                  <a:lnTo>
                    <a:pt x="11490" y="3310"/>
                  </a:lnTo>
                  <a:lnTo>
                    <a:pt x="10812" y="810"/>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964647" y="2804398"/>
              <a:ext cx="478772" cy="464744"/>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74"/>
                  </a:moveTo>
                  <a:lnTo>
                    <a:pt x="7121" y="2513"/>
                  </a:lnTo>
                  <a:lnTo>
                    <a:pt x="7121" y="6323"/>
                  </a:lnTo>
                  <a:lnTo>
                    <a:pt x="4275" y="3560"/>
                  </a:lnTo>
                  <a:lnTo>
                    <a:pt x="4906" y="1274"/>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2"/>
                  </a:lnTo>
                  <a:lnTo>
                    <a:pt x="11312" y="10383"/>
                  </a:lnTo>
                  <a:lnTo>
                    <a:pt x="8550" y="7704"/>
                  </a:lnTo>
                  <a:close/>
                  <a:moveTo>
                    <a:pt x="6537" y="7704"/>
                  </a:moveTo>
                  <a:lnTo>
                    <a:pt x="3680" y="10478"/>
                  </a:lnTo>
                  <a:lnTo>
                    <a:pt x="1346" y="9871"/>
                  </a:lnTo>
                  <a:lnTo>
                    <a:pt x="2620"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70" y="10966"/>
                  </a:lnTo>
                  <a:lnTo>
                    <a:pt x="7133" y="8287"/>
                  </a:lnTo>
                  <a:close/>
                  <a:moveTo>
                    <a:pt x="10586" y="0"/>
                  </a:moveTo>
                  <a:lnTo>
                    <a:pt x="9824" y="417"/>
                  </a:lnTo>
                  <a:lnTo>
                    <a:pt x="7430" y="1751"/>
                  </a:lnTo>
                  <a:lnTo>
                    <a:pt x="5121" y="453"/>
                  </a:lnTo>
                  <a:lnTo>
                    <a:pt x="4359" y="48"/>
                  </a:lnTo>
                  <a:lnTo>
                    <a:pt x="4144" y="858"/>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3"/>
                  </a:lnTo>
                  <a:lnTo>
                    <a:pt x="7621" y="12859"/>
                  </a:lnTo>
                  <a:lnTo>
                    <a:pt x="9931" y="14157"/>
                  </a:lnTo>
                  <a:lnTo>
                    <a:pt x="10693" y="14574"/>
                  </a:lnTo>
                  <a:lnTo>
                    <a:pt x="10907"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482535" y="2804398"/>
              <a:ext cx="478359" cy="464744"/>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94" y="1274"/>
                  </a:moveTo>
                  <a:lnTo>
                    <a:pt x="7108" y="2513"/>
                  </a:lnTo>
                  <a:lnTo>
                    <a:pt x="7108" y="6323"/>
                  </a:lnTo>
                  <a:lnTo>
                    <a:pt x="4263" y="3560"/>
                  </a:lnTo>
                  <a:lnTo>
                    <a:pt x="4894"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61" y="7704"/>
                  </a:moveTo>
                  <a:lnTo>
                    <a:pt x="13764" y="9752"/>
                  </a:lnTo>
                  <a:lnTo>
                    <a:pt x="11311" y="10383"/>
                  </a:lnTo>
                  <a:lnTo>
                    <a:pt x="8537" y="7704"/>
                  </a:lnTo>
                  <a:close/>
                  <a:moveTo>
                    <a:pt x="6513" y="7704"/>
                  </a:moveTo>
                  <a:lnTo>
                    <a:pt x="3667" y="10478"/>
                  </a:lnTo>
                  <a:lnTo>
                    <a:pt x="1334" y="9871"/>
                  </a:lnTo>
                  <a:lnTo>
                    <a:pt x="2620"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90" y="3322"/>
                  </a:lnTo>
                  <a:lnTo>
                    <a:pt x="10799"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482535" y="3734204"/>
              <a:ext cx="478359" cy="464744"/>
            </a:xfrm>
            <a:custGeom>
              <a:avLst/>
              <a:gdLst/>
              <a:ahLst/>
              <a:cxnLst/>
              <a:rect l="l" t="t" r="r" b="b"/>
              <a:pathLst>
                <a:path w="15038" h="14610" extrusionOk="0">
                  <a:moveTo>
                    <a:pt x="4894" y="1274"/>
                  </a:moveTo>
                  <a:lnTo>
                    <a:pt x="7108" y="2512"/>
                  </a:lnTo>
                  <a:lnTo>
                    <a:pt x="7108" y="6311"/>
                  </a:lnTo>
                  <a:lnTo>
                    <a:pt x="4263" y="3560"/>
                  </a:lnTo>
                  <a:lnTo>
                    <a:pt x="4894" y="1274"/>
                  </a:lnTo>
                  <a:close/>
                  <a:moveTo>
                    <a:pt x="10037" y="1238"/>
                  </a:moveTo>
                  <a:lnTo>
                    <a:pt x="10692" y="3632"/>
                  </a:lnTo>
                  <a:lnTo>
                    <a:pt x="7930" y="6311"/>
                  </a:lnTo>
                  <a:lnTo>
                    <a:pt x="7930" y="2405"/>
                  </a:lnTo>
                  <a:lnTo>
                    <a:pt x="7942" y="2405"/>
                  </a:lnTo>
                  <a:lnTo>
                    <a:pt x="10037" y="1238"/>
                  </a:lnTo>
                  <a:close/>
                  <a:moveTo>
                    <a:pt x="3751" y="4215"/>
                  </a:moveTo>
                  <a:lnTo>
                    <a:pt x="6513" y="6894"/>
                  </a:lnTo>
                  <a:lnTo>
                    <a:pt x="2501" y="6894"/>
                  </a:lnTo>
                  <a:lnTo>
                    <a:pt x="1286" y="4846"/>
                  </a:lnTo>
                  <a:lnTo>
                    <a:pt x="3751" y="4215"/>
                  </a:lnTo>
                  <a:close/>
                  <a:moveTo>
                    <a:pt x="11383" y="4132"/>
                  </a:moveTo>
                  <a:lnTo>
                    <a:pt x="13716" y="4751"/>
                  </a:lnTo>
                  <a:lnTo>
                    <a:pt x="12442" y="6894"/>
                  </a:lnTo>
                  <a:lnTo>
                    <a:pt x="8525" y="6894"/>
                  </a:lnTo>
                  <a:lnTo>
                    <a:pt x="11383" y="4132"/>
                  </a:lnTo>
                  <a:close/>
                  <a:moveTo>
                    <a:pt x="12561" y="7704"/>
                  </a:moveTo>
                  <a:lnTo>
                    <a:pt x="13776" y="9751"/>
                  </a:lnTo>
                  <a:lnTo>
                    <a:pt x="11311" y="10382"/>
                  </a:lnTo>
                  <a:lnTo>
                    <a:pt x="8537" y="7704"/>
                  </a:lnTo>
                  <a:close/>
                  <a:moveTo>
                    <a:pt x="6513" y="7704"/>
                  </a:moveTo>
                  <a:lnTo>
                    <a:pt x="3655" y="10466"/>
                  </a:lnTo>
                  <a:lnTo>
                    <a:pt x="1322" y="9847"/>
                  </a:lnTo>
                  <a:lnTo>
                    <a:pt x="2596" y="7704"/>
                  </a:lnTo>
                  <a:close/>
                  <a:moveTo>
                    <a:pt x="7942" y="8287"/>
                  </a:moveTo>
                  <a:lnTo>
                    <a:pt x="10787" y="11037"/>
                  </a:lnTo>
                  <a:lnTo>
                    <a:pt x="10156" y="13323"/>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11" y="417"/>
                  </a:lnTo>
                  <a:lnTo>
                    <a:pt x="7418" y="1750"/>
                  </a:lnTo>
                  <a:lnTo>
                    <a:pt x="5120" y="465"/>
                  </a:lnTo>
                  <a:lnTo>
                    <a:pt x="4358" y="48"/>
                  </a:lnTo>
                  <a:lnTo>
                    <a:pt x="4132" y="857"/>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53" y="14609"/>
                  </a:lnTo>
                  <a:lnTo>
                    <a:pt x="5215" y="14192"/>
                  </a:lnTo>
                  <a:lnTo>
                    <a:pt x="7608" y="12859"/>
                  </a:lnTo>
                  <a:lnTo>
                    <a:pt x="9918" y="14157"/>
                  </a:lnTo>
                  <a:lnTo>
                    <a:pt x="10680" y="14573"/>
                  </a:lnTo>
                  <a:lnTo>
                    <a:pt x="10906" y="13752"/>
                  </a:lnTo>
                  <a:lnTo>
                    <a:pt x="11621" y="11156"/>
                  </a:lnTo>
                  <a:lnTo>
                    <a:pt x="14192" y="10490"/>
                  </a:lnTo>
                  <a:lnTo>
                    <a:pt x="15038" y="10263"/>
                  </a:lnTo>
                  <a:lnTo>
                    <a:pt x="14609" y="9537"/>
                  </a:lnTo>
                  <a:lnTo>
                    <a:pt x="13228" y="7215"/>
                  </a:lnTo>
                  <a:lnTo>
                    <a:pt x="14562" y="4965"/>
                  </a:lnTo>
                  <a:lnTo>
                    <a:pt x="14990" y="4239"/>
                  </a:lnTo>
                  <a:lnTo>
                    <a:pt x="14145" y="4013"/>
                  </a:lnTo>
                  <a:lnTo>
                    <a:pt x="11478" y="3322"/>
                  </a:lnTo>
                  <a:lnTo>
                    <a:pt x="10799"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482535" y="4198916"/>
              <a:ext cx="478359" cy="465094"/>
            </a:xfrm>
            <a:custGeom>
              <a:avLst/>
              <a:gdLst/>
              <a:ahLst/>
              <a:cxnLst/>
              <a:rect l="l" t="t" r="r" b="b"/>
              <a:pathLst>
                <a:path w="15038" h="14621" extrusionOk="0">
                  <a:moveTo>
                    <a:pt x="4894" y="1286"/>
                  </a:moveTo>
                  <a:lnTo>
                    <a:pt x="7108" y="2512"/>
                  </a:lnTo>
                  <a:lnTo>
                    <a:pt x="7108" y="6310"/>
                  </a:lnTo>
                  <a:lnTo>
                    <a:pt x="4263" y="3560"/>
                  </a:lnTo>
                  <a:lnTo>
                    <a:pt x="4894" y="1286"/>
                  </a:lnTo>
                  <a:close/>
                  <a:moveTo>
                    <a:pt x="10037" y="1238"/>
                  </a:moveTo>
                  <a:lnTo>
                    <a:pt x="10692" y="3632"/>
                  </a:lnTo>
                  <a:lnTo>
                    <a:pt x="7930" y="6310"/>
                  </a:lnTo>
                  <a:lnTo>
                    <a:pt x="7930" y="2417"/>
                  </a:lnTo>
                  <a:lnTo>
                    <a:pt x="7942" y="2417"/>
                  </a:lnTo>
                  <a:lnTo>
                    <a:pt x="10037" y="1238"/>
                  </a:lnTo>
                  <a:close/>
                  <a:moveTo>
                    <a:pt x="11383" y="4132"/>
                  </a:moveTo>
                  <a:lnTo>
                    <a:pt x="13716" y="4739"/>
                  </a:lnTo>
                  <a:lnTo>
                    <a:pt x="12442" y="6882"/>
                  </a:lnTo>
                  <a:lnTo>
                    <a:pt x="8525" y="6882"/>
                  </a:lnTo>
                  <a:lnTo>
                    <a:pt x="11383" y="4132"/>
                  </a:lnTo>
                  <a:close/>
                  <a:moveTo>
                    <a:pt x="3751" y="4215"/>
                  </a:moveTo>
                  <a:lnTo>
                    <a:pt x="6513" y="6894"/>
                  </a:lnTo>
                  <a:lnTo>
                    <a:pt x="2501" y="6894"/>
                  </a:lnTo>
                  <a:lnTo>
                    <a:pt x="1274" y="4858"/>
                  </a:lnTo>
                  <a:lnTo>
                    <a:pt x="3751" y="4215"/>
                  </a:lnTo>
                  <a:close/>
                  <a:moveTo>
                    <a:pt x="12561" y="7715"/>
                  </a:moveTo>
                  <a:lnTo>
                    <a:pt x="13776" y="9751"/>
                  </a:lnTo>
                  <a:lnTo>
                    <a:pt x="11311" y="10394"/>
                  </a:lnTo>
                  <a:lnTo>
                    <a:pt x="8537" y="7715"/>
                  </a:lnTo>
                  <a:close/>
                  <a:moveTo>
                    <a:pt x="6513" y="7715"/>
                  </a:moveTo>
                  <a:lnTo>
                    <a:pt x="3667" y="10466"/>
                  </a:lnTo>
                  <a:lnTo>
                    <a:pt x="1334" y="9859"/>
                  </a:lnTo>
                  <a:lnTo>
                    <a:pt x="2620" y="7715"/>
                  </a:lnTo>
                  <a:close/>
                  <a:moveTo>
                    <a:pt x="7942" y="8299"/>
                  </a:moveTo>
                  <a:lnTo>
                    <a:pt x="10787" y="11049"/>
                  </a:lnTo>
                  <a:lnTo>
                    <a:pt x="10156" y="13323"/>
                  </a:lnTo>
                  <a:lnTo>
                    <a:pt x="7942" y="12085"/>
                  </a:lnTo>
                  <a:lnTo>
                    <a:pt x="7942" y="8299"/>
                  </a:lnTo>
                  <a:close/>
                  <a:moveTo>
                    <a:pt x="7120" y="8299"/>
                  </a:moveTo>
                  <a:lnTo>
                    <a:pt x="7120" y="12192"/>
                  </a:lnTo>
                  <a:lnTo>
                    <a:pt x="7108" y="12192"/>
                  </a:lnTo>
                  <a:lnTo>
                    <a:pt x="5013" y="13371"/>
                  </a:lnTo>
                  <a:lnTo>
                    <a:pt x="4358" y="10978"/>
                  </a:lnTo>
                  <a:lnTo>
                    <a:pt x="7120" y="8299"/>
                  </a:lnTo>
                  <a:close/>
                  <a:moveTo>
                    <a:pt x="10573" y="0"/>
                  </a:moveTo>
                  <a:lnTo>
                    <a:pt x="9811" y="417"/>
                  </a:lnTo>
                  <a:lnTo>
                    <a:pt x="7418" y="1762"/>
                  </a:lnTo>
                  <a:lnTo>
                    <a:pt x="5120" y="465"/>
                  </a:lnTo>
                  <a:lnTo>
                    <a:pt x="4358" y="48"/>
                  </a:lnTo>
                  <a:lnTo>
                    <a:pt x="4132" y="869"/>
                  </a:lnTo>
                  <a:lnTo>
                    <a:pt x="3417" y="3453"/>
                  </a:lnTo>
                  <a:lnTo>
                    <a:pt x="846" y="4132"/>
                  </a:lnTo>
                  <a:lnTo>
                    <a:pt x="0" y="4346"/>
                  </a:lnTo>
                  <a:lnTo>
                    <a:pt x="429" y="5084"/>
                  </a:lnTo>
                  <a:lnTo>
                    <a:pt x="1810" y="7406"/>
                  </a:lnTo>
                  <a:lnTo>
                    <a:pt x="476" y="9644"/>
                  </a:lnTo>
                  <a:lnTo>
                    <a:pt x="36" y="10382"/>
                  </a:lnTo>
                  <a:lnTo>
                    <a:pt x="893" y="10597"/>
                  </a:lnTo>
                  <a:lnTo>
                    <a:pt x="3548" y="11299"/>
                  </a:lnTo>
                  <a:lnTo>
                    <a:pt x="4239" y="13799"/>
                  </a:lnTo>
                  <a:lnTo>
                    <a:pt x="4453" y="14621"/>
                  </a:lnTo>
                  <a:lnTo>
                    <a:pt x="5215" y="14204"/>
                  </a:lnTo>
                  <a:lnTo>
                    <a:pt x="7608" y="12859"/>
                  </a:lnTo>
                  <a:lnTo>
                    <a:pt x="9918" y="14157"/>
                  </a:lnTo>
                  <a:lnTo>
                    <a:pt x="10680" y="14573"/>
                  </a:lnTo>
                  <a:lnTo>
                    <a:pt x="10906" y="13752"/>
                  </a:lnTo>
                  <a:lnTo>
                    <a:pt x="11621" y="11168"/>
                  </a:lnTo>
                  <a:lnTo>
                    <a:pt x="14192" y="10501"/>
                  </a:lnTo>
                  <a:lnTo>
                    <a:pt x="15038" y="10275"/>
                  </a:lnTo>
                  <a:lnTo>
                    <a:pt x="14609" y="9549"/>
                  </a:lnTo>
                  <a:lnTo>
                    <a:pt x="13228" y="7227"/>
                  </a:lnTo>
                  <a:lnTo>
                    <a:pt x="14562" y="4977"/>
                  </a:lnTo>
                  <a:lnTo>
                    <a:pt x="14990" y="4251"/>
                  </a:lnTo>
                  <a:lnTo>
                    <a:pt x="14145" y="4024"/>
                  </a:lnTo>
                  <a:lnTo>
                    <a:pt x="11478" y="3322"/>
                  </a:lnTo>
                  <a:lnTo>
                    <a:pt x="10799" y="822"/>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482535" y="4663629"/>
              <a:ext cx="478359" cy="464744"/>
            </a:xfrm>
            <a:custGeom>
              <a:avLst/>
              <a:gdLst/>
              <a:ahLst/>
              <a:cxnLst/>
              <a:rect l="l" t="t" r="r" b="b"/>
              <a:pathLst>
                <a:path w="15038" h="14610" extrusionOk="0">
                  <a:moveTo>
                    <a:pt x="4894" y="1286"/>
                  </a:moveTo>
                  <a:lnTo>
                    <a:pt x="7108" y="2524"/>
                  </a:lnTo>
                  <a:lnTo>
                    <a:pt x="7108" y="6322"/>
                  </a:lnTo>
                  <a:lnTo>
                    <a:pt x="4263" y="3572"/>
                  </a:lnTo>
                  <a:lnTo>
                    <a:pt x="4894" y="1286"/>
                  </a:lnTo>
                  <a:close/>
                  <a:moveTo>
                    <a:pt x="10037" y="1250"/>
                  </a:moveTo>
                  <a:lnTo>
                    <a:pt x="10692" y="3643"/>
                  </a:lnTo>
                  <a:lnTo>
                    <a:pt x="7930" y="6322"/>
                  </a:lnTo>
                  <a:lnTo>
                    <a:pt x="7930" y="2417"/>
                  </a:lnTo>
                  <a:lnTo>
                    <a:pt x="7942" y="2417"/>
                  </a:lnTo>
                  <a:lnTo>
                    <a:pt x="10037" y="1250"/>
                  </a:lnTo>
                  <a:close/>
                  <a:moveTo>
                    <a:pt x="3751" y="4203"/>
                  </a:moveTo>
                  <a:lnTo>
                    <a:pt x="6513" y="6882"/>
                  </a:lnTo>
                  <a:lnTo>
                    <a:pt x="2501" y="6882"/>
                  </a:lnTo>
                  <a:lnTo>
                    <a:pt x="1274" y="4846"/>
                  </a:lnTo>
                  <a:lnTo>
                    <a:pt x="3751" y="4203"/>
                  </a:lnTo>
                  <a:close/>
                  <a:moveTo>
                    <a:pt x="11383" y="4132"/>
                  </a:moveTo>
                  <a:lnTo>
                    <a:pt x="13716" y="4739"/>
                  </a:lnTo>
                  <a:lnTo>
                    <a:pt x="12442" y="6882"/>
                  </a:lnTo>
                  <a:lnTo>
                    <a:pt x="8525" y="6882"/>
                  </a:lnTo>
                  <a:lnTo>
                    <a:pt x="11383" y="4132"/>
                  </a:lnTo>
                  <a:close/>
                  <a:moveTo>
                    <a:pt x="12561" y="7715"/>
                  </a:moveTo>
                  <a:lnTo>
                    <a:pt x="13776" y="9763"/>
                  </a:lnTo>
                  <a:lnTo>
                    <a:pt x="11311" y="10394"/>
                  </a:lnTo>
                  <a:lnTo>
                    <a:pt x="8537" y="7715"/>
                  </a:lnTo>
                  <a:close/>
                  <a:moveTo>
                    <a:pt x="6513" y="7715"/>
                  </a:moveTo>
                  <a:lnTo>
                    <a:pt x="3667" y="10478"/>
                  </a:lnTo>
                  <a:lnTo>
                    <a:pt x="1334" y="9858"/>
                  </a:lnTo>
                  <a:lnTo>
                    <a:pt x="2620" y="7715"/>
                  </a:lnTo>
                  <a:close/>
                  <a:moveTo>
                    <a:pt x="7942" y="8287"/>
                  </a:moveTo>
                  <a:lnTo>
                    <a:pt x="10787" y="11037"/>
                  </a:lnTo>
                  <a:lnTo>
                    <a:pt x="10156" y="13311"/>
                  </a:lnTo>
                  <a:lnTo>
                    <a:pt x="7942" y="12085"/>
                  </a:lnTo>
                  <a:lnTo>
                    <a:pt x="7942" y="8287"/>
                  </a:lnTo>
                  <a:close/>
                  <a:moveTo>
                    <a:pt x="7120" y="8299"/>
                  </a:moveTo>
                  <a:lnTo>
                    <a:pt x="7120" y="12204"/>
                  </a:lnTo>
                  <a:lnTo>
                    <a:pt x="7108" y="12204"/>
                  </a:lnTo>
                  <a:lnTo>
                    <a:pt x="5013" y="13371"/>
                  </a:lnTo>
                  <a:lnTo>
                    <a:pt x="4358" y="10978"/>
                  </a:lnTo>
                  <a:lnTo>
                    <a:pt x="7120" y="8299"/>
                  </a:lnTo>
                  <a:close/>
                  <a:moveTo>
                    <a:pt x="10573" y="0"/>
                  </a:moveTo>
                  <a:lnTo>
                    <a:pt x="9811" y="405"/>
                  </a:lnTo>
                  <a:lnTo>
                    <a:pt x="7418" y="1750"/>
                  </a:lnTo>
                  <a:lnTo>
                    <a:pt x="5120" y="453"/>
                  </a:lnTo>
                  <a:lnTo>
                    <a:pt x="4358" y="36"/>
                  </a:lnTo>
                  <a:lnTo>
                    <a:pt x="4132" y="857"/>
                  </a:lnTo>
                  <a:lnTo>
                    <a:pt x="3417" y="3441"/>
                  </a:lnTo>
                  <a:lnTo>
                    <a:pt x="846" y="4120"/>
                  </a:lnTo>
                  <a:lnTo>
                    <a:pt x="0" y="4334"/>
                  </a:lnTo>
                  <a:lnTo>
                    <a:pt x="429" y="5072"/>
                  </a:lnTo>
                  <a:lnTo>
                    <a:pt x="1810" y="7394"/>
                  </a:lnTo>
                  <a:lnTo>
                    <a:pt x="476" y="9632"/>
                  </a:lnTo>
                  <a:lnTo>
                    <a:pt x="36" y="10370"/>
                  </a:lnTo>
                  <a:lnTo>
                    <a:pt x="893" y="10597"/>
                  </a:lnTo>
                  <a:lnTo>
                    <a:pt x="3548" y="11287"/>
                  </a:lnTo>
                  <a:lnTo>
                    <a:pt x="4239" y="13788"/>
                  </a:lnTo>
                  <a:lnTo>
                    <a:pt x="4453" y="14609"/>
                  </a:lnTo>
                  <a:lnTo>
                    <a:pt x="5215" y="14192"/>
                  </a:lnTo>
                  <a:lnTo>
                    <a:pt x="7608" y="12859"/>
                  </a:lnTo>
                  <a:lnTo>
                    <a:pt x="9918" y="14145"/>
                  </a:lnTo>
                  <a:lnTo>
                    <a:pt x="10680" y="14561"/>
                  </a:lnTo>
                  <a:lnTo>
                    <a:pt x="10906" y="13752"/>
                  </a:lnTo>
                  <a:lnTo>
                    <a:pt x="11621" y="11156"/>
                  </a:lnTo>
                  <a:lnTo>
                    <a:pt x="14192" y="10489"/>
                  </a:lnTo>
                  <a:lnTo>
                    <a:pt x="15038" y="10263"/>
                  </a:lnTo>
                  <a:lnTo>
                    <a:pt x="14609" y="9537"/>
                  </a:lnTo>
                  <a:lnTo>
                    <a:pt x="13228" y="7215"/>
                  </a:lnTo>
                  <a:lnTo>
                    <a:pt x="14562" y="4965"/>
                  </a:lnTo>
                  <a:lnTo>
                    <a:pt x="14990" y="4239"/>
                  </a:lnTo>
                  <a:lnTo>
                    <a:pt x="14145" y="4012"/>
                  </a:lnTo>
                  <a:lnTo>
                    <a:pt x="11478" y="3310"/>
                  </a:lnTo>
                  <a:lnTo>
                    <a:pt x="10799" y="810"/>
                  </a:lnTo>
                  <a:lnTo>
                    <a:pt x="10573"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9" y="4663629"/>
              <a:ext cx="478772" cy="464744"/>
            </a:xfrm>
            <a:custGeom>
              <a:avLst/>
              <a:gdLst/>
              <a:ahLst/>
              <a:cxnLst/>
              <a:rect l="l" t="t" r="r" b="b"/>
              <a:pathLst>
                <a:path w="15051" h="14610" extrusionOk="0">
                  <a:moveTo>
                    <a:pt x="4894" y="1286"/>
                  </a:moveTo>
                  <a:lnTo>
                    <a:pt x="7109" y="2524"/>
                  </a:lnTo>
                  <a:lnTo>
                    <a:pt x="7109" y="6322"/>
                  </a:lnTo>
                  <a:lnTo>
                    <a:pt x="4275" y="3548"/>
                  </a:lnTo>
                  <a:lnTo>
                    <a:pt x="4894" y="1286"/>
                  </a:lnTo>
                  <a:close/>
                  <a:moveTo>
                    <a:pt x="10050" y="1250"/>
                  </a:moveTo>
                  <a:lnTo>
                    <a:pt x="10704" y="3643"/>
                  </a:lnTo>
                  <a:lnTo>
                    <a:pt x="7930" y="6322"/>
                  </a:lnTo>
                  <a:lnTo>
                    <a:pt x="7930" y="2417"/>
                  </a:lnTo>
                  <a:lnTo>
                    <a:pt x="7942" y="2417"/>
                  </a:lnTo>
                  <a:lnTo>
                    <a:pt x="10050" y="1250"/>
                  </a:lnTo>
                  <a:close/>
                  <a:moveTo>
                    <a:pt x="3751" y="4203"/>
                  </a:moveTo>
                  <a:lnTo>
                    <a:pt x="6513" y="6882"/>
                  </a:lnTo>
                  <a:lnTo>
                    <a:pt x="2489" y="6882"/>
                  </a:lnTo>
                  <a:lnTo>
                    <a:pt x="1263" y="4846"/>
                  </a:lnTo>
                  <a:lnTo>
                    <a:pt x="3751" y="4203"/>
                  </a:lnTo>
                  <a:close/>
                  <a:moveTo>
                    <a:pt x="11383" y="4132"/>
                  </a:moveTo>
                  <a:lnTo>
                    <a:pt x="13717" y="4739"/>
                  </a:lnTo>
                  <a:lnTo>
                    <a:pt x="12443" y="6882"/>
                  </a:lnTo>
                  <a:lnTo>
                    <a:pt x="8537" y="6882"/>
                  </a:lnTo>
                  <a:lnTo>
                    <a:pt x="11383" y="4132"/>
                  </a:lnTo>
                  <a:close/>
                  <a:moveTo>
                    <a:pt x="12562" y="7715"/>
                  </a:moveTo>
                  <a:lnTo>
                    <a:pt x="13776" y="9763"/>
                  </a:lnTo>
                  <a:lnTo>
                    <a:pt x="11312" y="10394"/>
                  </a:lnTo>
                  <a:lnTo>
                    <a:pt x="8537" y="7715"/>
                  </a:lnTo>
                  <a:close/>
                  <a:moveTo>
                    <a:pt x="6513" y="7715"/>
                  </a:moveTo>
                  <a:lnTo>
                    <a:pt x="3680" y="10478"/>
                  </a:lnTo>
                  <a:lnTo>
                    <a:pt x="1322" y="9858"/>
                  </a:lnTo>
                  <a:lnTo>
                    <a:pt x="2608" y="7715"/>
                  </a:lnTo>
                  <a:close/>
                  <a:moveTo>
                    <a:pt x="7942" y="8287"/>
                  </a:moveTo>
                  <a:lnTo>
                    <a:pt x="10788" y="11037"/>
                  </a:lnTo>
                  <a:lnTo>
                    <a:pt x="10169" y="13311"/>
                  </a:lnTo>
                  <a:lnTo>
                    <a:pt x="7942" y="12085"/>
                  </a:lnTo>
                  <a:lnTo>
                    <a:pt x="7942" y="8287"/>
                  </a:lnTo>
                  <a:close/>
                  <a:moveTo>
                    <a:pt x="7133" y="8299"/>
                  </a:moveTo>
                  <a:lnTo>
                    <a:pt x="7133" y="12204"/>
                  </a:lnTo>
                  <a:lnTo>
                    <a:pt x="7109" y="12204"/>
                  </a:lnTo>
                  <a:lnTo>
                    <a:pt x="5013" y="13371"/>
                  </a:lnTo>
                  <a:lnTo>
                    <a:pt x="4358" y="10978"/>
                  </a:lnTo>
                  <a:lnTo>
                    <a:pt x="7133" y="8299"/>
                  </a:lnTo>
                  <a:close/>
                  <a:moveTo>
                    <a:pt x="10585" y="0"/>
                  </a:moveTo>
                  <a:lnTo>
                    <a:pt x="9823" y="405"/>
                  </a:lnTo>
                  <a:lnTo>
                    <a:pt x="7430" y="1750"/>
                  </a:lnTo>
                  <a:lnTo>
                    <a:pt x="5120" y="476"/>
                  </a:lnTo>
                  <a:lnTo>
                    <a:pt x="4358" y="60"/>
                  </a:lnTo>
                  <a:lnTo>
                    <a:pt x="4132" y="869"/>
                  </a:lnTo>
                  <a:lnTo>
                    <a:pt x="3418" y="3465"/>
                  </a:lnTo>
                  <a:lnTo>
                    <a:pt x="846" y="4120"/>
                  </a:lnTo>
                  <a:lnTo>
                    <a:pt x="1" y="4346"/>
                  </a:lnTo>
                  <a:lnTo>
                    <a:pt x="429" y="5072"/>
                  </a:lnTo>
                  <a:lnTo>
                    <a:pt x="1810" y="7394"/>
                  </a:lnTo>
                  <a:lnTo>
                    <a:pt x="477" y="9632"/>
                  </a:lnTo>
                  <a:lnTo>
                    <a:pt x="36"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50" y="10263"/>
                  </a:lnTo>
                  <a:lnTo>
                    <a:pt x="14610" y="9537"/>
                  </a:lnTo>
                  <a:lnTo>
                    <a:pt x="13229" y="7215"/>
                  </a:lnTo>
                  <a:lnTo>
                    <a:pt x="14562" y="4965"/>
                  </a:lnTo>
                  <a:lnTo>
                    <a:pt x="15003" y="4239"/>
                  </a:lnTo>
                  <a:lnTo>
                    <a:pt x="14157" y="4012"/>
                  </a:lnTo>
                  <a:lnTo>
                    <a:pt x="11490" y="3310"/>
                  </a:lnTo>
                  <a:lnTo>
                    <a:pt x="10800" y="810"/>
                  </a:lnTo>
                  <a:lnTo>
                    <a:pt x="10585" y="0"/>
                  </a:lnTo>
                  <a:close/>
                </a:path>
              </a:pathLst>
            </a:custGeom>
            <a:solidFill>
              <a:schemeClr val="accent5">
                <a:alpha val="27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5"/>
          <p:cNvSpPr txBox="1">
            <a:spLocks noGrp="1"/>
          </p:cNvSpPr>
          <p:nvPr>
            <p:ph type="subTitle" idx="1"/>
          </p:nvPr>
        </p:nvSpPr>
        <p:spPr>
          <a:xfrm>
            <a:off x="1427238" y="2155400"/>
            <a:ext cx="2222100" cy="48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1pPr>
            <a:lvl2pPr lvl="1"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2pPr>
            <a:lvl3pPr lvl="2"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3pPr>
            <a:lvl4pPr lvl="3"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4pPr>
            <a:lvl5pPr lvl="4"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5pPr>
            <a:lvl6pPr lvl="5"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6pPr>
            <a:lvl7pPr lvl="6"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7pPr>
            <a:lvl8pPr lvl="7"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8pPr>
            <a:lvl9pPr lvl="8"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9pPr>
          </a:lstStyle>
          <a:p>
            <a:endParaRPr/>
          </a:p>
        </p:txBody>
      </p:sp>
      <p:sp>
        <p:nvSpPr>
          <p:cNvPr id="116" name="Google Shape;116;p5"/>
          <p:cNvSpPr txBox="1">
            <a:spLocks noGrp="1"/>
          </p:cNvSpPr>
          <p:nvPr>
            <p:ph type="subTitle" idx="2"/>
          </p:nvPr>
        </p:nvSpPr>
        <p:spPr>
          <a:xfrm>
            <a:off x="5494638" y="2155400"/>
            <a:ext cx="2222100" cy="48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1pPr>
            <a:lvl2pPr lvl="1"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2pPr>
            <a:lvl3pPr lvl="2"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3pPr>
            <a:lvl4pPr lvl="3"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4pPr>
            <a:lvl5pPr lvl="4"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5pPr>
            <a:lvl6pPr lvl="5"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6pPr>
            <a:lvl7pPr lvl="6"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7pPr>
            <a:lvl8pPr lvl="7"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8pPr>
            <a:lvl9pPr lvl="8" algn="ctr" rtl="0">
              <a:lnSpc>
                <a:spcPct val="100000"/>
              </a:lnSpc>
              <a:spcBef>
                <a:spcPts val="0"/>
              </a:spcBef>
              <a:spcAft>
                <a:spcPts val="0"/>
              </a:spcAft>
              <a:buClr>
                <a:schemeClr val="dk1"/>
              </a:buClr>
              <a:buSzPts val="2000"/>
              <a:buFont typeface="Taviraj"/>
              <a:buNone/>
              <a:defRPr sz="2000">
                <a:solidFill>
                  <a:schemeClr val="dk1"/>
                </a:solidFill>
                <a:latin typeface="Taviraj"/>
                <a:ea typeface="Taviraj"/>
                <a:cs typeface="Taviraj"/>
                <a:sym typeface="Taviraj"/>
              </a:defRPr>
            </a:lvl9pPr>
          </a:lstStyle>
          <a:p>
            <a:endParaRPr/>
          </a:p>
        </p:txBody>
      </p:sp>
      <p:sp>
        <p:nvSpPr>
          <p:cNvPr id="117" name="Google Shape;117;p5"/>
          <p:cNvSpPr txBox="1">
            <a:spLocks noGrp="1"/>
          </p:cNvSpPr>
          <p:nvPr>
            <p:ph type="subTitle" idx="3"/>
          </p:nvPr>
        </p:nvSpPr>
        <p:spPr>
          <a:xfrm>
            <a:off x="1427238" y="2537300"/>
            <a:ext cx="2222100" cy="104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5"/>
          <p:cNvSpPr txBox="1">
            <a:spLocks noGrp="1"/>
          </p:cNvSpPr>
          <p:nvPr>
            <p:ph type="subTitle" idx="4"/>
          </p:nvPr>
        </p:nvSpPr>
        <p:spPr>
          <a:xfrm>
            <a:off x="5494638" y="2537300"/>
            <a:ext cx="2222100" cy="104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5"/>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8"/>
        <p:cNvGrpSpPr/>
        <p:nvPr/>
      </p:nvGrpSpPr>
      <p:grpSpPr>
        <a:xfrm>
          <a:off x="0" y="0"/>
          <a:ext cx="0" cy="0"/>
          <a:chOff x="0" y="0"/>
          <a:chExt cx="0" cy="0"/>
        </a:xfrm>
      </p:grpSpPr>
      <p:grpSp>
        <p:nvGrpSpPr>
          <p:cNvPr id="339" name="Google Shape;339;p9"/>
          <p:cNvGrpSpPr/>
          <p:nvPr/>
        </p:nvGrpSpPr>
        <p:grpSpPr>
          <a:xfrm>
            <a:off x="9" y="479723"/>
            <a:ext cx="4811899" cy="4649000"/>
            <a:chOff x="9" y="479723"/>
            <a:chExt cx="4811899" cy="4649000"/>
          </a:xfrm>
        </p:grpSpPr>
        <p:sp>
          <p:nvSpPr>
            <p:cNvPr id="340" name="Google Shape;340;p9"/>
            <p:cNvSpPr/>
            <p:nvPr/>
          </p:nvSpPr>
          <p:spPr>
            <a:xfrm>
              <a:off x="2889788" y="3734204"/>
              <a:ext cx="478740" cy="464744"/>
            </a:xfrm>
            <a:custGeom>
              <a:avLst/>
              <a:gdLst/>
              <a:ahLst/>
              <a:cxnLst/>
              <a:rect l="l" t="t" r="r" b="b"/>
              <a:pathLst>
                <a:path w="15050" h="14610" extrusionOk="0">
                  <a:moveTo>
                    <a:pt x="4882" y="1274"/>
                  </a:moveTo>
                  <a:lnTo>
                    <a:pt x="7096" y="2512"/>
                  </a:lnTo>
                  <a:lnTo>
                    <a:pt x="7096" y="6311"/>
                  </a:lnTo>
                  <a:lnTo>
                    <a:pt x="4251" y="3560"/>
                  </a:lnTo>
                  <a:lnTo>
                    <a:pt x="4882" y="1274"/>
                  </a:lnTo>
                  <a:close/>
                  <a:moveTo>
                    <a:pt x="10025" y="1238"/>
                  </a:moveTo>
                  <a:lnTo>
                    <a:pt x="10680" y="3632"/>
                  </a:lnTo>
                  <a:lnTo>
                    <a:pt x="7918" y="6311"/>
                  </a:lnTo>
                  <a:lnTo>
                    <a:pt x="7918" y="2405"/>
                  </a:lnTo>
                  <a:lnTo>
                    <a:pt x="7930" y="2405"/>
                  </a:lnTo>
                  <a:lnTo>
                    <a:pt x="10025" y="1238"/>
                  </a:lnTo>
                  <a:close/>
                  <a:moveTo>
                    <a:pt x="3727" y="4215"/>
                  </a:moveTo>
                  <a:lnTo>
                    <a:pt x="6501" y="6894"/>
                  </a:lnTo>
                  <a:lnTo>
                    <a:pt x="2489" y="6894"/>
                  </a:lnTo>
                  <a:lnTo>
                    <a:pt x="1262" y="4846"/>
                  </a:lnTo>
                  <a:lnTo>
                    <a:pt x="3727" y="4215"/>
                  </a:lnTo>
                  <a:close/>
                  <a:moveTo>
                    <a:pt x="11371" y="4132"/>
                  </a:moveTo>
                  <a:lnTo>
                    <a:pt x="13704" y="4751"/>
                  </a:lnTo>
                  <a:lnTo>
                    <a:pt x="12430" y="6894"/>
                  </a:lnTo>
                  <a:lnTo>
                    <a:pt x="8525" y="6894"/>
                  </a:lnTo>
                  <a:lnTo>
                    <a:pt x="11371" y="4132"/>
                  </a:lnTo>
                  <a:close/>
                  <a:moveTo>
                    <a:pt x="12550" y="7704"/>
                  </a:moveTo>
                  <a:lnTo>
                    <a:pt x="13764" y="9751"/>
                  </a:lnTo>
                  <a:lnTo>
                    <a:pt x="11299" y="10382"/>
                  </a:lnTo>
                  <a:lnTo>
                    <a:pt x="8525" y="7704"/>
                  </a:lnTo>
                  <a:close/>
                  <a:moveTo>
                    <a:pt x="6513" y="7704"/>
                  </a:moveTo>
                  <a:lnTo>
                    <a:pt x="3656" y="10466"/>
                  </a:lnTo>
                  <a:lnTo>
                    <a:pt x="1322" y="9847"/>
                  </a:lnTo>
                  <a:lnTo>
                    <a:pt x="2596" y="7704"/>
                  </a:lnTo>
                  <a:close/>
                  <a:moveTo>
                    <a:pt x="7930" y="8287"/>
                  </a:moveTo>
                  <a:lnTo>
                    <a:pt x="10776" y="11037"/>
                  </a:lnTo>
                  <a:lnTo>
                    <a:pt x="10144" y="13323"/>
                  </a:lnTo>
                  <a:lnTo>
                    <a:pt x="7930" y="12085"/>
                  </a:lnTo>
                  <a:lnTo>
                    <a:pt x="7930" y="8287"/>
                  </a:lnTo>
                  <a:close/>
                  <a:moveTo>
                    <a:pt x="7108" y="8287"/>
                  </a:moveTo>
                  <a:lnTo>
                    <a:pt x="7108" y="12192"/>
                  </a:lnTo>
                  <a:lnTo>
                    <a:pt x="7096" y="12192"/>
                  </a:lnTo>
                  <a:lnTo>
                    <a:pt x="5001" y="13359"/>
                  </a:lnTo>
                  <a:lnTo>
                    <a:pt x="4346" y="10966"/>
                  </a:lnTo>
                  <a:lnTo>
                    <a:pt x="7108" y="8287"/>
                  </a:lnTo>
                  <a:close/>
                  <a:moveTo>
                    <a:pt x="10585" y="0"/>
                  </a:moveTo>
                  <a:lnTo>
                    <a:pt x="9823" y="417"/>
                  </a:lnTo>
                  <a:lnTo>
                    <a:pt x="7430" y="1750"/>
                  </a:lnTo>
                  <a:lnTo>
                    <a:pt x="5120" y="465"/>
                  </a:lnTo>
                  <a:lnTo>
                    <a:pt x="4358" y="48"/>
                  </a:lnTo>
                  <a:lnTo>
                    <a:pt x="4132" y="857"/>
                  </a:lnTo>
                  <a:lnTo>
                    <a:pt x="3417"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2889788" y="3269110"/>
              <a:ext cx="478740" cy="465126"/>
            </a:xfrm>
            <a:custGeom>
              <a:avLst/>
              <a:gdLst/>
              <a:ahLst/>
              <a:cxnLst/>
              <a:rect l="l" t="t" r="r" b="b"/>
              <a:pathLst>
                <a:path w="15050" h="14622" extrusionOk="0">
                  <a:moveTo>
                    <a:pt x="4882" y="1286"/>
                  </a:moveTo>
                  <a:lnTo>
                    <a:pt x="7096" y="2525"/>
                  </a:lnTo>
                  <a:lnTo>
                    <a:pt x="7096" y="6311"/>
                  </a:lnTo>
                  <a:lnTo>
                    <a:pt x="4251" y="3560"/>
                  </a:lnTo>
                  <a:lnTo>
                    <a:pt x="4882" y="1286"/>
                  </a:lnTo>
                  <a:close/>
                  <a:moveTo>
                    <a:pt x="10025" y="1239"/>
                  </a:moveTo>
                  <a:lnTo>
                    <a:pt x="10680" y="3632"/>
                  </a:lnTo>
                  <a:lnTo>
                    <a:pt x="7918" y="6311"/>
                  </a:lnTo>
                  <a:lnTo>
                    <a:pt x="7918" y="2417"/>
                  </a:lnTo>
                  <a:lnTo>
                    <a:pt x="7930" y="2417"/>
                  </a:lnTo>
                  <a:lnTo>
                    <a:pt x="10025" y="1239"/>
                  </a:lnTo>
                  <a:close/>
                  <a:moveTo>
                    <a:pt x="3727" y="4215"/>
                  </a:moveTo>
                  <a:lnTo>
                    <a:pt x="6501" y="6894"/>
                  </a:lnTo>
                  <a:lnTo>
                    <a:pt x="2489" y="6894"/>
                  </a:lnTo>
                  <a:lnTo>
                    <a:pt x="1262" y="4858"/>
                  </a:lnTo>
                  <a:lnTo>
                    <a:pt x="3727" y="4215"/>
                  </a:lnTo>
                  <a:close/>
                  <a:moveTo>
                    <a:pt x="11371" y="4144"/>
                  </a:moveTo>
                  <a:lnTo>
                    <a:pt x="13704" y="4751"/>
                  </a:lnTo>
                  <a:lnTo>
                    <a:pt x="12430" y="6894"/>
                  </a:lnTo>
                  <a:lnTo>
                    <a:pt x="8525" y="6894"/>
                  </a:lnTo>
                  <a:lnTo>
                    <a:pt x="11371" y="4144"/>
                  </a:lnTo>
                  <a:close/>
                  <a:moveTo>
                    <a:pt x="12550" y="7716"/>
                  </a:moveTo>
                  <a:lnTo>
                    <a:pt x="13764" y="9752"/>
                  </a:lnTo>
                  <a:lnTo>
                    <a:pt x="11299" y="10395"/>
                  </a:lnTo>
                  <a:lnTo>
                    <a:pt x="8525" y="7716"/>
                  </a:lnTo>
                  <a:close/>
                  <a:moveTo>
                    <a:pt x="6513" y="7728"/>
                  </a:moveTo>
                  <a:lnTo>
                    <a:pt x="3656" y="10478"/>
                  </a:lnTo>
                  <a:lnTo>
                    <a:pt x="1322" y="9871"/>
                  </a:lnTo>
                  <a:lnTo>
                    <a:pt x="2596" y="7728"/>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3"/>
                  </a:lnTo>
                  <a:lnTo>
                    <a:pt x="5120" y="465"/>
                  </a:lnTo>
                  <a:lnTo>
                    <a:pt x="4358" y="48"/>
                  </a:lnTo>
                  <a:lnTo>
                    <a:pt x="4132" y="870"/>
                  </a:lnTo>
                  <a:lnTo>
                    <a:pt x="3417" y="3453"/>
                  </a:lnTo>
                  <a:lnTo>
                    <a:pt x="846" y="4132"/>
                  </a:lnTo>
                  <a:lnTo>
                    <a:pt x="0" y="4346"/>
                  </a:lnTo>
                  <a:lnTo>
                    <a:pt x="429" y="5084"/>
                  </a:lnTo>
                  <a:lnTo>
                    <a:pt x="1810"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a:off x="2889788" y="4198916"/>
              <a:ext cx="478740" cy="465094"/>
            </a:xfrm>
            <a:custGeom>
              <a:avLst/>
              <a:gdLst/>
              <a:ahLst/>
              <a:cxnLst/>
              <a:rect l="l" t="t" r="r" b="b"/>
              <a:pathLst>
                <a:path w="15050" h="14621" extrusionOk="0">
                  <a:moveTo>
                    <a:pt x="4882" y="1286"/>
                  </a:moveTo>
                  <a:lnTo>
                    <a:pt x="7096" y="2512"/>
                  </a:lnTo>
                  <a:lnTo>
                    <a:pt x="7096" y="6310"/>
                  </a:lnTo>
                  <a:lnTo>
                    <a:pt x="4251" y="3560"/>
                  </a:lnTo>
                  <a:lnTo>
                    <a:pt x="4882" y="1286"/>
                  </a:lnTo>
                  <a:close/>
                  <a:moveTo>
                    <a:pt x="10025" y="1238"/>
                  </a:moveTo>
                  <a:lnTo>
                    <a:pt x="10680" y="3632"/>
                  </a:lnTo>
                  <a:lnTo>
                    <a:pt x="7918" y="6310"/>
                  </a:lnTo>
                  <a:lnTo>
                    <a:pt x="7918" y="2417"/>
                  </a:lnTo>
                  <a:lnTo>
                    <a:pt x="7930" y="2417"/>
                  </a:lnTo>
                  <a:lnTo>
                    <a:pt x="10025" y="1238"/>
                  </a:lnTo>
                  <a:close/>
                  <a:moveTo>
                    <a:pt x="11371" y="4132"/>
                  </a:moveTo>
                  <a:lnTo>
                    <a:pt x="13704" y="4739"/>
                  </a:lnTo>
                  <a:lnTo>
                    <a:pt x="12430" y="6882"/>
                  </a:lnTo>
                  <a:lnTo>
                    <a:pt x="8525" y="6882"/>
                  </a:lnTo>
                  <a:lnTo>
                    <a:pt x="11371" y="4132"/>
                  </a:lnTo>
                  <a:close/>
                  <a:moveTo>
                    <a:pt x="3727" y="4215"/>
                  </a:moveTo>
                  <a:lnTo>
                    <a:pt x="6501" y="6894"/>
                  </a:lnTo>
                  <a:lnTo>
                    <a:pt x="2489" y="6894"/>
                  </a:lnTo>
                  <a:lnTo>
                    <a:pt x="1262" y="4858"/>
                  </a:lnTo>
                  <a:lnTo>
                    <a:pt x="3727" y="4215"/>
                  </a:lnTo>
                  <a:close/>
                  <a:moveTo>
                    <a:pt x="12550" y="7715"/>
                  </a:moveTo>
                  <a:lnTo>
                    <a:pt x="13764" y="9751"/>
                  </a:lnTo>
                  <a:lnTo>
                    <a:pt x="11299" y="10394"/>
                  </a:lnTo>
                  <a:lnTo>
                    <a:pt x="8525" y="7715"/>
                  </a:lnTo>
                  <a:close/>
                  <a:moveTo>
                    <a:pt x="6513" y="7715"/>
                  </a:moveTo>
                  <a:lnTo>
                    <a:pt x="3656" y="10466"/>
                  </a:lnTo>
                  <a:lnTo>
                    <a:pt x="1322" y="9859"/>
                  </a:lnTo>
                  <a:lnTo>
                    <a:pt x="2596" y="7715"/>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2"/>
                  </a:lnTo>
                  <a:lnTo>
                    <a:pt x="5120" y="465"/>
                  </a:lnTo>
                  <a:lnTo>
                    <a:pt x="4358" y="48"/>
                  </a:lnTo>
                  <a:lnTo>
                    <a:pt x="4132" y="869"/>
                  </a:lnTo>
                  <a:lnTo>
                    <a:pt x="3417" y="3453"/>
                  </a:lnTo>
                  <a:lnTo>
                    <a:pt x="846" y="4132"/>
                  </a:lnTo>
                  <a:lnTo>
                    <a:pt x="0" y="4346"/>
                  </a:lnTo>
                  <a:lnTo>
                    <a:pt x="429" y="5084"/>
                  </a:lnTo>
                  <a:lnTo>
                    <a:pt x="1810"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a:off x="2889407" y="4664010"/>
              <a:ext cx="479122" cy="464712"/>
            </a:xfrm>
            <a:custGeom>
              <a:avLst/>
              <a:gdLst/>
              <a:ahLst/>
              <a:cxnLst/>
              <a:rect l="l" t="t" r="r" b="b"/>
              <a:pathLst>
                <a:path w="15062" h="14609" extrusionOk="0">
                  <a:moveTo>
                    <a:pt x="4894" y="1274"/>
                  </a:moveTo>
                  <a:lnTo>
                    <a:pt x="7108" y="2512"/>
                  </a:lnTo>
                  <a:lnTo>
                    <a:pt x="7108" y="6310"/>
                  </a:lnTo>
                  <a:lnTo>
                    <a:pt x="4263" y="3560"/>
                  </a:lnTo>
                  <a:lnTo>
                    <a:pt x="4894" y="1274"/>
                  </a:lnTo>
                  <a:close/>
                  <a:moveTo>
                    <a:pt x="10037" y="1238"/>
                  </a:moveTo>
                  <a:lnTo>
                    <a:pt x="10692" y="3631"/>
                  </a:lnTo>
                  <a:lnTo>
                    <a:pt x="7930" y="6310"/>
                  </a:lnTo>
                  <a:lnTo>
                    <a:pt x="7930" y="2405"/>
                  </a:lnTo>
                  <a:lnTo>
                    <a:pt x="7942" y="2405"/>
                  </a:lnTo>
                  <a:lnTo>
                    <a:pt x="10037" y="1238"/>
                  </a:lnTo>
                  <a:close/>
                  <a:moveTo>
                    <a:pt x="11395" y="4120"/>
                  </a:moveTo>
                  <a:lnTo>
                    <a:pt x="13728" y="4727"/>
                  </a:lnTo>
                  <a:lnTo>
                    <a:pt x="12454" y="6870"/>
                  </a:lnTo>
                  <a:lnTo>
                    <a:pt x="8537" y="6870"/>
                  </a:lnTo>
                  <a:lnTo>
                    <a:pt x="11395" y="4120"/>
                  </a:lnTo>
                  <a:close/>
                  <a:moveTo>
                    <a:pt x="3751" y="4215"/>
                  </a:moveTo>
                  <a:lnTo>
                    <a:pt x="6513" y="6894"/>
                  </a:lnTo>
                  <a:lnTo>
                    <a:pt x="2501" y="6894"/>
                  </a:lnTo>
                  <a:lnTo>
                    <a:pt x="1274" y="4846"/>
                  </a:lnTo>
                  <a:lnTo>
                    <a:pt x="3751" y="4215"/>
                  </a:lnTo>
                  <a:close/>
                  <a:moveTo>
                    <a:pt x="12562" y="7703"/>
                  </a:moveTo>
                  <a:lnTo>
                    <a:pt x="13776" y="9751"/>
                  </a:lnTo>
                  <a:lnTo>
                    <a:pt x="11311" y="10382"/>
                  </a:lnTo>
                  <a:lnTo>
                    <a:pt x="8537" y="7703"/>
                  </a:lnTo>
                  <a:close/>
                  <a:moveTo>
                    <a:pt x="6513" y="7703"/>
                  </a:moveTo>
                  <a:lnTo>
                    <a:pt x="3668" y="10466"/>
                  </a:lnTo>
                  <a:lnTo>
                    <a:pt x="1334" y="9846"/>
                  </a:lnTo>
                  <a:lnTo>
                    <a:pt x="2596" y="7703"/>
                  </a:lnTo>
                  <a:close/>
                  <a:moveTo>
                    <a:pt x="7942" y="8275"/>
                  </a:moveTo>
                  <a:lnTo>
                    <a:pt x="10788" y="11025"/>
                  </a:lnTo>
                  <a:lnTo>
                    <a:pt x="10156" y="13299"/>
                  </a:lnTo>
                  <a:lnTo>
                    <a:pt x="7942" y="12073"/>
                  </a:lnTo>
                  <a:lnTo>
                    <a:pt x="7942" y="8275"/>
                  </a:lnTo>
                  <a:close/>
                  <a:moveTo>
                    <a:pt x="7120" y="8287"/>
                  </a:moveTo>
                  <a:lnTo>
                    <a:pt x="7120" y="12192"/>
                  </a:lnTo>
                  <a:lnTo>
                    <a:pt x="7108" y="12192"/>
                  </a:lnTo>
                  <a:lnTo>
                    <a:pt x="5013" y="13359"/>
                  </a:lnTo>
                  <a:lnTo>
                    <a:pt x="4358" y="10966"/>
                  </a:lnTo>
                  <a:lnTo>
                    <a:pt x="7120" y="8287"/>
                  </a:lnTo>
                  <a:close/>
                  <a:moveTo>
                    <a:pt x="10597" y="0"/>
                  </a:moveTo>
                  <a:lnTo>
                    <a:pt x="9835" y="417"/>
                  </a:lnTo>
                  <a:lnTo>
                    <a:pt x="7442" y="1750"/>
                  </a:lnTo>
                  <a:lnTo>
                    <a:pt x="5120" y="464"/>
                  </a:lnTo>
                  <a:lnTo>
                    <a:pt x="4358" y="48"/>
                  </a:lnTo>
                  <a:lnTo>
                    <a:pt x="4132" y="857"/>
                  </a:lnTo>
                  <a:lnTo>
                    <a:pt x="3418" y="3453"/>
                  </a:lnTo>
                  <a:lnTo>
                    <a:pt x="846" y="4120"/>
                  </a:lnTo>
                  <a:lnTo>
                    <a:pt x="0" y="4346"/>
                  </a:lnTo>
                  <a:lnTo>
                    <a:pt x="429" y="5072"/>
                  </a:lnTo>
                  <a:lnTo>
                    <a:pt x="1810" y="7394"/>
                  </a:lnTo>
                  <a:lnTo>
                    <a:pt x="465" y="9644"/>
                  </a:lnTo>
                  <a:lnTo>
                    <a:pt x="60" y="10370"/>
                  </a:lnTo>
                  <a:lnTo>
                    <a:pt x="905" y="10597"/>
                  </a:lnTo>
                  <a:lnTo>
                    <a:pt x="3572" y="11299"/>
                  </a:lnTo>
                  <a:lnTo>
                    <a:pt x="4251" y="13787"/>
                  </a:lnTo>
                  <a:lnTo>
                    <a:pt x="4477" y="14609"/>
                  </a:lnTo>
                  <a:lnTo>
                    <a:pt x="5239" y="14192"/>
                  </a:lnTo>
                  <a:lnTo>
                    <a:pt x="7632" y="12859"/>
                  </a:lnTo>
                  <a:lnTo>
                    <a:pt x="9942" y="14157"/>
                  </a:lnTo>
                  <a:lnTo>
                    <a:pt x="10692" y="14573"/>
                  </a:lnTo>
                  <a:lnTo>
                    <a:pt x="10918" y="13752"/>
                  </a:lnTo>
                  <a:lnTo>
                    <a:pt x="11633" y="11156"/>
                  </a:lnTo>
                  <a:lnTo>
                    <a:pt x="14205" y="10489"/>
                  </a:lnTo>
                  <a:lnTo>
                    <a:pt x="15062" y="10263"/>
                  </a:lnTo>
                  <a:lnTo>
                    <a:pt x="14621" y="9537"/>
                  </a:lnTo>
                  <a:lnTo>
                    <a:pt x="13240" y="7215"/>
                  </a:lnTo>
                  <a:lnTo>
                    <a:pt x="14586" y="4965"/>
                  </a:lnTo>
                  <a:lnTo>
                    <a:pt x="15014" y="4239"/>
                  </a:lnTo>
                  <a:lnTo>
                    <a:pt x="14169" y="4012"/>
                  </a:lnTo>
                  <a:lnTo>
                    <a:pt x="11502" y="3310"/>
                  </a:lnTo>
                  <a:lnTo>
                    <a:pt x="10811" y="810"/>
                  </a:lnTo>
                  <a:lnTo>
                    <a:pt x="1059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a:off x="3850641" y="4663629"/>
              <a:ext cx="478740" cy="464744"/>
            </a:xfrm>
            <a:custGeom>
              <a:avLst/>
              <a:gdLst/>
              <a:ahLst/>
              <a:cxnLst/>
              <a:rect l="l" t="t" r="r" b="b"/>
              <a:pathLst>
                <a:path w="15050" h="14610" extrusionOk="0">
                  <a:moveTo>
                    <a:pt x="4882" y="1286"/>
                  </a:moveTo>
                  <a:lnTo>
                    <a:pt x="7109" y="2524"/>
                  </a:lnTo>
                  <a:lnTo>
                    <a:pt x="7109" y="6322"/>
                  </a:lnTo>
                  <a:lnTo>
                    <a:pt x="4263" y="3572"/>
                  </a:lnTo>
                  <a:lnTo>
                    <a:pt x="4882" y="1286"/>
                  </a:lnTo>
                  <a:close/>
                  <a:moveTo>
                    <a:pt x="10049" y="1250"/>
                  </a:moveTo>
                  <a:lnTo>
                    <a:pt x="10704" y="3643"/>
                  </a:lnTo>
                  <a:lnTo>
                    <a:pt x="7942" y="6322"/>
                  </a:lnTo>
                  <a:lnTo>
                    <a:pt x="7942" y="2417"/>
                  </a:lnTo>
                  <a:lnTo>
                    <a:pt x="7954" y="2417"/>
                  </a:lnTo>
                  <a:lnTo>
                    <a:pt x="10049" y="1250"/>
                  </a:lnTo>
                  <a:close/>
                  <a:moveTo>
                    <a:pt x="11395" y="4132"/>
                  </a:moveTo>
                  <a:lnTo>
                    <a:pt x="13728" y="4739"/>
                  </a:lnTo>
                  <a:lnTo>
                    <a:pt x="12443" y="6882"/>
                  </a:lnTo>
                  <a:lnTo>
                    <a:pt x="8537" y="6882"/>
                  </a:lnTo>
                  <a:lnTo>
                    <a:pt x="11395" y="4132"/>
                  </a:lnTo>
                  <a:close/>
                  <a:moveTo>
                    <a:pt x="3751" y="4227"/>
                  </a:moveTo>
                  <a:lnTo>
                    <a:pt x="6525" y="6906"/>
                  </a:lnTo>
                  <a:lnTo>
                    <a:pt x="2501" y="6906"/>
                  </a:lnTo>
                  <a:lnTo>
                    <a:pt x="1286" y="4858"/>
                  </a:lnTo>
                  <a:lnTo>
                    <a:pt x="3751" y="4227"/>
                  </a:lnTo>
                  <a:close/>
                  <a:moveTo>
                    <a:pt x="12562" y="7715"/>
                  </a:moveTo>
                  <a:lnTo>
                    <a:pt x="13788" y="9763"/>
                  </a:lnTo>
                  <a:lnTo>
                    <a:pt x="11311" y="10394"/>
                  </a:lnTo>
                  <a:lnTo>
                    <a:pt x="8549" y="7715"/>
                  </a:lnTo>
                  <a:close/>
                  <a:moveTo>
                    <a:pt x="6525" y="7715"/>
                  </a:moveTo>
                  <a:lnTo>
                    <a:pt x="3668" y="10478"/>
                  </a:lnTo>
                  <a:lnTo>
                    <a:pt x="1322" y="9858"/>
                  </a:lnTo>
                  <a:lnTo>
                    <a:pt x="2608" y="7715"/>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29" y="5072"/>
                  </a:lnTo>
                  <a:lnTo>
                    <a:pt x="1822" y="7394"/>
                  </a:lnTo>
                  <a:lnTo>
                    <a:pt x="477" y="9632"/>
                  </a:lnTo>
                  <a:lnTo>
                    <a:pt x="48" y="10370"/>
                  </a:lnTo>
                  <a:lnTo>
                    <a:pt x="893" y="10585"/>
                  </a:lnTo>
                  <a:lnTo>
                    <a:pt x="3560" y="11287"/>
                  </a:lnTo>
                  <a:lnTo>
                    <a:pt x="4251" y="13788"/>
                  </a:lnTo>
                  <a:lnTo>
                    <a:pt x="4465" y="14609"/>
                  </a:lnTo>
                  <a:lnTo>
                    <a:pt x="5227" y="14192"/>
                  </a:lnTo>
                  <a:lnTo>
                    <a:pt x="7621" y="12847"/>
                  </a:lnTo>
                  <a:lnTo>
                    <a:pt x="9930" y="14145"/>
                  </a:lnTo>
                  <a:lnTo>
                    <a:pt x="10692" y="14561"/>
                  </a:lnTo>
                  <a:lnTo>
                    <a:pt x="10919" y="13740"/>
                  </a:lnTo>
                  <a:lnTo>
                    <a:pt x="11633" y="11156"/>
                  </a:lnTo>
                  <a:lnTo>
                    <a:pt x="14205"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a:off x="3850641" y="4198535"/>
              <a:ext cx="478740" cy="465126"/>
            </a:xfrm>
            <a:custGeom>
              <a:avLst/>
              <a:gdLst/>
              <a:ahLst/>
              <a:cxnLst/>
              <a:rect l="l" t="t" r="r" b="b"/>
              <a:pathLst>
                <a:path w="15050" h="14622" extrusionOk="0">
                  <a:moveTo>
                    <a:pt x="4882" y="1298"/>
                  </a:moveTo>
                  <a:lnTo>
                    <a:pt x="7109" y="2536"/>
                  </a:lnTo>
                  <a:lnTo>
                    <a:pt x="7109" y="6322"/>
                  </a:lnTo>
                  <a:lnTo>
                    <a:pt x="4263" y="3572"/>
                  </a:lnTo>
                  <a:lnTo>
                    <a:pt x="4882" y="1298"/>
                  </a:lnTo>
                  <a:close/>
                  <a:moveTo>
                    <a:pt x="10049" y="1250"/>
                  </a:moveTo>
                  <a:lnTo>
                    <a:pt x="10704" y="3644"/>
                  </a:lnTo>
                  <a:lnTo>
                    <a:pt x="7942" y="6322"/>
                  </a:lnTo>
                  <a:lnTo>
                    <a:pt x="7942" y="2429"/>
                  </a:lnTo>
                  <a:lnTo>
                    <a:pt x="7954" y="2429"/>
                  </a:lnTo>
                  <a:lnTo>
                    <a:pt x="10049" y="1250"/>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7"/>
                  </a:moveTo>
                  <a:lnTo>
                    <a:pt x="13788" y="9763"/>
                  </a:lnTo>
                  <a:lnTo>
                    <a:pt x="11311" y="10406"/>
                  </a:lnTo>
                  <a:lnTo>
                    <a:pt x="8549" y="7727"/>
                  </a:lnTo>
                  <a:close/>
                  <a:moveTo>
                    <a:pt x="6525" y="7727"/>
                  </a:moveTo>
                  <a:lnTo>
                    <a:pt x="3668" y="10478"/>
                  </a:lnTo>
                  <a:lnTo>
                    <a:pt x="1322" y="9871"/>
                  </a:lnTo>
                  <a:lnTo>
                    <a:pt x="2608" y="7727"/>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2"/>
                  </a:lnTo>
                  <a:lnTo>
                    <a:pt x="5120" y="465"/>
                  </a:lnTo>
                  <a:lnTo>
                    <a:pt x="4358" y="48"/>
                  </a:lnTo>
                  <a:lnTo>
                    <a:pt x="4144" y="869"/>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21"/>
                  </a:lnTo>
                  <a:lnTo>
                    <a:pt x="5227" y="14204"/>
                  </a:lnTo>
                  <a:lnTo>
                    <a:pt x="7621" y="12859"/>
                  </a:lnTo>
                  <a:lnTo>
                    <a:pt x="9930" y="14157"/>
                  </a:lnTo>
                  <a:lnTo>
                    <a:pt x="10692" y="14573"/>
                  </a:lnTo>
                  <a:lnTo>
                    <a:pt x="10919" y="13752"/>
                  </a:lnTo>
                  <a:lnTo>
                    <a:pt x="11633" y="11168"/>
                  </a:lnTo>
                  <a:lnTo>
                    <a:pt x="14205" y="10490"/>
                  </a:lnTo>
                  <a:lnTo>
                    <a:pt x="15050" y="10275"/>
                  </a:lnTo>
                  <a:lnTo>
                    <a:pt x="14621" y="9537"/>
                  </a:lnTo>
                  <a:lnTo>
                    <a:pt x="13240" y="7215"/>
                  </a:lnTo>
                  <a:lnTo>
                    <a:pt x="14574" y="4977"/>
                  </a:lnTo>
                  <a:lnTo>
                    <a:pt x="15002" y="4239"/>
                  </a:lnTo>
                  <a:lnTo>
                    <a:pt x="14157" y="4025"/>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2407262" y="3269110"/>
              <a:ext cx="478772" cy="465126"/>
            </a:xfrm>
            <a:custGeom>
              <a:avLst/>
              <a:gdLst/>
              <a:ahLst/>
              <a:cxnLst/>
              <a:rect l="l" t="t" r="r" b="b"/>
              <a:pathLst>
                <a:path w="15051" h="14622" extrusionOk="0">
                  <a:moveTo>
                    <a:pt x="4882" y="1286"/>
                  </a:moveTo>
                  <a:lnTo>
                    <a:pt x="7097" y="2525"/>
                  </a:lnTo>
                  <a:lnTo>
                    <a:pt x="7097" y="6311"/>
                  </a:lnTo>
                  <a:lnTo>
                    <a:pt x="4263" y="3560"/>
                  </a:lnTo>
                  <a:lnTo>
                    <a:pt x="4882" y="1286"/>
                  </a:lnTo>
                  <a:close/>
                  <a:moveTo>
                    <a:pt x="10038" y="1239"/>
                  </a:moveTo>
                  <a:lnTo>
                    <a:pt x="10693" y="3632"/>
                  </a:lnTo>
                  <a:lnTo>
                    <a:pt x="7918" y="6311"/>
                  </a:lnTo>
                  <a:lnTo>
                    <a:pt x="7918" y="2417"/>
                  </a:lnTo>
                  <a:lnTo>
                    <a:pt x="7930" y="2417"/>
                  </a:lnTo>
                  <a:lnTo>
                    <a:pt x="10038" y="1239"/>
                  </a:lnTo>
                  <a:close/>
                  <a:moveTo>
                    <a:pt x="3739" y="4215"/>
                  </a:moveTo>
                  <a:lnTo>
                    <a:pt x="6502" y="6894"/>
                  </a:lnTo>
                  <a:lnTo>
                    <a:pt x="2489" y="6894"/>
                  </a:lnTo>
                  <a:lnTo>
                    <a:pt x="1287" y="4858"/>
                  </a:lnTo>
                  <a:lnTo>
                    <a:pt x="3739" y="4215"/>
                  </a:lnTo>
                  <a:close/>
                  <a:moveTo>
                    <a:pt x="11371" y="4144"/>
                  </a:moveTo>
                  <a:lnTo>
                    <a:pt x="13705" y="4751"/>
                  </a:lnTo>
                  <a:lnTo>
                    <a:pt x="12431" y="6894"/>
                  </a:lnTo>
                  <a:lnTo>
                    <a:pt x="8514" y="6894"/>
                  </a:lnTo>
                  <a:lnTo>
                    <a:pt x="11371" y="4144"/>
                  </a:lnTo>
                  <a:close/>
                  <a:moveTo>
                    <a:pt x="12550" y="7716"/>
                  </a:moveTo>
                  <a:lnTo>
                    <a:pt x="13764" y="9752"/>
                  </a:lnTo>
                  <a:lnTo>
                    <a:pt x="11300" y="10395"/>
                  </a:lnTo>
                  <a:lnTo>
                    <a:pt x="8526" y="7716"/>
                  </a:lnTo>
                  <a:close/>
                  <a:moveTo>
                    <a:pt x="6514" y="7728"/>
                  </a:moveTo>
                  <a:lnTo>
                    <a:pt x="3668" y="10478"/>
                  </a:lnTo>
                  <a:lnTo>
                    <a:pt x="1322" y="9871"/>
                  </a:lnTo>
                  <a:lnTo>
                    <a:pt x="2608" y="7728"/>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3"/>
                  </a:lnTo>
                  <a:lnTo>
                    <a:pt x="5120" y="465"/>
                  </a:lnTo>
                  <a:lnTo>
                    <a:pt x="4358" y="48"/>
                  </a:lnTo>
                  <a:lnTo>
                    <a:pt x="4144" y="870"/>
                  </a:lnTo>
                  <a:lnTo>
                    <a:pt x="3430" y="3453"/>
                  </a:lnTo>
                  <a:lnTo>
                    <a:pt x="846" y="4132"/>
                  </a:lnTo>
                  <a:lnTo>
                    <a:pt x="1" y="4346"/>
                  </a:lnTo>
                  <a:lnTo>
                    <a:pt x="429" y="5084"/>
                  </a:lnTo>
                  <a:lnTo>
                    <a:pt x="1822" y="7406"/>
                  </a:lnTo>
                  <a:lnTo>
                    <a:pt x="477" y="9644"/>
                  </a:lnTo>
                  <a:lnTo>
                    <a:pt x="48" y="10383"/>
                  </a:lnTo>
                  <a:lnTo>
                    <a:pt x="894" y="10597"/>
                  </a:lnTo>
                  <a:lnTo>
                    <a:pt x="3561" y="11299"/>
                  </a:lnTo>
                  <a:lnTo>
                    <a:pt x="4239"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3372282"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1" y="3632"/>
                  </a:lnTo>
                  <a:lnTo>
                    <a:pt x="7919" y="6311"/>
                  </a:lnTo>
                  <a:lnTo>
                    <a:pt x="7919" y="2405"/>
                  </a:lnTo>
                  <a:lnTo>
                    <a:pt x="7930" y="2405"/>
                  </a:lnTo>
                  <a:lnTo>
                    <a:pt x="10026" y="1238"/>
                  </a:lnTo>
                  <a:close/>
                  <a:moveTo>
                    <a:pt x="3728" y="4215"/>
                  </a:moveTo>
                  <a:lnTo>
                    <a:pt x="6502" y="6894"/>
                  </a:lnTo>
                  <a:lnTo>
                    <a:pt x="2477" y="6894"/>
                  </a:lnTo>
                  <a:lnTo>
                    <a:pt x="1263" y="4846"/>
                  </a:lnTo>
                  <a:lnTo>
                    <a:pt x="3728" y="4215"/>
                  </a:lnTo>
                  <a:close/>
                  <a:moveTo>
                    <a:pt x="11371" y="4132"/>
                  </a:moveTo>
                  <a:lnTo>
                    <a:pt x="13705" y="4751"/>
                  </a:lnTo>
                  <a:lnTo>
                    <a:pt x="12419" y="6894"/>
                  </a:lnTo>
                  <a:lnTo>
                    <a:pt x="8514" y="6894"/>
                  </a:lnTo>
                  <a:lnTo>
                    <a:pt x="11371" y="4132"/>
                  </a:lnTo>
                  <a:close/>
                  <a:moveTo>
                    <a:pt x="12538" y="7704"/>
                  </a:moveTo>
                  <a:lnTo>
                    <a:pt x="13765" y="9751"/>
                  </a:lnTo>
                  <a:lnTo>
                    <a:pt x="11288" y="10382"/>
                  </a:lnTo>
                  <a:lnTo>
                    <a:pt x="8526" y="7704"/>
                  </a:lnTo>
                  <a:close/>
                  <a:moveTo>
                    <a:pt x="6514" y="7704"/>
                  </a:moveTo>
                  <a:lnTo>
                    <a:pt x="3656" y="10466"/>
                  </a:lnTo>
                  <a:lnTo>
                    <a:pt x="1323"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37" y="10371"/>
                  </a:lnTo>
                  <a:lnTo>
                    <a:pt x="894" y="10597"/>
                  </a:lnTo>
                  <a:lnTo>
                    <a:pt x="3549"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0" y="3322"/>
                  </a:lnTo>
                  <a:lnTo>
                    <a:pt x="10800" y="822"/>
                  </a:lnTo>
                  <a:lnTo>
                    <a:pt x="10574"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372282" y="4198916"/>
              <a:ext cx="478391" cy="465094"/>
            </a:xfrm>
            <a:custGeom>
              <a:avLst/>
              <a:gdLst/>
              <a:ahLst/>
              <a:cxnLst/>
              <a:rect l="l" t="t" r="r" b="b"/>
              <a:pathLst>
                <a:path w="15039" h="14621" extrusionOk="0">
                  <a:moveTo>
                    <a:pt x="4882" y="1286"/>
                  </a:moveTo>
                  <a:lnTo>
                    <a:pt x="7097" y="2512"/>
                  </a:lnTo>
                  <a:lnTo>
                    <a:pt x="7097" y="6310"/>
                  </a:lnTo>
                  <a:lnTo>
                    <a:pt x="4251" y="3560"/>
                  </a:lnTo>
                  <a:lnTo>
                    <a:pt x="4882" y="1286"/>
                  </a:lnTo>
                  <a:close/>
                  <a:moveTo>
                    <a:pt x="10026" y="1238"/>
                  </a:moveTo>
                  <a:lnTo>
                    <a:pt x="10681" y="3632"/>
                  </a:lnTo>
                  <a:lnTo>
                    <a:pt x="7919" y="6310"/>
                  </a:lnTo>
                  <a:lnTo>
                    <a:pt x="7919" y="2417"/>
                  </a:lnTo>
                  <a:lnTo>
                    <a:pt x="7930" y="2417"/>
                  </a:lnTo>
                  <a:lnTo>
                    <a:pt x="10026" y="1238"/>
                  </a:lnTo>
                  <a:close/>
                  <a:moveTo>
                    <a:pt x="11371" y="4132"/>
                  </a:moveTo>
                  <a:lnTo>
                    <a:pt x="13705" y="4739"/>
                  </a:lnTo>
                  <a:lnTo>
                    <a:pt x="12419" y="6882"/>
                  </a:lnTo>
                  <a:lnTo>
                    <a:pt x="8514" y="6882"/>
                  </a:lnTo>
                  <a:lnTo>
                    <a:pt x="11371" y="4132"/>
                  </a:lnTo>
                  <a:close/>
                  <a:moveTo>
                    <a:pt x="3728" y="4215"/>
                  </a:moveTo>
                  <a:lnTo>
                    <a:pt x="6502" y="6894"/>
                  </a:lnTo>
                  <a:lnTo>
                    <a:pt x="2477" y="6894"/>
                  </a:lnTo>
                  <a:lnTo>
                    <a:pt x="1263" y="4858"/>
                  </a:lnTo>
                  <a:lnTo>
                    <a:pt x="3728" y="4215"/>
                  </a:lnTo>
                  <a:close/>
                  <a:moveTo>
                    <a:pt x="12538" y="7715"/>
                  </a:moveTo>
                  <a:lnTo>
                    <a:pt x="13765" y="9751"/>
                  </a:lnTo>
                  <a:lnTo>
                    <a:pt x="11288" y="10394"/>
                  </a:lnTo>
                  <a:lnTo>
                    <a:pt x="8526" y="7715"/>
                  </a:lnTo>
                  <a:close/>
                  <a:moveTo>
                    <a:pt x="6514" y="7715"/>
                  </a:moveTo>
                  <a:lnTo>
                    <a:pt x="3656" y="10466"/>
                  </a:lnTo>
                  <a:lnTo>
                    <a:pt x="1323" y="9859"/>
                  </a:lnTo>
                  <a:lnTo>
                    <a:pt x="2596" y="7715"/>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37" y="10382"/>
                  </a:lnTo>
                  <a:lnTo>
                    <a:pt x="894" y="10597"/>
                  </a:lnTo>
                  <a:lnTo>
                    <a:pt x="3549"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0" y="3322"/>
                  </a:lnTo>
                  <a:lnTo>
                    <a:pt x="10800" y="822"/>
                  </a:lnTo>
                  <a:lnTo>
                    <a:pt x="10574"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3372282" y="4663629"/>
              <a:ext cx="478391" cy="464744"/>
            </a:xfrm>
            <a:custGeom>
              <a:avLst/>
              <a:gdLst/>
              <a:ahLst/>
              <a:cxnLst/>
              <a:rect l="l" t="t" r="r" b="b"/>
              <a:pathLst>
                <a:path w="15039" h="14610" extrusionOk="0">
                  <a:moveTo>
                    <a:pt x="4882" y="1286"/>
                  </a:moveTo>
                  <a:lnTo>
                    <a:pt x="7097" y="2524"/>
                  </a:lnTo>
                  <a:lnTo>
                    <a:pt x="7097" y="6322"/>
                  </a:lnTo>
                  <a:lnTo>
                    <a:pt x="4251" y="3572"/>
                  </a:lnTo>
                  <a:lnTo>
                    <a:pt x="4882" y="1286"/>
                  </a:lnTo>
                  <a:close/>
                  <a:moveTo>
                    <a:pt x="10026" y="1250"/>
                  </a:moveTo>
                  <a:lnTo>
                    <a:pt x="10681" y="3643"/>
                  </a:lnTo>
                  <a:lnTo>
                    <a:pt x="7919" y="6322"/>
                  </a:lnTo>
                  <a:lnTo>
                    <a:pt x="7919" y="2417"/>
                  </a:lnTo>
                  <a:lnTo>
                    <a:pt x="7930" y="2417"/>
                  </a:lnTo>
                  <a:lnTo>
                    <a:pt x="10026" y="1250"/>
                  </a:lnTo>
                  <a:close/>
                  <a:moveTo>
                    <a:pt x="3728" y="4203"/>
                  </a:moveTo>
                  <a:lnTo>
                    <a:pt x="6502" y="6882"/>
                  </a:lnTo>
                  <a:lnTo>
                    <a:pt x="2477" y="6882"/>
                  </a:lnTo>
                  <a:lnTo>
                    <a:pt x="1275" y="4846"/>
                  </a:lnTo>
                  <a:lnTo>
                    <a:pt x="3728" y="4203"/>
                  </a:lnTo>
                  <a:close/>
                  <a:moveTo>
                    <a:pt x="11371" y="4132"/>
                  </a:moveTo>
                  <a:lnTo>
                    <a:pt x="13705" y="4739"/>
                  </a:lnTo>
                  <a:lnTo>
                    <a:pt x="12419" y="6882"/>
                  </a:lnTo>
                  <a:lnTo>
                    <a:pt x="8514" y="6882"/>
                  </a:lnTo>
                  <a:lnTo>
                    <a:pt x="11371" y="4132"/>
                  </a:lnTo>
                  <a:close/>
                  <a:moveTo>
                    <a:pt x="12538" y="7715"/>
                  </a:moveTo>
                  <a:lnTo>
                    <a:pt x="13765" y="9763"/>
                  </a:lnTo>
                  <a:lnTo>
                    <a:pt x="11288" y="10394"/>
                  </a:lnTo>
                  <a:lnTo>
                    <a:pt x="8526" y="7715"/>
                  </a:lnTo>
                  <a:close/>
                  <a:moveTo>
                    <a:pt x="6514" y="7715"/>
                  </a:moveTo>
                  <a:lnTo>
                    <a:pt x="3656" y="10478"/>
                  </a:lnTo>
                  <a:lnTo>
                    <a:pt x="1323" y="9858"/>
                  </a:lnTo>
                  <a:lnTo>
                    <a:pt x="2596" y="7715"/>
                  </a:lnTo>
                  <a:close/>
                  <a:moveTo>
                    <a:pt x="7930" y="8287"/>
                  </a:moveTo>
                  <a:lnTo>
                    <a:pt x="10776" y="11037"/>
                  </a:lnTo>
                  <a:lnTo>
                    <a:pt x="10145" y="13311"/>
                  </a:lnTo>
                  <a:lnTo>
                    <a:pt x="7930" y="12085"/>
                  </a:lnTo>
                  <a:lnTo>
                    <a:pt x="7930"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37" y="10370"/>
                  </a:lnTo>
                  <a:lnTo>
                    <a:pt x="894" y="10597"/>
                  </a:lnTo>
                  <a:lnTo>
                    <a:pt x="3549"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0" y="3310"/>
                  </a:lnTo>
                  <a:lnTo>
                    <a:pt x="10800" y="810"/>
                  </a:lnTo>
                  <a:lnTo>
                    <a:pt x="10574"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924768" y="3269110"/>
              <a:ext cx="478740" cy="465126"/>
            </a:xfrm>
            <a:custGeom>
              <a:avLst/>
              <a:gdLst/>
              <a:ahLst/>
              <a:cxnLst/>
              <a:rect l="l" t="t" r="r" b="b"/>
              <a:pathLst>
                <a:path w="15050" h="14622" extrusionOk="0">
                  <a:moveTo>
                    <a:pt x="4882" y="1286"/>
                  </a:moveTo>
                  <a:lnTo>
                    <a:pt x="7108" y="2525"/>
                  </a:lnTo>
                  <a:lnTo>
                    <a:pt x="7108" y="6311"/>
                  </a:lnTo>
                  <a:lnTo>
                    <a:pt x="4263" y="3560"/>
                  </a:lnTo>
                  <a:lnTo>
                    <a:pt x="4882" y="1286"/>
                  </a:lnTo>
                  <a:close/>
                  <a:moveTo>
                    <a:pt x="10037" y="1239"/>
                  </a:moveTo>
                  <a:lnTo>
                    <a:pt x="10692" y="3632"/>
                  </a:lnTo>
                  <a:lnTo>
                    <a:pt x="7918" y="6311"/>
                  </a:lnTo>
                  <a:lnTo>
                    <a:pt x="7918" y="2417"/>
                  </a:lnTo>
                  <a:lnTo>
                    <a:pt x="7942" y="2417"/>
                  </a:lnTo>
                  <a:lnTo>
                    <a:pt x="10037" y="1239"/>
                  </a:lnTo>
                  <a:close/>
                  <a:moveTo>
                    <a:pt x="3739" y="4215"/>
                  </a:moveTo>
                  <a:lnTo>
                    <a:pt x="6513" y="6894"/>
                  </a:lnTo>
                  <a:lnTo>
                    <a:pt x="2489" y="6894"/>
                  </a:lnTo>
                  <a:lnTo>
                    <a:pt x="1274" y="4858"/>
                  </a:lnTo>
                  <a:lnTo>
                    <a:pt x="3739" y="4215"/>
                  </a:lnTo>
                  <a:close/>
                  <a:moveTo>
                    <a:pt x="11371" y="4144"/>
                  </a:moveTo>
                  <a:lnTo>
                    <a:pt x="13716" y="4751"/>
                  </a:lnTo>
                  <a:lnTo>
                    <a:pt x="12430" y="6894"/>
                  </a:lnTo>
                  <a:lnTo>
                    <a:pt x="8513" y="6894"/>
                  </a:lnTo>
                  <a:lnTo>
                    <a:pt x="11371" y="4144"/>
                  </a:lnTo>
                  <a:close/>
                  <a:moveTo>
                    <a:pt x="12549" y="7716"/>
                  </a:moveTo>
                  <a:lnTo>
                    <a:pt x="13776" y="9752"/>
                  </a:lnTo>
                  <a:lnTo>
                    <a:pt x="11299" y="10395"/>
                  </a:lnTo>
                  <a:lnTo>
                    <a:pt x="8525" y="7716"/>
                  </a:lnTo>
                  <a:close/>
                  <a:moveTo>
                    <a:pt x="6525" y="7728"/>
                  </a:moveTo>
                  <a:lnTo>
                    <a:pt x="3667" y="10478"/>
                  </a:lnTo>
                  <a:lnTo>
                    <a:pt x="1334" y="9871"/>
                  </a:lnTo>
                  <a:lnTo>
                    <a:pt x="2608" y="7728"/>
                  </a:lnTo>
                  <a:close/>
                  <a:moveTo>
                    <a:pt x="7942" y="8299"/>
                  </a:moveTo>
                  <a:lnTo>
                    <a:pt x="10775" y="11049"/>
                  </a:lnTo>
                  <a:lnTo>
                    <a:pt x="10156" y="13323"/>
                  </a:lnTo>
                  <a:lnTo>
                    <a:pt x="7942" y="12085"/>
                  </a:lnTo>
                  <a:lnTo>
                    <a:pt x="7942" y="8299"/>
                  </a:lnTo>
                  <a:close/>
                  <a:moveTo>
                    <a:pt x="7108" y="8299"/>
                  </a:moveTo>
                  <a:lnTo>
                    <a:pt x="7108" y="12192"/>
                  </a:lnTo>
                  <a:lnTo>
                    <a:pt x="5001" y="13371"/>
                  </a:lnTo>
                  <a:lnTo>
                    <a:pt x="4334" y="10978"/>
                  </a:lnTo>
                  <a:lnTo>
                    <a:pt x="7108" y="8299"/>
                  </a:lnTo>
                  <a:close/>
                  <a:moveTo>
                    <a:pt x="10585" y="0"/>
                  </a:moveTo>
                  <a:lnTo>
                    <a:pt x="9823" y="417"/>
                  </a:lnTo>
                  <a:lnTo>
                    <a:pt x="7430" y="1763"/>
                  </a:lnTo>
                  <a:lnTo>
                    <a:pt x="5120" y="465"/>
                  </a:lnTo>
                  <a:lnTo>
                    <a:pt x="4370" y="48"/>
                  </a:lnTo>
                  <a:lnTo>
                    <a:pt x="4144" y="870"/>
                  </a:lnTo>
                  <a:lnTo>
                    <a:pt x="3429" y="3453"/>
                  </a:lnTo>
                  <a:lnTo>
                    <a:pt x="857" y="4132"/>
                  </a:lnTo>
                  <a:lnTo>
                    <a:pt x="0" y="4346"/>
                  </a:lnTo>
                  <a:lnTo>
                    <a:pt x="441" y="5084"/>
                  </a:lnTo>
                  <a:lnTo>
                    <a:pt x="1822" y="7406"/>
                  </a:lnTo>
                  <a:lnTo>
                    <a:pt x="476" y="9644"/>
                  </a:lnTo>
                  <a:lnTo>
                    <a:pt x="48" y="10383"/>
                  </a:lnTo>
                  <a:lnTo>
                    <a:pt x="893" y="10597"/>
                  </a:lnTo>
                  <a:lnTo>
                    <a:pt x="3560" y="11299"/>
                  </a:lnTo>
                  <a:lnTo>
                    <a:pt x="4251" y="13800"/>
                  </a:lnTo>
                  <a:lnTo>
                    <a:pt x="4465" y="14621"/>
                  </a:lnTo>
                  <a:lnTo>
                    <a:pt x="5227" y="14205"/>
                  </a:lnTo>
                  <a:lnTo>
                    <a:pt x="7620" y="12859"/>
                  </a:lnTo>
                  <a:lnTo>
                    <a:pt x="9930" y="14157"/>
                  </a:lnTo>
                  <a:lnTo>
                    <a:pt x="10692" y="14574"/>
                  </a:lnTo>
                  <a:lnTo>
                    <a:pt x="10918" y="13752"/>
                  </a:lnTo>
                  <a:lnTo>
                    <a:pt x="11633" y="11168"/>
                  </a:lnTo>
                  <a:lnTo>
                    <a:pt x="14204" y="10502"/>
                  </a:lnTo>
                  <a:lnTo>
                    <a:pt x="15050" y="10275"/>
                  </a:lnTo>
                  <a:lnTo>
                    <a:pt x="14621" y="9549"/>
                  </a:lnTo>
                  <a:lnTo>
                    <a:pt x="13240" y="7227"/>
                  </a:lnTo>
                  <a:lnTo>
                    <a:pt x="14573" y="4977"/>
                  </a:lnTo>
                  <a:lnTo>
                    <a:pt x="15002" y="4251"/>
                  </a:lnTo>
                  <a:lnTo>
                    <a:pt x="14157" y="4025"/>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1442242" y="2804398"/>
              <a:ext cx="478772" cy="464744"/>
            </a:xfrm>
            <a:custGeom>
              <a:avLst/>
              <a:gdLst/>
              <a:ahLst/>
              <a:cxnLst/>
              <a:rect l="l" t="t" r="r" b="b"/>
              <a:pathLst>
                <a:path w="15051" h="14610" extrusionOk="0">
                  <a:moveTo>
                    <a:pt x="10050" y="1239"/>
                  </a:moveTo>
                  <a:lnTo>
                    <a:pt x="10704" y="3632"/>
                  </a:lnTo>
                  <a:lnTo>
                    <a:pt x="7942" y="6311"/>
                  </a:lnTo>
                  <a:lnTo>
                    <a:pt x="7942" y="2405"/>
                  </a:lnTo>
                  <a:lnTo>
                    <a:pt x="7954" y="2405"/>
                  </a:lnTo>
                  <a:lnTo>
                    <a:pt x="10050" y="1239"/>
                  </a:lnTo>
                  <a:close/>
                  <a:moveTo>
                    <a:pt x="4894" y="1274"/>
                  </a:moveTo>
                  <a:lnTo>
                    <a:pt x="7109" y="2513"/>
                  </a:lnTo>
                  <a:lnTo>
                    <a:pt x="7109" y="6323"/>
                  </a:lnTo>
                  <a:lnTo>
                    <a:pt x="4263" y="3560"/>
                  </a:lnTo>
                  <a:lnTo>
                    <a:pt x="4894" y="1274"/>
                  </a:lnTo>
                  <a:close/>
                  <a:moveTo>
                    <a:pt x="3763" y="4215"/>
                  </a:moveTo>
                  <a:lnTo>
                    <a:pt x="6525" y="6894"/>
                  </a:lnTo>
                  <a:lnTo>
                    <a:pt x="2513" y="6894"/>
                  </a:lnTo>
                  <a:lnTo>
                    <a:pt x="1287" y="4846"/>
                  </a:lnTo>
                  <a:lnTo>
                    <a:pt x="3763" y="4215"/>
                  </a:lnTo>
                  <a:close/>
                  <a:moveTo>
                    <a:pt x="11395" y="4132"/>
                  </a:moveTo>
                  <a:lnTo>
                    <a:pt x="13729" y="4751"/>
                  </a:lnTo>
                  <a:lnTo>
                    <a:pt x="12455" y="6894"/>
                  </a:lnTo>
                  <a:lnTo>
                    <a:pt x="8537" y="6894"/>
                  </a:lnTo>
                  <a:lnTo>
                    <a:pt x="11395" y="4132"/>
                  </a:lnTo>
                  <a:close/>
                  <a:moveTo>
                    <a:pt x="12550" y="7704"/>
                  </a:moveTo>
                  <a:lnTo>
                    <a:pt x="13776" y="9752"/>
                  </a:lnTo>
                  <a:lnTo>
                    <a:pt x="11300" y="10383"/>
                  </a:lnTo>
                  <a:lnTo>
                    <a:pt x="8537" y="7704"/>
                  </a:lnTo>
                  <a:close/>
                  <a:moveTo>
                    <a:pt x="6525" y="7704"/>
                  </a:moveTo>
                  <a:lnTo>
                    <a:pt x="3668" y="10478"/>
                  </a:lnTo>
                  <a:lnTo>
                    <a:pt x="1334" y="9871"/>
                  </a:lnTo>
                  <a:lnTo>
                    <a:pt x="2608" y="7704"/>
                  </a:lnTo>
                  <a:close/>
                  <a:moveTo>
                    <a:pt x="7954" y="8287"/>
                  </a:moveTo>
                  <a:lnTo>
                    <a:pt x="10800" y="11038"/>
                  </a:lnTo>
                  <a:lnTo>
                    <a:pt x="10169" y="13324"/>
                  </a:lnTo>
                  <a:lnTo>
                    <a:pt x="7954" y="12085"/>
                  </a:lnTo>
                  <a:lnTo>
                    <a:pt x="7954"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6" y="14609"/>
                  </a:lnTo>
                  <a:lnTo>
                    <a:pt x="5228" y="14193"/>
                  </a:lnTo>
                  <a:lnTo>
                    <a:pt x="7621" y="12859"/>
                  </a:lnTo>
                  <a:lnTo>
                    <a:pt x="9930" y="14157"/>
                  </a:lnTo>
                  <a:lnTo>
                    <a:pt x="10692" y="14574"/>
                  </a:lnTo>
                  <a:lnTo>
                    <a:pt x="10919" y="13752"/>
                  </a:lnTo>
                  <a:lnTo>
                    <a:pt x="11633" y="11157"/>
                  </a:lnTo>
                  <a:lnTo>
                    <a:pt x="14205" y="10490"/>
                  </a:lnTo>
                  <a:lnTo>
                    <a:pt x="15050" y="10264"/>
                  </a:lnTo>
                  <a:lnTo>
                    <a:pt x="14622" y="9537"/>
                  </a:lnTo>
                  <a:lnTo>
                    <a:pt x="13240" y="7216"/>
                  </a:lnTo>
                  <a:lnTo>
                    <a:pt x="14574" y="4965"/>
                  </a:lnTo>
                  <a:lnTo>
                    <a:pt x="15003" y="4239"/>
                  </a:lnTo>
                  <a:lnTo>
                    <a:pt x="14157" y="4013"/>
                  </a:lnTo>
                  <a:lnTo>
                    <a:pt x="11502"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1442624" y="3269110"/>
              <a:ext cx="478391" cy="465126"/>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0" y="3632"/>
                  </a:lnTo>
                  <a:lnTo>
                    <a:pt x="7918" y="6311"/>
                  </a:lnTo>
                  <a:lnTo>
                    <a:pt x="7918" y="2417"/>
                  </a:lnTo>
                  <a:lnTo>
                    <a:pt x="7930" y="2417"/>
                  </a:lnTo>
                  <a:lnTo>
                    <a:pt x="10026" y="1239"/>
                  </a:lnTo>
                  <a:close/>
                  <a:moveTo>
                    <a:pt x="3727" y="4215"/>
                  </a:moveTo>
                  <a:lnTo>
                    <a:pt x="6501" y="6894"/>
                  </a:lnTo>
                  <a:lnTo>
                    <a:pt x="2477" y="6894"/>
                  </a:lnTo>
                  <a:lnTo>
                    <a:pt x="1275" y="4858"/>
                  </a:lnTo>
                  <a:lnTo>
                    <a:pt x="3727" y="4215"/>
                  </a:lnTo>
                  <a:close/>
                  <a:moveTo>
                    <a:pt x="11371" y="4144"/>
                  </a:moveTo>
                  <a:lnTo>
                    <a:pt x="13705" y="4751"/>
                  </a:lnTo>
                  <a:lnTo>
                    <a:pt x="12419" y="6894"/>
                  </a:lnTo>
                  <a:lnTo>
                    <a:pt x="8502" y="6894"/>
                  </a:lnTo>
                  <a:lnTo>
                    <a:pt x="11371" y="4144"/>
                  </a:lnTo>
                  <a:close/>
                  <a:moveTo>
                    <a:pt x="12538" y="7716"/>
                  </a:moveTo>
                  <a:lnTo>
                    <a:pt x="13764" y="9752"/>
                  </a:lnTo>
                  <a:lnTo>
                    <a:pt x="11288" y="10395"/>
                  </a:lnTo>
                  <a:lnTo>
                    <a:pt x="8525" y="7716"/>
                  </a:lnTo>
                  <a:close/>
                  <a:moveTo>
                    <a:pt x="6513" y="7728"/>
                  </a:moveTo>
                  <a:lnTo>
                    <a:pt x="3656" y="10478"/>
                  </a:lnTo>
                  <a:lnTo>
                    <a:pt x="1322"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6" y="14205"/>
                  </a:lnTo>
                  <a:lnTo>
                    <a:pt x="7621" y="12859"/>
                  </a:lnTo>
                  <a:lnTo>
                    <a:pt x="9918" y="14157"/>
                  </a:lnTo>
                  <a:lnTo>
                    <a:pt x="10680" y="14574"/>
                  </a:lnTo>
                  <a:lnTo>
                    <a:pt x="10907" y="13752"/>
                  </a:lnTo>
                  <a:lnTo>
                    <a:pt x="11621" y="11168"/>
                  </a:lnTo>
                  <a:lnTo>
                    <a:pt x="14193" y="10502"/>
                  </a:lnTo>
                  <a:lnTo>
                    <a:pt x="15038" y="10275"/>
                  </a:lnTo>
                  <a:lnTo>
                    <a:pt x="14610" y="9549"/>
                  </a:lnTo>
                  <a:lnTo>
                    <a:pt x="13228" y="7227"/>
                  </a:lnTo>
                  <a:lnTo>
                    <a:pt x="14562" y="4977"/>
                  </a:lnTo>
                  <a:lnTo>
                    <a:pt x="15002" y="4251"/>
                  </a:lnTo>
                  <a:lnTo>
                    <a:pt x="14145" y="4025"/>
                  </a:lnTo>
                  <a:lnTo>
                    <a:pt x="11490" y="3322"/>
                  </a:lnTo>
                  <a:lnTo>
                    <a:pt x="10800"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1442624" y="4198916"/>
              <a:ext cx="478391" cy="465094"/>
            </a:xfrm>
            <a:custGeom>
              <a:avLst/>
              <a:gdLst/>
              <a:ahLst/>
              <a:cxnLst/>
              <a:rect l="l" t="t" r="r" b="b"/>
              <a:pathLst>
                <a:path w="15039" h="14621" extrusionOk="0">
                  <a:moveTo>
                    <a:pt x="4882" y="1286"/>
                  </a:moveTo>
                  <a:lnTo>
                    <a:pt x="7097" y="2512"/>
                  </a:lnTo>
                  <a:lnTo>
                    <a:pt x="7097" y="6310"/>
                  </a:lnTo>
                  <a:lnTo>
                    <a:pt x="4251" y="3560"/>
                  </a:lnTo>
                  <a:lnTo>
                    <a:pt x="4882" y="1286"/>
                  </a:lnTo>
                  <a:close/>
                  <a:moveTo>
                    <a:pt x="10038" y="1238"/>
                  </a:moveTo>
                  <a:lnTo>
                    <a:pt x="10692" y="3632"/>
                  </a:lnTo>
                  <a:lnTo>
                    <a:pt x="7930" y="6310"/>
                  </a:lnTo>
                  <a:lnTo>
                    <a:pt x="7930" y="2417"/>
                  </a:lnTo>
                  <a:lnTo>
                    <a:pt x="7942" y="2417"/>
                  </a:lnTo>
                  <a:lnTo>
                    <a:pt x="10038" y="1238"/>
                  </a:lnTo>
                  <a:close/>
                  <a:moveTo>
                    <a:pt x="11383" y="4132"/>
                  </a:moveTo>
                  <a:lnTo>
                    <a:pt x="13717" y="4739"/>
                  </a:lnTo>
                  <a:lnTo>
                    <a:pt x="12443" y="6882"/>
                  </a:lnTo>
                  <a:lnTo>
                    <a:pt x="8525" y="6882"/>
                  </a:lnTo>
                  <a:lnTo>
                    <a:pt x="11383" y="4132"/>
                  </a:lnTo>
                  <a:close/>
                  <a:moveTo>
                    <a:pt x="3727" y="4215"/>
                  </a:moveTo>
                  <a:lnTo>
                    <a:pt x="6501" y="6894"/>
                  </a:lnTo>
                  <a:lnTo>
                    <a:pt x="2477" y="6894"/>
                  </a:lnTo>
                  <a:lnTo>
                    <a:pt x="1263" y="4858"/>
                  </a:lnTo>
                  <a:lnTo>
                    <a:pt x="3727" y="4215"/>
                  </a:lnTo>
                  <a:close/>
                  <a:moveTo>
                    <a:pt x="12538" y="7715"/>
                  </a:moveTo>
                  <a:lnTo>
                    <a:pt x="13764" y="9751"/>
                  </a:lnTo>
                  <a:lnTo>
                    <a:pt x="11288" y="10394"/>
                  </a:lnTo>
                  <a:lnTo>
                    <a:pt x="8525"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49" y="11299"/>
                  </a:lnTo>
                  <a:lnTo>
                    <a:pt x="4239" y="13799"/>
                  </a:lnTo>
                  <a:lnTo>
                    <a:pt x="4465" y="14621"/>
                  </a:lnTo>
                  <a:lnTo>
                    <a:pt x="5216" y="14204"/>
                  </a:lnTo>
                  <a:lnTo>
                    <a:pt x="7621" y="12859"/>
                  </a:lnTo>
                  <a:lnTo>
                    <a:pt x="9918" y="14157"/>
                  </a:lnTo>
                  <a:lnTo>
                    <a:pt x="10680" y="14573"/>
                  </a:lnTo>
                  <a:lnTo>
                    <a:pt x="10907" y="13752"/>
                  </a:lnTo>
                  <a:lnTo>
                    <a:pt x="11621" y="11168"/>
                  </a:lnTo>
                  <a:lnTo>
                    <a:pt x="14193" y="10501"/>
                  </a:lnTo>
                  <a:lnTo>
                    <a:pt x="15038" y="10275"/>
                  </a:lnTo>
                  <a:lnTo>
                    <a:pt x="14610" y="9549"/>
                  </a:lnTo>
                  <a:lnTo>
                    <a:pt x="13228" y="7227"/>
                  </a:lnTo>
                  <a:lnTo>
                    <a:pt x="14562" y="4977"/>
                  </a:lnTo>
                  <a:lnTo>
                    <a:pt x="15002" y="4251"/>
                  </a:lnTo>
                  <a:lnTo>
                    <a:pt x="14145" y="4024"/>
                  </a:lnTo>
                  <a:lnTo>
                    <a:pt x="11490" y="3322"/>
                  </a:lnTo>
                  <a:lnTo>
                    <a:pt x="10800"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1442624" y="3734204"/>
              <a:ext cx="478391" cy="464744"/>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0" y="3632"/>
                  </a:lnTo>
                  <a:lnTo>
                    <a:pt x="7918" y="6311"/>
                  </a:lnTo>
                  <a:lnTo>
                    <a:pt x="7918" y="2405"/>
                  </a:lnTo>
                  <a:lnTo>
                    <a:pt x="7930" y="2405"/>
                  </a:lnTo>
                  <a:lnTo>
                    <a:pt x="10026" y="1238"/>
                  </a:lnTo>
                  <a:close/>
                  <a:moveTo>
                    <a:pt x="3727" y="4215"/>
                  </a:moveTo>
                  <a:lnTo>
                    <a:pt x="6501" y="6894"/>
                  </a:lnTo>
                  <a:lnTo>
                    <a:pt x="2477" y="6894"/>
                  </a:lnTo>
                  <a:lnTo>
                    <a:pt x="1275" y="4846"/>
                  </a:lnTo>
                  <a:lnTo>
                    <a:pt x="3727" y="4215"/>
                  </a:lnTo>
                  <a:close/>
                  <a:moveTo>
                    <a:pt x="11371" y="4132"/>
                  </a:moveTo>
                  <a:lnTo>
                    <a:pt x="13705" y="4751"/>
                  </a:lnTo>
                  <a:lnTo>
                    <a:pt x="12419" y="6894"/>
                  </a:lnTo>
                  <a:lnTo>
                    <a:pt x="8502" y="6894"/>
                  </a:lnTo>
                  <a:lnTo>
                    <a:pt x="11371" y="4132"/>
                  </a:lnTo>
                  <a:close/>
                  <a:moveTo>
                    <a:pt x="12538" y="7704"/>
                  </a:moveTo>
                  <a:lnTo>
                    <a:pt x="13764" y="9751"/>
                  </a:lnTo>
                  <a:lnTo>
                    <a:pt x="11288" y="10382"/>
                  </a:lnTo>
                  <a:lnTo>
                    <a:pt x="8525" y="7704"/>
                  </a:lnTo>
                  <a:close/>
                  <a:moveTo>
                    <a:pt x="6513" y="7704"/>
                  </a:moveTo>
                  <a:lnTo>
                    <a:pt x="3656" y="10466"/>
                  </a:lnTo>
                  <a:lnTo>
                    <a:pt x="1322"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49" y="11299"/>
                  </a:lnTo>
                  <a:lnTo>
                    <a:pt x="4239" y="13800"/>
                  </a:lnTo>
                  <a:lnTo>
                    <a:pt x="4465" y="14609"/>
                  </a:lnTo>
                  <a:lnTo>
                    <a:pt x="5216" y="14192"/>
                  </a:lnTo>
                  <a:lnTo>
                    <a:pt x="7621" y="12859"/>
                  </a:lnTo>
                  <a:lnTo>
                    <a:pt x="9918" y="14157"/>
                  </a:lnTo>
                  <a:lnTo>
                    <a:pt x="10680" y="14573"/>
                  </a:lnTo>
                  <a:lnTo>
                    <a:pt x="10907" y="13752"/>
                  </a:lnTo>
                  <a:lnTo>
                    <a:pt x="11621" y="11156"/>
                  </a:lnTo>
                  <a:lnTo>
                    <a:pt x="14193" y="10490"/>
                  </a:lnTo>
                  <a:lnTo>
                    <a:pt x="15038" y="10263"/>
                  </a:lnTo>
                  <a:lnTo>
                    <a:pt x="14610" y="9537"/>
                  </a:lnTo>
                  <a:lnTo>
                    <a:pt x="13228" y="7215"/>
                  </a:lnTo>
                  <a:lnTo>
                    <a:pt x="14562" y="4965"/>
                  </a:lnTo>
                  <a:lnTo>
                    <a:pt x="15002" y="4239"/>
                  </a:lnTo>
                  <a:lnTo>
                    <a:pt x="14145" y="4013"/>
                  </a:lnTo>
                  <a:lnTo>
                    <a:pt x="11490" y="3322"/>
                  </a:lnTo>
                  <a:lnTo>
                    <a:pt x="10800"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2407262" y="3734204"/>
              <a:ext cx="478772" cy="464744"/>
            </a:xfrm>
            <a:custGeom>
              <a:avLst/>
              <a:gdLst/>
              <a:ahLst/>
              <a:cxnLst/>
              <a:rect l="l" t="t" r="r" b="b"/>
              <a:pathLst>
                <a:path w="15051" h="14610" extrusionOk="0">
                  <a:moveTo>
                    <a:pt x="4882" y="1274"/>
                  </a:moveTo>
                  <a:lnTo>
                    <a:pt x="7097" y="2512"/>
                  </a:lnTo>
                  <a:lnTo>
                    <a:pt x="7097" y="6311"/>
                  </a:lnTo>
                  <a:lnTo>
                    <a:pt x="4263" y="3560"/>
                  </a:lnTo>
                  <a:lnTo>
                    <a:pt x="4882" y="1274"/>
                  </a:lnTo>
                  <a:close/>
                  <a:moveTo>
                    <a:pt x="10038" y="1238"/>
                  </a:moveTo>
                  <a:lnTo>
                    <a:pt x="10693" y="3632"/>
                  </a:lnTo>
                  <a:lnTo>
                    <a:pt x="7918" y="6311"/>
                  </a:lnTo>
                  <a:lnTo>
                    <a:pt x="7918" y="2405"/>
                  </a:lnTo>
                  <a:lnTo>
                    <a:pt x="7930" y="2405"/>
                  </a:lnTo>
                  <a:lnTo>
                    <a:pt x="10038" y="1238"/>
                  </a:lnTo>
                  <a:close/>
                  <a:moveTo>
                    <a:pt x="3739" y="4215"/>
                  </a:moveTo>
                  <a:lnTo>
                    <a:pt x="6502" y="6894"/>
                  </a:lnTo>
                  <a:lnTo>
                    <a:pt x="2489" y="6894"/>
                  </a:lnTo>
                  <a:lnTo>
                    <a:pt x="1263" y="4846"/>
                  </a:lnTo>
                  <a:lnTo>
                    <a:pt x="3739" y="4215"/>
                  </a:lnTo>
                  <a:close/>
                  <a:moveTo>
                    <a:pt x="11371" y="4132"/>
                  </a:moveTo>
                  <a:lnTo>
                    <a:pt x="13705" y="4751"/>
                  </a:lnTo>
                  <a:lnTo>
                    <a:pt x="12431" y="6894"/>
                  </a:lnTo>
                  <a:lnTo>
                    <a:pt x="8514" y="6894"/>
                  </a:lnTo>
                  <a:lnTo>
                    <a:pt x="11371" y="4132"/>
                  </a:lnTo>
                  <a:close/>
                  <a:moveTo>
                    <a:pt x="12550" y="7704"/>
                  </a:moveTo>
                  <a:lnTo>
                    <a:pt x="13764" y="9751"/>
                  </a:lnTo>
                  <a:lnTo>
                    <a:pt x="11300" y="10382"/>
                  </a:lnTo>
                  <a:lnTo>
                    <a:pt x="8526" y="7704"/>
                  </a:lnTo>
                  <a:close/>
                  <a:moveTo>
                    <a:pt x="6514" y="7704"/>
                  </a:moveTo>
                  <a:lnTo>
                    <a:pt x="3668" y="10466"/>
                  </a:lnTo>
                  <a:lnTo>
                    <a:pt x="1322" y="9847"/>
                  </a:lnTo>
                  <a:lnTo>
                    <a:pt x="2608" y="7704"/>
                  </a:lnTo>
                  <a:close/>
                  <a:moveTo>
                    <a:pt x="7930" y="8287"/>
                  </a:moveTo>
                  <a:lnTo>
                    <a:pt x="10776" y="11037"/>
                  </a:lnTo>
                  <a:lnTo>
                    <a:pt x="10157" y="13323"/>
                  </a:lnTo>
                  <a:lnTo>
                    <a:pt x="7930" y="12085"/>
                  </a:lnTo>
                  <a:lnTo>
                    <a:pt x="7930"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0"/>
                  </a:lnTo>
                  <a:lnTo>
                    <a:pt x="5120" y="465"/>
                  </a:lnTo>
                  <a:lnTo>
                    <a:pt x="4358" y="48"/>
                  </a:lnTo>
                  <a:lnTo>
                    <a:pt x="4144" y="857"/>
                  </a:lnTo>
                  <a:lnTo>
                    <a:pt x="3430" y="3453"/>
                  </a:lnTo>
                  <a:lnTo>
                    <a:pt x="846" y="4120"/>
                  </a:lnTo>
                  <a:lnTo>
                    <a:pt x="1" y="4346"/>
                  </a:lnTo>
                  <a:lnTo>
                    <a:pt x="429" y="5072"/>
                  </a:lnTo>
                  <a:lnTo>
                    <a:pt x="1822" y="7394"/>
                  </a:lnTo>
                  <a:lnTo>
                    <a:pt x="477" y="9644"/>
                  </a:lnTo>
                  <a:lnTo>
                    <a:pt x="48" y="10371"/>
                  </a:lnTo>
                  <a:lnTo>
                    <a:pt x="894" y="10597"/>
                  </a:lnTo>
                  <a:lnTo>
                    <a:pt x="3561" y="11299"/>
                  </a:lnTo>
                  <a:lnTo>
                    <a:pt x="4239"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1924768" y="2339304"/>
              <a:ext cx="478740" cy="465126"/>
            </a:xfrm>
            <a:custGeom>
              <a:avLst/>
              <a:gdLst/>
              <a:ahLst/>
              <a:cxnLst/>
              <a:rect l="l" t="t" r="r" b="b"/>
              <a:pathLst>
                <a:path w="15050" h="14622" extrusionOk="0">
                  <a:moveTo>
                    <a:pt x="4882" y="1286"/>
                  </a:moveTo>
                  <a:lnTo>
                    <a:pt x="7108" y="2525"/>
                  </a:lnTo>
                  <a:lnTo>
                    <a:pt x="7108" y="6311"/>
                  </a:lnTo>
                  <a:lnTo>
                    <a:pt x="4263" y="3561"/>
                  </a:lnTo>
                  <a:lnTo>
                    <a:pt x="4882" y="1286"/>
                  </a:lnTo>
                  <a:close/>
                  <a:moveTo>
                    <a:pt x="10049" y="1251"/>
                  </a:moveTo>
                  <a:lnTo>
                    <a:pt x="10704" y="3656"/>
                  </a:lnTo>
                  <a:lnTo>
                    <a:pt x="7942" y="6335"/>
                  </a:lnTo>
                  <a:lnTo>
                    <a:pt x="7942" y="2429"/>
                  </a:lnTo>
                  <a:lnTo>
                    <a:pt x="7954" y="2429"/>
                  </a:lnTo>
                  <a:lnTo>
                    <a:pt x="10049" y="1251"/>
                  </a:lnTo>
                  <a:close/>
                  <a:moveTo>
                    <a:pt x="11395" y="4144"/>
                  </a:moveTo>
                  <a:lnTo>
                    <a:pt x="13728" y="4751"/>
                  </a:lnTo>
                  <a:lnTo>
                    <a:pt x="12442" y="6894"/>
                  </a:lnTo>
                  <a:lnTo>
                    <a:pt x="8525" y="6894"/>
                  </a:lnTo>
                  <a:lnTo>
                    <a:pt x="11395" y="4144"/>
                  </a:lnTo>
                  <a:close/>
                  <a:moveTo>
                    <a:pt x="3751" y="4227"/>
                  </a:moveTo>
                  <a:lnTo>
                    <a:pt x="6525" y="6906"/>
                  </a:lnTo>
                  <a:lnTo>
                    <a:pt x="2501" y="6906"/>
                  </a:lnTo>
                  <a:lnTo>
                    <a:pt x="1286" y="4870"/>
                  </a:lnTo>
                  <a:lnTo>
                    <a:pt x="3751" y="4227"/>
                  </a:lnTo>
                  <a:close/>
                  <a:moveTo>
                    <a:pt x="12549" y="7728"/>
                  </a:moveTo>
                  <a:lnTo>
                    <a:pt x="13776" y="9764"/>
                  </a:lnTo>
                  <a:lnTo>
                    <a:pt x="11299" y="10407"/>
                  </a:lnTo>
                  <a:lnTo>
                    <a:pt x="8525" y="7728"/>
                  </a:lnTo>
                  <a:close/>
                  <a:moveTo>
                    <a:pt x="6525" y="7716"/>
                  </a:moveTo>
                  <a:lnTo>
                    <a:pt x="3679" y="10466"/>
                  </a:lnTo>
                  <a:lnTo>
                    <a:pt x="1346" y="9859"/>
                  </a:lnTo>
                  <a:lnTo>
                    <a:pt x="2608" y="7716"/>
                  </a:lnTo>
                  <a:close/>
                  <a:moveTo>
                    <a:pt x="7954" y="8299"/>
                  </a:moveTo>
                  <a:lnTo>
                    <a:pt x="10799" y="11050"/>
                  </a:lnTo>
                  <a:lnTo>
                    <a:pt x="10168" y="13324"/>
                  </a:lnTo>
                  <a:lnTo>
                    <a:pt x="7954" y="12085"/>
                  </a:lnTo>
                  <a:lnTo>
                    <a:pt x="7954" y="8299"/>
                  </a:lnTo>
                  <a:close/>
                  <a:moveTo>
                    <a:pt x="7120" y="8287"/>
                  </a:moveTo>
                  <a:lnTo>
                    <a:pt x="7120" y="12193"/>
                  </a:lnTo>
                  <a:lnTo>
                    <a:pt x="7108" y="12193"/>
                  </a:lnTo>
                  <a:lnTo>
                    <a:pt x="5001" y="13371"/>
                  </a:lnTo>
                  <a:lnTo>
                    <a:pt x="4346" y="10966"/>
                  </a:lnTo>
                  <a:lnTo>
                    <a:pt x="7120" y="8287"/>
                  </a:lnTo>
                  <a:close/>
                  <a:moveTo>
                    <a:pt x="10585" y="1"/>
                  </a:moveTo>
                  <a:lnTo>
                    <a:pt x="9823" y="417"/>
                  </a:lnTo>
                  <a:lnTo>
                    <a:pt x="7430" y="1763"/>
                  </a:lnTo>
                  <a:lnTo>
                    <a:pt x="5120" y="465"/>
                  </a:lnTo>
                  <a:lnTo>
                    <a:pt x="4370" y="48"/>
                  </a:lnTo>
                  <a:lnTo>
                    <a:pt x="4144" y="870"/>
                  </a:lnTo>
                  <a:lnTo>
                    <a:pt x="3429" y="3453"/>
                  </a:lnTo>
                  <a:lnTo>
                    <a:pt x="857" y="4132"/>
                  </a:lnTo>
                  <a:lnTo>
                    <a:pt x="0" y="4346"/>
                  </a:lnTo>
                  <a:lnTo>
                    <a:pt x="429" y="5085"/>
                  </a:lnTo>
                  <a:lnTo>
                    <a:pt x="1822" y="7406"/>
                  </a:lnTo>
                  <a:lnTo>
                    <a:pt x="476" y="9645"/>
                  </a:lnTo>
                  <a:lnTo>
                    <a:pt x="48" y="10383"/>
                  </a:lnTo>
                  <a:lnTo>
                    <a:pt x="893" y="10597"/>
                  </a:lnTo>
                  <a:lnTo>
                    <a:pt x="3560" y="11300"/>
                  </a:lnTo>
                  <a:lnTo>
                    <a:pt x="4251" y="13800"/>
                  </a:lnTo>
                  <a:lnTo>
                    <a:pt x="4465" y="14621"/>
                  </a:lnTo>
                  <a:lnTo>
                    <a:pt x="5227" y="14205"/>
                  </a:lnTo>
                  <a:lnTo>
                    <a:pt x="7620" y="12859"/>
                  </a:lnTo>
                  <a:lnTo>
                    <a:pt x="9930" y="14157"/>
                  </a:lnTo>
                  <a:lnTo>
                    <a:pt x="10692" y="14574"/>
                  </a:lnTo>
                  <a:lnTo>
                    <a:pt x="10918" y="13752"/>
                  </a:lnTo>
                  <a:lnTo>
                    <a:pt x="11633" y="11169"/>
                  </a:lnTo>
                  <a:lnTo>
                    <a:pt x="14204" y="10502"/>
                  </a:lnTo>
                  <a:lnTo>
                    <a:pt x="15050" y="10276"/>
                  </a:lnTo>
                  <a:lnTo>
                    <a:pt x="14621" y="9549"/>
                  </a:lnTo>
                  <a:lnTo>
                    <a:pt x="13240" y="7228"/>
                  </a:lnTo>
                  <a:lnTo>
                    <a:pt x="14573" y="4977"/>
                  </a:lnTo>
                  <a:lnTo>
                    <a:pt x="15002" y="4251"/>
                  </a:lnTo>
                  <a:lnTo>
                    <a:pt x="14157" y="4025"/>
                  </a:lnTo>
                  <a:lnTo>
                    <a:pt x="11490" y="3322"/>
                  </a:lnTo>
                  <a:lnTo>
                    <a:pt x="10811"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2407262" y="4198916"/>
              <a:ext cx="478772" cy="465094"/>
            </a:xfrm>
            <a:custGeom>
              <a:avLst/>
              <a:gdLst/>
              <a:ahLst/>
              <a:cxnLst/>
              <a:rect l="l" t="t" r="r" b="b"/>
              <a:pathLst>
                <a:path w="15051" h="14621" extrusionOk="0">
                  <a:moveTo>
                    <a:pt x="4882" y="1286"/>
                  </a:moveTo>
                  <a:lnTo>
                    <a:pt x="7097" y="2512"/>
                  </a:lnTo>
                  <a:lnTo>
                    <a:pt x="7097" y="6310"/>
                  </a:lnTo>
                  <a:lnTo>
                    <a:pt x="4263" y="3560"/>
                  </a:lnTo>
                  <a:lnTo>
                    <a:pt x="4882" y="1286"/>
                  </a:lnTo>
                  <a:close/>
                  <a:moveTo>
                    <a:pt x="10038" y="1238"/>
                  </a:moveTo>
                  <a:lnTo>
                    <a:pt x="10693" y="3632"/>
                  </a:lnTo>
                  <a:lnTo>
                    <a:pt x="7918" y="6310"/>
                  </a:lnTo>
                  <a:lnTo>
                    <a:pt x="7918" y="2417"/>
                  </a:lnTo>
                  <a:lnTo>
                    <a:pt x="7930" y="2417"/>
                  </a:lnTo>
                  <a:lnTo>
                    <a:pt x="10038" y="1238"/>
                  </a:lnTo>
                  <a:close/>
                  <a:moveTo>
                    <a:pt x="11371" y="4132"/>
                  </a:moveTo>
                  <a:lnTo>
                    <a:pt x="13705" y="4739"/>
                  </a:lnTo>
                  <a:lnTo>
                    <a:pt x="12431" y="6882"/>
                  </a:lnTo>
                  <a:lnTo>
                    <a:pt x="8514" y="6882"/>
                  </a:lnTo>
                  <a:lnTo>
                    <a:pt x="11371" y="4132"/>
                  </a:lnTo>
                  <a:close/>
                  <a:moveTo>
                    <a:pt x="3739" y="4215"/>
                  </a:moveTo>
                  <a:lnTo>
                    <a:pt x="6502" y="6894"/>
                  </a:lnTo>
                  <a:lnTo>
                    <a:pt x="2489" y="6894"/>
                  </a:lnTo>
                  <a:lnTo>
                    <a:pt x="1287" y="4858"/>
                  </a:lnTo>
                  <a:lnTo>
                    <a:pt x="3739" y="4215"/>
                  </a:lnTo>
                  <a:close/>
                  <a:moveTo>
                    <a:pt x="12550" y="7715"/>
                  </a:moveTo>
                  <a:lnTo>
                    <a:pt x="13764" y="9751"/>
                  </a:lnTo>
                  <a:lnTo>
                    <a:pt x="11300" y="10394"/>
                  </a:lnTo>
                  <a:lnTo>
                    <a:pt x="8526" y="7715"/>
                  </a:lnTo>
                  <a:close/>
                  <a:moveTo>
                    <a:pt x="6514" y="7715"/>
                  </a:moveTo>
                  <a:lnTo>
                    <a:pt x="3668" y="10466"/>
                  </a:lnTo>
                  <a:lnTo>
                    <a:pt x="1322" y="9859"/>
                  </a:lnTo>
                  <a:lnTo>
                    <a:pt x="2608" y="7715"/>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2"/>
                  </a:lnTo>
                  <a:lnTo>
                    <a:pt x="5120" y="465"/>
                  </a:lnTo>
                  <a:lnTo>
                    <a:pt x="4358" y="48"/>
                  </a:lnTo>
                  <a:lnTo>
                    <a:pt x="4144" y="869"/>
                  </a:lnTo>
                  <a:lnTo>
                    <a:pt x="3430" y="3453"/>
                  </a:lnTo>
                  <a:lnTo>
                    <a:pt x="846" y="4132"/>
                  </a:lnTo>
                  <a:lnTo>
                    <a:pt x="1" y="4346"/>
                  </a:lnTo>
                  <a:lnTo>
                    <a:pt x="429" y="5084"/>
                  </a:lnTo>
                  <a:lnTo>
                    <a:pt x="1822" y="7406"/>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2407262" y="4663629"/>
              <a:ext cx="478772" cy="464744"/>
            </a:xfrm>
            <a:custGeom>
              <a:avLst/>
              <a:gdLst/>
              <a:ahLst/>
              <a:cxnLst/>
              <a:rect l="l" t="t" r="r" b="b"/>
              <a:pathLst>
                <a:path w="15051" h="14610" extrusionOk="0">
                  <a:moveTo>
                    <a:pt x="4882" y="1286"/>
                  </a:moveTo>
                  <a:lnTo>
                    <a:pt x="7097" y="2524"/>
                  </a:lnTo>
                  <a:lnTo>
                    <a:pt x="7097" y="6322"/>
                  </a:lnTo>
                  <a:lnTo>
                    <a:pt x="4263" y="3572"/>
                  </a:lnTo>
                  <a:lnTo>
                    <a:pt x="4882" y="1286"/>
                  </a:lnTo>
                  <a:close/>
                  <a:moveTo>
                    <a:pt x="10038" y="1250"/>
                  </a:moveTo>
                  <a:lnTo>
                    <a:pt x="10693" y="3643"/>
                  </a:lnTo>
                  <a:lnTo>
                    <a:pt x="7918" y="6322"/>
                  </a:lnTo>
                  <a:lnTo>
                    <a:pt x="7918" y="2417"/>
                  </a:lnTo>
                  <a:lnTo>
                    <a:pt x="7930" y="2417"/>
                  </a:lnTo>
                  <a:lnTo>
                    <a:pt x="10038" y="1250"/>
                  </a:lnTo>
                  <a:close/>
                  <a:moveTo>
                    <a:pt x="3739" y="4203"/>
                  </a:moveTo>
                  <a:lnTo>
                    <a:pt x="6502" y="6882"/>
                  </a:lnTo>
                  <a:lnTo>
                    <a:pt x="2489" y="6882"/>
                  </a:lnTo>
                  <a:lnTo>
                    <a:pt x="1263" y="4846"/>
                  </a:lnTo>
                  <a:lnTo>
                    <a:pt x="3739" y="4203"/>
                  </a:lnTo>
                  <a:close/>
                  <a:moveTo>
                    <a:pt x="11383" y="4132"/>
                  </a:moveTo>
                  <a:lnTo>
                    <a:pt x="13729" y="4739"/>
                  </a:lnTo>
                  <a:lnTo>
                    <a:pt x="12443" y="6882"/>
                  </a:lnTo>
                  <a:lnTo>
                    <a:pt x="8526" y="6882"/>
                  </a:lnTo>
                  <a:lnTo>
                    <a:pt x="11383" y="4132"/>
                  </a:lnTo>
                  <a:close/>
                  <a:moveTo>
                    <a:pt x="12550" y="7715"/>
                  </a:moveTo>
                  <a:lnTo>
                    <a:pt x="13764" y="9763"/>
                  </a:lnTo>
                  <a:lnTo>
                    <a:pt x="11300" y="10394"/>
                  </a:lnTo>
                  <a:lnTo>
                    <a:pt x="8526" y="7715"/>
                  </a:lnTo>
                  <a:close/>
                  <a:moveTo>
                    <a:pt x="6514" y="7715"/>
                  </a:moveTo>
                  <a:lnTo>
                    <a:pt x="3668" y="10478"/>
                  </a:lnTo>
                  <a:lnTo>
                    <a:pt x="1322" y="9858"/>
                  </a:lnTo>
                  <a:lnTo>
                    <a:pt x="2608" y="7715"/>
                  </a:lnTo>
                  <a:close/>
                  <a:moveTo>
                    <a:pt x="7930" y="8287"/>
                  </a:moveTo>
                  <a:lnTo>
                    <a:pt x="10776" y="11037"/>
                  </a:lnTo>
                  <a:lnTo>
                    <a:pt x="10157" y="13311"/>
                  </a:lnTo>
                  <a:lnTo>
                    <a:pt x="7930" y="12085"/>
                  </a:lnTo>
                  <a:lnTo>
                    <a:pt x="7930" y="8287"/>
                  </a:lnTo>
                  <a:close/>
                  <a:moveTo>
                    <a:pt x="7121" y="8299"/>
                  </a:moveTo>
                  <a:lnTo>
                    <a:pt x="7121" y="12204"/>
                  </a:lnTo>
                  <a:lnTo>
                    <a:pt x="7097" y="12204"/>
                  </a:lnTo>
                  <a:lnTo>
                    <a:pt x="5001" y="13371"/>
                  </a:lnTo>
                  <a:lnTo>
                    <a:pt x="4347" y="10978"/>
                  </a:lnTo>
                  <a:lnTo>
                    <a:pt x="7121" y="8299"/>
                  </a:lnTo>
                  <a:close/>
                  <a:moveTo>
                    <a:pt x="10585" y="0"/>
                  </a:moveTo>
                  <a:lnTo>
                    <a:pt x="9823" y="405"/>
                  </a:lnTo>
                  <a:lnTo>
                    <a:pt x="7430" y="1750"/>
                  </a:lnTo>
                  <a:lnTo>
                    <a:pt x="5120" y="453"/>
                  </a:lnTo>
                  <a:lnTo>
                    <a:pt x="4358" y="36"/>
                  </a:lnTo>
                  <a:lnTo>
                    <a:pt x="4144" y="857"/>
                  </a:lnTo>
                  <a:lnTo>
                    <a:pt x="3430" y="3441"/>
                  </a:lnTo>
                  <a:lnTo>
                    <a:pt x="846" y="4120"/>
                  </a:lnTo>
                  <a:lnTo>
                    <a:pt x="1" y="4334"/>
                  </a:lnTo>
                  <a:lnTo>
                    <a:pt x="429" y="5072"/>
                  </a:lnTo>
                  <a:lnTo>
                    <a:pt x="1822" y="7394"/>
                  </a:lnTo>
                  <a:lnTo>
                    <a:pt x="477" y="9632"/>
                  </a:lnTo>
                  <a:lnTo>
                    <a:pt x="48" y="10370"/>
                  </a:lnTo>
                  <a:lnTo>
                    <a:pt x="894" y="10597"/>
                  </a:lnTo>
                  <a:lnTo>
                    <a:pt x="3561" y="11287"/>
                  </a:lnTo>
                  <a:lnTo>
                    <a:pt x="4239"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2407262" y="2804398"/>
              <a:ext cx="478772" cy="464744"/>
            </a:xfrm>
            <a:custGeom>
              <a:avLst/>
              <a:gdLst/>
              <a:ahLst/>
              <a:cxnLst/>
              <a:rect l="l" t="t" r="r" b="b"/>
              <a:pathLst>
                <a:path w="15051" h="14610" extrusionOk="0">
                  <a:moveTo>
                    <a:pt x="10050" y="1239"/>
                  </a:moveTo>
                  <a:lnTo>
                    <a:pt x="10705" y="3632"/>
                  </a:lnTo>
                  <a:lnTo>
                    <a:pt x="7930" y="6311"/>
                  </a:lnTo>
                  <a:lnTo>
                    <a:pt x="7930" y="2405"/>
                  </a:lnTo>
                  <a:lnTo>
                    <a:pt x="7954" y="2405"/>
                  </a:lnTo>
                  <a:lnTo>
                    <a:pt x="10050" y="1239"/>
                  </a:lnTo>
                  <a:close/>
                  <a:moveTo>
                    <a:pt x="4882" y="1274"/>
                  </a:moveTo>
                  <a:lnTo>
                    <a:pt x="7097" y="2513"/>
                  </a:lnTo>
                  <a:lnTo>
                    <a:pt x="7097" y="6323"/>
                  </a:lnTo>
                  <a:lnTo>
                    <a:pt x="4263" y="3560"/>
                  </a:lnTo>
                  <a:lnTo>
                    <a:pt x="4882" y="1274"/>
                  </a:lnTo>
                  <a:close/>
                  <a:moveTo>
                    <a:pt x="3751" y="4215"/>
                  </a:moveTo>
                  <a:lnTo>
                    <a:pt x="6525" y="6894"/>
                  </a:lnTo>
                  <a:lnTo>
                    <a:pt x="2501" y="6894"/>
                  </a:lnTo>
                  <a:lnTo>
                    <a:pt x="1287" y="4846"/>
                  </a:lnTo>
                  <a:lnTo>
                    <a:pt x="3751" y="4215"/>
                  </a:lnTo>
                  <a:close/>
                  <a:moveTo>
                    <a:pt x="11383" y="4132"/>
                  </a:moveTo>
                  <a:lnTo>
                    <a:pt x="13729" y="4751"/>
                  </a:lnTo>
                  <a:lnTo>
                    <a:pt x="12443" y="6894"/>
                  </a:lnTo>
                  <a:lnTo>
                    <a:pt x="8526" y="6894"/>
                  </a:lnTo>
                  <a:lnTo>
                    <a:pt x="11383" y="4132"/>
                  </a:lnTo>
                  <a:close/>
                  <a:moveTo>
                    <a:pt x="12550" y="7704"/>
                  </a:moveTo>
                  <a:lnTo>
                    <a:pt x="13764" y="9752"/>
                  </a:lnTo>
                  <a:lnTo>
                    <a:pt x="11300" y="10383"/>
                  </a:lnTo>
                  <a:lnTo>
                    <a:pt x="8526" y="7704"/>
                  </a:lnTo>
                  <a:close/>
                  <a:moveTo>
                    <a:pt x="6514" y="7704"/>
                  </a:moveTo>
                  <a:lnTo>
                    <a:pt x="3668" y="10478"/>
                  </a:lnTo>
                  <a:lnTo>
                    <a:pt x="1322" y="9871"/>
                  </a:lnTo>
                  <a:lnTo>
                    <a:pt x="2608" y="7704"/>
                  </a:lnTo>
                  <a:close/>
                  <a:moveTo>
                    <a:pt x="7954" y="8287"/>
                  </a:moveTo>
                  <a:lnTo>
                    <a:pt x="10788" y="11038"/>
                  </a:lnTo>
                  <a:lnTo>
                    <a:pt x="10169" y="13324"/>
                  </a:lnTo>
                  <a:lnTo>
                    <a:pt x="7954" y="12085"/>
                  </a:lnTo>
                  <a:lnTo>
                    <a:pt x="7954"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1" y="7394"/>
                  </a:lnTo>
                  <a:lnTo>
                    <a:pt x="477" y="9644"/>
                  </a:lnTo>
                  <a:lnTo>
                    <a:pt x="48" y="10371"/>
                  </a:lnTo>
                  <a:lnTo>
                    <a:pt x="894" y="10597"/>
                  </a:lnTo>
                  <a:lnTo>
                    <a:pt x="3561" y="11299"/>
                  </a:lnTo>
                  <a:lnTo>
                    <a:pt x="4239" y="13800"/>
                  </a:lnTo>
                  <a:lnTo>
                    <a:pt x="4466" y="14609"/>
                  </a:lnTo>
                  <a:lnTo>
                    <a:pt x="5228" y="14193"/>
                  </a:lnTo>
                  <a:lnTo>
                    <a:pt x="7621" y="12859"/>
                  </a:lnTo>
                  <a:lnTo>
                    <a:pt x="9931" y="14157"/>
                  </a:lnTo>
                  <a:lnTo>
                    <a:pt x="10693" y="14574"/>
                  </a:lnTo>
                  <a:lnTo>
                    <a:pt x="10907" y="13752"/>
                  </a:lnTo>
                  <a:lnTo>
                    <a:pt x="11621" y="11157"/>
                  </a:lnTo>
                  <a:lnTo>
                    <a:pt x="14193" y="10490"/>
                  </a:lnTo>
                  <a:lnTo>
                    <a:pt x="15050" y="10264"/>
                  </a:lnTo>
                  <a:lnTo>
                    <a:pt x="14622" y="9537"/>
                  </a:lnTo>
                  <a:lnTo>
                    <a:pt x="13229" y="7216"/>
                  </a:lnTo>
                  <a:lnTo>
                    <a:pt x="14574" y="4965"/>
                  </a:lnTo>
                  <a:lnTo>
                    <a:pt x="15003" y="4239"/>
                  </a:lnTo>
                  <a:lnTo>
                    <a:pt x="14157" y="4013"/>
                  </a:lnTo>
                  <a:lnTo>
                    <a:pt x="11490" y="3322"/>
                  </a:lnTo>
                  <a:lnTo>
                    <a:pt x="10812"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1924768" y="2804398"/>
              <a:ext cx="478740" cy="464744"/>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882" y="1274"/>
                  </a:moveTo>
                  <a:lnTo>
                    <a:pt x="7108" y="2513"/>
                  </a:lnTo>
                  <a:lnTo>
                    <a:pt x="7108" y="6323"/>
                  </a:lnTo>
                  <a:lnTo>
                    <a:pt x="4263" y="3560"/>
                  </a:lnTo>
                  <a:lnTo>
                    <a:pt x="4882" y="1274"/>
                  </a:lnTo>
                  <a:close/>
                  <a:moveTo>
                    <a:pt x="3751" y="4215"/>
                  </a:moveTo>
                  <a:lnTo>
                    <a:pt x="6525" y="6894"/>
                  </a:lnTo>
                  <a:lnTo>
                    <a:pt x="2501" y="6894"/>
                  </a:lnTo>
                  <a:lnTo>
                    <a:pt x="1286" y="4846"/>
                  </a:lnTo>
                  <a:lnTo>
                    <a:pt x="3751" y="4215"/>
                  </a:lnTo>
                  <a:close/>
                  <a:moveTo>
                    <a:pt x="11395" y="4132"/>
                  </a:moveTo>
                  <a:lnTo>
                    <a:pt x="13728" y="4751"/>
                  </a:lnTo>
                  <a:lnTo>
                    <a:pt x="12442" y="6894"/>
                  </a:lnTo>
                  <a:lnTo>
                    <a:pt x="8525" y="6894"/>
                  </a:lnTo>
                  <a:lnTo>
                    <a:pt x="11395" y="4132"/>
                  </a:lnTo>
                  <a:close/>
                  <a:moveTo>
                    <a:pt x="12549" y="7704"/>
                  </a:moveTo>
                  <a:lnTo>
                    <a:pt x="13752" y="9752"/>
                  </a:lnTo>
                  <a:lnTo>
                    <a:pt x="11299" y="10383"/>
                  </a:lnTo>
                  <a:lnTo>
                    <a:pt x="8537" y="7704"/>
                  </a:lnTo>
                  <a:close/>
                  <a:moveTo>
                    <a:pt x="6525" y="7704"/>
                  </a:moveTo>
                  <a:lnTo>
                    <a:pt x="3667" y="10478"/>
                  </a:lnTo>
                  <a:lnTo>
                    <a:pt x="1334" y="9871"/>
                  </a:lnTo>
                  <a:lnTo>
                    <a:pt x="2608" y="7704"/>
                  </a:lnTo>
                  <a:close/>
                  <a:moveTo>
                    <a:pt x="7954" y="8287"/>
                  </a:moveTo>
                  <a:lnTo>
                    <a:pt x="10799" y="11038"/>
                  </a:lnTo>
                  <a:lnTo>
                    <a:pt x="10168" y="13324"/>
                  </a:lnTo>
                  <a:lnTo>
                    <a:pt x="7954" y="12085"/>
                  </a:lnTo>
                  <a:lnTo>
                    <a:pt x="7954"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18" y="13752"/>
                  </a:lnTo>
                  <a:lnTo>
                    <a:pt x="11633" y="11157"/>
                  </a:lnTo>
                  <a:lnTo>
                    <a:pt x="14204" y="10490"/>
                  </a:lnTo>
                  <a:lnTo>
                    <a:pt x="15050" y="10264"/>
                  </a:lnTo>
                  <a:lnTo>
                    <a:pt x="14621" y="9537"/>
                  </a:lnTo>
                  <a:lnTo>
                    <a:pt x="13240" y="7216"/>
                  </a:lnTo>
                  <a:lnTo>
                    <a:pt x="14573" y="4965"/>
                  </a:lnTo>
                  <a:lnTo>
                    <a:pt x="15002" y="4239"/>
                  </a:lnTo>
                  <a:lnTo>
                    <a:pt x="14157" y="4013"/>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1442242" y="1874591"/>
              <a:ext cx="478772" cy="464744"/>
            </a:xfrm>
            <a:custGeom>
              <a:avLst/>
              <a:gdLst/>
              <a:ahLst/>
              <a:cxnLst/>
              <a:rect l="l" t="t" r="r" b="b"/>
              <a:pathLst>
                <a:path w="15051" h="14610" extrusionOk="0">
                  <a:moveTo>
                    <a:pt x="4882" y="1298"/>
                  </a:moveTo>
                  <a:lnTo>
                    <a:pt x="7109" y="2525"/>
                  </a:lnTo>
                  <a:lnTo>
                    <a:pt x="7109" y="6323"/>
                  </a:lnTo>
                  <a:lnTo>
                    <a:pt x="4263" y="3573"/>
                  </a:lnTo>
                  <a:lnTo>
                    <a:pt x="4882" y="1298"/>
                  </a:lnTo>
                  <a:close/>
                  <a:moveTo>
                    <a:pt x="10050" y="1251"/>
                  </a:moveTo>
                  <a:lnTo>
                    <a:pt x="10704" y="3644"/>
                  </a:lnTo>
                  <a:lnTo>
                    <a:pt x="7942" y="6323"/>
                  </a:lnTo>
                  <a:lnTo>
                    <a:pt x="7942" y="2430"/>
                  </a:lnTo>
                  <a:lnTo>
                    <a:pt x="7954" y="2430"/>
                  </a:lnTo>
                  <a:lnTo>
                    <a:pt x="10050" y="1251"/>
                  </a:lnTo>
                  <a:close/>
                  <a:moveTo>
                    <a:pt x="11395" y="4132"/>
                  </a:moveTo>
                  <a:lnTo>
                    <a:pt x="13729" y="4751"/>
                  </a:lnTo>
                  <a:lnTo>
                    <a:pt x="12455" y="6894"/>
                  </a:lnTo>
                  <a:lnTo>
                    <a:pt x="8537" y="6894"/>
                  </a:lnTo>
                  <a:lnTo>
                    <a:pt x="11395" y="4132"/>
                  </a:lnTo>
                  <a:close/>
                  <a:moveTo>
                    <a:pt x="3739" y="4227"/>
                  </a:moveTo>
                  <a:lnTo>
                    <a:pt x="6513" y="6906"/>
                  </a:lnTo>
                  <a:lnTo>
                    <a:pt x="2489" y="6906"/>
                  </a:lnTo>
                  <a:lnTo>
                    <a:pt x="1275" y="4870"/>
                  </a:lnTo>
                  <a:lnTo>
                    <a:pt x="3739" y="4227"/>
                  </a:lnTo>
                  <a:close/>
                  <a:moveTo>
                    <a:pt x="12550" y="7728"/>
                  </a:moveTo>
                  <a:lnTo>
                    <a:pt x="13776" y="9764"/>
                  </a:lnTo>
                  <a:lnTo>
                    <a:pt x="11300" y="10407"/>
                  </a:lnTo>
                  <a:lnTo>
                    <a:pt x="8537" y="7728"/>
                  </a:lnTo>
                  <a:close/>
                  <a:moveTo>
                    <a:pt x="6525" y="7728"/>
                  </a:moveTo>
                  <a:lnTo>
                    <a:pt x="3668" y="10478"/>
                  </a:lnTo>
                  <a:lnTo>
                    <a:pt x="1334" y="9871"/>
                  </a:lnTo>
                  <a:lnTo>
                    <a:pt x="2608" y="7728"/>
                  </a:lnTo>
                  <a:close/>
                  <a:moveTo>
                    <a:pt x="7942" y="8299"/>
                  </a:moveTo>
                  <a:lnTo>
                    <a:pt x="10788" y="11062"/>
                  </a:lnTo>
                  <a:lnTo>
                    <a:pt x="10157" y="13336"/>
                  </a:lnTo>
                  <a:lnTo>
                    <a:pt x="7942" y="12097"/>
                  </a:lnTo>
                  <a:lnTo>
                    <a:pt x="7942" y="8299"/>
                  </a:lnTo>
                  <a:close/>
                  <a:moveTo>
                    <a:pt x="7121" y="8299"/>
                  </a:moveTo>
                  <a:lnTo>
                    <a:pt x="7121" y="12205"/>
                  </a:lnTo>
                  <a:lnTo>
                    <a:pt x="7109" y="12205"/>
                  </a:lnTo>
                  <a:lnTo>
                    <a:pt x="5013" y="13383"/>
                  </a:lnTo>
                  <a:lnTo>
                    <a:pt x="4358" y="10978"/>
                  </a:lnTo>
                  <a:lnTo>
                    <a:pt x="7121"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4" y="10597"/>
                  </a:lnTo>
                  <a:lnTo>
                    <a:pt x="3561" y="11300"/>
                  </a:lnTo>
                  <a:lnTo>
                    <a:pt x="4251" y="13800"/>
                  </a:lnTo>
                  <a:lnTo>
                    <a:pt x="4466" y="14610"/>
                  </a:lnTo>
                  <a:lnTo>
                    <a:pt x="5228" y="14193"/>
                  </a:lnTo>
                  <a:lnTo>
                    <a:pt x="7621" y="12859"/>
                  </a:lnTo>
                  <a:lnTo>
                    <a:pt x="9930" y="14145"/>
                  </a:lnTo>
                  <a:lnTo>
                    <a:pt x="10692" y="14574"/>
                  </a:lnTo>
                  <a:lnTo>
                    <a:pt x="10919" y="13752"/>
                  </a:lnTo>
                  <a:lnTo>
                    <a:pt x="11633" y="11157"/>
                  </a:lnTo>
                  <a:lnTo>
                    <a:pt x="14205" y="10490"/>
                  </a:lnTo>
                  <a:lnTo>
                    <a:pt x="15050" y="10264"/>
                  </a:lnTo>
                  <a:lnTo>
                    <a:pt x="14622" y="9538"/>
                  </a:lnTo>
                  <a:lnTo>
                    <a:pt x="13240" y="7216"/>
                  </a:lnTo>
                  <a:lnTo>
                    <a:pt x="14574" y="4966"/>
                  </a:lnTo>
                  <a:lnTo>
                    <a:pt x="15003" y="4239"/>
                  </a:lnTo>
                  <a:lnTo>
                    <a:pt x="14157" y="4013"/>
                  </a:lnTo>
                  <a:lnTo>
                    <a:pt x="11502" y="3322"/>
                  </a:lnTo>
                  <a:lnTo>
                    <a:pt x="10812"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1442624" y="2339304"/>
              <a:ext cx="478391" cy="465126"/>
            </a:xfrm>
            <a:custGeom>
              <a:avLst/>
              <a:gdLst/>
              <a:ahLst/>
              <a:cxnLst/>
              <a:rect l="l" t="t" r="r" b="b"/>
              <a:pathLst>
                <a:path w="15039" h="14622" extrusionOk="0">
                  <a:moveTo>
                    <a:pt x="4882" y="1286"/>
                  </a:moveTo>
                  <a:lnTo>
                    <a:pt x="7097" y="2525"/>
                  </a:lnTo>
                  <a:lnTo>
                    <a:pt x="7097" y="6311"/>
                  </a:lnTo>
                  <a:lnTo>
                    <a:pt x="4251" y="3561"/>
                  </a:lnTo>
                  <a:lnTo>
                    <a:pt x="4882" y="1286"/>
                  </a:lnTo>
                  <a:close/>
                  <a:moveTo>
                    <a:pt x="10038" y="1251"/>
                  </a:moveTo>
                  <a:lnTo>
                    <a:pt x="10692" y="3656"/>
                  </a:lnTo>
                  <a:lnTo>
                    <a:pt x="7930" y="6335"/>
                  </a:lnTo>
                  <a:lnTo>
                    <a:pt x="7930" y="2429"/>
                  </a:lnTo>
                  <a:lnTo>
                    <a:pt x="7942" y="2429"/>
                  </a:lnTo>
                  <a:lnTo>
                    <a:pt x="10038" y="1251"/>
                  </a:lnTo>
                  <a:close/>
                  <a:moveTo>
                    <a:pt x="11383" y="4144"/>
                  </a:moveTo>
                  <a:lnTo>
                    <a:pt x="13717" y="4751"/>
                  </a:lnTo>
                  <a:lnTo>
                    <a:pt x="12443" y="6894"/>
                  </a:lnTo>
                  <a:lnTo>
                    <a:pt x="8525" y="6894"/>
                  </a:lnTo>
                  <a:lnTo>
                    <a:pt x="11383" y="4144"/>
                  </a:lnTo>
                  <a:close/>
                  <a:moveTo>
                    <a:pt x="3751" y="4227"/>
                  </a:moveTo>
                  <a:lnTo>
                    <a:pt x="6513" y="6906"/>
                  </a:lnTo>
                  <a:lnTo>
                    <a:pt x="2501" y="6906"/>
                  </a:lnTo>
                  <a:lnTo>
                    <a:pt x="1275" y="4870"/>
                  </a:lnTo>
                  <a:lnTo>
                    <a:pt x="3751" y="4227"/>
                  </a:lnTo>
                  <a:close/>
                  <a:moveTo>
                    <a:pt x="12538" y="7728"/>
                  </a:moveTo>
                  <a:lnTo>
                    <a:pt x="13764" y="9764"/>
                  </a:lnTo>
                  <a:lnTo>
                    <a:pt x="11288" y="10407"/>
                  </a:lnTo>
                  <a:lnTo>
                    <a:pt x="8525" y="7728"/>
                  </a:lnTo>
                  <a:close/>
                  <a:moveTo>
                    <a:pt x="6513" y="7716"/>
                  </a:moveTo>
                  <a:lnTo>
                    <a:pt x="3668" y="10466"/>
                  </a:lnTo>
                  <a:lnTo>
                    <a:pt x="1334" y="9859"/>
                  </a:lnTo>
                  <a:lnTo>
                    <a:pt x="2596" y="7716"/>
                  </a:lnTo>
                  <a:close/>
                  <a:moveTo>
                    <a:pt x="7942" y="8299"/>
                  </a:moveTo>
                  <a:lnTo>
                    <a:pt x="10788" y="11050"/>
                  </a:lnTo>
                  <a:lnTo>
                    <a:pt x="10157" y="13324"/>
                  </a:lnTo>
                  <a:lnTo>
                    <a:pt x="7942" y="12085"/>
                  </a:lnTo>
                  <a:lnTo>
                    <a:pt x="7942" y="8299"/>
                  </a:lnTo>
                  <a:close/>
                  <a:moveTo>
                    <a:pt x="7109" y="8287"/>
                  </a:moveTo>
                  <a:lnTo>
                    <a:pt x="7109" y="12193"/>
                  </a:lnTo>
                  <a:lnTo>
                    <a:pt x="7097" y="12193"/>
                  </a:lnTo>
                  <a:lnTo>
                    <a:pt x="5001" y="13371"/>
                  </a:lnTo>
                  <a:lnTo>
                    <a:pt x="4346" y="10966"/>
                  </a:lnTo>
                  <a:lnTo>
                    <a:pt x="7109" y="8287"/>
                  </a:lnTo>
                  <a:close/>
                  <a:moveTo>
                    <a:pt x="10573" y="1"/>
                  </a:moveTo>
                  <a:lnTo>
                    <a:pt x="9823" y="417"/>
                  </a:lnTo>
                  <a:lnTo>
                    <a:pt x="7418"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49" y="11300"/>
                  </a:lnTo>
                  <a:lnTo>
                    <a:pt x="4239" y="13800"/>
                  </a:lnTo>
                  <a:lnTo>
                    <a:pt x="4465" y="14621"/>
                  </a:lnTo>
                  <a:lnTo>
                    <a:pt x="5216" y="14205"/>
                  </a:lnTo>
                  <a:lnTo>
                    <a:pt x="7621" y="12859"/>
                  </a:lnTo>
                  <a:lnTo>
                    <a:pt x="9918" y="14157"/>
                  </a:lnTo>
                  <a:lnTo>
                    <a:pt x="10680" y="14574"/>
                  </a:lnTo>
                  <a:lnTo>
                    <a:pt x="10907" y="13752"/>
                  </a:lnTo>
                  <a:lnTo>
                    <a:pt x="11621" y="11169"/>
                  </a:lnTo>
                  <a:lnTo>
                    <a:pt x="14193" y="10502"/>
                  </a:lnTo>
                  <a:lnTo>
                    <a:pt x="15038" y="10276"/>
                  </a:lnTo>
                  <a:lnTo>
                    <a:pt x="14610" y="9549"/>
                  </a:lnTo>
                  <a:lnTo>
                    <a:pt x="13228" y="7228"/>
                  </a:lnTo>
                  <a:lnTo>
                    <a:pt x="14562" y="4977"/>
                  </a:lnTo>
                  <a:lnTo>
                    <a:pt x="15002" y="4251"/>
                  </a:lnTo>
                  <a:lnTo>
                    <a:pt x="14145" y="4025"/>
                  </a:lnTo>
                  <a:lnTo>
                    <a:pt x="11490" y="3322"/>
                  </a:lnTo>
                  <a:lnTo>
                    <a:pt x="10800"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1924768" y="3734204"/>
              <a:ext cx="478740" cy="464744"/>
            </a:xfrm>
            <a:custGeom>
              <a:avLst/>
              <a:gdLst/>
              <a:ahLst/>
              <a:cxnLst/>
              <a:rect l="l" t="t" r="r" b="b"/>
              <a:pathLst>
                <a:path w="15050" h="14610" extrusionOk="0">
                  <a:moveTo>
                    <a:pt x="4882" y="1274"/>
                  </a:moveTo>
                  <a:lnTo>
                    <a:pt x="7108" y="2512"/>
                  </a:lnTo>
                  <a:lnTo>
                    <a:pt x="7108" y="6311"/>
                  </a:lnTo>
                  <a:lnTo>
                    <a:pt x="4263" y="3560"/>
                  </a:lnTo>
                  <a:lnTo>
                    <a:pt x="4882" y="1274"/>
                  </a:lnTo>
                  <a:close/>
                  <a:moveTo>
                    <a:pt x="10037" y="1238"/>
                  </a:moveTo>
                  <a:lnTo>
                    <a:pt x="10692" y="3632"/>
                  </a:lnTo>
                  <a:lnTo>
                    <a:pt x="7918" y="6311"/>
                  </a:lnTo>
                  <a:lnTo>
                    <a:pt x="7918" y="2405"/>
                  </a:lnTo>
                  <a:lnTo>
                    <a:pt x="7942" y="2405"/>
                  </a:lnTo>
                  <a:lnTo>
                    <a:pt x="10037" y="1238"/>
                  </a:lnTo>
                  <a:close/>
                  <a:moveTo>
                    <a:pt x="3739" y="4215"/>
                  </a:moveTo>
                  <a:lnTo>
                    <a:pt x="6513" y="6894"/>
                  </a:lnTo>
                  <a:lnTo>
                    <a:pt x="2489" y="6894"/>
                  </a:lnTo>
                  <a:lnTo>
                    <a:pt x="1286" y="4846"/>
                  </a:lnTo>
                  <a:lnTo>
                    <a:pt x="3739" y="4215"/>
                  </a:lnTo>
                  <a:close/>
                  <a:moveTo>
                    <a:pt x="11371" y="4132"/>
                  </a:moveTo>
                  <a:lnTo>
                    <a:pt x="13716" y="4751"/>
                  </a:lnTo>
                  <a:lnTo>
                    <a:pt x="12430" y="6894"/>
                  </a:lnTo>
                  <a:lnTo>
                    <a:pt x="8513" y="6894"/>
                  </a:lnTo>
                  <a:lnTo>
                    <a:pt x="11371" y="4132"/>
                  </a:lnTo>
                  <a:close/>
                  <a:moveTo>
                    <a:pt x="12549" y="7704"/>
                  </a:moveTo>
                  <a:lnTo>
                    <a:pt x="13776" y="9751"/>
                  </a:lnTo>
                  <a:lnTo>
                    <a:pt x="11299" y="10382"/>
                  </a:lnTo>
                  <a:lnTo>
                    <a:pt x="8525" y="7704"/>
                  </a:lnTo>
                  <a:close/>
                  <a:moveTo>
                    <a:pt x="6525" y="7704"/>
                  </a:moveTo>
                  <a:lnTo>
                    <a:pt x="3667" y="10466"/>
                  </a:lnTo>
                  <a:lnTo>
                    <a:pt x="1334" y="9847"/>
                  </a:lnTo>
                  <a:lnTo>
                    <a:pt x="2608" y="7704"/>
                  </a:lnTo>
                  <a:close/>
                  <a:moveTo>
                    <a:pt x="7942" y="8287"/>
                  </a:moveTo>
                  <a:lnTo>
                    <a:pt x="10775" y="11037"/>
                  </a:lnTo>
                  <a:lnTo>
                    <a:pt x="10156" y="13323"/>
                  </a:lnTo>
                  <a:lnTo>
                    <a:pt x="7942" y="12085"/>
                  </a:lnTo>
                  <a:lnTo>
                    <a:pt x="7942"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7" y="4120"/>
                  </a:lnTo>
                  <a:lnTo>
                    <a:pt x="0" y="4346"/>
                  </a:lnTo>
                  <a:lnTo>
                    <a:pt x="441" y="5072"/>
                  </a:lnTo>
                  <a:lnTo>
                    <a:pt x="1822" y="7394"/>
                  </a:lnTo>
                  <a:lnTo>
                    <a:pt x="476"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3" y="4965"/>
                  </a:lnTo>
                  <a:lnTo>
                    <a:pt x="15002" y="4239"/>
                  </a:lnTo>
                  <a:lnTo>
                    <a:pt x="14157" y="4013"/>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1924768" y="4198916"/>
              <a:ext cx="478740" cy="465094"/>
            </a:xfrm>
            <a:custGeom>
              <a:avLst/>
              <a:gdLst/>
              <a:ahLst/>
              <a:cxnLst/>
              <a:rect l="l" t="t" r="r" b="b"/>
              <a:pathLst>
                <a:path w="15050" h="14621" extrusionOk="0">
                  <a:moveTo>
                    <a:pt x="4882" y="1286"/>
                  </a:moveTo>
                  <a:lnTo>
                    <a:pt x="7108" y="2512"/>
                  </a:lnTo>
                  <a:lnTo>
                    <a:pt x="7108" y="6310"/>
                  </a:lnTo>
                  <a:lnTo>
                    <a:pt x="4263" y="3560"/>
                  </a:lnTo>
                  <a:lnTo>
                    <a:pt x="4882" y="1286"/>
                  </a:lnTo>
                  <a:close/>
                  <a:moveTo>
                    <a:pt x="10037" y="1238"/>
                  </a:moveTo>
                  <a:lnTo>
                    <a:pt x="10692" y="3632"/>
                  </a:lnTo>
                  <a:lnTo>
                    <a:pt x="7918" y="6310"/>
                  </a:lnTo>
                  <a:lnTo>
                    <a:pt x="7918" y="2417"/>
                  </a:lnTo>
                  <a:lnTo>
                    <a:pt x="7942" y="2417"/>
                  </a:lnTo>
                  <a:lnTo>
                    <a:pt x="10037" y="1238"/>
                  </a:lnTo>
                  <a:close/>
                  <a:moveTo>
                    <a:pt x="11371" y="4132"/>
                  </a:moveTo>
                  <a:lnTo>
                    <a:pt x="13716" y="4739"/>
                  </a:lnTo>
                  <a:lnTo>
                    <a:pt x="12430" y="6882"/>
                  </a:lnTo>
                  <a:lnTo>
                    <a:pt x="8513" y="6882"/>
                  </a:lnTo>
                  <a:lnTo>
                    <a:pt x="11371" y="4132"/>
                  </a:lnTo>
                  <a:close/>
                  <a:moveTo>
                    <a:pt x="3739" y="4215"/>
                  </a:moveTo>
                  <a:lnTo>
                    <a:pt x="6513" y="6894"/>
                  </a:lnTo>
                  <a:lnTo>
                    <a:pt x="2489" y="6894"/>
                  </a:lnTo>
                  <a:lnTo>
                    <a:pt x="1274" y="4858"/>
                  </a:lnTo>
                  <a:lnTo>
                    <a:pt x="3739" y="4215"/>
                  </a:lnTo>
                  <a:close/>
                  <a:moveTo>
                    <a:pt x="12549" y="7715"/>
                  </a:moveTo>
                  <a:lnTo>
                    <a:pt x="13776" y="9751"/>
                  </a:lnTo>
                  <a:lnTo>
                    <a:pt x="11299" y="10394"/>
                  </a:lnTo>
                  <a:lnTo>
                    <a:pt x="8525" y="7715"/>
                  </a:lnTo>
                  <a:close/>
                  <a:moveTo>
                    <a:pt x="6525" y="7715"/>
                  </a:moveTo>
                  <a:lnTo>
                    <a:pt x="3667" y="10466"/>
                  </a:lnTo>
                  <a:lnTo>
                    <a:pt x="1334" y="9859"/>
                  </a:lnTo>
                  <a:lnTo>
                    <a:pt x="2608" y="7715"/>
                  </a:lnTo>
                  <a:close/>
                  <a:moveTo>
                    <a:pt x="7942" y="8299"/>
                  </a:moveTo>
                  <a:lnTo>
                    <a:pt x="10775" y="11049"/>
                  </a:lnTo>
                  <a:lnTo>
                    <a:pt x="10156" y="13323"/>
                  </a:lnTo>
                  <a:lnTo>
                    <a:pt x="7942" y="12085"/>
                  </a:lnTo>
                  <a:lnTo>
                    <a:pt x="7942" y="8299"/>
                  </a:lnTo>
                  <a:close/>
                  <a:moveTo>
                    <a:pt x="7120" y="8299"/>
                  </a:moveTo>
                  <a:lnTo>
                    <a:pt x="7120" y="12192"/>
                  </a:lnTo>
                  <a:lnTo>
                    <a:pt x="7108" y="12192"/>
                  </a:lnTo>
                  <a:lnTo>
                    <a:pt x="5001"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7" y="4132"/>
                  </a:lnTo>
                  <a:lnTo>
                    <a:pt x="0" y="4346"/>
                  </a:lnTo>
                  <a:lnTo>
                    <a:pt x="441" y="5084"/>
                  </a:lnTo>
                  <a:lnTo>
                    <a:pt x="1822" y="7406"/>
                  </a:lnTo>
                  <a:lnTo>
                    <a:pt x="476"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3" y="4977"/>
                  </a:lnTo>
                  <a:lnTo>
                    <a:pt x="15002" y="4251"/>
                  </a:lnTo>
                  <a:lnTo>
                    <a:pt x="14157" y="4024"/>
                  </a:lnTo>
                  <a:lnTo>
                    <a:pt x="11490" y="3322"/>
                  </a:lnTo>
                  <a:lnTo>
                    <a:pt x="10811"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1924768" y="4663629"/>
              <a:ext cx="478740" cy="464744"/>
            </a:xfrm>
            <a:custGeom>
              <a:avLst/>
              <a:gdLst/>
              <a:ahLst/>
              <a:cxnLst/>
              <a:rect l="l" t="t" r="r" b="b"/>
              <a:pathLst>
                <a:path w="15050" h="14610" extrusionOk="0">
                  <a:moveTo>
                    <a:pt x="4882" y="1286"/>
                  </a:moveTo>
                  <a:lnTo>
                    <a:pt x="7108" y="2524"/>
                  </a:lnTo>
                  <a:lnTo>
                    <a:pt x="7108" y="6322"/>
                  </a:lnTo>
                  <a:lnTo>
                    <a:pt x="4263" y="3572"/>
                  </a:lnTo>
                  <a:lnTo>
                    <a:pt x="4882" y="1286"/>
                  </a:lnTo>
                  <a:close/>
                  <a:moveTo>
                    <a:pt x="10049" y="1250"/>
                  </a:moveTo>
                  <a:lnTo>
                    <a:pt x="10704" y="3643"/>
                  </a:lnTo>
                  <a:lnTo>
                    <a:pt x="7942" y="6322"/>
                  </a:lnTo>
                  <a:lnTo>
                    <a:pt x="7942" y="2417"/>
                  </a:lnTo>
                  <a:lnTo>
                    <a:pt x="7954" y="2417"/>
                  </a:lnTo>
                  <a:lnTo>
                    <a:pt x="10049" y="1250"/>
                  </a:lnTo>
                  <a:close/>
                  <a:moveTo>
                    <a:pt x="3739" y="4203"/>
                  </a:moveTo>
                  <a:lnTo>
                    <a:pt x="6513" y="6882"/>
                  </a:lnTo>
                  <a:lnTo>
                    <a:pt x="2489" y="6882"/>
                  </a:lnTo>
                  <a:lnTo>
                    <a:pt x="1274" y="4846"/>
                  </a:lnTo>
                  <a:lnTo>
                    <a:pt x="3739" y="4203"/>
                  </a:lnTo>
                  <a:close/>
                  <a:moveTo>
                    <a:pt x="11395" y="4132"/>
                  </a:moveTo>
                  <a:lnTo>
                    <a:pt x="13728" y="4739"/>
                  </a:lnTo>
                  <a:lnTo>
                    <a:pt x="12442" y="6882"/>
                  </a:lnTo>
                  <a:lnTo>
                    <a:pt x="8525" y="6882"/>
                  </a:lnTo>
                  <a:lnTo>
                    <a:pt x="11395" y="4132"/>
                  </a:lnTo>
                  <a:close/>
                  <a:moveTo>
                    <a:pt x="12549" y="7715"/>
                  </a:moveTo>
                  <a:lnTo>
                    <a:pt x="13776" y="9763"/>
                  </a:lnTo>
                  <a:lnTo>
                    <a:pt x="11299" y="10394"/>
                  </a:lnTo>
                  <a:lnTo>
                    <a:pt x="8525"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01"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7" y="4120"/>
                  </a:lnTo>
                  <a:lnTo>
                    <a:pt x="0" y="4334"/>
                  </a:lnTo>
                  <a:lnTo>
                    <a:pt x="441" y="5072"/>
                  </a:lnTo>
                  <a:lnTo>
                    <a:pt x="1822" y="7394"/>
                  </a:lnTo>
                  <a:lnTo>
                    <a:pt x="476"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3" y="4965"/>
                  </a:lnTo>
                  <a:lnTo>
                    <a:pt x="15002" y="4239"/>
                  </a:lnTo>
                  <a:lnTo>
                    <a:pt x="14157" y="4012"/>
                  </a:lnTo>
                  <a:lnTo>
                    <a:pt x="11490" y="3310"/>
                  </a:lnTo>
                  <a:lnTo>
                    <a:pt x="10811"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1442624" y="4663629"/>
              <a:ext cx="478391" cy="464744"/>
            </a:xfrm>
            <a:custGeom>
              <a:avLst/>
              <a:gdLst/>
              <a:ahLst/>
              <a:cxnLst/>
              <a:rect l="l" t="t" r="r" b="b"/>
              <a:pathLst>
                <a:path w="15039" h="14610" extrusionOk="0">
                  <a:moveTo>
                    <a:pt x="4882" y="1286"/>
                  </a:moveTo>
                  <a:lnTo>
                    <a:pt x="7097" y="2524"/>
                  </a:lnTo>
                  <a:lnTo>
                    <a:pt x="7097" y="6322"/>
                  </a:lnTo>
                  <a:lnTo>
                    <a:pt x="4251" y="3572"/>
                  </a:lnTo>
                  <a:lnTo>
                    <a:pt x="4882" y="1286"/>
                  </a:lnTo>
                  <a:close/>
                  <a:moveTo>
                    <a:pt x="10038" y="1250"/>
                  </a:moveTo>
                  <a:lnTo>
                    <a:pt x="10692" y="3643"/>
                  </a:lnTo>
                  <a:lnTo>
                    <a:pt x="7930" y="6322"/>
                  </a:lnTo>
                  <a:lnTo>
                    <a:pt x="7930" y="2417"/>
                  </a:lnTo>
                  <a:lnTo>
                    <a:pt x="7942" y="2417"/>
                  </a:lnTo>
                  <a:lnTo>
                    <a:pt x="10038" y="1250"/>
                  </a:lnTo>
                  <a:close/>
                  <a:moveTo>
                    <a:pt x="3727" y="4203"/>
                  </a:moveTo>
                  <a:lnTo>
                    <a:pt x="6501" y="6882"/>
                  </a:lnTo>
                  <a:lnTo>
                    <a:pt x="2477" y="6882"/>
                  </a:lnTo>
                  <a:lnTo>
                    <a:pt x="1263" y="4846"/>
                  </a:lnTo>
                  <a:lnTo>
                    <a:pt x="3727" y="4203"/>
                  </a:lnTo>
                  <a:close/>
                  <a:moveTo>
                    <a:pt x="11383" y="4132"/>
                  </a:moveTo>
                  <a:lnTo>
                    <a:pt x="13717" y="4739"/>
                  </a:lnTo>
                  <a:lnTo>
                    <a:pt x="12443" y="6882"/>
                  </a:lnTo>
                  <a:lnTo>
                    <a:pt x="8525" y="6882"/>
                  </a:lnTo>
                  <a:lnTo>
                    <a:pt x="11383" y="4132"/>
                  </a:lnTo>
                  <a:close/>
                  <a:moveTo>
                    <a:pt x="12538" y="7715"/>
                  </a:moveTo>
                  <a:lnTo>
                    <a:pt x="13764" y="9763"/>
                  </a:lnTo>
                  <a:lnTo>
                    <a:pt x="11288" y="10394"/>
                  </a:lnTo>
                  <a:lnTo>
                    <a:pt x="8525" y="7715"/>
                  </a:lnTo>
                  <a:close/>
                  <a:moveTo>
                    <a:pt x="6501" y="7715"/>
                  </a:moveTo>
                  <a:lnTo>
                    <a:pt x="3656" y="10478"/>
                  </a:lnTo>
                  <a:lnTo>
                    <a:pt x="1310" y="9858"/>
                  </a:lnTo>
                  <a:lnTo>
                    <a:pt x="2584"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36" y="10370"/>
                  </a:lnTo>
                  <a:lnTo>
                    <a:pt x="894" y="10597"/>
                  </a:lnTo>
                  <a:lnTo>
                    <a:pt x="3549" y="11287"/>
                  </a:lnTo>
                  <a:lnTo>
                    <a:pt x="4239" y="13788"/>
                  </a:lnTo>
                  <a:lnTo>
                    <a:pt x="4465" y="14609"/>
                  </a:lnTo>
                  <a:lnTo>
                    <a:pt x="5216" y="14192"/>
                  </a:lnTo>
                  <a:lnTo>
                    <a:pt x="7621" y="12859"/>
                  </a:lnTo>
                  <a:lnTo>
                    <a:pt x="9918" y="14145"/>
                  </a:lnTo>
                  <a:lnTo>
                    <a:pt x="10680" y="14561"/>
                  </a:lnTo>
                  <a:lnTo>
                    <a:pt x="10907" y="13752"/>
                  </a:lnTo>
                  <a:lnTo>
                    <a:pt x="11621" y="11156"/>
                  </a:lnTo>
                  <a:lnTo>
                    <a:pt x="14193" y="10489"/>
                  </a:lnTo>
                  <a:lnTo>
                    <a:pt x="15038" y="10263"/>
                  </a:lnTo>
                  <a:lnTo>
                    <a:pt x="14610" y="9537"/>
                  </a:lnTo>
                  <a:lnTo>
                    <a:pt x="13228" y="7215"/>
                  </a:lnTo>
                  <a:lnTo>
                    <a:pt x="14562" y="4965"/>
                  </a:lnTo>
                  <a:lnTo>
                    <a:pt x="15002" y="4239"/>
                  </a:lnTo>
                  <a:lnTo>
                    <a:pt x="14145" y="4012"/>
                  </a:lnTo>
                  <a:lnTo>
                    <a:pt x="11490" y="3310"/>
                  </a:lnTo>
                  <a:lnTo>
                    <a:pt x="10800" y="810"/>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4333167" y="4663629"/>
              <a:ext cx="478740" cy="464744"/>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98" y="4846"/>
                  </a:lnTo>
                  <a:lnTo>
                    <a:pt x="3751" y="4203"/>
                  </a:lnTo>
                  <a:close/>
                  <a:moveTo>
                    <a:pt x="11382" y="4132"/>
                  </a:moveTo>
                  <a:lnTo>
                    <a:pt x="13728" y="4739"/>
                  </a:lnTo>
                  <a:lnTo>
                    <a:pt x="12442" y="6882"/>
                  </a:lnTo>
                  <a:lnTo>
                    <a:pt x="8549"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53" y="12085"/>
                  </a:lnTo>
                  <a:lnTo>
                    <a:pt x="7953"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76"/>
                  </a:lnTo>
                  <a:lnTo>
                    <a:pt x="4358" y="60"/>
                  </a:lnTo>
                  <a:lnTo>
                    <a:pt x="4143" y="869"/>
                  </a:lnTo>
                  <a:lnTo>
                    <a:pt x="3429" y="3465"/>
                  </a:lnTo>
                  <a:lnTo>
                    <a:pt x="845" y="4132"/>
                  </a:lnTo>
                  <a:lnTo>
                    <a:pt x="0" y="4358"/>
                  </a:lnTo>
                  <a:lnTo>
                    <a:pt x="429" y="5084"/>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92" y="14561"/>
                  </a:lnTo>
                  <a:lnTo>
                    <a:pt x="10906" y="13752"/>
                  </a:lnTo>
                  <a:lnTo>
                    <a:pt x="11621" y="11156"/>
                  </a:lnTo>
                  <a:lnTo>
                    <a:pt x="14204" y="10489"/>
                  </a:lnTo>
                  <a:lnTo>
                    <a:pt x="15050" y="10263"/>
                  </a:lnTo>
                  <a:lnTo>
                    <a:pt x="14621" y="9537"/>
                  </a:lnTo>
                  <a:lnTo>
                    <a:pt x="13228" y="7215"/>
                  </a:lnTo>
                  <a:lnTo>
                    <a:pt x="14573" y="4965"/>
                  </a:lnTo>
                  <a:lnTo>
                    <a:pt x="15002" y="4239"/>
                  </a:lnTo>
                  <a:lnTo>
                    <a:pt x="14157" y="4012"/>
                  </a:lnTo>
                  <a:lnTo>
                    <a:pt x="11490" y="3310"/>
                  </a:lnTo>
                  <a:lnTo>
                    <a:pt x="10811"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964647" y="2339304"/>
              <a:ext cx="478772" cy="465126"/>
            </a:xfrm>
            <a:custGeom>
              <a:avLst/>
              <a:gdLst/>
              <a:ahLst/>
              <a:cxnLst/>
              <a:rect l="l" t="t" r="r" b="b"/>
              <a:pathLst>
                <a:path w="15051" h="14622" extrusionOk="0">
                  <a:moveTo>
                    <a:pt x="4906" y="1286"/>
                  </a:moveTo>
                  <a:lnTo>
                    <a:pt x="7121" y="2525"/>
                  </a:lnTo>
                  <a:lnTo>
                    <a:pt x="7121" y="6311"/>
                  </a:lnTo>
                  <a:lnTo>
                    <a:pt x="4275" y="3561"/>
                  </a:lnTo>
                  <a:lnTo>
                    <a:pt x="4906" y="1286"/>
                  </a:lnTo>
                  <a:close/>
                  <a:moveTo>
                    <a:pt x="10050" y="1251"/>
                  </a:moveTo>
                  <a:lnTo>
                    <a:pt x="10705" y="3656"/>
                  </a:lnTo>
                  <a:lnTo>
                    <a:pt x="7942" y="6335"/>
                  </a:lnTo>
                  <a:lnTo>
                    <a:pt x="7942" y="2429"/>
                  </a:lnTo>
                  <a:lnTo>
                    <a:pt x="7954" y="2429"/>
                  </a:lnTo>
                  <a:lnTo>
                    <a:pt x="10050" y="1251"/>
                  </a:lnTo>
                  <a:close/>
                  <a:moveTo>
                    <a:pt x="11395" y="4144"/>
                  </a:moveTo>
                  <a:lnTo>
                    <a:pt x="13729" y="4751"/>
                  </a:lnTo>
                  <a:lnTo>
                    <a:pt x="12443" y="6894"/>
                  </a:lnTo>
                  <a:lnTo>
                    <a:pt x="8526" y="6894"/>
                  </a:lnTo>
                  <a:lnTo>
                    <a:pt x="11395" y="4144"/>
                  </a:lnTo>
                  <a:close/>
                  <a:moveTo>
                    <a:pt x="3751" y="4227"/>
                  </a:moveTo>
                  <a:lnTo>
                    <a:pt x="6526" y="6906"/>
                  </a:lnTo>
                  <a:lnTo>
                    <a:pt x="2501" y="6906"/>
                  </a:lnTo>
                  <a:lnTo>
                    <a:pt x="1287" y="4870"/>
                  </a:lnTo>
                  <a:lnTo>
                    <a:pt x="3751" y="4227"/>
                  </a:lnTo>
                  <a:close/>
                  <a:moveTo>
                    <a:pt x="12562" y="7728"/>
                  </a:moveTo>
                  <a:lnTo>
                    <a:pt x="13788" y="9764"/>
                  </a:lnTo>
                  <a:lnTo>
                    <a:pt x="11312" y="10407"/>
                  </a:lnTo>
                  <a:lnTo>
                    <a:pt x="8550" y="7728"/>
                  </a:lnTo>
                  <a:close/>
                  <a:moveTo>
                    <a:pt x="6526" y="7716"/>
                  </a:moveTo>
                  <a:lnTo>
                    <a:pt x="3680" y="10466"/>
                  </a:lnTo>
                  <a:lnTo>
                    <a:pt x="1346" y="9859"/>
                  </a:lnTo>
                  <a:lnTo>
                    <a:pt x="2608" y="7716"/>
                  </a:lnTo>
                  <a:close/>
                  <a:moveTo>
                    <a:pt x="7954" y="8299"/>
                  </a:moveTo>
                  <a:lnTo>
                    <a:pt x="10800" y="11050"/>
                  </a:lnTo>
                  <a:lnTo>
                    <a:pt x="10169" y="13324"/>
                  </a:lnTo>
                  <a:lnTo>
                    <a:pt x="7954" y="12085"/>
                  </a:lnTo>
                  <a:lnTo>
                    <a:pt x="7954" y="8299"/>
                  </a:lnTo>
                  <a:close/>
                  <a:moveTo>
                    <a:pt x="7133" y="8287"/>
                  </a:moveTo>
                  <a:lnTo>
                    <a:pt x="7133" y="12193"/>
                  </a:lnTo>
                  <a:lnTo>
                    <a:pt x="7121" y="12193"/>
                  </a:lnTo>
                  <a:lnTo>
                    <a:pt x="5025" y="13371"/>
                  </a:lnTo>
                  <a:lnTo>
                    <a:pt x="4370" y="10966"/>
                  </a:lnTo>
                  <a:lnTo>
                    <a:pt x="7133" y="8287"/>
                  </a:lnTo>
                  <a:close/>
                  <a:moveTo>
                    <a:pt x="10586" y="1"/>
                  </a:moveTo>
                  <a:lnTo>
                    <a:pt x="9824" y="417"/>
                  </a:lnTo>
                  <a:lnTo>
                    <a:pt x="7430" y="1763"/>
                  </a:lnTo>
                  <a:lnTo>
                    <a:pt x="5121" y="465"/>
                  </a:lnTo>
                  <a:lnTo>
                    <a:pt x="4359" y="48"/>
                  </a:lnTo>
                  <a:lnTo>
                    <a:pt x="4144" y="870"/>
                  </a:lnTo>
                  <a:lnTo>
                    <a:pt x="3430" y="3453"/>
                  </a:lnTo>
                  <a:lnTo>
                    <a:pt x="846" y="4132"/>
                  </a:lnTo>
                  <a:lnTo>
                    <a:pt x="1" y="4346"/>
                  </a:lnTo>
                  <a:lnTo>
                    <a:pt x="430" y="5085"/>
                  </a:lnTo>
                  <a:lnTo>
                    <a:pt x="1823" y="7406"/>
                  </a:lnTo>
                  <a:lnTo>
                    <a:pt x="477" y="9645"/>
                  </a:lnTo>
                  <a:lnTo>
                    <a:pt x="49" y="10383"/>
                  </a:lnTo>
                  <a:lnTo>
                    <a:pt x="894" y="10597"/>
                  </a:lnTo>
                  <a:lnTo>
                    <a:pt x="3561" y="11300"/>
                  </a:lnTo>
                  <a:lnTo>
                    <a:pt x="4251" y="13800"/>
                  </a:lnTo>
                  <a:lnTo>
                    <a:pt x="4466" y="14621"/>
                  </a:lnTo>
                  <a:lnTo>
                    <a:pt x="5228" y="14205"/>
                  </a:lnTo>
                  <a:lnTo>
                    <a:pt x="7621" y="12859"/>
                  </a:lnTo>
                  <a:lnTo>
                    <a:pt x="9931" y="14157"/>
                  </a:lnTo>
                  <a:lnTo>
                    <a:pt x="10693" y="14574"/>
                  </a:lnTo>
                  <a:lnTo>
                    <a:pt x="10907" y="13752"/>
                  </a:lnTo>
                  <a:lnTo>
                    <a:pt x="11633" y="11169"/>
                  </a:lnTo>
                  <a:lnTo>
                    <a:pt x="14205" y="10502"/>
                  </a:lnTo>
                  <a:lnTo>
                    <a:pt x="15050" y="10276"/>
                  </a:lnTo>
                  <a:lnTo>
                    <a:pt x="14622" y="9549"/>
                  </a:lnTo>
                  <a:lnTo>
                    <a:pt x="13241" y="7228"/>
                  </a:lnTo>
                  <a:lnTo>
                    <a:pt x="14574" y="4977"/>
                  </a:lnTo>
                  <a:lnTo>
                    <a:pt x="15003" y="4251"/>
                  </a:lnTo>
                  <a:lnTo>
                    <a:pt x="14157" y="4025"/>
                  </a:lnTo>
                  <a:lnTo>
                    <a:pt x="11490" y="3322"/>
                  </a:lnTo>
                  <a:lnTo>
                    <a:pt x="10812" y="822"/>
                  </a:lnTo>
                  <a:lnTo>
                    <a:pt x="10586"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65411" y="1874591"/>
              <a:ext cx="478391" cy="464744"/>
            </a:xfrm>
            <a:custGeom>
              <a:avLst/>
              <a:gdLst/>
              <a:ahLst/>
              <a:cxnLst/>
              <a:rect l="l" t="t" r="r" b="b"/>
              <a:pathLst>
                <a:path w="15039" h="14610" extrusionOk="0">
                  <a:moveTo>
                    <a:pt x="4882" y="1298"/>
                  </a:moveTo>
                  <a:lnTo>
                    <a:pt x="7097" y="2525"/>
                  </a:lnTo>
                  <a:lnTo>
                    <a:pt x="7097" y="6323"/>
                  </a:lnTo>
                  <a:lnTo>
                    <a:pt x="4251" y="3573"/>
                  </a:lnTo>
                  <a:lnTo>
                    <a:pt x="4882" y="1298"/>
                  </a:lnTo>
                  <a:close/>
                  <a:moveTo>
                    <a:pt x="10026" y="1251"/>
                  </a:moveTo>
                  <a:lnTo>
                    <a:pt x="10681" y="3644"/>
                  </a:lnTo>
                  <a:lnTo>
                    <a:pt x="7918" y="6323"/>
                  </a:lnTo>
                  <a:lnTo>
                    <a:pt x="7918" y="2430"/>
                  </a:lnTo>
                  <a:lnTo>
                    <a:pt x="7930" y="2430"/>
                  </a:lnTo>
                  <a:lnTo>
                    <a:pt x="10026" y="1251"/>
                  </a:lnTo>
                  <a:close/>
                  <a:moveTo>
                    <a:pt x="11371" y="4132"/>
                  </a:moveTo>
                  <a:lnTo>
                    <a:pt x="13705" y="4751"/>
                  </a:lnTo>
                  <a:lnTo>
                    <a:pt x="12419" y="6894"/>
                  </a:lnTo>
                  <a:lnTo>
                    <a:pt x="8502" y="6894"/>
                  </a:lnTo>
                  <a:lnTo>
                    <a:pt x="11371" y="4132"/>
                  </a:lnTo>
                  <a:close/>
                  <a:moveTo>
                    <a:pt x="3727" y="4227"/>
                  </a:moveTo>
                  <a:lnTo>
                    <a:pt x="6502" y="6906"/>
                  </a:lnTo>
                  <a:lnTo>
                    <a:pt x="2477" y="6906"/>
                  </a:lnTo>
                  <a:lnTo>
                    <a:pt x="1263" y="4870"/>
                  </a:lnTo>
                  <a:lnTo>
                    <a:pt x="3727" y="4227"/>
                  </a:lnTo>
                  <a:close/>
                  <a:moveTo>
                    <a:pt x="12538" y="7728"/>
                  </a:moveTo>
                  <a:lnTo>
                    <a:pt x="13752" y="9764"/>
                  </a:lnTo>
                  <a:lnTo>
                    <a:pt x="11288" y="10407"/>
                  </a:lnTo>
                  <a:lnTo>
                    <a:pt x="8526" y="7728"/>
                  </a:lnTo>
                  <a:close/>
                  <a:moveTo>
                    <a:pt x="6502" y="7728"/>
                  </a:moveTo>
                  <a:lnTo>
                    <a:pt x="3656" y="10478"/>
                  </a:lnTo>
                  <a:lnTo>
                    <a:pt x="1310" y="9871"/>
                  </a:lnTo>
                  <a:lnTo>
                    <a:pt x="2584" y="7728"/>
                  </a:lnTo>
                  <a:close/>
                  <a:moveTo>
                    <a:pt x="7930" y="8299"/>
                  </a:moveTo>
                  <a:lnTo>
                    <a:pt x="10764" y="11062"/>
                  </a:lnTo>
                  <a:lnTo>
                    <a:pt x="10145" y="13336"/>
                  </a:lnTo>
                  <a:lnTo>
                    <a:pt x="7930" y="12097"/>
                  </a:lnTo>
                  <a:lnTo>
                    <a:pt x="7930" y="8299"/>
                  </a:lnTo>
                  <a:close/>
                  <a:moveTo>
                    <a:pt x="7109" y="8299"/>
                  </a:moveTo>
                  <a:lnTo>
                    <a:pt x="7109" y="12205"/>
                  </a:lnTo>
                  <a:lnTo>
                    <a:pt x="7097" y="12205"/>
                  </a:lnTo>
                  <a:lnTo>
                    <a:pt x="5001" y="13383"/>
                  </a:lnTo>
                  <a:lnTo>
                    <a:pt x="4346" y="10978"/>
                  </a:lnTo>
                  <a:lnTo>
                    <a:pt x="7109" y="8299"/>
                  </a:lnTo>
                  <a:close/>
                  <a:moveTo>
                    <a:pt x="10573" y="1"/>
                  </a:moveTo>
                  <a:lnTo>
                    <a:pt x="9823" y="417"/>
                  </a:lnTo>
                  <a:lnTo>
                    <a:pt x="7418" y="1751"/>
                  </a:lnTo>
                  <a:lnTo>
                    <a:pt x="5120" y="465"/>
                  </a:lnTo>
                  <a:lnTo>
                    <a:pt x="4358" y="48"/>
                  </a:lnTo>
                  <a:lnTo>
                    <a:pt x="4132" y="858"/>
                  </a:lnTo>
                  <a:lnTo>
                    <a:pt x="3418" y="3453"/>
                  </a:lnTo>
                  <a:lnTo>
                    <a:pt x="846" y="4120"/>
                  </a:lnTo>
                  <a:lnTo>
                    <a:pt x="1" y="4346"/>
                  </a:lnTo>
                  <a:lnTo>
                    <a:pt x="429" y="5073"/>
                  </a:lnTo>
                  <a:lnTo>
                    <a:pt x="1810" y="7394"/>
                  </a:lnTo>
                  <a:lnTo>
                    <a:pt x="477" y="9645"/>
                  </a:lnTo>
                  <a:lnTo>
                    <a:pt x="36" y="10371"/>
                  </a:lnTo>
                  <a:lnTo>
                    <a:pt x="894" y="10597"/>
                  </a:lnTo>
                  <a:lnTo>
                    <a:pt x="3549" y="11300"/>
                  </a:lnTo>
                  <a:lnTo>
                    <a:pt x="4239" y="13800"/>
                  </a:lnTo>
                  <a:lnTo>
                    <a:pt x="4466" y="14610"/>
                  </a:lnTo>
                  <a:lnTo>
                    <a:pt x="5216" y="14193"/>
                  </a:lnTo>
                  <a:lnTo>
                    <a:pt x="7609" y="12859"/>
                  </a:lnTo>
                  <a:lnTo>
                    <a:pt x="9919" y="14145"/>
                  </a:lnTo>
                  <a:lnTo>
                    <a:pt x="10681" y="14574"/>
                  </a:lnTo>
                  <a:lnTo>
                    <a:pt x="10907" y="13752"/>
                  </a:lnTo>
                  <a:lnTo>
                    <a:pt x="11621" y="11157"/>
                  </a:lnTo>
                  <a:lnTo>
                    <a:pt x="14193" y="10490"/>
                  </a:lnTo>
                  <a:lnTo>
                    <a:pt x="15038" y="10264"/>
                  </a:lnTo>
                  <a:lnTo>
                    <a:pt x="14610" y="9538"/>
                  </a:lnTo>
                  <a:lnTo>
                    <a:pt x="13229" y="7216"/>
                  </a:lnTo>
                  <a:lnTo>
                    <a:pt x="14562" y="4966"/>
                  </a:lnTo>
                  <a:lnTo>
                    <a:pt x="15003" y="4239"/>
                  </a:lnTo>
                  <a:lnTo>
                    <a:pt x="14145" y="4013"/>
                  </a:lnTo>
                  <a:lnTo>
                    <a:pt x="11490" y="3322"/>
                  </a:lnTo>
                  <a:lnTo>
                    <a:pt x="10800"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964647" y="1409497"/>
              <a:ext cx="478772" cy="465126"/>
            </a:xfrm>
            <a:custGeom>
              <a:avLst/>
              <a:gdLst/>
              <a:ahLst/>
              <a:cxnLst/>
              <a:rect l="l" t="t" r="r" b="b"/>
              <a:pathLst>
                <a:path w="15051" h="14622" extrusionOk="0">
                  <a:moveTo>
                    <a:pt x="4906" y="1299"/>
                  </a:moveTo>
                  <a:lnTo>
                    <a:pt x="7121" y="2537"/>
                  </a:lnTo>
                  <a:lnTo>
                    <a:pt x="7121" y="6335"/>
                  </a:lnTo>
                  <a:lnTo>
                    <a:pt x="4275" y="3573"/>
                  </a:lnTo>
                  <a:lnTo>
                    <a:pt x="4906" y="1299"/>
                  </a:lnTo>
                  <a:close/>
                  <a:moveTo>
                    <a:pt x="10050" y="1251"/>
                  </a:moveTo>
                  <a:lnTo>
                    <a:pt x="10705" y="3656"/>
                  </a:lnTo>
                  <a:lnTo>
                    <a:pt x="7942" y="6335"/>
                  </a:lnTo>
                  <a:lnTo>
                    <a:pt x="7942" y="2430"/>
                  </a:lnTo>
                  <a:lnTo>
                    <a:pt x="7954" y="2430"/>
                  </a:lnTo>
                  <a:lnTo>
                    <a:pt x="10050" y="1251"/>
                  </a:lnTo>
                  <a:close/>
                  <a:moveTo>
                    <a:pt x="11395" y="4144"/>
                  </a:moveTo>
                  <a:lnTo>
                    <a:pt x="13729" y="4751"/>
                  </a:lnTo>
                  <a:lnTo>
                    <a:pt x="12443" y="6895"/>
                  </a:lnTo>
                  <a:lnTo>
                    <a:pt x="8526" y="6895"/>
                  </a:lnTo>
                  <a:lnTo>
                    <a:pt x="11395" y="4144"/>
                  </a:lnTo>
                  <a:close/>
                  <a:moveTo>
                    <a:pt x="3751" y="4228"/>
                  </a:moveTo>
                  <a:lnTo>
                    <a:pt x="6526" y="6906"/>
                  </a:lnTo>
                  <a:lnTo>
                    <a:pt x="2501" y="6906"/>
                  </a:lnTo>
                  <a:lnTo>
                    <a:pt x="1287" y="4870"/>
                  </a:lnTo>
                  <a:lnTo>
                    <a:pt x="3751" y="4228"/>
                  </a:lnTo>
                  <a:close/>
                  <a:moveTo>
                    <a:pt x="12562" y="7728"/>
                  </a:moveTo>
                  <a:lnTo>
                    <a:pt x="13788" y="9764"/>
                  </a:lnTo>
                  <a:lnTo>
                    <a:pt x="11312" y="10407"/>
                  </a:lnTo>
                  <a:lnTo>
                    <a:pt x="8550" y="7728"/>
                  </a:lnTo>
                  <a:close/>
                  <a:moveTo>
                    <a:pt x="6537" y="7728"/>
                  </a:moveTo>
                  <a:lnTo>
                    <a:pt x="3680" y="10478"/>
                  </a:lnTo>
                  <a:lnTo>
                    <a:pt x="1346" y="9871"/>
                  </a:lnTo>
                  <a:lnTo>
                    <a:pt x="2620" y="7728"/>
                  </a:lnTo>
                  <a:close/>
                  <a:moveTo>
                    <a:pt x="7954" y="8311"/>
                  </a:moveTo>
                  <a:lnTo>
                    <a:pt x="10788" y="11062"/>
                  </a:lnTo>
                  <a:lnTo>
                    <a:pt x="10169" y="13336"/>
                  </a:lnTo>
                  <a:lnTo>
                    <a:pt x="7954" y="12109"/>
                  </a:lnTo>
                  <a:lnTo>
                    <a:pt x="7954" y="8311"/>
                  </a:lnTo>
                  <a:close/>
                  <a:moveTo>
                    <a:pt x="7133" y="8311"/>
                  </a:moveTo>
                  <a:lnTo>
                    <a:pt x="7133" y="12205"/>
                  </a:lnTo>
                  <a:lnTo>
                    <a:pt x="7121" y="12205"/>
                  </a:lnTo>
                  <a:lnTo>
                    <a:pt x="5025" y="13383"/>
                  </a:lnTo>
                  <a:lnTo>
                    <a:pt x="4370" y="10990"/>
                  </a:lnTo>
                  <a:lnTo>
                    <a:pt x="7133" y="8311"/>
                  </a:lnTo>
                  <a:close/>
                  <a:moveTo>
                    <a:pt x="10586" y="1"/>
                  </a:moveTo>
                  <a:lnTo>
                    <a:pt x="9824" y="418"/>
                  </a:lnTo>
                  <a:lnTo>
                    <a:pt x="7430" y="1763"/>
                  </a:lnTo>
                  <a:lnTo>
                    <a:pt x="5121" y="465"/>
                  </a:lnTo>
                  <a:lnTo>
                    <a:pt x="4359" y="48"/>
                  </a:lnTo>
                  <a:lnTo>
                    <a:pt x="4144" y="870"/>
                  </a:lnTo>
                  <a:lnTo>
                    <a:pt x="3430" y="3454"/>
                  </a:lnTo>
                  <a:lnTo>
                    <a:pt x="846" y="4132"/>
                  </a:lnTo>
                  <a:lnTo>
                    <a:pt x="1" y="4347"/>
                  </a:lnTo>
                  <a:lnTo>
                    <a:pt x="430" y="5085"/>
                  </a:lnTo>
                  <a:lnTo>
                    <a:pt x="1823" y="7406"/>
                  </a:lnTo>
                  <a:lnTo>
                    <a:pt x="477" y="9645"/>
                  </a:lnTo>
                  <a:lnTo>
                    <a:pt x="49" y="10383"/>
                  </a:lnTo>
                  <a:lnTo>
                    <a:pt x="894" y="10597"/>
                  </a:lnTo>
                  <a:lnTo>
                    <a:pt x="3561" y="11300"/>
                  </a:lnTo>
                  <a:lnTo>
                    <a:pt x="4240" y="13800"/>
                  </a:lnTo>
                  <a:lnTo>
                    <a:pt x="4466" y="14622"/>
                  </a:lnTo>
                  <a:lnTo>
                    <a:pt x="5228" y="14205"/>
                  </a:lnTo>
                  <a:lnTo>
                    <a:pt x="7621" y="12860"/>
                  </a:lnTo>
                  <a:lnTo>
                    <a:pt x="9931" y="14157"/>
                  </a:lnTo>
                  <a:lnTo>
                    <a:pt x="10693" y="14574"/>
                  </a:lnTo>
                  <a:lnTo>
                    <a:pt x="10907" y="13753"/>
                  </a:lnTo>
                  <a:lnTo>
                    <a:pt x="11633" y="11169"/>
                  </a:lnTo>
                  <a:lnTo>
                    <a:pt x="14205" y="10502"/>
                  </a:lnTo>
                  <a:lnTo>
                    <a:pt x="15050" y="10276"/>
                  </a:lnTo>
                  <a:lnTo>
                    <a:pt x="14622" y="9550"/>
                  </a:lnTo>
                  <a:lnTo>
                    <a:pt x="13241" y="7228"/>
                  </a:lnTo>
                  <a:lnTo>
                    <a:pt x="14574" y="4978"/>
                  </a:lnTo>
                  <a:lnTo>
                    <a:pt x="15003" y="4251"/>
                  </a:lnTo>
                  <a:lnTo>
                    <a:pt x="14157" y="4025"/>
                  </a:lnTo>
                  <a:lnTo>
                    <a:pt x="11490" y="3323"/>
                  </a:lnTo>
                  <a:lnTo>
                    <a:pt x="10812" y="822"/>
                  </a:lnTo>
                  <a:lnTo>
                    <a:pt x="10586"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964647" y="3269110"/>
              <a:ext cx="478772" cy="465126"/>
            </a:xfrm>
            <a:custGeom>
              <a:avLst/>
              <a:gdLst/>
              <a:ahLst/>
              <a:cxnLst/>
              <a:rect l="l" t="t" r="r" b="b"/>
              <a:pathLst>
                <a:path w="15051" h="14622" extrusionOk="0">
                  <a:moveTo>
                    <a:pt x="4906" y="1286"/>
                  </a:moveTo>
                  <a:lnTo>
                    <a:pt x="7121" y="2525"/>
                  </a:lnTo>
                  <a:lnTo>
                    <a:pt x="7121" y="6311"/>
                  </a:lnTo>
                  <a:lnTo>
                    <a:pt x="4275" y="3560"/>
                  </a:lnTo>
                  <a:lnTo>
                    <a:pt x="4906" y="1286"/>
                  </a:lnTo>
                  <a:close/>
                  <a:moveTo>
                    <a:pt x="10050" y="1239"/>
                  </a:moveTo>
                  <a:lnTo>
                    <a:pt x="10705" y="3632"/>
                  </a:lnTo>
                  <a:lnTo>
                    <a:pt x="7942" y="6311"/>
                  </a:lnTo>
                  <a:lnTo>
                    <a:pt x="7942" y="2417"/>
                  </a:lnTo>
                  <a:lnTo>
                    <a:pt x="7954" y="2417"/>
                  </a:lnTo>
                  <a:lnTo>
                    <a:pt x="10050" y="1239"/>
                  </a:lnTo>
                  <a:close/>
                  <a:moveTo>
                    <a:pt x="3751" y="4215"/>
                  </a:moveTo>
                  <a:lnTo>
                    <a:pt x="6526" y="6894"/>
                  </a:lnTo>
                  <a:lnTo>
                    <a:pt x="2501" y="6894"/>
                  </a:lnTo>
                  <a:lnTo>
                    <a:pt x="1299" y="4858"/>
                  </a:lnTo>
                  <a:lnTo>
                    <a:pt x="3751" y="4215"/>
                  </a:lnTo>
                  <a:close/>
                  <a:moveTo>
                    <a:pt x="11395" y="4144"/>
                  </a:moveTo>
                  <a:lnTo>
                    <a:pt x="13729" y="4751"/>
                  </a:lnTo>
                  <a:lnTo>
                    <a:pt x="12443" y="6894"/>
                  </a:lnTo>
                  <a:lnTo>
                    <a:pt x="8526" y="6894"/>
                  </a:lnTo>
                  <a:lnTo>
                    <a:pt x="11395" y="4144"/>
                  </a:lnTo>
                  <a:close/>
                  <a:moveTo>
                    <a:pt x="12562" y="7716"/>
                  </a:moveTo>
                  <a:lnTo>
                    <a:pt x="13788" y="9752"/>
                  </a:lnTo>
                  <a:lnTo>
                    <a:pt x="11312" y="10395"/>
                  </a:lnTo>
                  <a:lnTo>
                    <a:pt x="8550" y="7716"/>
                  </a:lnTo>
                  <a:close/>
                  <a:moveTo>
                    <a:pt x="6526"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46" y="4132"/>
                  </a:lnTo>
                  <a:lnTo>
                    <a:pt x="1" y="4346"/>
                  </a:lnTo>
                  <a:lnTo>
                    <a:pt x="441" y="5084"/>
                  </a:lnTo>
                  <a:lnTo>
                    <a:pt x="1823" y="7406"/>
                  </a:lnTo>
                  <a:lnTo>
                    <a:pt x="477" y="9644"/>
                  </a:lnTo>
                  <a:lnTo>
                    <a:pt x="49"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33" y="11168"/>
                  </a:lnTo>
                  <a:lnTo>
                    <a:pt x="14205" y="10502"/>
                  </a:lnTo>
                  <a:lnTo>
                    <a:pt x="15050" y="10275"/>
                  </a:lnTo>
                  <a:lnTo>
                    <a:pt x="14622" y="9549"/>
                  </a:lnTo>
                  <a:lnTo>
                    <a:pt x="13241" y="7227"/>
                  </a:lnTo>
                  <a:lnTo>
                    <a:pt x="14574" y="4977"/>
                  </a:lnTo>
                  <a:lnTo>
                    <a:pt x="15003" y="4251"/>
                  </a:lnTo>
                  <a:lnTo>
                    <a:pt x="14157" y="4025"/>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2535" y="3269110"/>
              <a:ext cx="478359" cy="465126"/>
            </a:xfrm>
            <a:custGeom>
              <a:avLst/>
              <a:gdLst/>
              <a:ahLst/>
              <a:cxnLst/>
              <a:rect l="l" t="t" r="r" b="b"/>
              <a:pathLst>
                <a:path w="15038" h="14622" extrusionOk="0">
                  <a:moveTo>
                    <a:pt x="4894" y="1286"/>
                  </a:moveTo>
                  <a:lnTo>
                    <a:pt x="7108" y="2525"/>
                  </a:lnTo>
                  <a:lnTo>
                    <a:pt x="7108" y="6311"/>
                  </a:lnTo>
                  <a:lnTo>
                    <a:pt x="4263" y="3560"/>
                  </a:lnTo>
                  <a:lnTo>
                    <a:pt x="4894" y="1286"/>
                  </a:lnTo>
                  <a:close/>
                  <a:moveTo>
                    <a:pt x="10037" y="1239"/>
                  </a:moveTo>
                  <a:lnTo>
                    <a:pt x="10692" y="3632"/>
                  </a:lnTo>
                  <a:lnTo>
                    <a:pt x="7930" y="6311"/>
                  </a:lnTo>
                  <a:lnTo>
                    <a:pt x="7930" y="2417"/>
                  </a:lnTo>
                  <a:lnTo>
                    <a:pt x="7942" y="2417"/>
                  </a:lnTo>
                  <a:lnTo>
                    <a:pt x="10037" y="1239"/>
                  </a:lnTo>
                  <a:close/>
                  <a:moveTo>
                    <a:pt x="3751" y="4215"/>
                  </a:moveTo>
                  <a:lnTo>
                    <a:pt x="6513" y="6894"/>
                  </a:lnTo>
                  <a:lnTo>
                    <a:pt x="2501" y="6894"/>
                  </a:lnTo>
                  <a:lnTo>
                    <a:pt x="1274" y="4858"/>
                  </a:lnTo>
                  <a:lnTo>
                    <a:pt x="3751" y="4215"/>
                  </a:lnTo>
                  <a:close/>
                  <a:moveTo>
                    <a:pt x="11383" y="4144"/>
                  </a:moveTo>
                  <a:lnTo>
                    <a:pt x="13716" y="4751"/>
                  </a:lnTo>
                  <a:lnTo>
                    <a:pt x="12442" y="6894"/>
                  </a:lnTo>
                  <a:lnTo>
                    <a:pt x="8525" y="6894"/>
                  </a:lnTo>
                  <a:lnTo>
                    <a:pt x="11383" y="4144"/>
                  </a:lnTo>
                  <a:close/>
                  <a:moveTo>
                    <a:pt x="12561" y="7716"/>
                  </a:moveTo>
                  <a:lnTo>
                    <a:pt x="13776" y="9752"/>
                  </a:lnTo>
                  <a:lnTo>
                    <a:pt x="11311" y="10395"/>
                  </a:lnTo>
                  <a:lnTo>
                    <a:pt x="8537" y="7716"/>
                  </a:lnTo>
                  <a:close/>
                  <a:moveTo>
                    <a:pt x="6513" y="7728"/>
                  </a:moveTo>
                  <a:lnTo>
                    <a:pt x="3655" y="10478"/>
                  </a:lnTo>
                  <a:lnTo>
                    <a:pt x="1322" y="9871"/>
                  </a:lnTo>
                  <a:lnTo>
                    <a:pt x="2596" y="7728"/>
                  </a:lnTo>
                  <a:close/>
                  <a:moveTo>
                    <a:pt x="7942" y="8299"/>
                  </a:moveTo>
                  <a:lnTo>
                    <a:pt x="10787" y="11049"/>
                  </a:lnTo>
                  <a:lnTo>
                    <a:pt x="10156" y="13323"/>
                  </a:lnTo>
                  <a:lnTo>
                    <a:pt x="7942" y="12085"/>
                  </a:lnTo>
                  <a:lnTo>
                    <a:pt x="7942" y="8299"/>
                  </a:lnTo>
                  <a:close/>
                  <a:moveTo>
                    <a:pt x="7108" y="8299"/>
                  </a:moveTo>
                  <a:lnTo>
                    <a:pt x="7108" y="12192"/>
                  </a:lnTo>
                  <a:lnTo>
                    <a:pt x="7096" y="12192"/>
                  </a:lnTo>
                  <a:lnTo>
                    <a:pt x="5001" y="13371"/>
                  </a:lnTo>
                  <a:lnTo>
                    <a:pt x="4346" y="10978"/>
                  </a:lnTo>
                  <a:lnTo>
                    <a:pt x="7108" y="8299"/>
                  </a:lnTo>
                  <a:close/>
                  <a:moveTo>
                    <a:pt x="10573" y="0"/>
                  </a:moveTo>
                  <a:lnTo>
                    <a:pt x="9811" y="417"/>
                  </a:lnTo>
                  <a:lnTo>
                    <a:pt x="7418" y="1763"/>
                  </a:lnTo>
                  <a:lnTo>
                    <a:pt x="5120" y="465"/>
                  </a:lnTo>
                  <a:lnTo>
                    <a:pt x="4358" y="48"/>
                  </a:lnTo>
                  <a:lnTo>
                    <a:pt x="4132" y="870"/>
                  </a:lnTo>
                  <a:lnTo>
                    <a:pt x="3417" y="3453"/>
                  </a:lnTo>
                  <a:lnTo>
                    <a:pt x="846" y="4132"/>
                  </a:lnTo>
                  <a:lnTo>
                    <a:pt x="0" y="4346"/>
                  </a:lnTo>
                  <a:lnTo>
                    <a:pt x="429" y="5084"/>
                  </a:lnTo>
                  <a:lnTo>
                    <a:pt x="1810" y="7406"/>
                  </a:lnTo>
                  <a:lnTo>
                    <a:pt x="476" y="9644"/>
                  </a:lnTo>
                  <a:lnTo>
                    <a:pt x="36" y="10383"/>
                  </a:lnTo>
                  <a:lnTo>
                    <a:pt x="881" y="10597"/>
                  </a:lnTo>
                  <a:lnTo>
                    <a:pt x="3548" y="11299"/>
                  </a:lnTo>
                  <a:lnTo>
                    <a:pt x="4239" y="13800"/>
                  </a:lnTo>
                  <a:lnTo>
                    <a:pt x="4453" y="14621"/>
                  </a:lnTo>
                  <a:lnTo>
                    <a:pt x="5215" y="14205"/>
                  </a:lnTo>
                  <a:lnTo>
                    <a:pt x="7608" y="12859"/>
                  </a:lnTo>
                  <a:lnTo>
                    <a:pt x="9918" y="14157"/>
                  </a:lnTo>
                  <a:lnTo>
                    <a:pt x="10680" y="14574"/>
                  </a:lnTo>
                  <a:lnTo>
                    <a:pt x="10906" y="13752"/>
                  </a:lnTo>
                  <a:lnTo>
                    <a:pt x="11621" y="11168"/>
                  </a:lnTo>
                  <a:lnTo>
                    <a:pt x="14192" y="10502"/>
                  </a:lnTo>
                  <a:lnTo>
                    <a:pt x="15038" y="10275"/>
                  </a:lnTo>
                  <a:lnTo>
                    <a:pt x="14609" y="9549"/>
                  </a:lnTo>
                  <a:lnTo>
                    <a:pt x="13228" y="7227"/>
                  </a:lnTo>
                  <a:lnTo>
                    <a:pt x="14562" y="4977"/>
                  </a:lnTo>
                  <a:lnTo>
                    <a:pt x="14990" y="4251"/>
                  </a:lnTo>
                  <a:lnTo>
                    <a:pt x="14145" y="4025"/>
                  </a:lnTo>
                  <a:lnTo>
                    <a:pt x="11478"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9" y="2804398"/>
              <a:ext cx="478772" cy="464744"/>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74"/>
                  </a:moveTo>
                  <a:lnTo>
                    <a:pt x="7109" y="2513"/>
                  </a:lnTo>
                  <a:lnTo>
                    <a:pt x="7109" y="6323"/>
                  </a:lnTo>
                  <a:lnTo>
                    <a:pt x="4275" y="3560"/>
                  </a:lnTo>
                  <a:lnTo>
                    <a:pt x="4894" y="1274"/>
                  </a:lnTo>
                  <a:close/>
                  <a:moveTo>
                    <a:pt x="3751" y="4215"/>
                  </a:moveTo>
                  <a:lnTo>
                    <a:pt x="6513" y="6894"/>
                  </a:lnTo>
                  <a:lnTo>
                    <a:pt x="2501"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97" y="0"/>
                  </a:moveTo>
                  <a:lnTo>
                    <a:pt x="9835" y="417"/>
                  </a:lnTo>
                  <a:lnTo>
                    <a:pt x="7442" y="1751"/>
                  </a:lnTo>
                  <a:lnTo>
                    <a:pt x="5132" y="453"/>
                  </a:lnTo>
                  <a:lnTo>
                    <a:pt x="4370" y="48"/>
                  </a:lnTo>
                  <a:lnTo>
                    <a:pt x="4144" y="858"/>
                  </a:lnTo>
                  <a:lnTo>
                    <a:pt x="3430"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33" y="9537"/>
                  </a:lnTo>
                  <a:lnTo>
                    <a:pt x="13240" y="7216"/>
                  </a:lnTo>
                  <a:lnTo>
                    <a:pt x="14586" y="4965"/>
                  </a:lnTo>
                  <a:lnTo>
                    <a:pt x="15014" y="4239"/>
                  </a:lnTo>
                  <a:lnTo>
                    <a:pt x="14169" y="4013"/>
                  </a:lnTo>
                  <a:lnTo>
                    <a:pt x="11502" y="3322"/>
                  </a:lnTo>
                  <a:lnTo>
                    <a:pt x="10823" y="822"/>
                  </a:lnTo>
                  <a:lnTo>
                    <a:pt x="1059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9" y="944785"/>
              <a:ext cx="478772" cy="465126"/>
            </a:xfrm>
            <a:custGeom>
              <a:avLst/>
              <a:gdLst/>
              <a:ahLst/>
              <a:cxnLst/>
              <a:rect l="l" t="t" r="r" b="b"/>
              <a:pathLst>
                <a:path w="15051" h="14622" extrusionOk="0">
                  <a:moveTo>
                    <a:pt x="4894" y="1299"/>
                  </a:moveTo>
                  <a:lnTo>
                    <a:pt x="7109" y="2525"/>
                  </a:lnTo>
                  <a:lnTo>
                    <a:pt x="7109" y="6323"/>
                  </a:lnTo>
                  <a:lnTo>
                    <a:pt x="4275" y="3573"/>
                  </a:lnTo>
                  <a:lnTo>
                    <a:pt x="4894" y="1299"/>
                  </a:lnTo>
                  <a:close/>
                  <a:moveTo>
                    <a:pt x="10050" y="1251"/>
                  </a:moveTo>
                  <a:lnTo>
                    <a:pt x="10704" y="3644"/>
                  </a:lnTo>
                  <a:lnTo>
                    <a:pt x="7930" y="6323"/>
                  </a:lnTo>
                  <a:lnTo>
                    <a:pt x="7930" y="2430"/>
                  </a:lnTo>
                  <a:lnTo>
                    <a:pt x="7942" y="2430"/>
                  </a:lnTo>
                  <a:lnTo>
                    <a:pt x="10050" y="1251"/>
                  </a:lnTo>
                  <a:close/>
                  <a:moveTo>
                    <a:pt x="3751" y="4228"/>
                  </a:moveTo>
                  <a:lnTo>
                    <a:pt x="6513" y="6906"/>
                  </a:lnTo>
                  <a:lnTo>
                    <a:pt x="2501" y="6906"/>
                  </a:lnTo>
                  <a:lnTo>
                    <a:pt x="1275" y="4871"/>
                  </a:lnTo>
                  <a:lnTo>
                    <a:pt x="3751" y="4228"/>
                  </a:lnTo>
                  <a:close/>
                  <a:moveTo>
                    <a:pt x="11383" y="4156"/>
                  </a:moveTo>
                  <a:lnTo>
                    <a:pt x="13717" y="4763"/>
                  </a:lnTo>
                  <a:lnTo>
                    <a:pt x="12455" y="6906"/>
                  </a:lnTo>
                  <a:lnTo>
                    <a:pt x="8537" y="6906"/>
                  </a:lnTo>
                  <a:lnTo>
                    <a:pt x="11383" y="4156"/>
                  </a:lnTo>
                  <a:close/>
                  <a:moveTo>
                    <a:pt x="12562" y="7728"/>
                  </a:moveTo>
                  <a:lnTo>
                    <a:pt x="13776" y="9764"/>
                  </a:lnTo>
                  <a:lnTo>
                    <a:pt x="11312" y="10407"/>
                  </a:lnTo>
                  <a:lnTo>
                    <a:pt x="8537" y="7728"/>
                  </a:lnTo>
                  <a:close/>
                  <a:moveTo>
                    <a:pt x="6537" y="7704"/>
                  </a:moveTo>
                  <a:lnTo>
                    <a:pt x="3680" y="10478"/>
                  </a:lnTo>
                  <a:lnTo>
                    <a:pt x="1334" y="9859"/>
                  </a:lnTo>
                  <a:lnTo>
                    <a:pt x="2620" y="7704"/>
                  </a:lnTo>
                  <a:close/>
                  <a:moveTo>
                    <a:pt x="7942" y="8300"/>
                  </a:moveTo>
                  <a:lnTo>
                    <a:pt x="10788" y="11050"/>
                  </a:lnTo>
                  <a:lnTo>
                    <a:pt x="10169" y="13336"/>
                  </a:lnTo>
                  <a:lnTo>
                    <a:pt x="7942" y="12098"/>
                  </a:lnTo>
                  <a:lnTo>
                    <a:pt x="7942" y="8300"/>
                  </a:lnTo>
                  <a:close/>
                  <a:moveTo>
                    <a:pt x="7133" y="8300"/>
                  </a:moveTo>
                  <a:lnTo>
                    <a:pt x="7133" y="12205"/>
                  </a:lnTo>
                  <a:lnTo>
                    <a:pt x="7109" y="12205"/>
                  </a:lnTo>
                  <a:lnTo>
                    <a:pt x="5013" y="13383"/>
                  </a:lnTo>
                  <a:lnTo>
                    <a:pt x="4358" y="10978"/>
                  </a:lnTo>
                  <a:lnTo>
                    <a:pt x="7133" y="8300"/>
                  </a:lnTo>
                  <a:close/>
                  <a:moveTo>
                    <a:pt x="10585" y="1"/>
                  </a:moveTo>
                  <a:lnTo>
                    <a:pt x="9823" y="418"/>
                  </a:lnTo>
                  <a:lnTo>
                    <a:pt x="7430" y="1751"/>
                  </a:lnTo>
                  <a:lnTo>
                    <a:pt x="5120" y="465"/>
                  </a:lnTo>
                  <a:lnTo>
                    <a:pt x="4358" y="49"/>
                  </a:lnTo>
                  <a:lnTo>
                    <a:pt x="4132" y="858"/>
                  </a:lnTo>
                  <a:lnTo>
                    <a:pt x="3418" y="3454"/>
                  </a:lnTo>
                  <a:lnTo>
                    <a:pt x="846" y="4132"/>
                  </a:lnTo>
                  <a:lnTo>
                    <a:pt x="1" y="4359"/>
                  </a:lnTo>
                  <a:lnTo>
                    <a:pt x="429" y="5085"/>
                  </a:lnTo>
                  <a:lnTo>
                    <a:pt x="1810" y="7407"/>
                  </a:lnTo>
                  <a:lnTo>
                    <a:pt x="477" y="9657"/>
                  </a:lnTo>
                  <a:lnTo>
                    <a:pt x="36" y="10383"/>
                  </a:lnTo>
                  <a:lnTo>
                    <a:pt x="894" y="10609"/>
                  </a:lnTo>
                  <a:lnTo>
                    <a:pt x="3561" y="11312"/>
                  </a:lnTo>
                  <a:lnTo>
                    <a:pt x="4239" y="13812"/>
                  </a:lnTo>
                  <a:lnTo>
                    <a:pt x="4466" y="14622"/>
                  </a:lnTo>
                  <a:lnTo>
                    <a:pt x="5228" y="14205"/>
                  </a:lnTo>
                  <a:lnTo>
                    <a:pt x="7621" y="12872"/>
                  </a:lnTo>
                  <a:lnTo>
                    <a:pt x="9930" y="14169"/>
                  </a:lnTo>
                  <a:lnTo>
                    <a:pt x="10681" y="14586"/>
                  </a:lnTo>
                  <a:lnTo>
                    <a:pt x="10907" y="13764"/>
                  </a:lnTo>
                  <a:lnTo>
                    <a:pt x="11621" y="11169"/>
                  </a:lnTo>
                  <a:lnTo>
                    <a:pt x="14193" y="10502"/>
                  </a:lnTo>
                  <a:lnTo>
                    <a:pt x="15050" y="10276"/>
                  </a:lnTo>
                  <a:lnTo>
                    <a:pt x="14610" y="9550"/>
                  </a:lnTo>
                  <a:lnTo>
                    <a:pt x="13229" y="7216"/>
                  </a:lnTo>
                  <a:lnTo>
                    <a:pt x="14574" y="4966"/>
                  </a:lnTo>
                  <a:lnTo>
                    <a:pt x="15003" y="4239"/>
                  </a:lnTo>
                  <a:lnTo>
                    <a:pt x="14157" y="4013"/>
                  </a:lnTo>
                  <a:lnTo>
                    <a:pt x="11490" y="3323"/>
                  </a:lnTo>
                  <a:lnTo>
                    <a:pt x="10800"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9" y="3269110"/>
              <a:ext cx="478772" cy="465126"/>
            </a:xfrm>
            <a:custGeom>
              <a:avLst/>
              <a:gdLst/>
              <a:ahLst/>
              <a:cxnLst/>
              <a:rect l="l" t="t" r="r" b="b"/>
              <a:pathLst>
                <a:path w="15051" h="14622" extrusionOk="0">
                  <a:moveTo>
                    <a:pt x="4894" y="1286"/>
                  </a:moveTo>
                  <a:lnTo>
                    <a:pt x="7109" y="2525"/>
                  </a:lnTo>
                  <a:lnTo>
                    <a:pt x="7109" y="6311"/>
                  </a:lnTo>
                  <a:lnTo>
                    <a:pt x="4275" y="3560"/>
                  </a:lnTo>
                  <a:lnTo>
                    <a:pt x="4894" y="1286"/>
                  </a:lnTo>
                  <a:close/>
                  <a:moveTo>
                    <a:pt x="10050" y="1239"/>
                  </a:moveTo>
                  <a:lnTo>
                    <a:pt x="10704" y="3632"/>
                  </a:lnTo>
                  <a:lnTo>
                    <a:pt x="7930" y="6311"/>
                  </a:lnTo>
                  <a:lnTo>
                    <a:pt x="7930" y="2417"/>
                  </a:lnTo>
                  <a:lnTo>
                    <a:pt x="7942" y="2417"/>
                  </a:lnTo>
                  <a:lnTo>
                    <a:pt x="10050" y="1239"/>
                  </a:lnTo>
                  <a:close/>
                  <a:moveTo>
                    <a:pt x="3751" y="4215"/>
                  </a:moveTo>
                  <a:lnTo>
                    <a:pt x="6513" y="6894"/>
                  </a:lnTo>
                  <a:lnTo>
                    <a:pt x="2489" y="6894"/>
                  </a:lnTo>
                  <a:lnTo>
                    <a:pt x="1275" y="4858"/>
                  </a:lnTo>
                  <a:lnTo>
                    <a:pt x="3751" y="4215"/>
                  </a:lnTo>
                  <a:close/>
                  <a:moveTo>
                    <a:pt x="11383" y="4144"/>
                  </a:moveTo>
                  <a:lnTo>
                    <a:pt x="13717" y="4751"/>
                  </a:lnTo>
                  <a:lnTo>
                    <a:pt x="12455" y="6894"/>
                  </a:lnTo>
                  <a:lnTo>
                    <a:pt x="8537" y="6894"/>
                  </a:lnTo>
                  <a:lnTo>
                    <a:pt x="11383" y="4144"/>
                  </a:lnTo>
                  <a:close/>
                  <a:moveTo>
                    <a:pt x="12562" y="7716"/>
                  </a:moveTo>
                  <a:lnTo>
                    <a:pt x="13776" y="9752"/>
                  </a:lnTo>
                  <a:lnTo>
                    <a:pt x="11312" y="10395"/>
                  </a:lnTo>
                  <a:lnTo>
                    <a:pt x="8537" y="7716"/>
                  </a:lnTo>
                  <a:close/>
                  <a:moveTo>
                    <a:pt x="6501" y="7728"/>
                  </a:moveTo>
                  <a:lnTo>
                    <a:pt x="3656" y="10478"/>
                  </a:lnTo>
                  <a:lnTo>
                    <a:pt x="1322" y="9871"/>
                  </a:lnTo>
                  <a:lnTo>
                    <a:pt x="2608" y="7728"/>
                  </a:lnTo>
                  <a:close/>
                  <a:moveTo>
                    <a:pt x="7942" y="8299"/>
                  </a:moveTo>
                  <a:lnTo>
                    <a:pt x="10788" y="11049"/>
                  </a:lnTo>
                  <a:lnTo>
                    <a:pt x="10169" y="13323"/>
                  </a:lnTo>
                  <a:lnTo>
                    <a:pt x="7942" y="12085"/>
                  </a:lnTo>
                  <a:lnTo>
                    <a:pt x="7942" y="8299"/>
                  </a:lnTo>
                  <a:close/>
                  <a:moveTo>
                    <a:pt x="7097" y="8299"/>
                  </a:moveTo>
                  <a:lnTo>
                    <a:pt x="7097" y="12192"/>
                  </a:lnTo>
                  <a:lnTo>
                    <a:pt x="5001" y="13371"/>
                  </a:lnTo>
                  <a:lnTo>
                    <a:pt x="4346" y="10978"/>
                  </a:lnTo>
                  <a:lnTo>
                    <a:pt x="7097" y="8299"/>
                  </a:lnTo>
                  <a:close/>
                  <a:moveTo>
                    <a:pt x="10585" y="0"/>
                  </a:moveTo>
                  <a:lnTo>
                    <a:pt x="9823" y="417"/>
                  </a:lnTo>
                  <a:lnTo>
                    <a:pt x="7430"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28" y="14205"/>
                  </a:lnTo>
                  <a:lnTo>
                    <a:pt x="7621" y="12859"/>
                  </a:lnTo>
                  <a:lnTo>
                    <a:pt x="9930" y="14157"/>
                  </a:lnTo>
                  <a:lnTo>
                    <a:pt x="10681" y="14574"/>
                  </a:lnTo>
                  <a:lnTo>
                    <a:pt x="10907" y="13752"/>
                  </a:lnTo>
                  <a:lnTo>
                    <a:pt x="11621" y="11168"/>
                  </a:lnTo>
                  <a:lnTo>
                    <a:pt x="14193" y="10502"/>
                  </a:lnTo>
                  <a:lnTo>
                    <a:pt x="15050" y="10275"/>
                  </a:lnTo>
                  <a:lnTo>
                    <a:pt x="14610" y="9549"/>
                  </a:lnTo>
                  <a:lnTo>
                    <a:pt x="13229" y="7227"/>
                  </a:lnTo>
                  <a:lnTo>
                    <a:pt x="14562" y="4977"/>
                  </a:lnTo>
                  <a:lnTo>
                    <a:pt x="15003" y="4251"/>
                  </a:lnTo>
                  <a:lnTo>
                    <a:pt x="14157" y="4025"/>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9" y="479723"/>
              <a:ext cx="478772" cy="465476"/>
            </a:xfrm>
            <a:custGeom>
              <a:avLst/>
              <a:gdLst/>
              <a:ahLst/>
              <a:cxnLst/>
              <a:rect l="l" t="t" r="r" b="b"/>
              <a:pathLst>
                <a:path w="15051" h="14633" extrusionOk="0">
                  <a:moveTo>
                    <a:pt x="4894" y="1298"/>
                  </a:moveTo>
                  <a:lnTo>
                    <a:pt x="7109" y="2536"/>
                  </a:lnTo>
                  <a:lnTo>
                    <a:pt x="7109" y="6334"/>
                  </a:lnTo>
                  <a:lnTo>
                    <a:pt x="4275" y="3572"/>
                  </a:lnTo>
                  <a:lnTo>
                    <a:pt x="4894" y="1298"/>
                  </a:lnTo>
                  <a:close/>
                  <a:moveTo>
                    <a:pt x="10050" y="1250"/>
                  </a:moveTo>
                  <a:lnTo>
                    <a:pt x="10704" y="3655"/>
                  </a:lnTo>
                  <a:lnTo>
                    <a:pt x="7930" y="6334"/>
                  </a:lnTo>
                  <a:lnTo>
                    <a:pt x="7930" y="2429"/>
                  </a:lnTo>
                  <a:lnTo>
                    <a:pt x="7942" y="2429"/>
                  </a:lnTo>
                  <a:lnTo>
                    <a:pt x="10050" y="1250"/>
                  </a:lnTo>
                  <a:close/>
                  <a:moveTo>
                    <a:pt x="3751" y="4227"/>
                  </a:moveTo>
                  <a:lnTo>
                    <a:pt x="6513" y="6906"/>
                  </a:lnTo>
                  <a:lnTo>
                    <a:pt x="2489" y="6906"/>
                  </a:lnTo>
                  <a:lnTo>
                    <a:pt x="1275" y="4870"/>
                  </a:lnTo>
                  <a:lnTo>
                    <a:pt x="3751" y="4227"/>
                  </a:lnTo>
                  <a:close/>
                  <a:moveTo>
                    <a:pt x="11383" y="4155"/>
                  </a:moveTo>
                  <a:lnTo>
                    <a:pt x="13717" y="4763"/>
                  </a:lnTo>
                  <a:lnTo>
                    <a:pt x="12455" y="6906"/>
                  </a:lnTo>
                  <a:lnTo>
                    <a:pt x="8537" y="6906"/>
                  </a:lnTo>
                  <a:lnTo>
                    <a:pt x="11383" y="4155"/>
                  </a:lnTo>
                  <a:close/>
                  <a:moveTo>
                    <a:pt x="12562" y="7727"/>
                  </a:moveTo>
                  <a:lnTo>
                    <a:pt x="13764" y="9763"/>
                  </a:lnTo>
                  <a:lnTo>
                    <a:pt x="11312" y="10406"/>
                  </a:lnTo>
                  <a:lnTo>
                    <a:pt x="8537" y="7727"/>
                  </a:lnTo>
                  <a:close/>
                  <a:moveTo>
                    <a:pt x="6537" y="7739"/>
                  </a:moveTo>
                  <a:lnTo>
                    <a:pt x="3680" y="10501"/>
                  </a:lnTo>
                  <a:lnTo>
                    <a:pt x="1334" y="9882"/>
                  </a:lnTo>
                  <a:lnTo>
                    <a:pt x="2620" y="7739"/>
                  </a:lnTo>
                  <a:close/>
                  <a:moveTo>
                    <a:pt x="7942" y="8311"/>
                  </a:moveTo>
                  <a:lnTo>
                    <a:pt x="10788" y="11061"/>
                  </a:lnTo>
                  <a:lnTo>
                    <a:pt x="10169" y="13335"/>
                  </a:lnTo>
                  <a:lnTo>
                    <a:pt x="7942" y="12097"/>
                  </a:lnTo>
                  <a:lnTo>
                    <a:pt x="7942" y="8311"/>
                  </a:lnTo>
                  <a:close/>
                  <a:moveTo>
                    <a:pt x="7109" y="8311"/>
                  </a:moveTo>
                  <a:lnTo>
                    <a:pt x="7109"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43"/>
                  </a:lnTo>
                  <a:lnTo>
                    <a:pt x="1" y="4370"/>
                  </a:lnTo>
                  <a:lnTo>
                    <a:pt x="429" y="5096"/>
                  </a:lnTo>
                  <a:lnTo>
                    <a:pt x="1810" y="7418"/>
                  </a:lnTo>
                  <a:lnTo>
                    <a:pt x="477" y="9668"/>
                  </a:lnTo>
                  <a:lnTo>
                    <a:pt x="36" y="10394"/>
                  </a:lnTo>
                  <a:lnTo>
                    <a:pt x="894" y="10620"/>
                  </a:lnTo>
                  <a:lnTo>
                    <a:pt x="3561" y="11311"/>
                  </a:lnTo>
                  <a:lnTo>
                    <a:pt x="4239" y="13811"/>
                  </a:lnTo>
                  <a:lnTo>
                    <a:pt x="4466" y="14633"/>
                  </a:lnTo>
                  <a:lnTo>
                    <a:pt x="5228" y="14216"/>
                  </a:lnTo>
                  <a:lnTo>
                    <a:pt x="7621" y="12883"/>
                  </a:lnTo>
                  <a:lnTo>
                    <a:pt x="9930" y="14168"/>
                  </a:lnTo>
                  <a:lnTo>
                    <a:pt x="10681" y="14585"/>
                  </a:lnTo>
                  <a:lnTo>
                    <a:pt x="10907" y="13776"/>
                  </a:lnTo>
                  <a:lnTo>
                    <a:pt x="11621" y="11180"/>
                  </a:lnTo>
                  <a:lnTo>
                    <a:pt x="14193" y="10513"/>
                  </a:lnTo>
                  <a:lnTo>
                    <a:pt x="15050" y="10287"/>
                  </a:lnTo>
                  <a:lnTo>
                    <a:pt x="14610" y="9561"/>
                  </a:lnTo>
                  <a:lnTo>
                    <a:pt x="13229" y="7227"/>
                  </a:lnTo>
                  <a:lnTo>
                    <a:pt x="14574" y="4977"/>
                  </a:lnTo>
                  <a:lnTo>
                    <a:pt x="15003" y="4251"/>
                  </a:lnTo>
                  <a:lnTo>
                    <a:pt x="14157" y="4024"/>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9" y="4198916"/>
              <a:ext cx="478772" cy="465094"/>
            </a:xfrm>
            <a:custGeom>
              <a:avLst/>
              <a:gdLst/>
              <a:ahLst/>
              <a:cxnLst/>
              <a:rect l="l" t="t" r="r" b="b"/>
              <a:pathLst>
                <a:path w="15051" h="14621" extrusionOk="0">
                  <a:moveTo>
                    <a:pt x="4894" y="1286"/>
                  </a:moveTo>
                  <a:lnTo>
                    <a:pt x="7109" y="2512"/>
                  </a:lnTo>
                  <a:lnTo>
                    <a:pt x="7109" y="6310"/>
                  </a:lnTo>
                  <a:lnTo>
                    <a:pt x="4275" y="3560"/>
                  </a:lnTo>
                  <a:lnTo>
                    <a:pt x="4894" y="1286"/>
                  </a:lnTo>
                  <a:close/>
                  <a:moveTo>
                    <a:pt x="10050" y="1238"/>
                  </a:moveTo>
                  <a:lnTo>
                    <a:pt x="10704" y="3632"/>
                  </a:lnTo>
                  <a:lnTo>
                    <a:pt x="7930" y="6310"/>
                  </a:lnTo>
                  <a:lnTo>
                    <a:pt x="7930" y="2417"/>
                  </a:lnTo>
                  <a:lnTo>
                    <a:pt x="7942" y="2417"/>
                  </a:lnTo>
                  <a:lnTo>
                    <a:pt x="10050" y="1238"/>
                  </a:lnTo>
                  <a:close/>
                  <a:moveTo>
                    <a:pt x="3751" y="4215"/>
                  </a:moveTo>
                  <a:lnTo>
                    <a:pt x="6513" y="6894"/>
                  </a:lnTo>
                  <a:lnTo>
                    <a:pt x="2489" y="6894"/>
                  </a:lnTo>
                  <a:lnTo>
                    <a:pt x="1263" y="4858"/>
                  </a:lnTo>
                  <a:lnTo>
                    <a:pt x="3751" y="4215"/>
                  </a:lnTo>
                  <a:close/>
                  <a:moveTo>
                    <a:pt x="11383" y="4132"/>
                  </a:moveTo>
                  <a:lnTo>
                    <a:pt x="13717" y="4739"/>
                  </a:lnTo>
                  <a:lnTo>
                    <a:pt x="12455" y="6894"/>
                  </a:lnTo>
                  <a:lnTo>
                    <a:pt x="8537" y="6894"/>
                  </a:lnTo>
                  <a:lnTo>
                    <a:pt x="11383" y="4132"/>
                  </a:lnTo>
                  <a:close/>
                  <a:moveTo>
                    <a:pt x="12562" y="7715"/>
                  </a:moveTo>
                  <a:lnTo>
                    <a:pt x="13776" y="9751"/>
                  </a:lnTo>
                  <a:lnTo>
                    <a:pt x="11312" y="10394"/>
                  </a:lnTo>
                  <a:lnTo>
                    <a:pt x="8537" y="7715"/>
                  </a:lnTo>
                  <a:close/>
                  <a:moveTo>
                    <a:pt x="6537" y="7715"/>
                  </a:moveTo>
                  <a:lnTo>
                    <a:pt x="3680" y="10466"/>
                  </a:lnTo>
                  <a:lnTo>
                    <a:pt x="1334" y="9859"/>
                  </a:lnTo>
                  <a:lnTo>
                    <a:pt x="2620" y="7715"/>
                  </a:lnTo>
                  <a:close/>
                  <a:moveTo>
                    <a:pt x="7942" y="8299"/>
                  </a:moveTo>
                  <a:lnTo>
                    <a:pt x="10788" y="11049"/>
                  </a:lnTo>
                  <a:lnTo>
                    <a:pt x="10169" y="13323"/>
                  </a:lnTo>
                  <a:lnTo>
                    <a:pt x="7942" y="12085"/>
                  </a:lnTo>
                  <a:lnTo>
                    <a:pt x="7942" y="8299"/>
                  </a:lnTo>
                  <a:close/>
                  <a:moveTo>
                    <a:pt x="7133" y="8299"/>
                  </a:moveTo>
                  <a:lnTo>
                    <a:pt x="7133" y="12192"/>
                  </a:lnTo>
                  <a:lnTo>
                    <a:pt x="7109" y="12192"/>
                  </a:lnTo>
                  <a:lnTo>
                    <a:pt x="5013" y="13371"/>
                  </a:lnTo>
                  <a:lnTo>
                    <a:pt x="4358" y="10978"/>
                  </a:lnTo>
                  <a:lnTo>
                    <a:pt x="7133" y="8299"/>
                  </a:lnTo>
                  <a:close/>
                  <a:moveTo>
                    <a:pt x="10585"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50" y="10275"/>
                  </a:lnTo>
                  <a:lnTo>
                    <a:pt x="14610" y="9549"/>
                  </a:lnTo>
                  <a:lnTo>
                    <a:pt x="13229" y="7227"/>
                  </a:lnTo>
                  <a:lnTo>
                    <a:pt x="14562" y="4977"/>
                  </a:lnTo>
                  <a:lnTo>
                    <a:pt x="15003" y="4251"/>
                  </a:lnTo>
                  <a:lnTo>
                    <a:pt x="14157" y="4024"/>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9" y="3734204"/>
              <a:ext cx="478772" cy="464744"/>
            </a:xfrm>
            <a:custGeom>
              <a:avLst/>
              <a:gdLst/>
              <a:ahLst/>
              <a:cxnLst/>
              <a:rect l="l" t="t" r="r" b="b"/>
              <a:pathLst>
                <a:path w="15051" h="14610" extrusionOk="0">
                  <a:moveTo>
                    <a:pt x="4894" y="1274"/>
                  </a:moveTo>
                  <a:lnTo>
                    <a:pt x="7109" y="2512"/>
                  </a:lnTo>
                  <a:lnTo>
                    <a:pt x="7109" y="6311"/>
                  </a:lnTo>
                  <a:lnTo>
                    <a:pt x="4275" y="3560"/>
                  </a:lnTo>
                  <a:lnTo>
                    <a:pt x="4894" y="1274"/>
                  </a:lnTo>
                  <a:close/>
                  <a:moveTo>
                    <a:pt x="10050" y="1238"/>
                  </a:moveTo>
                  <a:lnTo>
                    <a:pt x="10704" y="3632"/>
                  </a:lnTo>
                  <a:lnTo>
                    <a:pt x="7930" y="6311"/>
                  </a:lnTo>
                  <a:lnTo>
                    <a:pt x="7930" y="2405"/>
                  </a:lnTo>
                  <a:lnTo>
                    <a:pt x="7942" y="2405"/>
                  </a:lnTo>
                  <a:lnTo>
                    <a:pt x="10050" y="1238"/>
                  </a:lnTo>
                  <a:close/>
                  <a:moveTo>
                    <a:pt x="3751" y="4215"/>
                  </a:moveTo>
                  <a:lnTo>
                    <a:pt x="6513" y="6894"/>
                  </a:lnTo>
                  <a:lnTo>
                    <a:pt x="2489"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1"/>
                  </a:lnTo>
                  <a:lnTo>
                    <a:pt x="11312" y="10382"/>
                  </a:lnTo>
                  <a:lnTo>
                    <a:pt x="8537" y="7704"/>
                  </a:lnTo>
                  <a:close/>
                  <a:moveTo>
                    <a:pt x="6537" y="7704"/>
                  </a:moveTo>
                  <a:lnTo>
                    <a:pt x="3680" y="10466"/>
                  </a:lnTo>
                  <a:lnTo>
                    <a:pt x="1334" y="9847"/>
                  </a:lnTo>
                  <a:lnTo>
                    <a:pt x="2620"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85"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50" y="10263"/>
                  </a:lnTo>
                  <a:lnTo>
                    <a:pt x="14610" y="9537"/>
                  </a:lnTo>
                  <a:lnTo>
                    <a:pt x="13229" y="7215"/>
                  </a:lnTo>
                  <a:lnTo>
                    <a:pt x="14562" y="4965"/>
                  </a:lnTo>
                  <a:lnTo>
                    <a:pt x="15003" y="4239"/>
                  </a:lnTo>
                  <a:lnTo>
                    <a:pt x="14157" y="4013"/>
                  </a:lnTo>
                  <a:lnTo>
                    <a:pt x="11490" y="3322"/>
                  </a:lnTo>
                  <a:lnTo>
                    <a:pt x="10800" y="822"/>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82916" y="1874591"/>
              <a:ext cx="478741" cy="464744"/>
            </a:xfrm>
            <a:custGeom>
              <a:avLst/>
              <a:gdLst/>
              <a:ahLst/>
              <a:cxnLst/>
              <a:rect l="l" t="t" r="r" b="b"/>
              <a:pathLst>
                <a:path w="15050" h="14610" extrusionOk="0">
                  <a:moveTo>
                    <a:pt x="4882" y="1298"/>
                  </a:moveTo>
                  <a:lnTo>
                    <a:pt x="7096" y="2525"/>
                  </a:lnTo>
                  <a:lnTo>
                    <a:pt x="7096" y="6323"/>
                  </a:lnTo>
                  <a:lnTo>
                    <a:pt x="4251" y="3573"/>
                  </a:lnTo>
                  <a:lnTo>
                    <a:pt x="4882" y="1298"/>
                  </a:lnTo>
                  <a:close/>
                  <a:moveTo>
                    <a:pt x="10025" y="1251"/>
                  </a:moveTo>
                  <a:lnTo>
                    <a:pt x="10680" y="3644"/>
                  </a:lnTo>
                  <a:lnTo>
                    <a:pt x="7918" y="6323"/>
                  </a:lnTo>
                  <a:lnTo>
                    <a:pt x="7918" y="2430"/>
                  </a:lnTo>
                  <a:lnTo>
                    <a:pt x="7930" y="2430"/>
                  </a:lnTo>
                  <a:lnTo>
                    <a:pt x="10025" y="1251"/>
                  </a:lnTo>
                  <a:close/>
                  <a:moveTo>
                    <a:pt x="11371" y="4132"/>
                  </a:moveTo>
                  <a:lnTo>
                    <a:pt x="13704" y="4751"/>
                  </a:lnTo>
                  <a:lnTo>
                    <a:pt x="12430" y="6894"/>
                  </a:lnTo>
                  <a:lnTo>
                    <a:pt x="8513" y="6894"/>
                  </a:lnTo>
                  <a:lnTo>
                    <a:pt x="11371" y="4132"/>
                  </a:lnTo>
                  <a:close/>
                  <a:moveTo>
                    <a:pt x="3739" y="4227"/>
                  </a:moveTo>
                  <a:lnTo>
                    <a:pt x="6501" y="6906"/>
                  </a:lnTo>
                  <a:lnTo>
                    <a:pt x="2489" y="6906"/>
                  </a:lnTo>
                  <a:lnTo>
                    <a:pt x="1262" y="4870"/>
                  </a:lnTo>
                  <a:lnTo>
                    <a:pt x="3739" y="4227"/>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299"/>
                  </a:moveTo>
                  <a:lnTo>
                    <a:pt x="10775" y="11062"/>
                  </a:lnTo>
                  <a:lnTo>
                    <a:pt x="10144" y="13336"/>
                  </a:lnTo>
                  <a:lnTo>
                    <a:pt x="7930" y="12097"/>
                  </a:lnTo>
                  <a:lnTo>
                    <a:pt x="7930" y="8299"/>
                  </a:lnTo>
                  <a:close/>
                  <a:moveTo>
                    <a:pt x="7108" y="8299"/>
                  </a:moveTo>
                  <a:lnTo>
                    <a:pt x="7108" y="12205"/>
                  </a:lnTo>
                  <a:lnTo>
                    <a:pt x="7096" y="12205"/>
                  </a:lnTo>
                  <a:lnTo>
                    <a:pt x="5001" y="13383"/>
                  </a:lnTo>
                  <a:lnTo>
                    <a:pt x="4346" y="10978"/>
                  </a:lnTo>
                  <a:lnTo>
                    <a:pt x="7108" y="8299"/>
                  </a:lnTo>
                  <a:close/>
                  <a:moveTo>
                    <a:pt x="10585" y="1"/>
                  </a:moveTo>
                  <a:lnTo>
                    <a:pt x="9823" y="417"/>
                  </a:lnTo>
                  <a:lnTo>
                    <a:pt x="7430" y="1751"/>
                  </a:lnTo>
                  <a:lnTo>
                    <a:pt x="5120" y="465"/>
                  </a:lnTo>
                  <a:lnTo>
                    <a:pt x="4358" y="48"/>
                  </a:lnTo>
                  <a:lnTo>
                    <a:pt x="4132" y="858"/>
                  </a:lnTo>
                  <a:lnTo>
                    <a:pt x="3417" y="3453"/>
                  </a:lnTo>
                  <a:lnTo>
                    <a:pt x="845" y="4120"/>
                  </a:lnTo>
                  <a:lnTo>
                    <a:pt x="0" y="4346"/>
                  </a:lnTo>
                  <a:lnTo>
                    <a:pt x="429" y="5073"/>
                  </a:lnTo>
                  <a:lnTo>
                    <a:pt x="1810"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6" y="13752"/>
                  </a:lnTo>
                  <a:lnTo>
                    <a:pt x="11621" y="11157"/>
                  </a:lnTo>
                  <a:lnTo>
                    <a:pt x="14192" y="10490"/>
                  </a:lnTo>
                  <a:lnTo>
                    <a:pt x="15050" y="10264"/>
                  </a:lnTo>
                  <a:lnTo>
                    <a:pt x="14609" y="9538"/>
                  </a:lnTo>
                  <a:lnTo>
                    <a:pt x="13228" y="7216"/>
                  </a:lnTo>
                  <a:lnTo>
                    <a:pt x="14573" y="4966"/>
                  </a:lnTo>
                  <a:lnTo>
                    <a:pt x="15002" y="4239"/>
                  </a:lnTo>
                  <a:lnTo>
                    <a:pt x="14157" y="4013"/>
                  </a:lnTo>
                  <a:lnTo>
                    <a:pt x="11490" y="3322"/>
                  </a:lnTo>
                  <a:lnTo>
                    <a:pt x="10799"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82535" y="944785"/>
              <a:ext cx="478359" cy="464744"/>
            </a:xfrm>
            <a:custGeom>
              <a:avLst/>
              <a:gdLst/>
              <a:ahLst/>
              <a:cxnLst/>
              <a:rect l="l" t="t" r="r" b="b"/>
              <a:pathLst>
                <a:path w="15038" h="14610" extrusionOk="0">
                  <a:moveTo>
                    <a:pt x="4894" y="1299"/>
                  </a:moveTo>
                  <a:lnTo>
                    <a:pt x="7108" y="2525"/>
                  </a:lnTo>
                  <a:lnTo>
                    <a:pt x="7108" y="6323"/>
                  </a:lnTo>
                  <a:lnTo>
                    <a:pt x="4263" y="3573"/>
                  </a:lnTo>
                  <a:lnTo>
                    <a:pt x="4894" y="1299"/>
                  </a:lnTo>
                  <a:close/>
                  <a:moveTo>
                    <a:pt x="10037" y="1251"/>
                  </a:moveTo>
                  <a:lnTo>
                    <a:pt x="10692" y="3644"/>
                  </a:lnTo>
                  <a:lnTo>
                    <a:pt x="7930" y="6323"/>
                  </a:lnTo>
                  <a:lnTo>
                    <a:pt x="7930" y="2430"/>
                  </a:lnTo>
                  <a:lnTo>
                    <a:pt x="7942" y="2430"/>
                  </a:lnTo>
                  <a:lnTo>
                    <a:pt x="10037" y="1251"/>
                  </a:lnTo>
                  <a:close/>
                  <a:moveTo>
                    <a:pt x="3751" y="4228"/>
                  </a:moveTo>
                  <a:lnTo>
                    <a:pt x="6513" y="6906"/>
                  </a:lnTo>
                  <a:lnTo>
                    <a:pt x="2501" y="6906"/>
                  </a:lnTo>
                  <a:lnTo>
                    <a:pt x="1274" y="4871"/>
                  </a:lnTo>
                  <a:lnTo>
                    <a:pt x="3751" y="4228"/>
                  </a:lnTo>
                  <a:close/>
                  <a:moveTo>
                    <a:pt x="11383" y="4156"/>
                  </a:moveTo>
                  <a:lnTo>
                    <a:pt x="13716" y="4763"/>
                  </a:lnTo>
                  <a:lnTo>
                    <a:pt x="12442" y="6906"/>
                  </a:lnTo>
                  <a:lnTo>
                    <a:pt x="8525" y="6906"/>
                  </a:lnTo>
                  <a:lnTo>
                    <a:pt x="11383" y="4156"/>
                  </a:lnTo>
                  <a:close/>
                  <a:moveTo>
                    <a:pt x="12561" y="7728"/>
                  </a:moveTo>
                  <a:lnTo>
                    <a:pt x="13776" y="9764"/>
                  </a:lnTo>
                  <a:lnTo>
                    <a:pt x="11311" y="10407"/>
                  </a:lnTo>
                  <a:lnTo>
                    <a:pt x="8537" y="7728"/>
                  </a:lnTo>
                  <a:close/>
                  <a:moveTo>
                    <a:pt x="6513" y="7704"/>
                  </a:moveTo>
                  <a:lnTo>
                    <a:pt x="3667" y="10478"/>
                  </a:lnTo>
                  <a:lnTo>
                    <a:pt x="1334" y="9859"/>
                  </a:lnTo>
                  <a:lnTo>
                    <a:pt x="2620" y="7704"/>
                  </a:lnTo>
                  <a:close/>
                  <a:moveTo>
                    <a:pt x="7942" y="8300"/>
                  </a:moveTo>
                  <a:lnTo>
                    <a:pt x="10787" y="11050"/>
                  </a:lnTo>
                  <a:lnTo>
                    <a:pt x="10156" y="13336"/>
                  </a:lnTo>
                  <a:lnTo>
                    <a:pt x="7942" y="12098"/>
                  </a:lnTo>
                  <a:lnTo>
                    <a:pt x="7942" y="8300"/>
                  </a:lnTo>
                  <a:close/>
                  <a:moveTo>
                    <a:pt x="7120" y="8300"/>
                  </a:moveTo>
                  <a:lnTo>
                    <a:pt x="7120" y="12205"/>
                  </a:lnTo>
                  <a:lnTo>
                    <a:pt x="7108" y="12205"/>
                  </a:lnTo>
                  <a:lnTo>
                    <a:pt x="5013" y="13383"/>
                  </a:lnTo>
                  <a:lnTo>
                    <a:pt x="4358" y="10978"/>
                  </a:lnTo>
                  <a:lnTo>
                    <a:pt x="7120" y="8300"/>
                  </a:lnTo>
                  <a:close/>
                  <a:moveTo>
                    <a:pt x="10573"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6" y="9645"/>
                  </a:lnTo>
                  <a:lnTo>
                    <a:pt x="36" y="10371"/>
                  </a:lnTo>
                  <a:lnTo>
                    <a:pt x="893" y="10597"/>
                  </a:lnTo>
                  <a:lnTo>
                    <a:pt x="3548" y="11300"/>
                  </a:lnTo>
                  <a:lnTo>
                    <a:pt x="4239" y="13800"/>
                  </a:lnTo>
                  <a:lnTo>
                    <a:pt x="4465" y="14610"/>
                  </a:lnTo>
                  <a:lnTo>
                    <a:pt x="5215" y="14193"/>
                  </a:lnTo>
                  <a:lnTo>
                    <a:pt x="7620" y="12860"/>
                  </a:lnTo>
                  <a:lnTo>
                    <a:pt x="9918" y="14145"/>
                  </a:lnTo>
                  <a:lnTo>
                    <a:pt x="10680" y="14574"/>
                  </a:lnTo>
                  <a:lnTo>
                    <a:pt x="10906" y="13753"/>
                  </a:lnTo>
                  <a:lnTo>
                    <a:pt x="11621" y="11157"/>
                  </a:lnTo>
                  <a:lnTo>
                    <a:pt x="14192" y="10490"/>
                  </a:lnTo>
                  <a:lnTo>
                    <a:pt x="15038" y="10264"/>
                  </a:lnTo>
                  <a:lnTo>
                    <a:pt x="14609" y="9538"/>
                  </a:lnTo>
                  <a:lnTo>
                    <a:pt x="13228" y="7216"/>
                  </a:lnTo>
                  <a:lnTo>
                    <a:pt x="14562" y="4966"/>
                  </a:lnTo>
                  <a:lnTo>
                    <a:pt x="15002" y="4239"/>
                  </a:lnTo>
                  <a:lnTo>
                    <a:pt x="14145" y="4013"/>
                  </a:lnTo>
                  <a:lnTo>
                    <a:pt x="11490" y="3323"/>
                  </a:lnTo>
                  <a:lnTo>
                    <a:pt x="10799"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82916" y="1409497"/>
              <a:ext cx="478741" cy="465126"/>
            </a:xfrm>
            <a:custGeom>
              <a:avLst/>
              <a:gdLst/>
              <a:ahLst/>
              <a:cxnLst/>
              <a:rect l="l" t="t" r="r" b="b"/>
              <a:pathLst>
                <a:path w="15050" h="14622" extrusionOk="0">
                  <a:moveTo>
                    <a:pt x="4882" y="1299"/>
                  </a:moveTo>
                  <a:lnTo>
                    <a:pt x="7096" y="2537"/>
                  </a:lnTo>
                  <a:lnTo>
                    <a:pt x="7096" y="6335"/>
                  </a:lnTo>
                  <a:lnTo>
                    <a:pt x="4251" y="3573"/>
                  </a:lnTo>
                  <a:lnTo>
                    <a:pt x="4882" y="1299"/>
                  </a:lnTo>
                  <a:close/>
                  <a:moveTo>
                    <a:pt x="10025" y="1251"/>
                  </a:moveTo>
                  <a:lnTo>
                    <a:pt x="10704" y="3656"/>
                  </a:lnTo>
                  <a:lnTo>
                    <a:pt x="7930" y="6335"/>
                  </a:lnTo>
                  <a:lnTo>
                    <a:pt x="7930" y="2430"/>
                  </a:lnTo>
                  <a:lnTo>
                    <a:pt x="10025" y="1251"/>
                  </a:lnTo>
                  <a:close/>
                  <a:moveTo>
                    <a:pt x="11371" y="4144"/>
                  </a:moveTo>
                  <a:lnTo>
                    <a:pt x="13704" y="4751"/>
                  </a:lnTo>
                  <a:lnTo>
                    <a:pt x="12430" y="6895"/>
                  </a:lnTo>
                  <a:lnTo>
                    <a:pt x="8513" y="6895"/>
                  </a:lnTo>
                  <a:lnTo>
                    <a:pt x="11371" y="4144"/>
                  </a:lnTo>
                  <a:close/>
                  <a:moveTo>
                    <a:pt x="3739" y="4228"/>
                  </a:moveTo>
                  <a:lnTo>
                    <a:pt x="6501" y="6906"/>
                  </a:lnTo>
                  <a:lnTo>
                    <a:pt x="2489" y="6906"/>
                  </a:lnTo>
                  <a:lnTo>
                    <a:pt x="1262" y="4870"/>
                  </a:lnTo>
                  <a:lnTo>
                    <a:pt x="3739" y="4228"/>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311"/>
                  </a:moveTo>
                  <a:lnTo>
                    <a:pt x="10775" y="11062"/>
                  </a:lnTo>
                  <a:lnTo>
                    <a:pt x="10144" y="13336"/>
                  </a:lnTo>
                  <a:lnTo>
                    <a:pt x="7930" y="12109"/>
                  </a:lnTo>
                  <a:lnTo>
                    <a:pt x="7930" y="8311"/>
                  </a:lnTo>
                  <a:close/>
                  <a:moveTo>
                    <a:pt x="7108" y="8311"/>
                  </a:moveTo>
                  <a:lnTo>
                    <a:pt x="7108" y="12205"/>
                  </a:lnTo>
                  <a:lnTo>
                    <a:pt x="7096" y="12205"/>
                  </a:lnTo>
                  <a:lnTo>
                    <a:pt x="5001" y="13383"/>
                  </a:lnTo>
                  <a:lnTo>
                    <a:pt x="4346" y="10990"/>
                  </a:lnTo>
                  <a:lnTo>
                    <a:pt x="7108" y="8311"/>
                  </a:lnTo>
                  <a:close/>
                  <a:moveTo>
                    <a:pt x="10585" y="1"/>
                  </a:moveTo>
                  <a:lnTo>
                    <a:pt x="9823" y="418"/>
                  </a:lnTo>
                  <a:lnTo>
                    <a:pt x="7430" y="1763"/>
                  </a:lnTo>
                  <a:lnTo>
                    <a:pt x="5120" y="465"/>
                  </a:lnTo>
                  <a:lnTo>
                    <a:pt x="4358" y="48"/>
                  </a:lnTo>
                  <a:lnTo>
                    <a:pt x="4132" y="870"/>
                  </a:lnTo>
                  <a:lnTo>
                    <a:pt x="3417" y="3454"/>
                  </a:lnTo>
                  <a:lnTo>
                    <a:pt x="845" y="4132"/>
                  </a:lnTo>
                  <a:lnTo>
                    <a:pt x="0" y="4347"/>
                  </a:lnTo>
                  <a:lnTo>
                    <a:pt x="429" y="5085"/>
                  </a:lnTo>
                  <a:lnTo>
                    <a:pt x="1810"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80" y="14574"/>
                  </a:lnTo>
                  <a:lnTo>
                    <a:pt x="10906" y="13753"/>
                  </a:lnTo>
                  <a:lnTo>
                    <a:pt x="11621" y="11169"/>
                  </a:lnTo>
                  <a:lnTo>
                    <a:pt x="14192" y="10502"/>
                  </a:lnTo>
                  <a:lnTo>
                    <a:pt x="15050" y="10276"/>
                  </a:lnTo>
                  <a:lnTo>
                    <a:pt x="14609" y="9550"/>
                  </a:lnTo>
                  <a:lnTo>
                    <a:pt x="13228" y="7228"/>
                  </a:lnTo>
                  <a:lnTo>
                    <a:pt x="14573" y="4978"/>
                  </a:lnTo>
                  <a:lnTo>
                    <a:pt x="15002" y="4251"/>
                  </a:lnTo>
                  <a:lnTo>
                    <a:pt x="14157" y="4025"/>
                  </a:lnTo>
                  <a:lnTo>
                    <a:pt x="11490" y="3323"/>
                  </a:lnTo>
                  <a:lnTo>
                    <a:pt x="10799"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964647" y="3734204"/>
              <a:ext cx="478772" cy="464744"/>
            </a:xfrm>
            <a:custGeom>
              <a:avLst/>
              <a:gdLst/>
              <a:ahLst/>
              <a:cxnLst/>
              <a:rect l="l" t="t" r="r" b="b"/>
              <a:pathLst>
                <a:path w="15051" h="14610" extrusionOk="0">
                  <a:moveTo>
                    <a:pt x="4906" y="1274"/>
                  </a:moveTo>
                  <a:lnTo>
                    <a:pt x="7121" y="2512"/>
                  </a:lnTo>
                  <a:lnTo>
                    <a:pt x="7121" y="6311"/>
                  </a:lnTo>
                  <a:lnTo>
                    <a:pt x="4275" y="3560"/>
                  </a:lnTo>
                  <a:lnTo>
                    <a:pt x="4906" y="1274"/>
                  </a:lnTo>
                  <a:close/>
                  <a:moveTo>
                    <a:pt x="10050" y="1238"/>
                  </a:moveTo>
                  <a:lnTo>
                    <a:pt x="10705" y="3632"/>
                  </a:lnTo>
                  <a:lnTo>
                    <a:pt x="7942" y="6311"/>
                  </a:lnTo>
                  <a:lnTo>
                    <a:pt x="7942" y="2405"/>
                  </a:lnTo>
                  <a:lnTo>
                    <a:pt x="7954" y="2405"/>
                  </a:lnTo>
                  <a:lnTo>
                    <a:pt x="10050" y="1238"/>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1"/>
                  </a:lnTo>
                  <a:lnTo>
                    <a:pt x="11312" y="10382"/>
                  </a:lnTo>
                  <a:lnTo>
                    <a:pt x="8550" y="7704"/>
                  </a:lnTo>
                  <a:close/>
                  <a:moveTo>
                    <a:pt x="6526"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2"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33" y="11156"/>
                  </a:lnTo>
                  <a:lnTo>
                    <a:pt x="14205" y="10490"/>
                  </a:lnTo>
                  <a:lnTo>
                    <a:pt x="15050" y="10263"/>
                  </a:lnTo>
                  <a:lnTo>
                    <a:pt x="14622" y="9537"/>
                  </a:lnTo>
                  <a:lnTo>
                    <a:pt x="13241" y="7215"/>
                  </a:lnTo>
                  <a:lnTo>
                    <a:pt x="14574" y="4965"/>
                  </a:lnTo>
                  <a:lnTo>
                    <a:pt x="15003" y="4239"/>
                  </a:lnTo>
                  <a:lnTo>
                    <a:pt x="14157" y="4013"/>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482535" y="2339304"/>
              <a:ext cx="478359" cy="465126"/>
            </a:xfrm>
            <a:custGeom>
              <a:avLst/>
              <a:gdLst/>
              <a:ahLst/>
              <a:cxnLst/>
              <a:rect l="l" t="t" r="r" b="b"/>
              <a:pathLst>
                <a:path w="15038" h="14622" extrusionOk="0">
                  <a:moveTo>
                    <a:pt x="4894" y="1286"/>
                  </a:moveTo>
                  <a:lnTo>
                    <a:pt x="7108" y="2525"/>
                  </a:lnTo>
                  <a:lnTo>
                    <a:pt x="7108" y="6311"/>
                  </a:lnTo>
                  <a:lnTo>
                    <a:pt x="4263" y="3561"/>
                  </a:lnTo>
                  <a:lnTo>
                    <a:pt x="4894" y="1286"/>
                  </a:lnTo>
                  <a:close/>
                  <a:moveTo>
                    <a:pt x="10037" y="1251"/>
                  </a:moveTo>
                  <a:lnTo>
                    <a:pt x="10692" y="3656"/>
                  </a:lnTo>
                  <a:lnTo>
                    <a:pt x="7930" y="6335"/>
                  </a:lnTo>
                  <a:lnTo>
                    <a:pt x="7930" y="2429"/>
                  </a:lnTo>
                  <a:lnTo>
                    <a:pt x="7942" y="2429"/>
                  </a:lnTo>
                  <a:lnTo>
                    <a:pt x="10037" y="1251"/>
                  </a:lnTo>
                  <a:close/>
                  <a:moveTo>
                    <a:pt x="11383" y="4144"/>
                  </a:moveTo>
                  <a:lnTo>
                    <a:pt x="13716" y="4751"/>
                  </a:lnTo>
                  <a:lnTo>
                    <a:pt x="12442" y="6894"/>
                  </a:lnTo>
                  <a:lnTo>
                    <a:pt x="8525" y="6894"/>
                  </a:lnTo>
                  <a:lnTo>
                    <a:pt x="11383" y="4144"/>
                  </a:lnTo>
                  <a:close/>
                  <a:moveTo>
                    <a:pt x="3751" y="4227"/>
                  </a:moveTo>
                  <a:lnTo>
                    <a:pt x="6513" y="6906"/>
                  </a:lnTo>
                  <a:lnTo>
                    <a:pt x="2501" y="6906"/>
                  </a:lnTo>
                  <a:lnTo>
                    <a:pt x="1274" y="4870"/>
                  </a:lnTo>
                  <a:lnTo>
                    <a:pt x="3751" y="4227"/>
                  </a:lnTo>
                  <a:close/>
                  <a:moveTo>
                    <a:pt x="12561" y="7728"/>
                  </a:moveTo>
                  <a:lnTo>
                    <a:pt x="13776" y="9764"/>
                  </a:lnTo>
                  <a:lnTo>
                    <a:pt x="11311" y="10407"/>
                  </a:lnTo>
                  <a:lnTo>
                    <a:pt x="8537" y="7728"/>
                  </a:lnTo>
                  <a:close/>
                  <a:moveTo>
                    <a:pt x="6513" y="7716"/>
                  </a:moveTo>
                  <a:lnTo>
                    <a:pt x="3667" y="10466"/>
                  </a:lnTo>
                  <a:lnTo>
                    <a:pt x="1334" y="9859"/>
                  </a:lnTo>
                  <a:lnTo>
                    <a:pt x="2596" y="7716"/>
                  </a:lnTo>
                  <a:close/>
                  <a:moveTo>
                    <a:pt x="7942" y="8299"/>
                  </a:moveTo>
                  <a:lnTo>
                    <a:pt x="10787" y="11050"/>
                  </a:lnTo>
                  <a:lnTo>
                    <a:pt x="10156" y="13324"/>
                  </a:lnTo>
                  <a:lnTo>
                    <a:pt x="7942" y="12085"/>
                  </a:lnTo>
                  <a:lnTo>
                    <a:pt x="7942" y="8299"/>
                  </a:lnTo>
                  <a:close/>
                  <a:moveTo>
                    <a:pt x="7120" y="8287"/>
                  </a:moveTo>
                  <a:lnTo>
                    <a:pt x="7120" y="12193"/>
                  </a:lnTo>
                  <a:lnTo>
                    <a:pt x="7108" y="12193"/>
                  </a:lnTo>
                  <a:lnTo>
                    <a:pt x="5013" y="13371"/>
                  </a:lnTo>
                  <a:lnTo>
                    <a:pt x="4358" y="10966"/>
                  </a:lnTo>
                  <a:lnTo>
                    <a:pt x="7120" y="8287"/>
                  </a:lnTo>
                  <a:close/>
                  <a:moveTo>
                    <a:pt x="10573" y="1"/>
                  </a:moveTo>
                  <a:lnTo>
                    <a:pt x="9811" y="417"/>
                  </a:lnTo>
                  <a:lnTo>
                    <a:pt x="7418" y="1763"/>
                  </a:lnTo>
                  <a:lnTo>
                    <a:pt x="5120" y="465"/>
                  </a:lnTo>
                  <a:lnTo>
                    <a:pt x="4358" y="48"/>
                  </a:lnTo>
                  <a:lnTo>
                    <a:pt x="4132" y="870"/>
                  </a:lnTo>
                  <a:lnTo>
                    <a:pt x="3417" y="3453"/>
                  </a:lnTo>
                  <a:lnTo>
                    <a:pt x="846" y="4132"/>
                  </a:lnTo>
                  <a:lnTo>
                    <a:pt x="0" y="4346"/>
                  </a:lnTo>
                  <a:lnTo>
                    <a:pt x="429" y="5085"/>
                  </a:lnTo>
                  <a:lnTo>
                    <a:pt x="1810" y="7406"/>
                  </a:lnTo>
                  <a:lnTo>
                    <a:pt x="476" y="9645"/>
                  </a:lnTo>
                  <a:lnTo>
                    <a:pt x="36" y="10383"/>
                  </a:lnTo>
                  <a:lnTo>
                    <a:pt x="893" y="10597"/>
                  </a:lnTo>
                  <a:lnTo>
                    <a:pt x="3548" y="11300"/>
                  </a:lnTo>
                  <a:lnTo>
                    <a:pt x="4239" y="13800"/>
                  </a:lnTo>
                  <a:lnTo>
                    <a:pt x="4453" y="14621"/>
                  </a:lnTo>
                  <a:lnTo>
                    <a:pt x="5215" y="14205"/>
                  </a:lnTo>
                  <a:lnTo>
                    <a:pt x="7608" y="12859"/>
                  </a:lnTo>
                  <a:lnTo>
                    <a:pt x="9918" y="14157"/>
                  </a:lnTo>
                  <a:lnTo>
                    <a:pt x="10680" y="14574"/>
                  </a:lnTo>
                  <a:lnTo>
                    <a:pt x="10906" y="13752"/>
                  </a:lnTo>
                  <a:lnTo>
                    <a:pt x="11621" y="11169"/>
                  </a:lnTo>
                  <a:lnTo>
                    <a:pt x="14192" y="10502"/>
                  </a:lnTo>
                  <a:lnTo>
                    <a:pt x="15038" y="10276"/>
                  </a:lnTo>
                  <a:lnTo>
                    <a:pt x="14609" y="9549"/>
                  </a:lnTo>
                  <a:lnTo>
                    <a:pt x="13228" y="7228"/>
                  </a:lnTo>
                  <a:lnTo>
                    <a:pt x="14562" y="4977"/>
                  </a:lnTo>
                  <a:lnTo>
                    <a:pt x="14990" y="4251"/>
                  </a:lnTo>
                  <a:lnTo>
                    <a:pt x="14145" y="4025"/>
                  </a:lnTo>
                  <a:lnTo>
                    <a:pt x="11478" y="3322"/>
                  </a:lnTo>
                  <a:lnTo>
                    <a:pt x="10799" y="822"/>
                  </a:lnTo>
                  <a:lnTo>
                    <a:pt x="10573"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964647" y="4198916"/>
              <a:ext cx="478772" cy="465094"/>
            </a:xfrm>
            <a:custGeom>
              <a:avLst/>
              <a:gdLst/>
              <a:ahLst/>
              <a:cxnLst/>
              <a:rect l="l" t="t" r="r" b="b"/>
              <a:pathLst>
                <a:path w="15051" h="14621" extrusionOk="0">
                  <a:moveTo>
                    <a:pt x="4906" y="1286"/>
                  </a:moveTo>
                  <a:lnTo>
                    <a:pt x="7121" y="2512"/>
                  </a:lnTo>
                  <a:lnTo>
                    <a:pt x="7121" y="6310"/>
                  </a:lnTo>
                  <a:lnTo>
                    <a:pt x="4275" y="3560"/>
                  </a:lnTo>
                  <a:lnTo>
                    <a:pt x="4906"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26" y="6882"/>
                  </a:lnTo>
                  <a:lnTo>
                    <a:pt x="11395" y="4132"/>
                  </a:lnTo>
                  <a:close/>
                  <a:moveTo>
                    <a:pt x="3751" y="4215"/>
                  </a:moveTo>
                  <a:lnTo>
                    <a:pt x="6526" y="6894"/>
                  </a:lnTo>
                  <a:lnTo>
                    <a:pt x="2501" y="6894"/>
                  </a:lnTo>
                  <a:lnTo>
                    <a:pt x="1299" y="4858"/>
                  </a:lnTo>
                  <a:lnTo>
                    <a:pt x="3751" y="4215"/>
                  </a:lnTo>
                  <a:close/>
                  <a:moveTo>
                    <a:pt x="12562" y="7715"/>
                  </a:moveTo>
                  <a:lnTo>
                    <a:pt x="13788" y="9751"/>
                  </a:lnTo>
                  <a:lnTo>
                    <a:pt x="11312" y="10394"/>
                  </a:lnTo>
                  <a:lnTo>
                    <a:pt x="8550" y="7715"/>
                  </a:lnTo>
                  <a:close/>
                  <a:moveTo>
                    <a:pt x="6537" y="7715"/>
                  </a:moveTo>
                  <a:lnTo>
                    <a:pt x="3680" y="10466"/>
                  </a:lnTo>
                  <a:lnTo>
                    <a:pt x="1346" y="9859"/>
                  </a:lnTo>
                  <a:lnTo>
                    <a:pt x="2620"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46" y="4132"/>
                  </a:lnTo>
                  <a:lnTo>
                    <a:pt x="1" y="4346"/>
                  </a:lnTo>
                  <a:lnTo>
                    <a:pt x="430" y="5084"/>
                  </a:lnTo>
                  <a:lnTo>
                    <a:pt x="1823" y="7406"/>
                  </a:lnTo>
                  <a:lnTo>
                    <a:pt x="477" y="9644"/>
                  </a:lnTo>
                  <a:lnTo>
                    <a:pt x="49"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33" y="11168"/>
                  </a:lnTo>
                  <a:lnTo>
                    <a:pt x="14205" y="10501"/>
                  </a:lnTo>
                  <a:lnTo>
                    <a:pt x="15050" y="10275"/>
                  </a:lnTo>
                  <a:lnTo>
                    <a:pt x="14622" y="9549"/>
                  </a:lnTo>
                  <a:lnTo>
                    <a:pt x="13241" y="7227"/>
                  </a:lnTo>
                  <a:lnTo>
                    <a:pt x="14574" y="4977"/>
                  </a:lnTo>
                  <a:lnTo>
                    <a:pt x="15003" y="4251"/>
                  </a:lnTo>
                  <a:lnTo>
                    <a:pt x="14157" y="4024"/>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964647" y="4663629"/>
              <a:ext cx="478772" cy="464744"/>
            </a:xfrm>
            <a:custGeom>
              <a:avLst/>
              <a:gdLst/>
              <a:ahLst/>
              <a:cxnLst/>
              <a:rect l="l" t="t" r="r" b="b"/>
              <a:pathLst>
                <a:path w="15051" h="14610" extrusionOk="0">
                  <a:moveTo>
                    <a:pt x="4906" y="1286"/>
                  </a:moveTo>
                  <a:lnTo>
                    <a:pt x="7121" y="2524"/>
                  </a:lnTo>
                  <a:lnTo>
                    <a:pt x="7121" y="6322"/>
                  </a:lnTo>
                  <a:lnTo>
                    <a:pt x="4275" y="3572"/>
                  </a:lnTo>
                  <a:lnTo>
                    <a:pt x="4906" y="1286"/>
                  </a:lnTo>
                  <a:close/>
                  <a:moveTo>
                    <a:pt x="10050" y="1250"/>
                  </a:moveTo>
                  <a:lnTo>
                    <a:pt x="10705" y="3643"/>
                  </a:lnTo>
                  <a:lnTo>
                    <a:pt x="7942" y="6322"/>
                  </a:lnTo>
                  <a:lnTo>
                    <a:pt x="7942" y="2417"/>
                  </a:lnTo>
                  <a:lnTo>
                    <a:pt x="7954" y="2417"/>
                  </a:lnTo>
                  <a:lnTo>
                    <a:pt x="10050" y="1250"/>
                  </a:lnTo>
                  <a:close/>
                  <a:moveTo>
                    <a:pt x="3751" y="4203"/>
                  </a:moveTo>
                  <a:lnTo>
                    <a:pt x="6526" y="6882"/>
                  </a:lnTo>
                  <a:lnTo>
                    <a:pt x="2501" y="6882"/>
                  </a:lnTo>
                  <a:lnTo>
                    <a:pt x="1287" y="4846"/>
                  </a:lnTo>
                  <a:lnTo>
                    <a:pt x="3751" y="4203"/>
                  </a:lnTo>
                  <a:close/>
                  <a:moveTo>
                    <a:pt x="11395" y="4132"/>
                  </a:moveTo>
                  <a:lnTo>
                    <a:pt x="13729" y="4739"/>
                  </a:lnTo>
                  <a:lnTo>
                    <a:pt x="12443" y="6882"/>
                  </a:lnTo>
                  <a:lnTo>
                    <a:pt x="8526" y="6882"/>
                  </a:lnTo>
                  <a:lnTo>
                    <a:pt x="11395" y="4132"/>
                  </a:lnTo>
                  <a:close/>
                  <a:moveTo>
                    <a:pt x="12562" y="7715"/>
                  </a:moveTo>
                  <a:lnTo>
                    <a:pt x="13788" y="9763"/>
                  </a:lnTo>
                  <a:lnTo>
                    <a:pt x="11312" y="10394"/>
                  </a:lnTo>
                  <a:lnTo>
                    <a:pt x="8550" y="7715"/>
                  </a:lnTo>
                  <a:close/>
                  <a:moveTo>
                    <a:pt x="6537" y="7715"/>
                  </a:moveTo>
                  <a:lnTo>
                    <a:pt x="3680" y="10478"/>
                  </a:lnTo>
                  <a:lnTo>
                    <a:pt x="1346" y="9858"/>
                  </a:lnTo>
                  <a:lnTo>
                    <a:pt x="2620" y="7715"/>
                  </a:lnTo>
                  <a:close/>
                  <a:moveTo>
                    <a:pt x="7954" y="8287"/>
                  </a:moveTo>
                  <a:lnTo>
                    <a:pt x="10800" y="11037"/>
                  </a:lnTo>
                  <a:lnTo>
                    <a:pt x="10169" y="13311"/>
                  </a:lnTo>
                  <a:lnTo>
                    <a:pt x="7954" y="12085"/>
                  </a:lnTo>
                  <a:lnTo>
                    <a:pt x="7954" y="8287"/>
                  </a:lnTo>
                  <a:close/>
                  <a:moveTo>
                    <a:pt x="7133" y="8299"/>
                  </a:moveTo>
                  <a:lnTo>
                    <a:pt x="7133" y="12204"/>
                  </a:lnTo>
                  <a:lnTo>
                    <a:pt x="7121" y="12204"/>
                  </a:lnTo>
                  <a:lnTo>
                    <a:pt x="5025" y="13371"/>
                  </a:lnTo>
                  <a:lnTo>
                    <a:pt x="4370" y="10978"/>
                  </a:lnTo>
                  <a:lnTo>
                    <a:pt x="7133" y="8299"/>
                  </a:lnTo>
                  <a:close/>
                  <a:moveTo>
                    <a:pt x="10586" y="0"/>
                  </a:moveTo>
                  <a:lnTo>
                    <a:pt x="9824" y="405"/>
                  </a:lnTo>
                  <a:lnTo>
                    <a:pt x="7430" y="1750"/>
                  </a:lnTo>
                  <a:lnTo>
                    <a:pt x="5121" y="453"/>
                  </a:lnTo>
                  <a:lnTo>
                    <a:pt x="4359" y="36"/>
                  </a:lnTo>
                  <a:lnTo>
                    <a:pt x="4144" y="857"/>
                  </a:lnTo>
                  <a:lnTo>
                    <a:pt x="3430" y="3441"/>
                  </a:lnTo>
                  <a:lnTo>
                    <a:pt x="846" y="4120"/>
                  </a:lnTo>
                  <a:lnTo>
                    <a:pt x="1" y="4334"/>
                  </a:lnTo>
                  <a:lnTo>
                    <a:pt x="430" y="5072"/>
                  </a:lnTo>
                  <a:lnTo>
                    <a:pt x="1823" y="7394"/>
                  </a:lnTo>
                  <a:lnTo>
                    <a:pt x="477" y="9632"/>
                  </a:lnTo>
                  <a:lnTo>
                    <a:pt x="49"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33" y="11156"/>
                  </a:lnTo>
                  <a:lnTo>
                    <a:pt x="14205" y="10489"/>
                  </a:lnTo>
                  <a:lnTo>
                    <a:pt x="15050" y="10263"/>
                  </a:lnTo>
                  <a:lnTo>
                    <a:pt x="14622" y="9537"/>
                  </a:lnTo>
                  <a:lnTo>
                    <a:pt x="13241" y="7215"/>
                  </a:lnTo>
                  <a:lnTo>
                    <a:pt x="14574" y="4965"/>
                  </a:lnTo>
                  <a:lnTo>
                    <a:pt x="15003" y="4239"/>
                  </a:lnTo>
                  <a:lnTo>
                    <a:pt x="14157" y="4012"/>
                  </a:lnTo>
                  <a:lnTo>
                    <a:pt x="11490" y="3310"/>
                  </a:lnTo>
                  <a:lnTo>
                    <a:pt x="10812" y="810"/>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964647" y="2804398"/>
              <a:ext cx="478772" cy="464744"/>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74"/>
                  </a:moveTo>
                  <a:lnTo>
                    <a:pt x="7121" y="2513"/>
                  </a:lnTo>
                  <a:lnTo>
                    <a:pt x="7121" y="6323"/>
                  </a:lnTo>
                  <a:lnTo>
                    <a:pt x="4275" y="3560"/>
                  </a:lnTo>
                  <a:lnTo>
                    <a:pt x="4906" y="1274"/>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2"/>
                  </a:lnTo>
                  <a:lnTo>
                    <a:pt x="11312" y="10383"/>
                  </a:lnTo>
                  <a:lnTo>
                    <a:pt x="8550" y="7704"/>
                  </a:lnTo>
                  <a:close/>
                  <a:moveTo>
                    <a:pt x="6537" y="7704"/>
                  </a:moveTo>
                  <a:lnTo>
                    <a:pt x="3680" y="10478"/>
                  </a:lnTo>
                  <a:lnTo>
                    <a:pt x="1346" y="9871"/>
                  </a:lnTo>
                  <a:lnTo>
                    <a:pt x="2620"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70" y="10966"/>
                  </a:lnTo>
                  <a:lnTo>
                    <a:pt x="7133" y="8287"/>
                  </a:lnTo>
                  <a:close/>
                  <a:moveTo>
                    <a:pt x="10586" y="0"/>
                  </a:moveTo>
                  <a:lnTo>
                    <a:pt x="9824" y="417"/>
                  </a:lnTo>
                  <a:lnTo>
                    <a:pt x="7430" y="1751"/>
                  </a:lnTo>
                  <a:lnTo>
                    <a:pt x="5121" y="453"/>
                  </a:lnTo>
                  <a:lnTo>
                    <a:pt x="4359" y="48"/>
                  </a:lnTo>
                  <a:lnTo>
                    <a:pt x="4144" y="858"/>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3"/>
                  </a:lnTo>
                  <a:lnTo>
                    <a:pt x="7621" y="12859"/>
                  </a:lnTo>
                  <a:lnTo>
                    <a:pt x="9931" y="14157"/>
                  </a:lnTo>
                  <a:lnTo>
                    <a:pt x="10693" y="14574"/>
                  </a:lnTo>
                  <a:lnTo>
                    <a:pt x="10907"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482535" y="2804398"/>
              <a:ext cx="478359" cy="464744"/>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94" y="1274"/>
                  </a:moveTo>
                  <a:lnTo>
                    <a:pt x="7108" y="2513"/>
                  </a:lnTo>
                  <a:lnTo>
                    <a:pt x="7108" y="6323"/>
                  </a:lnTo>
                  <a:lnTo>
                    <a:pt x="4263" y="3560"/>
                  </a:lnTo>
                  <a:lnTo>
                    <a:pt x="4894"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61" y="7704"/>
                  </a:moveTo>
                  <a:lnTo>
                    <a:pt x="13764" y="9752"/>
                  </a:lnTo>
                  <a:lnTo>
                    <a:pt x="11311" y="10383"/>
                  </a:lnTo>
                  <a:lnTo>
                    <a:pt x="8537" y="7704"/>
                  </a:lnTo>
                  <a:close/>
                  <a:moveTo>
                    <a:pt x="6513" y="7704"/>
                  </a:moveTo>
                  <a:lnTo>
                    <a:pt x="3667" y="10478"/>
                  </a:lnTo>
                  <a:lnTo>
                    <a:pt x="1334" y="9871"/>
                  </a:lnTo>
                  <a:lnTo>
                    <a:pt x="2620"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90"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9" y="1409497"/>
              <a:ext cx="478772" cy="465508"/>
            </a:xfrm>
            <a:custGeom>
              <a:avLst/>
              <a:gdLst/>
              <a:ahLst/>
              <a:cxnLst/>
              <a:rect l="l" t="t" r="r" b="b"/>
              <a:pathLst>
                <a:path w="15051" h="14634" extrusionOk="0">
                  <a:moveTo>
                    <a:pt x="4894" y="1299"/>
                  </a:moveTo>
                  <a:lnTo>
                    <a:pt x="7109" y="2537"/>
                  </a:lnTo>
                  <a:lnTo>
                    <a:pt x="7109" y="6335"/>
                  </a:lnTo>
                  <a:lnTo>
                    <a:pt x="4275" y="3573"/>
                  </a:lnTo>
                  <a:lnTo>
                    <a:pt x="4894" y="1299"/>
                  </a:lnTo>
                  <a:close/>
                  <a:moveTo>
                    <a:pt x="10050" y="1251"/>
                  </a:moveTo>
                  <a:lnTo>
                    <a:pt x="10704" y="3656"/>
                  </a:lnTo>
                  <a:lnTo>
                    <a:pt x="7930" y="6335"/>
                  </a:lnTo>
                  <a:lnTo>
                    <a:pt x="7930" y="2430"/>
                  </a:lnTo>
                  <a:lnTo>
                    <a:pt x="7942" y="2430"/>
                  </a:lnTo>
                  <a:lnTo>
                    <a:pt x="10050" y="1251"/>
                  </a:lnTo>
                  <a:close/>
                  <a:moveTo>
                    <a:pt x="3751" y="4228"/>
                  </a:moveTo>
                  <a:lnTo>
                    <a:pt x="6513" y="6906"/>
                  </a:lnTo>
                  <a:lnTo>
                    <a:pt x="2501" y="6906"/>
                  </a:lnTo>
                  <a:lnTo>
                    <a:pt x="1275" y="4870"/>
                  </a:lnTo>
                  <a:lnTo>
                    <a:pt x="3751" y="4228"/>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37" y="7728"/>
                  </a:moveTo>
                  <a:lnTo>
                    <a:pt x="3680" y="10478"/>
                  </a:lnTo>
                  <a:lnTo>
                    <a:pt x="1334" y="9871"/>
                  </a:lnTo>
                  <a:lnTo>
                    <a:pt x="2620" y="7728"/>
                  </a:lnTo>
                  <a:close/>
                  <a:moveTo>
                    <a:pt x="7942" y="8311"/>
                  </a:moveTo>
                  <a:lnTo>
                    <a:pt x="10788" y="11062"/>
                  </a:lnTo>
                  <a:lnTo>
                    <a:pt x="10169" y="13336"/>
                  </a:lnTo>
                  <a:lnTo>
                    <a:pt x="7942" y="12109"/>
                  </a:lnTo>
                  <a:lnTo>
                    <a:pt x="7942" y="8311"/>
                  </a:lnTo>
                  <a:close/>
                  <a:moveTo>
                    <a:pt x="7133" y="8311"/>
                  </a:moveTo>
                  <a:lnTo>
                    <a:pt x="7133" y="12205"/>
                  </a:lnTo>
                  <a:lnTo>
                    <a:pt x="7109" y="12205"/>
                  </a:lnTo>
                  <a:lnTo>
                    <a:pt x="5013" y="13383"/>
                  </a:lnTo>
                  <a:lnTo>
                    <a:pt x="4358" y="10990"/>
                  </a:lnTo>
                  <a:lnTo>
                    <a:pt x="7133" y="8311"/>
                  </a:lnTo>
                  <a:close/>
                  <a:moveTo>
                    <a:pt x="10585" y="1"/>
                  </a:moveTo>
                  <a:lnTo>
                    <a:pt x="9823" y="418"/>
                  </a:lnTo>
                  <a:lnTo>
                    <a:pt x="7430" y="1763"/>
                  </a:lnTo>
                  <a:lnTo>
                    <a:pt x="5120" y="465"/>
                  </a:lnTo>
                  <a:lnTo>
                    <a:pt x="4358" y="48"/>
                  </a:lnTo>
                  <a:lnTo>
                    <a:pt x="4132" y="870"/>
                  </a:lnTo>
                  <a:lnTo>
                    <a:pt x="3418" y="3454"/>
                  </a:lnTo>
                  <a:lnTo>
                    <a:pt x="846" y="4144"/>
                  </a:lnTo>
                  <a:lnTo>
                    <a:pt x="1" y="4370"/>
                  </a:lnTo>
                  <a:lnTo>
                    <a:pt x="429" y="5097"/>
                  </a:lnTo>
                  <a:lnTo>
                    <a:pt x="1810" y="7418"/>
                  </a:lnTo>
                  <a:lnTo>
                    <a:pt x="477" y="9669"/>
                  </a:lnTo>
                  <a:lnTo>
                    <a:pt x="36" y="10395"/>
                  </a:lnTo>
                  <a:lnTo>
                    <a:pt x="894" y="10621"/>
                  </a:lnTo>
                  <a:lnTo>
                    <a:pt x="3561" y="11312"/>
                  </a:lnTo>
                  <a:lnTo>
                    <a:pt x="4239" y="13812"/>
                  </a:lnTo>
                  <a:lnTo>
                    <a:pt x="4466" y="14634"/>
                  </a:lnTo>
                  <a:lnTo>
                    <a:pt x="5228" y="14217"/>
                  </a:lnTo>
                  <a:lnTo>
                    <a:pt x="7621" y="12883"/>
                  </a:lnTo>
                  <a:lnTo>
                    <a:pt x="9930" y="14169"/>
                  </a:lnTo>
                  <a:lnTo>
                    <a:pt x="10681" y="14586"/>
                  </a:lnTo>
                  <a:lnTo>
                    <a:pt x="10907" y="13776"/>
                  </a:lnTo>
                  <a:lnTo>
                    <a:pt x="11621" y="11181"/>
                  </a:lnTo>
                  <a:lnTo>
                    <a:pt x="14193" y="10514"/>
                  </a:lnTo>
                  <a:lnTo>
                    <a:pt x="15050" y="10288"/>
                  </a:lnTo>
                  <a:lnTo>
                    <a:pt x="14610" y="9562"/>
                  </a:lnTo>
                  <a:lnTo>
                    <a:pt x="13240" y="7228"/>
                  </a:lnTo>
                  <a:lnTo>
                    <a:pt x="14586" y="4978"/>
                  </a:lnTo>
                  <a:lnTo>
                    <a:pt x="15014" y="4251"/>
                  </a:lnTo>
                  <a:lnTo>
                    <a:pt x="14169" y="4025"/>
                  </a:lnTo>
                  <a:lnTo>
                    <a:pt x="11502" y="3323"/>
                  </a:lnTo>
                  <a:lnTo>
                    <a:pt x="10800"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9" y="1874591"/>
              <a:ext cx="478772" cy="464744"/>
            </a:xfrm>
            <a:custGeom>
              <a:avLst/>
              <a:gdLst/>
              <a:ahLst/>
              <a:cxnLst/>
              <a:rect l="l" t="t" r="r" b="b"/>
              <a:pathLst>
                <a:path w="15051" h="14610" extrusionOk="0">
                  <a:moveTo>
                    <a:pt x="4894" y="1275"/>
                  </a:moveTo>
                  <a:lnTo>
                    <a:pt x="7109" y="2513"/>
                  </a:lnTo>
                  <a:lnTo>
                    <a:pt x="7109" y="6323"/>
                  </a:lnTo>
                  <a:lnTo>
                    <a:pt x="4275" y="3561"/>
                  </a:lnTo>
                  <a:lnTo>
                    <a:pt x="4894" y="1275"/>
                  </a:lnTo>
                  <a:close/>
                  <a:moveTo>
                    <a:pt x="10050" y="1251"/>
                  </a:moveTo>
                  <a:lnTo>
                    <a:pt x="10704" y="3644"/>
                  </a:lnTo>
                  <a:lnTo>
                    <a:pt x="7930" y="6323"/>
                  </a:lnTo>
                  <a:lnTo>
                    <a:pt x="7930" y="2430"/>
                  </a:lnTo>
                  <a:lnTo>
                    <a:pt x="7942" y="2430"/>
                  </a:lnTo>
                  <a:lnTo>
                    <a:pt x="10050" y="1251"/>
                  </a:lnTo>
                  <a:close/>
                  <a:moveTo>
                    <a:pt x="3751" y="4227"/>
                  </a:moveTo>
                  <a:lnTo>
                    <a:pt x="6513" y="6906"/>
                  </a:lnTo>
                  <a:lnTo>
                    <a:pt x="2501" y="6906"/>
                  </a:lnTo>
                  <a:lnTo>
                    <a:pt x="1275" y="4870"/>
                  </a:lnTo>
                  <a:lnTo>
                    <a:pt x="3751" y="4227"/>
                  </a:lnTo>
                  <a:close/>
                  <a:moveTo>
                    <a:pt x="11383" y="4132"/>
                  </a:moveTo>
                  <a:lnTo>
                    <a:pt x="13717" y="4751"/>
                  </a:lnTo>
                  <a:lnTo>
                    <a:pt x="12455" y="6906"/>
                  </a:lnTo>
                  <a:lnTo>
                    <a:pt x="8537" y="6906"/>
                  </a:lnTo>
                  <a:lnTo>
                    <a:pt x="11383" y="4132"/>
                  </a:lnTo>
                  <a:close/>
                  <a:moveTo>
                    <a:pt x="12562" y="7728"/>
                  </a:moveTo>
                  <a:lnTo>
                    <a:pt x="13776" y="9764"/>
                  </a:lnTo>
                  <a:lnTo>
                    <a:pt x="11312" y="10407"/>
                  </a:lnTo>
                  <a:lnTo>
                    <a:pt x="8537" y="7728"/>
                  </a:lnTo>
                  <a:close/>
                  <a:moveTo>
                    <a:pt x="6513" y="7728"/>
                  </a:moveTo>
                  <a:lnTo>
                    <a:pt x="3680" y="10478"/>
                  </a:lnTo>
                  <a:lnTo>
                    <a:pt x="1322" y="9871"/>
                  </a:lnTo>
                  <a:lnTo>
                    <a:pt x="2608" y="7728"/>
                  </a:lnTo>
                  <a:close/>
                  <a:moveTo>
                    <a:pt x="7942" y="8299"/>
                  </a:moveTo>
                  <a:lnTo>
                    <a:pt x="10788" y="11062"/>
                  </a:lnTo>
                  <a:lnTo>
                    <a:pt x="10169" y="13336"/>
                  </a:lnTo>
                  <a:lnTo>
                    <a:pt x="7942" y="12097"/>
                  </a:lnTo>
                  <a:lnTo>
                    <a:pt x="7942" y="8299"/>
                  </a:lnTo>
                  <a:close/>
                  <a:moveTo>
                    <a:pt x="7133" y="8299"/>
                  </a:moveTo>
                  <a:lnTo>
                    <a:pt x="7133" y="12205"/>
                  </a:lnTo>
                  <a:lnTo>
                    <a:pt x="7109" y="12205"/>
                  </a:lnTo>
                  <a:lnTo>
                    <a:pt x="5013" y="13383"/>
                  </a:lnTo>
                  <a:lnTo>
                    <a:pt x="4358" y="10978"/>
                  </a:lnTo>
                  <a:lnTo>
                    <a:pt x="7133" y="8299"/>
                  </a:lnTo>
                  <a:close/>
                  <a:moveTo>
                    <a:pt x="10597" y="1"/>
                  </a:moveTo>
                  <a:lnTo>
                    <a:pt x="9835" y="417"/>
                  </a:lnTo>
                  <a:lnTo>
                    <a:pt x="7442" y="1751"/>
                  </a:lnTo>
                  <a:lnTo>
                    <a:pt x="5132" y="465"/>
                  </a:lnTo>
                  <a:lnTo>
                    <a:pt x="4370" y="48"/>
                  </a:lnTo>
                  <a:lnTo>
                    <a:pt x="4144" y="858"/>
                  </a:lnTo>
                  <a:lnTo>
                    <a:pt x="3430" y="3453"/>
                  </a:lnTo>
                  <a:lnTo>
                    <a:pt x="846" y="4120"/>
                  </a:lnTo>
                  <a:lnTo>
                    <a:pt x="1" y="4346"/>
                  </a:lnTo>
                  <a:lnTo>
                    <a:pt x="429" y="5073"/>
                  </a:lnTo>
                  <a:lnTo>
                    <a:pt x="1810" y="7394"/>
                  </a:lnTo>
                  <a:lnTo>
                    <a:pt x="477" y="9645"/>
                  </a:lnTo>
                  <a:lnTo>
                    <a:pt x="36" y="10371"/>
                  </a:lnTo>
                  <a:lnTo>
                    <a:pt x="894" y="10597"/>
                  </a:lnTo>
                  <a:lnTo>
                    <a:pt x="3561" y="11300"/>
                  </a:lnTo>
                  <a:lnTo>
                    <a:pt x="4239" y="13800"/>
                  </a:lnTo>
                  <a:lnTo>
                    <a:pt x="4466" y="14610"/>
                  </a:lnTo>
                  <a:lnTo>
                    <a:pt x="5228" y="14193"/>
                  </a:lnTo>
                  <a:lnTo>
                    <a:pt x="7621" y="12859"/>
                  </a:lnTo>
                  <a:lnTo>
                    <a:pt x="9930" y="14145"/>
                  </a:lnTo>
                  <a:lnTo>
                    <a:pt x="10681" y="14574"/>
                  </a:lnTo>
                  <a:lnTo>
                    <a:pt x="10907" y="13752"/>
                  </a:lnTo>
                  <a:lnTo>
                    <a:pt x="11621" y="11157"/>
                  </a:lnTo>
                  <a:lnTo>
                    <a:pt x="14193" y="10490"/>
                  </a:lnTo>
                  <a:lnTo>
                    <a:pt x="15050" y="10264"/>
                  </a:lnTo>
                  <a:lnTo>
                    <a:pt x="14610" y="9538"/>
                  </a:lnTo>
                  <a:lnTo>
                    <a:pt x="13240" y="7216"/>
                  </a:lnTo>
                  <a:lnTo>
                    <a:pt x="14586" y="4966"/>
                  </a:lnTo>
                  <a:lnTo>
                    <a:pt x="15014" y="4239"/>
                  </a:lnTo>
                  <a:lnTo>
                    <a:pt x="14169" y="4013"/>
                  </a:lnTo>
                  <a:lnTo>
                    <a:pt x="11502" y="3322"/>
                  </a:lnTo>
                  <a:lnTo>
                    <a:pt x="10823" y="822"/>
                  </a:lnTo>
                  <a:lnTo>
                    <a:pt x="1059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9" y="2339304"/>
              <a:ext cx="478772" cy="465126"/>
            </a:xfrm>
            <a:custGeom>
              <a:avLst/>
              <a:gdLst/>
              <a:ahLst/>
              <a:cxnLst/>
              <a:rect l="l" t="t" r="r" b="b"/>
              <a:pathLst>
                <a:path w="15051" h="14622" extrusionOk="0">
                  <a:moveTo>
                    <a:pt x="4894" y="1286"/>
                  </a:moveTo>
                  <a:lnTo>
                    <a:pt x="7109" y="2525"/>
                  </a:lnTo>
                  <a:lnTo>
                    <a:pt x="7109" y="6311"/>
                  </a:lnTo>
                  <a:lnTo>
                    <a:pt x="4275" y="3561"/>
                  </a:lnTo>
                  <a:lnTo>
                    <a:pt x="4894" y="1286"/>
                  </a:lnTo>
                  <a:close/>
                  <a:moveTo>
                    <a:pt x="10050" y="1251"/>
                  </a:moveTo>
                  <a:lnTo>
                    <a:pt x="10704" y="3656"/>
                  </a:lnTo>
                  <a:lnTo>
                    <a:pt x="7930" y="6335"/>
                  </a:lnTo>
                  <a:lnTo>
                    <a:pt x="7930" y="2429"/>
                  </a:lnTo>
                  <a:lnTo>
                    <a:pt x="7942" y="2429"/>
                  </a:lnTo>
                  <a:lnTo>
                    <a:pt x="10050" y="1251"/>
                  </a:lnTo>
                  <a:close/>
                  <a:moveTo>
                    <a:pt x="3751" y="4227"/>
                  </a:moveTo>
                  <a:lnTo>
                    <a:pt x="6513" y="6906"/>
                  </a:lnTo>
                  <a:lnTo>
                    <a:pt x="2501" y="6906"/>
                  </a:lnTo>
                  <a:lnTo>
                    <a:pt x="1275" y="4870"/>
                  </a:lnTo>
                  <a:lnTo>
                    <a:pt x="3751" y="4227"/>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13" y="7716"/>
                  </a:moveTo>
                  <a:lnTo>
                    <a:pt x="3680" y="10478"/>
                  </a:lnTo>
                  <a:lnTo>
                    <a:pt x="1334" y="9871"/>
                  </a:lnTo>
                  <a:lnTo>
                    <a:pt x="2608" y="7716"/>
                  </a:lnTo>
                  <a:close/>
                  <a:moveTo>
                    <a:pt x="7942" y="8299"/>
                  </a:moveTo>
                  <a:lnTo>
                    <a:pt x="10788" y="11050"/>
                  </a:lnTo>
                  <a:lnTo>
                    <a:pt x="10169" y="13324"/>
                  </a:lnTo>
                  <a:lnTo>
                    <a:pt x="7942" y="12085"/>
                  </a:lnTo>
                  <a:lnTo>
                    <a:pt x="7942" y="8299"/>
                  </a:lnTo>
                  <a:close/>
                  <a:moveTo>
                    <a:pt x="7133" y="8311"/>
                  </a:moveTo>
                  <a:lnTo>
                    <a:pt x="7133" y="12193"/>
                  </a:lnTo>
                  <a:lnTo>
                    <a:pt x="7109" y="12193"/>
                  </a:lnTo>
                  <a:lnTo>
                    <a:pt x="5013" y="13383"/>
                  </a:lnTo>
                  <a:lnTo>
                    <a:pt x="4358" y="10990"/>
                  </a:lnTo>
                  <a:lnTo>
                    <a:pt x="7133" y="8311"/>
                  </a:lnTo>
                  <a:close/>
                  <a:moveTo>
                    <a:pt x="10585" y="1"/>
                  </a:moveTo>
                  <a:lnTo>
                    <a:pt x="9823" y="417"/>
                  </a:lnTo>
                  <a:lnTo>
                    <a:pt x="7430"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61" y="11300"/>
                  </a:lnTo>
                  <a:lnTo>
                    <a:pt x="4239" y="13800"/>
                  </a:lnTo>
                  <a:lnTo>
                    <a:pt x="4466" y="14621"/>
                  </a:lnTo>
                  <a:lnTo>
                    <a:pt x="5228" y="14205"/>
                  </a:lnTo>
                  <a:lnTo>
                    <a:pt x="7621" y="12859"/>
                  </a:lnTo>
                  <a:lnTo>
                    <a:pt x="9930" y="14157"/>
                  </a:lnTo>
                  <a:lnTo>
                    <a:pt x="10681" y="14574"/>
                  </a:lnTo>
                  <a:lnTo>
                    <a:pt x="10907" y="13752"/>
                  </a:lnTo>
                  <a:lnTo>
                    <a:pt x="11621" y="11169"/>
                  </a:lnTo>
                  <a:lnTo>
                    <a:pt x="14193" y="10502"/>
                  </a:lnTo>
                  <a:lnTo>
                    <a:pt x="15050" y="10276"/>
                  </a:lnTo>
                  <a:lnTo>
                    <a:pt x="14610" y="9549"/>
                  </a:lnTo>
                  <a:lnTo>
                    <a:pt x="13229" y="7228"/>
                  </a:lnTo>
                  <a:lnTo>
                    <a:pt x="14562" y="4977"/>
                  </a:lnTo>
                  <a:lnTo>
                    <a:pt x="15003" y="4251"/>
                  </a:lnTo>
                  <a:lnTo>
                    <a:pt x="14157" y="4025"/>
                  </a:lnTo>
                  <a:lnTo>
                    <a:pt x="11490" y="3322"/>
                  </a:lnTo>
                  <a:lnTo>
                    <a:pt x="10800" y="822"/>
                  </a:lnTo>
                  <a:lnTo>
                    <a:pt x="1058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82535" y="3734204"/>
              <a:ext cx="478359" cy="464744"/>
            </a:xfrm>
            <a:custGeom>
              <a:avLst/>
              <a:gdLst/>
              <a:ahLst/>
              <a:cxnLst/>
              <a:rect l="l" t="t" r="r" b="b"/>
              <a:pathLst>
                <a:path w="15038" h="14610" extrusionOk="0">
                  <a:moveTo>
                    <a:pt x="4894" y="1274"/>
                  </a:moveTo>
                  <a:lnTo>
                    <a:pt x="7108" y="2512"/>
                  </a:lnTo>
                  <a:lnTo>
                    <a:pt x="7108" y="6311"/>
                  </a:lnTo>
                  <a:lnTo>
                    <a:pt x="4263" y="3560"/>
                  </a:lnTo>
                  <a:lnTo>
                    <a:pt x="4894" y="1274"/>
                  </a:lnTo>
                  <a:close/>
                  <a:moveTo>
                    <a:pt x="10037" y="1238"/>
                  </a:moveTo>
                  <a:lnTo>
                    <a:pt x="10692" y="3632"/>
                  </a:lnTo>
                  <a:lnTo>
                    <a:pt x="7930" y="6311"/>
                  </a:lnTo>
                  <a:lnTo>
                    <a:pt x="7930" y="2405"/>
                  </a:lnTo>
                  <a:lnTo>
                    <a:pt x="7942" y="2405"/>
                  </a:lnTo>
                  <a:lnTo>
                    <a:pt x="10037" y="1238"/>
                  </a:lnTo>
                  <a:close/>
                  <a:moveTo>
                    <a:pt x="3751" y="4215"/>
                  </a:moveTo>
                  <a:lnTo>
                    <a:pt x="6513" y="6894"/>
                  </a:lnTo>
                  <a:lnTo>
                    <a:pt x="2501" y="6894"/>
                  </a:lnTo>
                  <a:lnTo>
                    <a:pt x="1286" y="4846"/>
                  </a:lnTo>
                  <a:lnTo>
                    <a:pt x="3751" y="4215"/>
                  </a:lnTo>
                  <a:close/>
                  <a:moveTo>
                    <a:pt x="11383" y="4132"/>
                  </a:moveTo>
                  <a:lnTo>
                    <a:pt x="13716" y="4751"/>
                  </a:lnTo>
                  <a:lnTo>
                    <a:pt x="12442" y="6894"/>
                  </a:lnTo>
                  <a:lnTo>
                    <a:pt x="8525" y="6894"/>
                  </a:lnTo>
                  <a:lnTo>
                    <a:pt x="11383" y="4132"/>
                  </a:lnTo>
                  <a:close/>
                  <a:moveTo>
                    <a:pt x="12561" y="7704"/>
                  </a:moveTo>
                  <a:lnTo>
                    <a:pt x="13776" y="9751"/>
                  </a:lnTo>
                  <a:lnTo>
                    <a:pt x="11311" y="10382"/>
                  </a:lnTo>
                  <a:lnTo>
                    <a:pt x="8537" y="7704"/>
                  </a:lnTo>
                  <a:close/>
                  <a:moveTo>
                    <a:pt x="6513" y="7704"/>
                  </a:moveTo>
                  <a:lnTo>
                    <a:pt x="3655" y="10466"/>
                  </a:lnTo>
                  <a:lnTo>
                    <a:pt x="1322" y="9847"/>
                  </a:lnTo>
                  <a:lnTo>
                    <a:pt x="2596" y="7704"/>
                  </a:lnTo>
                  <a:close/>
                  <a:moveTo>
                    <a:pt x="7942" y="8287"/>
                  </a:moveTo>
                  <a:lnTo>
                    <a:pt x="10787" y="11037"/>
                  </a:lnTo>
                  <a:lnTo>
                    <a:pt x="10156" y="13323"/>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11" y="417"/>
                  </a:lnTo>
                  <a:lnTo>
                    <a:pt x="7418" y="1750"/>
                  </a:lnTo>
                  <a:lnTo>
                    <a:pt x="5120" y="465"/>
                  </a:lnTo>
                  <a:lnTo>
                    <a:pt x="4358" y="48"/>
                  </a:lnTo>
                  <a:lnTo>
                    <a:pt x="4132" y="857"/>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53" y="14609"/>
                  </a:lnTo>
                  <a:lnTo>
                    <a:pt x="5215" y="14192"/>
                  </a:lnTo>
                  <a:lnTo>
                    <a:pt x="7608" y="12859"/>
                  </a:lnTo>
                  <a:lnTo>
                    <a:pt x="9918" y="14157"/>
                  </a:lnTo>
                  <a:lnTo>
                    <a:pt x="10680" y="14573"/>
                  </a:lnTo>
                  <a:lnTo>
                    <a:pt x="10906" y="13752"/>
                  </a:lnTo>
                  <a:lnTo>
                    <a:pt x="11621" y="11156"/>
                  </a:lnTo>
                  <a:lnTo>
                    <a:pt x="14192" y="10490"/>
                  </a:lnTo>
                  <a:lnTo>
                    <a:pt x="15038" y="10263"/>
                  </a:lnTo>
                  <a:lnTo>
                    <a:pt x="14609" y="9537"/>
                  </a:lnTo>
                  <a:lnTo>
                    <a:pt x="13228" y="7215"/>
                  </a:lnTo>
                  <a:lnTo>
                    <a:pt x="14562" y="4965"/>
                  </a:lnTo>
                  <a:lnTo>
                    <a:pt x="14990" y="4239"/>
                  </a:lnTo>
                  <a:lnTo>
                    <a:pt x="14145" y="4013"/>
                  </a:lnTo>
                  <a:lnTo>
                    <a:pt x="11478"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482535" y="4198916"/>
              <a:ext cx="478359" cy="465094"/>
            </a:xfrm>
            <a:custGeom>
              <a:avLst/>
              <a:gdLst/>
              <a:ahLst/>
              <a:cxnLst/>
              <a:rect l="l" t="t" r="r" b="b"/>
              <a:pathLst>
                <a:path w="15038" h="14621" extrusionOk="0">
                  <a:moveTo>
                    <a:pt x="4894" y="1286"/>
                  </a:moveTo>
                  <a:lnTo>
                    <a:pt x="7108" y="2512"/>
                  </a:lnTo>
                  <a:lnTo>
                    <a:pt x="7108" y="6310"/>
                  </a:lnTo>
                  <a:lnTo>
                    <a:pt x="4263" y="3560"/>
                  </a:lnTo>
                  <a:lnTo>
                    <a:pt x="4894" y="1286"/>
                  </a:lnTo>
                  <a:close/>
                  <a:moveTo>
                    <a:pt x="10037" y="1238"/>
                  </a:moveTo>
                  <a:lnTo>
                    <a:pt x="10692" y="3632"/>
                  </a:lnTo>
                  <a:lnTo>
                    <a:pt x="7930" y="6310"/>
                  </a:lnTo>
                  <a:lnTo>
                    <a:pt x="7930" y="2417"/>
                  </a:lnTo>
                  <a:lnTo>
                    <a:pt x="7942" y="2417"/>
                  </a:lnTo>
                  <a:lnTo>
                    <a:pt x="10037" y="1238"/>
                  </a:lnTo>
                  <a:close/>
                  <a:moveTo>
                    <a:pt x="11383" y="4132"/>
                  </a:moveTo>
                  <a:lnTo>
                    <a:pt x="13716" y="4739"/>
                  </a:lnTo>
                  <a:lnTo>
                    <a:pt x="12442" y="6882"/>
                  </a:lnTo>
                  <a:lnTo>
                    <a:pt x="8525" y="6882"/>
                  </a:lnTo>
                  <a:lnTo>
                    <a:pt x="11383" y="4132"/>
                  </a:lnTo>
                  <a:close/>
                  <a:moveTo>
                    <a:pt x="3751" y="4215"/>
                  </a:moveTo>
                  <a:lnTo>
                    <a:pt x="6513" y="6894"/>
                  </a:lnTo>
                  <a:lnTo>
                    <a:pt x="2501" y="6894"/>
                  </a:lnTo>
                  <a:lnTo>
                    <a:pt x="1274" y="4858"/>
                  </a:lnTo>
                  <a:lnTo>
                    <a:pt x="3751" y="4215"/>
                  </a:lnTo>
                  <a:close/>
                  <a:moveTo>
                    <a:pt x="12561" y="7715"/>
                  </a:moveTo>
                  <a:lnTo>
                    <a:pt x="13776" y="9751"/>
                  </a:lnTo>
                  <a:lnTo>
                    <a:pt x="11311" y="10394"/>
                  </a:lnTo>
                  <a:lnTo>
                    <a:pt x="8537" y="7715"/>
                  </a:lnTo>
                  <a:close/>
                  <a:moveTo>
                    <a:pt x="6513" y="7715"/>
                  </a:moveTo>
                  <a:lnTo>
                    <a:pt x="3667" y="10466"/>
                  </a:lnTo>
                  <a:lnTo>
                    <a:pt x="1334" y="9859"/>
                  </a:lnTo>
                  <a:lnTo>
                    <a:pt x="2620" y="7715"/>
                  </a:lnTo>
                  <a:close/>
                  <a:moveTo>
                    <a:pt x="7942" y="8299"/>
                  </a:moveTo>
                  <a:lnTo>
                    <a:pt x="10787" y="11049"/>
                  </a:lnTo>
                  <a:lnTo>
                    <a:pt x="10156" y="13323"/>
                  </a:lnTo>
                  <a:lnTo>
                    <a:pt x="7942" y="12085"/>
                  </a:lnTo>
                  <a:lnTo>
                    <a:pt x="7942" y="8299"/>
                  </a:lnTo>
                  <a:close/>
                  <a:moveTo>
                    <a:pt x="7120" y="8299"/>
                  </a:moveTo>
                  <a:lnTo>
                    <a:pt x="7120" y="12192"/>
                  </a:lnTo>
                  <a:lnTo>
                    <a:pt x="7108" y="12192"/>
                  </a:lnTo>
                  <a:lnTo>
                    <a:pt x="5013" y="13371"/>
                  </a:lnTo>
                  <a:lnTo>
                    <a:pt x="4358" y="10978"/>
                  </a:lnTo>
                  <a:lnTo>
                    <a:pt x="7120" y="8299"/>
                  </a:lnTo>
                  <a:close/>
                  <a:moveTo>
                    <a:pt x="10573" y="0"/>
                  </a:moveTo>
                  <a:lnTo>
                    <a:pt x="9811" y="417"/>
                  </a:lnTo>
                  <a:lnTo>
                    <a:pt x="7418" y="1762"/>
                  </a:lnTo>
                  <a:lnTo>
                    <a:pt x="5120" y="465"/>
                  </a:lnTo>
                  <a:lnTo>
                    <a:pt x="4358" y="48"/>
                  </a:lnTo>
                  <a:lnTo>
                    <a:pt x="4132" y="869"/>
                  </a:lnTo>
                  <a:lnTo>
                    <a:pt x="3417" y="3453"/>
                  </a:lnTo>
                  <a:lnTo>
                    <a:pt x="846" y="4132"/>
                  </a:lnTo>
                  <a:lnTo>
                    <a:pt x="0" y="4346"/>
                  </a:lnTo>
                  <a:lnTo>
                    <a:pt x="429" y="5084"/>
                  </a:lnTo>
                  <a:lnTo>
                    <a:pt x="1810" y="7406"/>
                  </a:lnTo>
                  <a:lnTo>
                    <a:pt x="476" y="9644"/>
                  </a:lnTo>
                  <a:lnTo>
                    <a:pt x="36" y="10382"/>
                  </a:lnTo>
                  <a:lnTo>
                    <a:pt x="893" y="10597"/>
                  </a:lnTo>
                  <a:lnTo>
                    <a:pt x="3548" y="11299"/>
                  </a:lnTo>
                  <a:lnTo>
                    <a:pt x="4239" y="13799"/>
                  </a:lnTo>
                  <a:lnTo>
                    <a:pt x="4453" y="14621"/>
                  </a:lnTo>
                  <a:lnTo>
                    <a:pt x="5215" y="14204"/>
                  </a:lnTo>
                  <a:lnTo>
                    <a:pt x="7608" y="12859"/>
                  </a:lnTo>
                  <a:lnTo>
                    <a:pt x="9918" y="14157"/>
                  </a:lnTo>
                  <a:lnTo>
                    <a:pt x="10680" y="14573"/>
                  </a:lnTo>
                  <a:lnTo>
                    <a:pt x="10906" y="13752"/>
                  </a:lnTo>
                  <a:lnTo>
                    <a:pt x="11621" y="11168"/>
                  </a:lnTo>
                  <a:lnTo>
                    <a:pt x="14192" y="10501"/>
                  </a:lnTo>
                  <a:lnTo>
                    <a:pt x="15038" y="10275"/>
                  </a:lnTo>
                  <a:lnTo>
                    <a:pt x="14609" y="9549"/>
                  </a:lnTo>
                  <a:lnTo>
                    <a:pt x="13228" y="7227"/>
                  </a:lnTo>
                  <a:lnTo>
                    <a:pt x="14562" y="4977"/>
                  </a:lnTo>
                  <a:lnTo>
                    <a:pt x="14990" y="4251"/>
                  </a:lnTo>
                  <a:lnTo>
                    <a:pt x="14145" y="4024"/>
                  </a:lnTo>
                  <a:lnTo>
                    <a:pt x="11478" y="3322"/>
                  </a:lnTo>
                  <a:lnTo>
                    <a:pt x="10799" y="822"/>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482535" y="4663629"/>
              <a:ext cx="478359" cy="464744"/>
            </a:xfrm>
            <a:custGeom>
              <a:avLst/>
              <a:gdLst/>
              <a:ahLst/>
              <a:cxnLst/>
              <a:rect l="l" t="t" r="r" b="b"/>
              <a:pathLst>
                <a:path w="15038" h="14610" extrusionOk="0">
                  <a:moveTo>
                    <a:pt x="4894" y="1286"/>
                  </a:moveTo>
                  <a:lnTo>
                    <a:pt x="7108" y="2524"/>
                  </a:lnTo>
                  <a:lnTo>
                    <a:pt x="7108" y="6322"/>
                  </a:lnTo>
                  <a:lnTo>
                    <a:pt x="4263" y="3572"/>
                  </a:lnTo>
                  <a:lnTo>
                    <a:pt x="4894" y="1286"/>
                  </a:lnTo>
                  <a:close/>
                  <a:moveTo>
                    <a:pt x="10037" y="1250"/>
                  </a:moveTo>
                  <a:lnTo>
                    <a:pt x="10692" y="3643"/>
                  </a:lnTo>
                  <a:lnTo>
                    <a:pt x="7930" y="6322"/>
                  </a:lnTo>
                  <a:lnTo>
                    <a:pt x="7930" y="2417"/>
                  </a:lnTo>
                  <a:lnTo>
                    <a:pt x="7942" y="2417"/>
                  </a:lnTo>
                  <a:lnTo>
                    <a:pt x="10037" y="1250"/>
                  </a:lnTo>
                  <a:close/>
                  <a:moveTo>
                    <a:pt x="3751" y="4203"/>
                  </a:moveTo>
                  <a:lnTo>
                    <a:pt x="6513" y="6882"/>
                  </a:lnTo>
                  <a:lnTo>
                    <a:pt x="2501" y="6882"/>
                  </a:lnTo>
                  <a:lnTo>
                    <a:pt x="1274" y="4846"/>
                  </a:lnTo>
                  <a:lnTo>
                    <a:pt x="3751" y="4203"/>
                  </a:lnTo>
                  <a:close/>
                  <a:moveTo>
                    <a:pt x="11383" y="4132"/>
                  </a:moveTo>
                  <a:lnTo>
                    <a:pt x="13716" y="4739"/>
                  </a:lnTo>
                  <a:lnTo>
                    <a:pt x="12442" y="6882"/>
                  </a:lnTo>
                  <a:lnTo>
                    <a:pt x="8525" y="6882"/>
                  </a:lnTo>
                  <a:lnTo>
                    <a:pt x="11383" y="4132"/>
                  </a:lnTo>
                  <a:close/>
                  <a:moveTo>
                    <a:pt x="12561" y="7715"/>
                  </a:moveTo>
                  <a:lnTo>
                    <a:pt x="13776" y="9763"/>
                  </a:lnTo>
                  <a:lnTo>
                    <a:pt x="11311" y="10394"/>
                  </a:lnTo>
                  <a:lnTo>
                    <a:pt x="8537" y="7715"/>
                  </a:lnTo>
                  <a:close/>
                  <a:moveTo>
                    <a:pt x="6513" y="7715"/>
                  </a:moveTo>
                  <a:lnTo>
                    <a:pt x="3667" y="10478"/>
                  </a:lnTo>
                  <a:lnTo>
                    <a:pt x="1334" y="9858"/>
                  </a:lnTo>
                  <a:lnTo>
                    <a:pt x="2620" y="7715"/>
                  </a:lnTo>
                  <a:close/>
                  <a:moveTo>
                    <a:pt x="7942" y="8287"/>
                  </a:moveTo>
                  <a:lnTo>
                    <a:pt x="10787" y="11037"/>
                  </a:lnTo>
                  <a:lnTo>
                    <a:pt x="10156" y="13311"/>
                  </a:lnTo>
                  <a:lnTo>
                    <a:pt x="7942" y="12085"/>
                  </a:lnTo>
                  <a:lnTo>
                    <a:pt x="7942" y="8287"/>
                  </a:lnTo>
                  <a:close/>
                  <a:moveTo>
                    <a:pt x="7120" y="8299"/>
                  </a:moveTo>
                  <a:lnTo>
                    <a:pt x="7120" y="12204"/>
                  </a:lnTo>
                  <a:lnTo>
                    <a:pt x="7108" y="12204"/>
                  </a:lnTo>
                  <a:lnTo>
                    <a:pt x="5013" y="13371"/>
                  </a:lnTo>
                  <a:lnTo>
                    <a:pt x="4358" y="10978"/>
                  </a:lnTo>
                  <a:lnTo>
                    <a:pt x="7120" y="8299"/>
                  </a:lnTo>
                  <a:close/>
                  <a:moveTo>
                    <a:pt x="10573" y="0"/>
                  </a:moveTo>
                  <a:lnTo>
                    <a:pt x="9811" y="405"/>
                  </a:lnTo>
                  <a:lnTo>
                    <a:pt x="7418" y="1750"/>
                  </a:lnTo>
                  <a:lnTo>
                    <a:pt x="5120" y="453"/>
                  </a:lnTo>
                  <a:lnTo>
                    <a:pt x="4358" y="36"/>
                  </a:lnTo>
                  <a:lnTo>
                    <a:pt x="4132" y="857"/>
                  </a:lnTo>
                  <a:lnTo>
                    <a:pt x="3417" y="3441"/>
                  </a:lnTo>
                  <a:lnTo>
                    <a:pt x="846" y="4120"/>
                  </a:lnTo>
                  <a:lnTo>
                    <a:pt x="0" y="4334"/>
                  </a:lnTo>
                  <a:lnTo>
                    <a:pt x="429" y="5072"/>
                  </a:lnTo>
                  <a:lnTo>
                    <a:pt x="1810" y="7394"/>
                  </a:lnTo>
                  <a:lnTo>
                    <a:pt x="476" y="9632"/>
                  </a:lnTo>
                  <a:lnTo>
                    <a:pt x="36" y="10370"/>
                  </a:lnTo>
                  <a:lnTo>
                    <a:pt x="893" y="10597"/>
                  </a:lnTo>
                  <a:lnTo>
                    <a:pt x="3548" y="11287"/>
                  </a:lnTo>
                  <a:lnTo>
                    <a:pt x="4239" y="13788"/>
                  </a:lnTo>
                  <a:lnTo>
                    <a:pt x="4453" y="14609"/>
                  </a:lnTo>
                  <a:lnTo>
                    <a:pt x="5215" y="14192"/>
                  </a:lnTo>
                  <a:lnTo>
                    <a:pt x="7608" y="12859"/>
                  </a:lnTo>
                  <a:lnTo>
                    <a:pt x="9918" y="14145"/>
                  </a:lnTo>
                  <a:lnTo>
                    <a:pt x="10680" y="14561"/>
                  </a:lnTo>
                  <a:lnTo>
                    <a:pt x="10906" y="13752"/>
                  </a:lnTo>
                  <a:lnTo>
                    <a:pt x="11621" y="11156"/>
                  </a:lnTo>
                  <a:lnTo>
                    <a:pt x="14192" y="10489"/>
                  </a:lnTo>
                  <a:lnTo>
                    <a:pt x="15038" y="10263"/>
                  </a:lnTo>
                  <a:lnTo>
                    <a:pt x="14609" y="9537"/>
                  </a:lnTo>
                  <a:lnTo>
                    <a:pt x="13228" y="7215"/>
                  </a:lnTo>
                  <a:lnTo>
                    <a:pt x="14562" y="4965"/>
                  </a:lnTo>
                  <a:lnTo>
                    <a:pt x="14990" y="4239"/>
                  </a:lnTo>
                  <a:lnTo>
                    <a:pt x="14145" y="4012"/>
                  </a:lnTo>
                  <a:lnTo>
                    <a:pt x="11478" y="3310"/>
                  </a:lnTo>
                  <a:lnTo>
                    <a:pt x="10799" y="810"/>
                  </a:lnTo>
                  <a:lnTo>
                    <a:pt x="10573"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9" y="4663629"/>
              <a:ext cx="478772" cy="464744"/>
            </a:xfrm>
            <a:custGeom>
              <a:avLst/>
              <a:gdLst/>
              <a:ahLst/>
              <a:cxnLst/>
              <a:rect l="l" t="t" r="r" b="b"/>
              <a:pathLst>
                <a:path w="15051" h="14610" extrusionOk="0">
                  <a:moveTo>
                    <a:pt x="4894" y="1286"/>
                  </a:moveTo>
                  <a:lnTo>
                    <a:pt x="7109" y="2524"/>
                  </a:lnTo>
                  <a:lnTo>
                    <a:pt x="7109" y="6322"/>
                  </a:lnTo>
                  <a:lnTo>
                    <a:pt x="4275" y="3548"/>
                  </a:lnTo>
                  <a:lnTo>
                    <a:pt x="4894" y="1286"/>
                  </a:lnTo>
                  <a:close/>
                  <a:moveTo>
                    <a:pt x="10050" y="1250"/>
                  </a:moveTo>
                  <a:lnTo>
                    <a:pt x="10704" y="3643"/>
                  </a:lnTo>
                  <a:lnTo>
                    <a:pt x="7930" y="6322"/>
                  </a:lnTo>
                  <a:lnTo>
                    <a:pt x="7930" y="2417"/>
                  </a:lnTo>
                  <a:lnTo>
                    <a:pt x="7942" y="2417"/>
                  </a:lnTo>
                  <a:lnTo>
                    <a:pt x="10050" y="1250"/>
                  </a:lnTo>
                  <a:close/>
                  <a:moveTo>
                    <a:pt x="3751" y="4203"/>
                  </a:moveTo>
                  <a:lnTo>
                    <a:pt x="6513" y="6882"/>
                  </a:lnTo>
                  <a:lnTo>
                    <a:pt x="2489" y="6882"/>
                  </a:lnTo>
                  <a:lnTo>
                    <a:pt x="1263" y="4846"/>
                  </a:lnTo>
                  <a:lnTo>
                    <a:pt x="3751" y="4203"/>
                  </a:lnTo>
                  <a:close/>
                  <a:moveTo>
                    <a:pt x="11383" y="4132"/>
                  </a:moveTo>
                  <a:lnTo>
                    <a:pt x="13717" y="4739"/>
                  </a:lnTo>
                  <a:lnTo>
                    <a:pt x="12443" y="6882"/>
                  </a:lnTo>
                  <a:lnTo>
                    <a:pt x="8537" y="6882"/>
                  </a:lnTo>
                  <a:lnTo>
                    <a:pt x="11383" y="4132"/>
                  </a:lnTo>
                  <a:close/>
                  <a:moveTo>
                    <a:pt x="12562" y="7715"/>
                  </a:moveTo>
                  <a:lnTo>
                    <a:pt x="13776" y="9763"/>
                  </a:lnTo>
                  <a:lnTo>
                    <a:pt x="11312" y="10394"/>
                  </a:lnTo>
                  <a:lnTo>
                    <a:pt x="8537" y="7715"/>
                  </a:lnTo>
                  <a:close/>
                  <a:moveTo>
                    <a:pt x="6513" y="7715"/>
                  </a:moveTo>
                  <a:lnTo>
                    <a:pt x="3680" y="10478"/>
                  </a:lnTo>
                  <a:lnTo>
                    <a:pt x="1322" y="9858"/>
                  </a:lnTo>
                  <a:lnTo>
                    <a:pt x="2608" y="7715"/>
                  </a:lnTo>
                  <a:close/>
                  <a:moveTo>
                    <a:pt x="7942" y="8287"/>
                  </a:moveTo>
                  <a:lnTo>
                    <a:pt x="10788" y="11037"/>
                  </a:lnTo>
                  <a:lnTo>
                    <a:pt x="10169" y="13311"/>
                  </a:lnTo>
                  <a:lnTo>
                    <a:pt x="7942" y="12085"/>
                  </a:lnTo>
                  <a:lnTo>
                    <a:pt x="7942" y="8287"/>
                  </a:lnTo>
                  <a:close/>
                  <a:moveTo>
                    <a:pt x="7133" y="8299"/>
                  </a:moveTo>
                  <a:lnTo>
                    <a:pt x="7133" y="12204"/>
                  </a:lnTo>
                  <a:lnTo>
                    <a:pt x="7109" y="12204"/>
                  </a:lnTo>
                  <a:lnTo>
                    <a:pt x="5013" y="13371"/>
                  </a:lnTo>
                  <a:lnTo>
                    <a:pt x="4358" y="10978"/>
                  </a:lnTo>
                  <a:lnTo>
                    <a:pt x="7133" y="8299"/>
                  </a:lnTo>
                  <a:close/>
                  <a:moveTo>
                    <a:pt x="10585" y="0"/>
                  </a:moveTo>
                  <a:lnTo>
                    <a:pt x="9823" y="405"/>
                  </a:lnTo>
                  <a:lnTo>
                    <a:pt x="7430" y="1750"/>
                  </a:lnTo>
                  <a:lnTo>
                    <a:pt x="5120" y="476"/>
                  </a:lnTo>
                  <a:lnTo>
                    <a:pt x="4358" y="60"/>
                  </a:lnTo>
                  <a:lnTo>
                    <a:pt x="4132" y="869"/>
                  </a:lnTo>
                  <a:lnTo>
                    <a:pt x="3418" y="3465"/>
                  </a:lnTo>
                  <a:lnTo>
                    <a:pt x="846" y="4120"/>
                  </a:lnTo>
                  <a:lnTo>
                    <a:pt x="1" y="4346"/>
                  </a:lnTo>
                  <a:lnTo>
                    <a:pt x="429" y="5072"/>
                  </a:lnTo>
                  <a:lnTo>
                    <a:pt x="1810" y="7394"/>
                  </a:lnTo>
                  <a:lnTo>
                    <a:pt x="477" y="9632"/>
                  </a:lnTo>
                  <a:lnTo>
                    <a:pt x="36"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50" y="10263"/>
                  </a:lnTo>
                  <a:lnTo>
                    <a:pt x="14610" y="9537"/>
                  </a:lnTo>
                  <a:lnTo>
                    <a:pt x="13229" y="7215"/>
                  </a:lnTo>
                  <a:lnTo>
                    <a:pt x="14562" y="4965"/>
                  </a:lnTo>
                  <a:lnTo>
                    <a:pt x="15003" y="4239"/>
                  </a:lnTo>
                  <a:lnTo>
                    <a:pt x="14157" y="4012"/>
                  </a:lnTo>
                  <a:lnTo>
                    <a:pt x="11490" y="3310"/>
                  </a:lnTo>
                  <a:lnTo>
                    <a:pt x="10800" y="810"/>
                  </a:lnTo>
                  <a:lnTo>
                    <a:pt x="1058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1074200" y="284620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9"/>
          <p:cNvSpPr txBox="1">
            <a:spLocks noGrp="1"/>
          </p:cNvSpPr>
          <p:nvPr>
            <p:ph type="title"/>
          </p:nvPr>
        </p:nvSpPr>
        <p:spPr>
          <a:xfrm>
            <a:off x="4985225" y="1632075"/>
            <a:ext cx="2688300" cy="6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30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97" name="Google Shape;397;p9"/>
          <p:cNvSpPr txBox="1">
            <a:spLocks noGrp="1"/>
          </p:cNvSpPr>
          <p:nvPr>
            <p:ph type="subTitle" idx="1"/>
          </p:nvPr>
        </p:nvSpPr>
        <p:spPr>
          <a:xfrm>
            <a:off x="4985225" y="2258000"/>
            <a:ext cx="2688300" cy="14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A2E21"/>
              </a:buClr>
              <a:buSzPts val="1600"/>
              <a:buNone/>
              <a:defRPr sz="1600">
                <a:solidFill>
                  <a:srgbClr val="2A2E21"/>
                </a:solidFill>
              </a:defRPr>
            </a:lvl1pPr>
            <a:lvl2pPr lvl="1" rtl="0">
              <a:lnSpc>
                <a:spcPct val="100000"/>
              </a:lnSpc>
              <a:spcBef>
                <a:spcPts val="0"/>
              </a:spcBef>
              <a:spcAft>
                <a:spcPts val="0"/>
              </a:spcAft>
              <a:buClr>
                <a:srgbClr val="2A2E21"/>
              </a:buClr>
              <a:buSzPts val="1200"/>
              <a:buNone/>
              <a:defRPr sz="1200">
                <a:solidFill>
                  <a:srgbClr val="2A2E21"/>
                </a:solidFill>
              </a:defRPr>
            </a:lvl2pPr>
            <a:lvl3pPr lvl="2" rtl="0">
              <a:lnSpc>
                <a:spcPct val="100000"/>
              </a:lnSpc>
              <a:spcBef>
                <a:spcPts val="0"/>
              </a:spcBef>
              <a:spcAft>
                <a:spcPts val="0"/>
              </a:spcAft>
              <a:buClr>
                <a:srgbClr val="2A2E21"/>
              </a:buClr>
              <a:buSzPts val="1200"/>
              <a:buNone/>
              <a:defRPr sz="1200">
                <a:solidFill>
                  <a:srgbClr val="2A2E21"/>
                </a:solidFill>
              </a:defRPr>
            </a:lvl3pPr>
            <a:lvl4pPr lvl="3" rtl="0">
              <a:lnSpc>
                <a:spcPct val="100000"/>
              </a:lnSpc>
              <a:spcBef>
                <a:spcPts val="0"/>
              </a:spcBef>
              <a:spcAft>
                <a:spcPts val="0"/>
              </a:spcAft>
              <a:buClr>
                <a:srgbClr val="2A2E21"/>
              </a:buClr>
              <a:buSzPts val="1200"/>
              <a:buNone/>
              <a:defRPr sz="1200">
                <a:solidFill>
                  <a:srgbClr val="2A2E21"/>
                </a:solidFill>
              </a:defRPr>
            </a:lvl4pPr>
            <a:lvl5pPr lvl="4" rtl="0">
              <a:lnSpc>
                <a:spcPct val="100000"/>
              </a:lnSpc>
              <a:spcBef>
                <a:spcPts val="0"/>
              </a:spcBef>
              <a:spcAft>
                <a:spcPts val="0"/>
              </a:spcAft>
              <a:buClr>
                <a:srgbClr val="2A2E21"/>
              </a:buClr>
              <a:buSzPts val="1200"/>
              <a:buNone/>
              <a:defRPr sz="1200">
                <a:solidFill>
                  <a:srgbClr val="2A2E21"/>
                </a:solidFill>
              </a:defRPr>
            </a:lvl5pPr>
            <a:lvl6pPr lvl="5" rtl="0">
              <a:lnSpc>
                <a:spcPct val="100000"/>
              </a:lnSpc>
              <a:spcBef>
                <a:spcPts val="0"/>
              </a:spcBef>
              <a:spcAft>
                <a:spcPts val="0"/>
              </a:spcAft>
              <a:buClr>
                <a:srgbClr val="2A2E21"/>
              </a:buClr>
              <a:buSzPts val="1200"/>
              <a:buNone/>
              <a:defRPr sz="1200">
                <a:solidFill>
                  <a:srgbClr val="2A2E21"/>
                </a:solidFill>
              </a:defRPr>
            </a:lvl6pPr>
            <a:lvl7pPr lvl="6" rtl="0">
              <a:lnSpc>
                <a:spcPct val="100000"/>
              </a:lnSpc>
              <a:spcBef>
                <a:spcPts val="0"/>
              </a:spcBef>
              <a:spcAft>
                <a:spcPts val="0"/>
              </a:spcAft>
              <a:buClr>
                <a:srgbClr val="2A2E21"/>
              </a:buClr>
              <a:buSzPts val="1200"/>
              <a:buNone/>
              <a:defRPr sz="1200">
                <a:solidFill>
                  <a:srgbClr val="2A2E21"/>
                </a:solidFill>
              </a:defRPr>
            </a:lvl7pPr>
            <a:lvl8pPr lvl="7" rtl="0">
              <a:lnSpc>
                <a:spcPct val="100000"/>
              </a:lnSpc>
              <a:spcBef>
                <a:spcPts val="0"/>
              </a:spcBef>
              <a:spcAft>
                <a:spcPts val="0"/>
              </a:spcAft>
              <a:buClr>
                <a:srgbClr val="2A2E21"/>
              </a:buClr>
              <a:buSzPts val="1200"/>
              <a:buNone/>
              <a:defRPr sz="1200">
                <a:solidFill>
                  <a:srgbClr val="2A2E21"/>
                </a:solidFill>
              </a:defRPr>
            </a:lvl8pPr>
            <a:lvl9pPr lvl="8" rtl="0">
              <a:lnSpc>
                <a:spcPct val="100000"/>
              </a:lnSpc>
              <a:spcBef>
                <a:spcPts val="0"/>
              </a:spcBef>
              <a:spcAft>
                <a:spcPts val="0"/>
              </a:spcAft>
              <a:buClr>
                <a:srgbClr val="2A2E21"/>
              </a:buClr>
              <a:buSzPts val="1200"/>
              <a:buNone/>
              <a:defRPr sz="1200">
                <a:solidFill>
                  <a:srgbClr val="2A2E2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8"/>
        <p:cNvGrpSpPr/>
        <p:nvPr/>
      </p:nvGrpSpPr>
      <p:grpSpPr>
        <a:xfrm>
          <a:off x="0" y="0"/>
          <a:ext cx="0" cy="0"/>
          <a:chOff x="0" y="0"/>
          <a:chExt cx="0" cy="0"/>
        </a:xfrm>
      </p:grpSpPr>
      <p:sp>
        <p:nvSpPr>
          <p:cNvPr id="399" name="Google Shape;399;p10"/>
          <p:cNvSpPr txBox="1">
            <a:spLocks noGrp="1"/>
          </p:cNvSpPr>
          <p:nvPr>
            <p:ph type="title"/>
          </p:nvPr>
        </p:nvSpPr>
        <p:spPr>
          <a:xfrm>
            <a:off x="2916900" y="3038050"/>
            <a:ext cx="3310200" cy="151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
    <p:bg>
      <p:bgPr>
        <a:gradFill>
          <a:gsLst>
            <a:gs pos="0">
              <a:schemeClr val="accent3"/>
            </a:gs>
            <a:gs pos="100000">
              <a:schemeClr val="accent4"/>
            </a:gs>
          </a:gsLst>
          <a:lin ang="5400012" scaled="0"/>
        </a:gradFill>
        <a:effectLst/>
      </p:bgPr>
    </p:bg>
    <p:spTree>
      <p:nvGrpSpPr>
        <p:cNvPr id="1" name="Shape 614"/>
        <p:cNvGrpSpPr/>
        <p:nvPr/>
      </p:nvGrpSpPr>
      <p:grpSpPr>
        <a:xfrm>
          <a:off x="0" y="0"/>
          <a:ext cx="0" cy="0"/>
          <a:chOff x="0" y="0"/>
          <a:chExt cx="0" cy="0"/>
        </a:xfrm>
      </p:grpSpPr>
      <p:grpSp>
        <p:nvGrpSpPr>
          <p:cNvPr id="615" name="Google Shape;615;p13"/>
          <p:cNvGrpSpPr/>
          <p:nvPr/>
        </p:nvGrpSpPr>
        <p:grpSpPr>
          <a:xfrm>
            <a:off x="9" y="15011"/>
            <a:ext cx="9144293" cy="5113712"/>
            <a:chOff x="216975" y="846375"/>
            <a:chExt cx="7186650" cy="4018950"/>
          </a:xfrm>
        </p:grpSpPr>
        <p:sp>
          <p:nvSpPr>
            <p:cNvPr id="616" name="Google Shape;616;p13"/>
            <p:cNvSpPr/>
            <p:nvPr/>
          </p:nvSpPr>
          <p:spPr>
            <a:xfrm>
              <a:off x="2488100" y="1577100"/>
              <a:ext cx="376250" cy="365250"/>
            </a:xfrm>
            <a:custGeom>
              <a:avLst/>
              <a:gdLst/>
              <a:ahLst/>
              <a:cxnLst/>
              <a:rect l="l" t="t" r="r" b="b"/>
              <a:pathLst>
                <a:path w="15050" h="14610" extrusionOk="0">
                  <a:moveTo>
                    <a:pt x="4882" y="1299"/>
                  </a:moveTo>
                  <a:lnTo>
                    <a:pt x="7096" y="2525"/>
                  </a:lnTo>
                  <a:lnTo>
                    <a:pt x="7096" y="6323"/>
                  </a:lnTo>
                  <a:lnTo>
                    <a:pt x="4251" y="3573"/>
                  </a:lnTo>
                  <a:lnTo>
                    <a:pt x="4882" y="1299"/>
                  </a:lnTo>
                  <a:close/>
                  <a:moveTo>
                    <a:pt x="10049" y="1251"/>
                  </a:moveTo>
                  <a:lnTo>
                    <a:pt x="10704" y="3644"/>
                  </a:lnTo>
                  <a:lnTo>
                    <a:pt x="7930" y="6323"/>
                  </a:lnTo>
                  <a:lnTo>
                    <a:pt x="7930" y="2430"/>
                  </a:lnTo>
                  <a:lnTo>
                    <a:pt x="7942" y="2430"/>
                  </a:lnTo>
                  <a:lnTo>
                    <a:pt x="10049" y="1251"/>
                  </a:lnTo>
                  <a:close/>
                  <a:moveTo>
                    <a:pt x="3739" y="4228"/>
                  </a:moveTo>
                  <a:lnTo>
                    <a:pt x="6501" y="6906"/>
                  </a:lnTo>
                  <a:lnTo>
                    <a:pt x="2489" y="6906"/>
                  </a:lnTo>
                  <a:lnTo>
                    <a:pt x="1262" y="4871"/>
                  </a:lnTo>
                  <a:lnTo>
                    <a:pt x="3739" y="4228"/>
                  </a:lnTo>
                  <a:close/>
                  <a:moveTo>
                    <a:pt x="11383" y="4156"/>
                  </a:moveTo>
                  <a:lnTo>
                    <a:pt x="13716" y="4763"/>
                  </a:lnTo>
                  <a:lnTo>
                    <a:pt x="12442" y="6906"/>
                  </a:lnTo>
                  <a:lnTo>
                    <a:pt x="8525" y="6906"/>
                  </a:lnTo>
                  <a:lnTo>
                    <a:pt x="11383" y="4156"/>
                  </a:lnTo>
                  <a:close/>
                  <a:moveTo>
                    <a:pt x="12550" y="7728"/>
                  </a:moveTo>
                  <a:lnTo>
                    <a:pt x="13752" y="9764"/>
                  </a:lnTo>
                  <a:lnTo>
                    <a:pt x="11299" y="10407"/>
                  </a:lnTo>
                  <a:lnTo>
                    <a:pt x="8525" y="7728"/>
                  </a:lnTo>
                  <a:close/>
                  <a:moveTo>
                    <a:pt x="6513" y="7704"/>
                  </a:moveTo>
                  <a:lnTo>
                    <a:pt x="3656" y="10478"/>
                  </a:lnTo>
                  <a:lnTo>
                    <a:pt x="1322" y="9859"/>
                  </a:lnTo>
                  <a:lnTo>
                    <a:pt x="2596" y="7704"/>
                  </a:lnTo>
                  <a:close/>
                  <a:moveTo>
                    <a:pt x="7930" y="8300"/>
                  </a:moveTo>
                  <a:lnTo>
                    <a:pt x="10776" y="11050"/>
                  </a:lnTo>
                  <a:lnTo>
                    <a:pt x="10144" y="13336"/>
                  </a:lnTo>
                  <a:lnTo>
                    <a:pt x="7930" y="12098"/>
                  </a:lnTo>
                  <a:lnTo>
                    <a:pt x="7930" y="8300"/>
                  </a:lnTo>
                  <a:close/>
                  <a:moveTo>
                    <a:pt x="7108" y="8300"/>
                  </a:moveTo>
                  <a:lnTo>
                    <a:pt x="7108" y="12205"/>
                  </a:lnTo>
                  <a:lnTo>
                    <a:pt x="7096" y="12205"/>
                  </a:lnTo>
                  <a:lnTo>
                    <a:pt x="5001" y="13383"/>
                  </a:lnTo>
                  <a:lnTo>
                    <a:pt x="4346" y="10978"/>
                  </a:lnTo>
                  <a:lnTo>
                    <a:pt x="7108" y="8300"/>
                  </a:lnTo>
                  <a:close/>
                  <a:moveTo>
                    <a:pt x="10585"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7" y="9645"/>
                  </a:lnTo>
                  <a:lnTo>
                    <a:pt x="36" y="10371"/>
                  </a:lnTo>
                  <a:lnTo>
                    <a:pt x="893" y="10597"/>
                  </a:lnTo>
                  <a:lnTo>
                    <a:pt x="3548" y="11300"/>
                  </a:lnTo>
                  <a:lnTo>
                    <a:pt x="4239" y="13800"/>
                  </a:lnTo>
                  <a:lnTo>
                    <a:pt x="4465" y="14610"/>
                  </a:lnTo>
                  <a:lnTo>
                    <a:pt x="5215" y="14193"/>
                  </a:lnTo>
                  <a:lnTo>
                    <a:pt x="7620" y="12860"/>
                  </a:lnTo>
                  <a:lnTo>
                    <a:pt x="9930" y="14145"/>
                  </a:lnTo>
                  <a:lnTo>
                    <a:pt x="10680" y="14574"/>
                  </a:lnTo>
                  <a:lnTo>
                    <a:pt x="10906" y="13753"/>
                  </a:lnTo>
                  <a:lnTo>
                    <a:pt x="11621" y="11157"/>
                  </a:lnTo>
                  <a:lnTo>
                    <a:pt x="14193" y="10490"/>
                  </a:lnTo>
                  <a:lnTo>
                    <a:pt x="15050" y="10264"/>
                  </a:lnTo>
                  <a:lnTo>
                    <a:pt x="14609" y="9538"/>
                  </a:lnTo>
                  <a:lnTo>
                    <a:pt x="13228" y="7216"/>
                  </a:lnTo>
                  <a:lnTo>
                    <a:pt x="14574" y="4966"/>
                  </a:lnTo>
                  <a:lnTo>
                    <a:pt x="15002" y="4239"/>
                  </a:lnTo>
                  <a:lnTo>
                    <a:pt x="14157" y="4013"/>
                  </a:lnTo>
                  <a:lnTo>
                    <a:pt x="11490" y="3323"/>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3243250" y="3038600"/>
              <a:ext cx="376250" cy="365250"/>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906" y="1274"/>
                  </a:moveTo>
                  <a:lnTo>
                    <a:pt x="7120" y="2513"/>
                  </a:lnTo>
                  <a:lnTo>
                    <a:pt x="7120" y="6323"/>
                  </a:lnTo>
                  <a:lnTo>
                    <a:pt x="4275" y="3560"/>
                  </a:lnTo>
                  <a:lnTo>
                    <a:pt x="4906" y="1274"/>
                  </a:lnTo>
                  <a:close/>
                  <a:moveTo>
                    <a:pt x="3751" y="4215"/>
                  </a:moveTo>
                  <a:lnTo>
                    <a:pt x="6525" y="6894"/>
                  </a:lnTo>
                  <a:lnTo>
                    <a:pt x="2501" y="6894"/>
                  </a:lnTo>
                  <a:lnTo>
                    <a:pt x="1286" y="4846"/>
                  </a:lnTo>
                  <a:lnTo>
                    <a:pt x="3751" y="4215"/>
                  </a:lnTo>
                  <a:close/>
                  <a:moveTo>
                    <a:pt x="11395" y="4132"/>
                  </a:moveTo>
                  <a:lnTo>
                    <a:pt x="13740" y="4751"/>
                  </a:lnTo>
                  <a:lnTo>
                    <a:pt x="12466" y="6894"/>
                  </a:lnTo>
                  <a:lnTo>
                    <a:pt x="8549" y="6894"/>
                  </a:lnTo>
                  <a:lnTo>
                    <a:pt x="11395" y="4132"/>
                  </a:lnTo>
                  <a:close/>
                  <a:moveTo>
                    <a:pt x="12562" y="7704"/>
                  </a:moveTo>
                  <a:lnTo>
                    <a:pt x="13776" y="9752"/>
                  </a:lnTo>
                  <a:lnTo>
                    <a:pt x="11311" y="10383"/>
                  </a:lnTo>
                  <a:lnTo>
                    <a:pt x="8549" y="7704"/>
                  </a:lnTo>
                  <a:close/>
                  <a:moveTo>
                    <a:pt x="6537" y="7704"/>
                  </a:moveTo>
                  <a:lnTo>
                    <a:pt x="3680" y="10478"/>
                  </a:lnTo>
                  <a:lnTo>
                    <a:pt x="1346" y="9871"/>
                  </a:lnTo>
                  <a:lnTo>
                    <a:pt x="2620" y="7704"/>
                  </a:lnTo>
                  <a:close/>
                  <a:moveTo>
                    <a:pt x="7954" y="8287"/>
                  </a:moveTo>
                  <a:lnTo>
                    <a:pt x="10799" y="11038"/>
                  </a:lnTo>
                  <a:lnTo>
                    <a:pt x="10168" y="13324"/>
                  </a:lnTo>
                  <a:lnTo>
                    <a:pt x="7954" y="12085"/>
                  </a:lnTo>
                  <a:lnTo>
                    <a:pt x="7954" y="8287"/>
                  </a:lnTo>
                  <a:close/>
                  <a:moveTo>
                    <a:pt x="7120" y="8287"/>
                  </a:moveTo>
                  <a:lnTo>
                    <a:pt x="7120" y="12192"/>
                  </a:lnTo>
                  <a:lnTo>
                    <a:pt x="5025" y="13359"/>
                  </a:lnTo>
                  <a:lnTo>
                    <a:pt x="4346" y="10966"/>
                  </a:lnTo>
                  <a:lnTo>
                    <a:pt x="7120" y="8287"/>
                  </a:lnTo>
                  <a:close/>
                  <a:moveTo>
                    <a:pt x="10585" y="0"/>
                  </a:moveTo>
                  <a:lnTo>
                    <a:pt x="9823" y="417"/>
                  </a:lnTo>
                  <a:lnTo>
                    <a:pt x="7430" y="1751"/>
                  </a:lnTo>
                  <a:lnTo>
                    <a:pt x="5120" y="453"/>
                  </a:lnTo>
                  <a:lnTo>
                    <a:pt x="4358" y="48"/>
                  </a:lnTo>
                  <a:lnTo>
                    <a:pt x="4144" y="858"/>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09"/>
                  </a:lnTo>
                  <a:lnTo>
                    <a:pt x="5227" y="14193"/>
                  </a:lnTo>
                  <a:lnTo>
                    <a:pt x="7621" y="12859"/>
                  </a:lnTo>
                  <a:lnTo>
                    <a:pt x="9930" y="14157"/>
                  </a:lnTo>
                  <a:lnTo>
                    <a:pt x="10692" y="14574"/>
                  </a:lnTo>
                  <a:lnTo>
                    <a:pt x="10919" y="13752"/>
                  </a:lnTo>
                  <a:lnTo>
                    <a:pt x="11633" y="11157"/>
                  </a:lnTo>
                  <a:lnTo>
                    <a:pt x="14205" y="10490"/>
                  </a:lnTo>
                  <a:lnTo>
                    <a:pt x="15050" y="10264"/>
                  </a:lnTo>
                  <a:lnTo>
                    <a:pt x="14621" y="9537"/>
                  </a:lnTo>
                  <a:lnTo>
                    <a:pt x="13240" y="7216"/>
                  </a:lnTo>
                  <a:lnTo>
                    <a:pt x="14574"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488100" y="3769350"/>
              <a:ext cx="376250" cy="365250"/>
            </a:xfrm>
            <a:custGeom>
              <a:avLst/>
              <a:gdLst/>
              <a:ahLst/>
              <a:cxnLst/>
              <a:rect l="l" t="t" r="r" b="b"/>
              <a:pathLst>
                <a:path w="15050" h="14610" extrusionOk="0">
                  <a:moveTo>
                    <a:pt x="4882" y="1274"/>
                  </a:moveTo>
                  <a:lnTo>
                    <a:pt x="7096" y="2512"/>
                  </a:lnTo>
                  <a:lnTo>
                    <a:pt x="7096" y="6311"/>
                  </a:lnTo>
                  <a:lnTo>
                    <a:pt x="4251" y="3560"/>
                  </a:lnTo>
                  <a:lnTo>
                    <a:pt x="4882" y="1274"/>
                  </a:lnTo>
                  <a:close/>
                  <a:moveTo>
                    <a:pt x="10025" y="1238"/>
                  </a:moveTo>
                  <a:lnTo>
                    <a:pt x="10680" y="3632"/>
                  </a:lnTo>
                  <a:lnTo>
                    <a:pt x="7918" y="6311"/>
                  </a:lnTo>
                  <a:lnTo>
                    <a:pt x="7918" y="2405"/>
                  </a:lnTo>
                  <a:lnTo>
                    <a:pt x="7930" y="2405"/>
                  </a:lnTo>
                  <a:lnTo>
                    <a:pt x="10025" y="1238"/>
                  </a:lnTo>
                  <a:close/>
                  <a:moveTo>
                    <a:pt x="3727" y="4215"/>
                  </a:moveTo>
                  <a:lnTo>
                    <a:pt x="6501" y="6894"/>
                  </a:lnTo>
                  <a:lnTo>
                    <a:pt x="2489" y="6894"/>
                  </a:lnTo>
                  <a:lnTo>
                    <a:pt x="1262" y="4846"/>
                  </a:lnTo>
                  <a:lnTo>
                    <a:pt x="3727" y="4215"/>
                  </a:lnTo>
                  <a:close/>
                  <a:moveTo>
                    <a:pt x="11371" y="4132"/>
                  </a:moveTo>
                  <a:lnTo>
                    <a:pt x="13704" y="4751"/>
                  </a:lnTo>
                  <a:lnTo>
                    <a:pt x="12430" y="6894"/>
                  </a:lnTo>
                  <a:lnTo>
                    <a:pt x="8525" y="6894"/>
                  </a:lnTo>
                  <a:lnTo>
                    <a:pt x="11371" y="4132"/>
                  </a:lnTo>
                  <a:close/>
                  <a:moveTo>
                    <a:pt x="12550" y="7704"/>
                  </a:moveTo>
                  <a:lnTo>
                    <a:pt x="13764" y="9751"/>
                  </a:lnTo>
                  <a:lnTo>
                    <a:pt x="11299" y="10382"/>
                  </a:lnTo>
                  <a:lnTo>
                    <a:pt x="8525" y="7704"/>
                  </a:lnTo>
                  <a:close/>
                  <a:moveTo>
                    <a:pt x="6513" y="7704"/>
                  </a:moveTo>
                  <a:lnTo>
                    <a:pt x="3656" y="10466"/>
                  </a:lnTo>
                  <a:lnTo>
                    <a:pt x="1322" y="9847"/>
                  </a:lnTo>
                  <a:lnTo>
                    <a:pt x="2596" y="7704"/>
                  </a:lnTo>
                  <a:close/>
                  <a:moveTo>
                    <a:pt x="7930" y="8287"/>
                  </a:moveTo>
                  <a:lnTo>
                    <a:pt x="10776" y="11037"/>
                  </a:lnTo>
                  <a:lnTo>
                    <a:pt x="10144" y="13323"/>
                  </a:lnTo>
                  <a:lnTo>
                    <a:pt x="7930" y="12085"/>
                  </a:lnTo>
                  <a:lnTo>
                    <a:pt x="7930" y="8287"/>
                  </a:lnTo>
                  <a:close/>
                  <a:moveTo>
                    <a:pt x="7108" y="8287"/>
                  </a:moveTo>
                  <a:lnTo>
                    <a:pt x="7108" y="12192"/>
                  </a:lnTo>
                  <a:lnTo>
                    <a:pt x="7096" y="12192"/>
                  </a:lnTo>
                  <a:lnTo>
                    <a:pt x="5001" y="13359"/>
                  </a:lnTo>
                  <a:lnTo>
                    <a:pt x="4346" y="10966"/>
                  </a:lnTo>
                  <a:lnTo>
                    <a:pt x="7108" y="8287"/>
                  </a:lnTo>
                  <a:close/>
                  <a:moveTo>
                    <a:pt x="10585" y="0"/>
                  </a:moveTo>
                  <a:lnTo>
                    <a:pt x="9823" y="417"/>
                  </a:lnTo>
                  <a:lnTo>
                    <a:pt x="7430" y="1750"/>
                  </a:lnTo>
                  <a:lnTo>
                    <a:pt x="5120" y="465"/>
                  </a:lnTo>
                  <a:lnTo>
                    <a:pt x="4358" y="48"/>
                  </a:lnTo>
                  <a:lnTo>
                    <a:pt x="4132" y="857"/>
                  </a:lnTo>
                  <a:lnTo>
                    <a:pt x="3417"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2488100" y="1942325"/>
              <a:ext cx="376250" cy="365550"/>
            </a:xfrm>
            <a:custGeom>
              <a:avLst/>
              <a:gdLst/>
              <a:ahLst/>
              <a:cxnLst/>
              <a:rect l="l" t="t" r="r" b="b"/>
              <a:pathLst>
                <a:path w="15050" h="14622" extrusionOk="0">
                  <a:moveTo>
                    <a:pt x="4882" y="1299"/>
                  </a:moveTo>
                  <a:lnTo>
                    <a:pt x="7096" y="2537"/>
                  </a:lnTo>
                  <a:lnTo>
                    <a:pt x="7096" y="6335"/>
                  </a:lnTo>
                  <a:lnTo>
                    <a:pt x="4251" y="3573"/>
                  </a:lnTo>
                  <a:lnTo>
                    <a:pt x="4882" y="1299"/>
                  </a:lnTo>
                  <a:close/>
                  <a:moveTo>
                    <a:pt x="10049" y="1251"/>
                  </a:moveTo>
                  <a:lnTo>
                    <a:pt x="10704" y="3656"/>
                  </a:lnTo>
                  <a:lnTo>
                    <a:pt x="7930" y="6335"/>
                  </a:lnTo>
                  <a:lnTo>
                    <a:pt x="7930" y="2430"/>
                  </a:lnTo>
                  <a:lnTo>
                    <a:pt x="7942" y="2430"/>
                  </a:lnTo>
                  <a:lnTo>
                    <a:pt x="10049" y="1251"/>
                  </a:lnTo>
                  <a:close/>
                  <a:moveTo>
                    <a:pt x="11383" y="4144"/>
                  </a:moveTo>
                  <a:lnTo>
                    <a:pt x="13716" y="4751"/>
                  </a:lnTo>
                  <a:lnTo>
                    <a:pt x="12442" y="6895"/>
                  </a:lnTo>
                  <a:lnTo>
                    <a:pt x="8525" y="6895"/>
                  </a:lnTo>
                  <a:lnTo>
                    <a:pt x="11383" y="4144"/>
                  </a:lnTo>
                  <a:close/>
                  <a:moveTo>
                    <a:pt x="3739" y="4228"/>
                  </a:moveTo>
                  <a:lnTo>
                    <a:pt x="6501" y="6906"/>
                  </a:lnTo>
                  <a:lnTo>
                    <a:pt x="2489" y="6906"/>
                  </a:lnTo>
                  <a:lnTo>
                    <a:pt x="1262" y="4870"/>
                  </a:lnTo>
                  <a:lnTo>
                    <a:pt x="3739" y="4228"/>
                  </a:lnTo>
                  <a:close/>
                  <a:moveTo>
                    <a:pt x="12550" y="7728"/>
                  </a:moveTo>
                  <a:lnTo>
                    <a:pt x="13764" y="9764"/>
                  </a:lnTo>
                  <a:lnTo>
                    <a:pt x="11299" y="10407"/>
                  </a:lnTo>
                  <a:lnTo>
                    <a:pt x="8525" y="7728"/>
                  </a:lnTo>
                  <a:close/>
                  <a:moveTo>
                    <a:pt x="6513" y="7728"/>
                  </a:moveTo>
                  <a:lnTo>
                    <a:pt x="3656" y="10478"/>
                  </a:lnTo>
                  <a:lnTo>
                    <a:pt x="1322" y="9871"/>
                  </a:lnTo>
                  <a:lnTo>
                    <a:pt x="2596" y="7728"/>
                  </a:lnTo>
                  <a:close/>
                  <a:moveTo>
                    <a:pt x="7930" y="8311"/>
                  </a:moveTo>
                  <a:lnTo>
                    <a:pt x="10776" y="11062"/>
                  </a:lnTo>
                  <a:lnTo>
                    <a:pt x="10144" y="13336"/>
                  </a:lnTo>
                  <a:lnTo>
                    <a:pt x="7930" y="12109"/>
                  </a:lnTo>
                  <a:lnTo>
                    <a:pt x="7930" y="8311"/>
                  </a:lnTo>
                  <a:close/>
                  <a:moveTo>
                    <a:pt x="7108" y="8311"/>
                  </a:moveTo>
                  <a:lnTo>
                    <a:pt x="7108" y="12205"/>
                  </a:lnTo>
                  <a:lnTo>
                    <a:pt x="7096" y="12205"/>
                  </a:lnTo>
                  <a:lnTo>
                    <a:pt x="5001" y="13383"/>
                  </a:lnTo>
                  <a:lnTo>
                    <a:pt x="4346" y="10990"/>
                  </a:lnTo>
                  <a:lnTo>
                    <a:pt x="7108" y="8311"/>
                  </a:lnTo>
                  <a:close/>
                  <a:moveTo>
                    <a:pt x="10585" y="1"/>
                  </a:moveTo>
                  <a:lnTo>
                    <a:pt x="9823" y="418"/>
                  </a:lnTo>
                  <a:lnTo>
                    <a:pt x="7418" y="1763"/>
                  </a:lnTo>
                  <a:lnTo>
                    <a:pt x="5120" y="465"/>
                  </a:lnTo>
                  <a:lnTo>
                    <a:pt x="4358" y="48"/>
                  </a:lnTo>
                  <a:lnTo>
                    <a:pt x="4132" y="870"/>
                  </a:lnTo>
                  <a:lnTo>
                    <a:pt x="3417" y="3454"/>
                  </a:lnTo>
                  <a:lnTo>
                    <a:pt x="846" y="4132"/>
                  </a:lnTo>
                  <a:lnTo>
                    <a:pt x="0" y="4347"/>
                  </a:lnTo>
                  <a:lnTo>
                    <a:pt x="429" y="5085"/>
                  </a:lnTo>
                  <a:lnTo>
                    <a:pt x="1810" y="7406"/>
                  </a:lnTo>
                  <a:lnTo>
                    <a:pt x="477" y="9645"/>
                  </a:lnTo>
                  <a:lnTo>
                    <a:pt x="36" y="10383"/>
                  </a:lnTo>
                  <a:lnTo>
                    <a:pt x="893" y="10597"/>
                  </a:lnTo>
                  <a:lnTo>
                    <a:pt x="3548" y="11300"/>
                  </a:lnTo>
                  <a:lnTo>
                    <a:pt x="4239" y="13800"/>
                  </a:lnTo>
                  <a:lnTo>
                    <a:pt x="4465" y="14622"/>
                  </a:lnTo>
                  <a:lnTo>
                    <a:pt x="5215" y="14205"/>
                  </a:lnTo>
                  <a:lnTo>
                    <a:pt x="7620" y="12860"/>
                  </a:lnTo>
                  <a:lnTo>
                    <a:pt x="9930" y="14157"/>
                  </a:lnTo>
                  <a:lnTo>
                    <a:pt x="10680" y="14574"/>
                  </a:lnTo>
                  <a:lnTo>
                    <a:pt x="10906" y="13753"/>
                  </a:lnTo>
                  <a:lnTo>
                    <a:pt x="11621" y="11169"/>
                  </a:lnTo>
                  <a:lnTo>
                    <a:pt x="14193" y="10502"/>
                  </a:lnTo>
                  <a:lnTo>
                    <a:pt x="15050" y="10276"/>
                  </a:lnTo>
                  <a:lnTo>
                    <a:pt x="14609" y="9550"/>
                  </a:lnTo>
                  <a:lnTo>
                    <a:pt x="13228" y="7228"/>
                  </a:lnTo>
                  <a:lnTo>
                    <a:pt x="14574" y="4978"/>
                  </a:lnTo>
                  <a:lnTo>
                    <a:pt x="15002" y="4251"/>
                  </a:lnTo>
                  <a:lnTo>
                    <a:pt x="14157" y="4025"/>
                  </a:lnTo>
                  <a:lnTo>
                    <a:pt x="11490" y="3323"/>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2488100" y="3403825"/>
              <a:ext cx="376250" cy="365550"/>
            </a:xfrm>
            <a:custGeom>
              <a:avLst/>
              <a:gdLst/>
              <a:ahLst/>
              <a:cxnLst/>
              <a:rect l="l" t="t" r="r" b="b"/>
              <a:pathLst>
                <a:path w="15050" h="14622" extrusionOk="0">
                  <a:moveTo>
                    <a:pt x="4882" y="1286"/>
                  </a:moveTo>
                  <a:lnTo>
                    <a:pt x="7096" y="2525"/>
                  </a:lnTo>
                  <a:lnTo>
                    <a:pt x="7096" y="6311"/>
                  </a:lnTo>
                  <a:lnTo>
                    <a:pt x="4251" y="3560"/>
                  </a:lnTo>
                  <a:lnTo>
                    <a:pt x="4882" y="1286"/>
                  </a:lnTo>
                  <a:close/>
                  <a:moveTo>
                    <a:pt x="10025" y="1239"/>
                  </a:moveTo>
                  <a:lnTo>
                    <a:pt x="10680" y="3632"/>
                  </a:lnTo>
                  <a:lnTo>
                    <a:pt x="7918" y="6311"/>
                  </a:lnTo>
                  <a:lnTo>
                    <a:pt x="7918" y="2417"/>
                  </a:lnTo>
                  <a:lnTo>
                    <a:pt x="7930" y="2417"/>
                  </a:lnTo>
                  <a:lnTo>
                    <a:pt x="10025" y="1239"/>
                  </a:lnTo>
                  <a:close/>
                  <a:moveTo>
                    <a:pt x="3727" y="4215"/>
                  </a:moveTo>
                  <a:lnTo>
                    <a:pt x="6501" y="6894"/>
                  </a:lnTo>
                  <a:lnTo>
                    <a:pt x="2489" y="6894"/>
                  </a:lnTo>
                  <a:lnTo>
                    <a:pt x="1262" y="4858"/>
                  </a:lnTo>
                  <a:lnTo>
                    <a:pt x="3727" y="4215"/>
                  </a:lnTo>
                  <a:close/>
                  <a:moveTo>
                    <a:pt x="11371" y="4144"/>
                  </a:moveTo>
                  <a:lnTo>
                    <a:pt x="13704" y="4751"/>
                  </a:lnTo>
                  <a:lnTo>
                    <a:pt x="12430" y="6894"/>
                  </a:lnTo>
                  <a:lnTo>
                    <a:pt x="8525" y="6894"/>
                  </a:lnTo>
                  <a:lnTo>
                    <a:pt x="11371" y="4144"/>
                  </a:lnTo>
                  <a:close/>
                  <a:moveTo>
                    <a:pt x="12550" y="7716"/>
                  </a:moveTo>
                  <a:lnTo>
                    <a:pt x="13764" y="9752"/>
                  </a:lnTo>
                  <a:lnTo>
                    <a:pt x="11299" y="10395"/>
                  </a:lnTo>
                  <a:lnTo>
                    <a:pt x="8525" y="7716"/>
                  </a:lnTo>
                  <a:close/>
                  <a:moveTo>
                    <a:pt x="6513" y="7728"/>
                  </a:moveTo>
                  <a:lnTo>
                    <a:pt x="3656" y="10478"/>
                  </a:lnTo>
                  <a:lnTo>
                    <a:pt x="1322" y="9871"/>
                  </a:lnTo>
                  <a:lnTo>
                    <a:pt x="2596" y="7728"/>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3"/>
                  </a:lnTo>
                  <a:lnTo>
                    <a:pt x="5120" y="465"/>
                  </a:lnTo>
                  <a:lnTo>
                    <a:pt x="4358" y="48"/>
                  </a:lnTo>
                  <a:lnTo>
                    <a:pt x="4132" y="870"/>
                  </a:lnTo>
                  <a:lnTo>
                    <a:pt x="3417" y="3453"/>
                  </a:lnTo>
                  <a:lnTo>
                    <a:pt x="846" y="4132"/>
                  </a:lnTo>
                  <a:lnTo>
                    <a:pt x="0" y="4346"/>
                  </a:lnTo>
                  <a:lnTo>
                    <a:pt x="429" y="5084"/>
                  </a:lnTo>
                  <a:lnTo>
                    <a:pt x="1810"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2488100" y="846675"/>
              <a:ext cx="376250" cy="365525"/>
            </a:xfrm>
            <a:custGeom>
              <a:avLst/>
              <a:gdLst/>
              <a:ahLst/>
              <a:cxnLst/>
              <a:rect l="l" t="t" r="r" b="b"/>
              <a:pathLst>
                <a:path w="15050" h="14621" extrusionOk="0">
                  <a:moveTo>
                    <a:pt x="10025" y="1238"/>
                  </a:moveTo>
                  <a:lnTo>
                    <a:pt x="10680" y="3631"/>
                  </a:lnTo>
                  <a:lnTo>
                    <a:pt x="7918" y="6310"/>
                  </a:lnTo>
                  <a:lnTo>
                    <a:pt x="7918" y="2417"/>
                  </a:lnTo>
                  <a:lnTo>
                    <a:pt x="7930" y="2417"/>
                  </a:lnTo>
                  <a:lnTo>
                    <a:pt x="10025" y="1238"/>
                  </a:lnTo>
                  <a:close/>
                  <a:moveTo>
                    <a:pt x="4882" y="1298"/>
                  </a:moveTo>
                  <a:lnTo>
                    <a:pt x="7096" y="2536"/>
                  </a:lnTo>
                  <a:lnTo>
                    <a:pt x="7096" y="6322"/>
                  </a:lnTo>
                  <a:lnTo>
                    <a:pt x="4251" y="3572"/>
                  </a:lnTo>
                  <a:lnTo>
                    <a:pt x="4882" y="1298"/>
                  </a:lnTo>
                  <a:close/>
                  <a:moveTo>
                    <a:pt x="3739" y="4215"/>
                  </a:moveTo>
                  <a:lnTo>
                    <a:pt x="6501" y="6894"/>
                  </a:lnTo>
                  <a:lnTo>
                    <a:pt x="2489" y="6894"/>
                  </a:lnTo>
                  <a:lnTo>
                    <a:pt x="1262" y="4858"/>
                  </a:lnTo>
                  <a:lnTo>
                    <a:pt x="3739" y="4215"/>
                  </a:lnTo>
                  <a:close/>
                  <a:moveTo>
                    <a:pt x="11371" y="4131"/>
                  </a:moveTo>
                  <a:lnTo>
                    <a:pt x="13704" y="4751"/>
                  </a:lnTo>
                  <a:lnTo>
                    <a:pt x="12442" y="6894"/>
                  </a:lnTo>
                  <a:lnTo>
                    <a:pt x="8525" y="6894"/>
                  </a:lnTo>
                  <a:lnTo>
                    <a:pt x="11371" y="4131"/>
                  </a:lnTo>
                  <a:close/>
                  <a:moveTo>
                    <a:pt x="12550" y="7715"/>
                  </a:moveTo>
                  <a:lnTo>
                    <a:pt x="13764" y="9751"/>
                  </a:lnTo>
                  <a:lnTo>
                    <a:pt x="11299" y="10394"/>
                  </a:lnTo>
                  <a:lnTo>
                    <a:pt x="8525" y="7715"/>
                  </a:lnTo>
                  <a:close/>
                  <a:moveTo>
                    <a:pt x="6513" y="7727"/>
                  </a:moveTo>
                  <a:lnTo>
                    <a:pt x="3656" y="10477"/>
                  </a:lnTo>
                  <a:lnTo>
                    <a:pt x="1322" y="9870"/>
                  </a:lnTo>
                  <a:lnTo>
                    <a:pt x="2596" y="7727"/>
                  </a:lnTo>
                  <a:close/>
                  <a:moveTo>
                    <a:pt x="7930" y="8287"/>
                  </a:moveTo>
                  <a:lnTo>
                    <a:pt x="10776" y="11049"/>
                  </a:lnTo>
                  <a:lnTo>
                    <a:pt x="10144" y="13323"/>
                  </a:lnTo>
                  <a:lnTo>
                    <a:pt x="7930" y="12085"/>
                  </a:lnTo>
                  <a:lnTo>
                    <a:pt x="7930" y="8287"/>
                  </a:lnTo>
                  <a:close/>
                  <a:moveTo>
                    <a:pt x="7108" y="8287"/>
                  </a:moveTo>
                  <a:lnTo>
                    <a:pt x="7108" y="12192"/>
                  </a:lnTo>
                  <a:lnTo>
                    <a:pt x="7096" y="12192"/>
                  </a:lnTo>
                  <a:lnTo>
                    <a:pt x="5001" y="13371"/>
                  </a:lnTo>
                  <a:lnTo>
                    <a:pt x="4346" y="10966"/>
                  </a:lnTo>
                  <a:lnTo>
                    <a:pt x="7108" y="8287"/>
                  </a:lnTo>
                  <a:close/>
                  <a:moveTo>
                    <a:pt x="10561" y="0"/>
                  </a:moveTo>
                  <a:lnTo>
                    <a:pt x="9811" y="417"/>
                  </a:lnTo>
                  <a:lnTo>
                    <a:pt x="7406" y="1762"/>
                  </a:lnTo>
                  <a:lnTo>
                    <a:pt x="5108" y="476"/>
                  </a:lnTo>
                  <a:lnTo>
                    <a:pt x="4358" y="48"/>
                  </a:lnTo>
                  <a:lnTo>
                    <a:pt x="4132" y="869"/>
                  </a:lnTo>
                  <a:lnTo>
                    <a:pt x="3417" y="3453"/>
                  </a:lnTo>
                  <a:lnTo>
                    <a:pt x="846" y="4120"/>
                  </a:lnTo>
                  <a:lnTo>
                    <a:pt x="0" y="4346"/>
                  </a:lnTo>
                  <a:lnTo>
                    <a:pt x="429" y="5072"/>
                  </a:lnTo>
                  <a:lnTo>
                    <a:pt x="1810" y="7394"/>
                  </a:lnTo>
                  <a:lnTo>
                    <a:pt x="477" y="9644"/>
                  </a:lnTo>
                  <a:lnTo>
                    <a:pt x="48" y="10370"/>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489"/>
                  </a:lnTo>
                  <a:lnTo>
                    <a:pt x="15050" y="10275"/>
                  </a:lnTo>
                  <a:lnTo>
                    <a:pt x="14609" y="9537"/>
                  </a:lnTo>
                  <a:lnTo>
                    <a:pt x="13228" y="7215"/>
                  </a:lnTo>
                  <a:lnTo>
                    <a:pt x="14574" y="4965"/>
                  </a:lnTo>
                  <a:lnTo>
                    <a:pt x="15002" y="4227"/>
                  </a:lnTo>
                  <a:lnTo>
                    <a:pt x="14157" y="4000"/>
                  </a:lnTo>
                  <a:lnTo>
                    <a:pt x="11490" y="3310"/>
                  </a:lnTo>
                  <a:lnTo>
                    <a:pt x="10799" y="798"/>
                  </a:lnTo>
                  <a:lnTo>
                    <a:pt x="10561"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a:off x="2488100" y="2307850"/>
              <a:ext cx="376250" cy="365250"/>
            </a:xfrm>
            <a:custGeom>
              <a:avLst/>
              <a:gdLst/>
              <a:ahLst/>
              <a:cxnLst/>
              <a:rect l="l" t="t" r="r" b="b"/>
              <a:pathLst>
                <a:path w="15050" h="14610" extrusionOk="0">
                  <a:moveTo>
                    <a:pt x="4882" y="1298"/>
                  </a:moveTo>
                  <a:lnTo>
                    <a:pt x="7096" y="2525"/>
                  </a:lnTo>
                  <a:lnTo>
                    <a:pt x="7096" y="6323"/>
                  </a:lnTo>
                  <a:lnTo>
                    <a:pt x="4251" y="3573"/>
                  </a:lnTo>
                  <a:lnTo>
                    <a:pt x="4882" y="1298"/>
                  </a:lnTo>
                  <a:close/>
                  <a:moveTo>
                    <a:pt x="10049" y="1251"/>
                  </a:moveTo>
                  <a:lnTo>
                    <a:pt x="10704" y="3644"/>
                  </a:lnTo>
                  <a:lnTo>
                    <a:pt x="7930" y="6323"/>
                  </a:lnTo>
                  <a:lnTo>
                    <a:pt x="7930" y="2430"/>
                  </a:lnTo>
                  <a:lnTo>
                    <a:pt x="7942" y="2430"/>
                  </a:lnTo>
                  <a:lnTo>
                    <a:pt x="10049" y="1251"/>
                  </a:lnTo>
                  <a:close/>
                  <a:moveTo>
                    <a:pt x="11383" y="4132"/>
                  </a:moveTo>
                  <a:lnTo>
                    <a:pt x="13716" y="4751"/>
                  </a:lnTo>
                  <a:lnTo>
                    <a:pt x="12442" y="6894"/>
                  </a:lnTo>
                  <a:lnTo>
                    <a:pt x="8525" y="6894"/>
                  </a:lnTo>
                  <a:lnTo>
                    <a:pt x="11383" y="4132"/>
                  </a:lnTo>
                  <a:close/>
                  <a:moveTo>
                    <a:pt x="3739" y="4227"/>
                  </a:moveTo>
                  <a:lnTo>
                    <a:pt x="6501" y="6906"/>
                  </a:lnTo>
                  <a:lnTo>
                    <a:pt x="2489" y="6906"/>
                  </a:lnTo>
                  <a:lnTo>
                    <a:pt x="1262" y="4870"/>
                  </a:lnTo>
                  <a:lnTo>
                    <a:pt x="3739" y="4227"/>
                  </a:lnTo>
                  <a:close/>
                  <a:moveTo>
                    <a:pt x="12550" y="7728"/>
                  </a:moveTo>
                  <a:lnTo>
                    <a:pt x="13764" y="9764"/>
                  </a:lnTo>
                  <a:lnTo>
                    <a:pt x="11299" y="10407"/>
                  </a:lnTo>
                  <a:lnTo>
                    <a:pt x="8525" y="7728"/>
                  </a:lnTo>
                  <a:close/>
                  <a:moveTo>
                    <a:pt x="6513" y="7728"/>
                  </a:moveTo>
                  <a:lnTo>
                    <a:pt x="3656" y="10478"/>
                  </a:lnTo>
                  <a:lnTo>
                    <a:pt x="1322" y="9871"/>
                  </a:lnTo>
                  <a:lnTo>
                    <a:pt x="2596" y="7728"/>
                  </a:lnTo>
                  <a:close/>
                  <a:moveTo>
                    <a:pt x="7930" y="8299"/>
                  </a:moveTo>
                  <a:lnTo>
                    <a:pt x="10776" y="11062"/>
                  </a:lnTo>
                  <a:lnTo>
                    <a:pt x="10144" y="13336"/>
                  </a:lnTo>
                  <a:lnTo>
                    <a:pt x="7930" y="12097"/>
                  </a:lnTo>
                  <a:lnTo>
                    <a:pt x="7930" y="8299"/>
                  </a:lnTo>
                  <a:close/>
                  <a:moveTo>
                    <a:pt x="7108" y="8299"/>
                  </a:moveTo>
                  <a:lnTo>
                    <a:pt x="7108" y="12205"/>
                  </a:lnTo>
                  <a:lnTo>
                    <a:pt x="7096" y="12205"/>
                  </a:lnTo>
                  <a:lnTo>
                    <a:pt x="5001" y="13383"/>
                  </a:lnTo>
                  <a:lnTo>
                    <a:pt x="4346" y="10978"/>
                  </a:lnTo>
                  <a:lnTo>
                    <a:pt x="7108" y="8299"/>
                  </a:lnTo>
                  <a:close/>
                  <a:moveTo>
                    <a:pt x="10585" y="1"/>
                  </a:moveTo>
                  <a:lnTo>
                    <a:pt x="9823" y="417"/>
                  </a:lnTo>
                  <a:lnTo>
                    <a:pt x="7418" y="1751"/>
                  </a:lnTo>
                  <a:lnTo>
                    <a:pt x="5120" y="465"/>
                  </a:lnTo>
                  <a:lnTo>
                    <a:pt x="4358" y="48"/>
                  </a:lnTo>
                  <a:lnTo>
                    <a:pt x="4132" y="858"/>
                  </a:lnTo>
                  <a:lnTo>
                    <a:pt x="3417" y="3453"/>
                  </a:lnTo>
                  <a:lnTo>
                    <a:pt x="846" y="4120"/>
                  </a:lnTo>
                  <a:lnTo>
                    <a:pt x="0" y="4346"/>
                  </a:lnTo>
                  <a:lnTo>
                    <a:pt x="429" y="5073"/>
                  </a:lnTo>
                  <a:lnTo>
                    <a:pt x="1810" y="7394"/>
                  </a:lnTo>
                  <a:lnTo>
                    <a:pt x="477"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6" y="13752"/>
                  </a:lnTo>
                  <a:lnTo>
                    <a:pt x="11621" y="11157"/>
                  </a:lnTo>
                  <a:lnTo>
                    <a:pt x="14193" y="10490"/>
                  </a:lnTo>
                  <a:lnTo>
                    <a:pt x="15050" y="10264"/>
                  </a:lnTo>
                  <a:lnTo>
                    <a:pt x="14609" y="9538"/>
                  </a:lnTo>
                  <a:lnTo>
                    <a:pt x="13228" y="7216"/>
                  </a:lnTo>
                  <a:lnTo>
                    <a:pt x="14574" y="4966"/>
                  </a:lnTo>
                  <a:lnTo>
                    <a:pt x="15002" y="4239"/>
                  </a:lnTo>
                  <a:lnTo>
                    <a:pt x="14157" y="4013"/>
                  </a:lnTo>
                  <a:lnTo>
                    <a:pt x="11490" y="3322"/>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a:off x="2488100" y="2673075"/>
              <a:ext cx="376250" cy="365550"/>
            </a:xfrm>
            <a:custGeom>
              <a:avLst/>
              <a:gdLst/>
              <a:ahLst/>
              <a:cxnLst/>
              <a:rect l="l" t="t" r="r" b="b"/>
              <a:pathLst>
                <a:path w="15050" h="14622" extrusionOk="0">
                  <a:moveTo>
                    <a:pt x="4882" y="1286"/>
                  </a:moveTo>
                  <a:lnTo>
                    <a:pt x="7096" y="2525"/>
                  </a:lnTo>
                  <a:lnTo>
                    <a:pt x="7096" y="6311"/>
                  </a:lnTo>
                  <a:lnTo>
                    <a:pt x="4251" y="3561"/>
                  </a:lnTo>
                  <a:lnTo>
                    <a:pt x="4882" y="1286"/>
                  </a:lnTo>
                  <a:close/>
                  <a:moveTo>
                    <a:pt x="10049" y="1251"/>
                  </a:moveTo>
                  <a:lnTo>
                    <a:pt x="10704" y="3656"/>
                  </a:lnTo>
                  <a:lnTo>
                    <a:pt x="7930" y="6335"/>
                  </a:lnTo>
                  <a:lnTo>
                    <a:pt x="7930" y="2429"/>
                  </a:lnTo>
                  <a:lnTo>
                    <a:pt x="7942" y="2429"/>
                  </a:lnTo>
                  <a:lnTo>
                    <a:pt x="10049" y="1251"/>
                  </a:lnTo>
                  <a:close/>
                  <a:moveTo>
                    <a:pt x="11383" y="4144"/>
                  </a:moveTo>
                  <a:lnTo>
                    <a:pt x="13716" y="4751"/>
                  </a:lnTo>
                  <a:lnTo>
                    <a:pt x="12442" y="6894"/>
                  </a:lnTo>
                  <a:lnTo>
                    <a:pt x="8525" y="6894"/>
                  </a:lnTo>
                  <a:lnTo>
                    <a:pt x="11383" y="4144"/>
                  </a:lnTo>
                  <a:close/>
                  <a:moveTo>
                    <a:pt x="3739" y="4227"/>
                  </a:moveTo>
                  <a:lnTo>
                    <a:pt x="6501" y="6906"/>
                  </a:lnTo>
                  <a:lnTo>
                    <a:pt x="2489" y="6906"/>
                  </a:lnTo>
                  <a:lnTo>
                    <a:pt x="1262" y="4870"/>
                  </a:lnTo>
                  <a:lnTo>
                    <a:pt x="3739" y="4227"/>
                  </a:lnTo>
                  <a:close/>
                  <a:moveTo>
                    <a:pt x="12550" y="7728"/>
                  </a:moveTo>
                  <a:lnTo>
                    <a:pt x="13764" y="9764"/>
                  </a:lnTo>
                  <a:lnTo>
                    <a:pt x="11299" y="10407"/>
                  </a:lnTo>
                  <a:lnTo>
                    <a:pt x="8525" y="7728"/>
                  </a:lnTo>
                  <a:close/>
                  <a:moveTo>
                    <a:pt x="6513" y="7716"/>
                  </a:moveTo>
                  <a:lnTo>
                    <a:pt x="3679" y="10466"/>
                  </a:lnTo>
                  <a:lnTo>
                    <a:pt x="1334" y="9859"/>
                  </a:lnTo>
                  <a:lnTo>
                    <a:pt x="2608" y="7716"/>
                  </a:lnTo>
                  <a:close/>
                  <a:moveTo>
                    <a:pt x="7942" y="8299"/>
                  </a:moveTo>
                  <a:lnTo>
                    <a:pt x="10787" y="11050"/>
                  </a:lnTo>
                  <a:lnTo>
                    <a:pt x="10168" y="13324"/>
                  </a:lnTo>
                  <a:lnTo>
                    <a:pt x="7942" y="12085"/>
                  </a:lnTo>
                  <a:lnTo>
                    <a:pt x="7942" y="8299"/>
                  </a:lnTo>
                  <a:close/>
                  <a:moveTo>
                    <a:pt x="7108" y="8287"/>
                  </a:moveTo>
                  <a:lnTo>
                    <a:pt x="7108" y="12193"/>
                  </a:lnTo>
                  <a:lnTo>
                    <a:pt x="7096" y="12193"/>
                  </a:lnTo>
                  <a:lnTo>
                    <a:pt x="5001" y="13371"/>
                  </a:lnTo>
                  <a:lnTo>
                    <a:pt x="4346" y="10966"/>
                  </a:lnTo>
                  <a:lnTo>
                    <a:pt x="7108" y="8287"/>
                  </a:lnTo>
                  <a:close/>
                  <a:moveTo>
                    <a:pt x="10585" y="1"/>
                  </a:moveTo>
                  <a:lnTo>
                    <a:pt x="9823" y="417"/>
                  </a:lnTo>
                  <a:lnTo>
                    <a:pt x="7430" y="1763"/>
                  </a:lnTo>
                  <a:lnTo>
                    <a:pt x="5120" y="465"/>
                  </a:lnTo>
                  <a:lnTo>
                    <a:pt x="4358" y="48"/>
                  </a:lnTo>
                  <a:lnTo>
                    <a:pt x="4132" y="870"/>
                  </a:lnTo>
                  <a:lnTo>
                    <a:pt x="3417" y="3453"/>
                  </a:lnTo>
                  <a:lnTo>
                    <a:pt x="846" y="4132"/>
                  </a:lnTo>
                  <a:lnTo>
                    <a:pt x="0" y="4346"/>
                  </a:lnTo>
                  <a:lnTo>
                    <a:pt x="429" y="5085"/>
                  </a:lnTo>
                  <a:lnTo>
                    <a:pt x="1810" y="7406"/>
                  </a:lnTo>
                  <a:lnTo>
                    <a:pt x="477" y="9645"/>
                  </a:lnTo>
                  <a:lnTo>
                    <a:pt x="48" y="10383"/>
                  </a:lnTo>
                  <a:lnTo>
                    <a:pt x="893" y="10597"/>
                  </a:lnTo>
                  <a:lnTo>
                    <a:pt x="3560" y="11300"/>
                  </a:lnTo>
                  <a:lnTo>
                    <a:pt x="4239" y="13800"/>
                  </a:lnTo>
                  <a:lnTo>
                    <a:pt x="4465" y="14621"/>
                  </a:lnTo>
                  <a:lnTo>
                    <a:pt x="5227" y="14205"/>
                  </a:lnTo>
                  <a:lnTo>
                    <a:pt x="7620" y="12859"/>
                  </a:lnTo>
                  <a:lnTo>
                    <a:pt x="9930" y="14157"/>
                  </a:lnTo>
                  <a:lnTo>
                    <a:pt x="10680" y="14574"/>
                  </a:lnTo>
                  <a:lnTo>
                    <a:pt x="10906" y="13752"/>
                  </a:lnTo>
                  <a:lnTo>
                    <a:pt x="11621" y="11169"/>
                  </a:lnTo>
                  <a:lnTo>
                    <a:pt x="14193" y="10502"/>
                  </a:lnTo>
                  <a:lnTo>
                    <a:pt x="15050" y="10276"/>
                  </a:lnTo>
                  <a:lnTo>
                    <a:pt x="14609" y="9549"/>
                  </a:lnTo>
                  <a:lnTo>
                    <a:pt x="13228" y="7228"/>
                  </a:lnTo>
                  <a:lnTo>
                    <a:pt x="14574" y="4977"/>
                  </a:lnTo>
                  <a:lnTo>
                    <a:pt x="15002" y="4251"/>
                  </a:lnTo>
                  <a:lnTo>
                    <a:pt x="14157" y="4025"/>
                  </a:lnTo>
                  <a:lnTo>
                    <a:pt x="11490" y="3322"/>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2488100" y="1211875"/>
              <a:ext cx="376250" cy="365550"/>
            </a:xfrm>
            <a:custGeom>
              <a:avLst/>
              <a:gdLst/>
              <a:ahLst/>
              <a:cxnLst/>
              <a:rect l="l" t="t" r="r" b="b"/>
              <a:pathLst>
                <a:path w="15050" h="14622" extrusionOk="0">
                  <a:moveTo>
                    <a:pt x="4882" y="1287"/>
                  </a:moveTo>
                  <a:lnTo>
                    <a:pt x="7096" y="2525"/>
                  </a:lnTo>
                  <a:lnTo>
                    <a:pt x="7096" y="6323"/>
                  </a:lnTo>
                  <a:lnTo>
                    <a:pt x="4251" y="3561"/>
                  </a:lnTo>
                  <a:lnTo>
                    <a:pt x="4882" y="1287"/>
                  </a:lnTo>
                  <a:close/>
                  <a:moveTo>
                    <a:pt x="10049" y="1239"/>
                  </a:moveTo>
                  <a:lnTo>
                    <a:pt x="10704" y="3644"/>
                  </a:lnTo>
                  <a:lnTo>
                    <a:pt x="7930" y="6323"/>
                  </a:lnTo>
                  <a:lnTo>
                    <a:pt x="7930" y="2418"/>
                  </a:lnTo>
                  <a:lnTo>
                    <a:pt x="7942" y="2418"/>
                  </a:lnTo>
                  <a:lnTo>
                    <a:pt x="10049" y="1239"/>
                  </a:lnTo>
                  <a:close/>
                  <a:moveTo>
                    <a:pt x="3727" y="4216"/>
                  </a:moveTo>
                  <a:lnTo>
                    <a:pt x="6501" y="6895"/>
                  </a:lnTo>
                  <a:lnTo>
                    <a:pt x="2489" y="6895"/>
                  </a:lnTo>
                  <a:lnTo>
                    <a:pt x="1274" y="4859"/>
                  </a:lnTo>
                  <a:lnTo>
                    <a:pt x="3727" y="4216"/>
                  </a:lnTo>
                  <a:close/>
                  <a:moveTo>
                    <a:pt x="11383" y="4144"/>
                  </a:moveTo>
                  <a:lnTo>
                    <a:pt x="13716" y="4752"/>
                  </a:lnTo>
                  <a:lnTo>
                    <a:pt x="12442" y="6895"/>
                  </a:lnTo>
                  <a:lnTo>
                    <a:pt x="8525" y="6895"/>
                  </a:lnTo>
                  <a:lnTo>
                    <a:pt x="11383" y="4144"/>
                  </a:lnTo>
                  <a:close/>
                  <a:moveTo>
                    <a:pt x="12550" y="7716"/>
                  </a:moveTo>
                  <a:lnTo>
                    <a:pt x="13764" y="9752"/>
                  </a:lnTo>
                  <a:lnTo>
                    <a:pt x="11299" y="10395"/>
                  </a:lnTo>
                  <a:lnTo>
                    <a:pt x="8525" y="7716"/>
                  </a:lnTo>
                  <a:close/>
                  <a:moveTo>
                    <a:pt x="6513" y="7728"/>
                  </a:moveTo>
                  <a:lnTo>
                    <a:pt x="3656" y="10490"/>
                  </a:lnTo>
                  <a:lnTo>
                    <a:pt x="1322" y="9871"/>
                  </a:lnTo>
                  <a:lnTo>
                    <a:pt x="2596" y="7728"/>
                  </a:lnTo>
                  <a:close/>
                  <a:moveTo>
                    <a:pt x="7942" y="8300"/>
                  </a:moveTo>
                  <a:lnTo>
                    <a:pt x="10787" y="11050"/>
                  </a:lnTo>
                  <a:lnTo>
                    <a:pt x="10168" y="13324"/>
                  </a:lnTo>
                  <a:lnTo>
                    <a:pt x="7942" y="12098"/>
                  </a:lnTo>
                  <a:lnTo>
                    <a:pt x="7942" y="8300"/>
                  </a:lnTo>
                  <a:close/>
                  <a:moveTo>
                    <a:pt x="7108" y="8300"/>
                  </a:moveTo>
                  <a:lnTo>
                    <a:pt x="7108" y="12193"/>
                  </a:lnTo>
                  <a:lnTo>
                    <a:pt x="7096" y="12193"/>
                  </a:lnTo>
                  <a:lnTo>
                    <a:pt x="5001" y="13372"/>
                  </a:lnTo>
                  <a:lnTo>
                    <a:pt x="4346" y="10978"/>
                  </a:lnTo>
                  <a:lnTo>
                    <a:pt x="7108" y="8300"/>
                  </a:lnTo>
                  <a:close/>
                  <a:moveTo>
                    <a:pt x="10585" y="1"/>
                  </a:moveTo>
                  <a:lnTo>
                    <a:pt x="9823" y="418"/>
                  </a:lnTo>
                  <a:lnTo>
                    <a:pt x="7430" y="1763"/>
                  </a:lnTo>
                  <a:lnTo>
                    <a:pt x="5120" y="465"/>
                  </a:lnTo>
                  <a:lnTo>
                    <a:pt x="4358" y="49"/>
                  </a:lnTo>
                  <a:lnTo>
                    <a:pt x="4132" y="870"/>
                  </a:lnTo>
                  <a:lnTo>
                    <a:pt x="3417" y="3454"/>
                  </a:lnTo>
                  <a:lnTo>
                    <a:pt x="846" y="4132"/>
                  </a:lnTo>
                  <a:lnTo>
                    <a:pt x="0" y="4347"/>
                  </a:lnTo>
                  <a:lnTo>
                    <a:pt x="429" y="5085"/>
                  </a:lnTo>
                  <a:lnTo>
                    <a:pt x="1810" y="7407"/>
                  </a:lnTo>
                  <a:lnTo>
                    <a:pt x="477" y="9657"/>
                  </a:lnTo>
                  <a:lnTo>
                    <a:pt x="48" y="10383"/>
                  </a:lnTo>
                  <a:lnTo>
                    <a:pt x="893" y="10609"/>
                  </a:lnTo>
                  <a:lnTo>
                    <a:pt x="3560" y="11300"/>
                  </a:lnTo>
                  <a:lnTo>
                    <a:pt x="4239" y="13800"/>
                  </a:lnTo>
                  <a:lnTo>
                    <a:pt x="4465" y="14622"/>
                  </a:lnTo>
                  <a:lnTo>
                    <a:pt x="5227" y="14205"/>
                  </a:lnTo>
                  <a:lnTo>
                    <a:pt x="7620" y="12872"/>
                  </a:lnTo>
                  <a:lnTo>
                    <a:pt x="9930" y="14157"/>
                  </a:lnTo>
                  <a:lnTo>
                    <a:pt x="10680" y="14574"/>
                  </a:lnTo>
                  <a:lnTo>
                    <a:pt x="10906" y="13765"/>
                  </a:lnTo>
                  <a:lnTo>
                    <a:pt x="11621" y="11169"/>
                  </a:lnTo>
                  <a:lnTo>
                    <a:pt x="14193" y="10502"/>
                  </a:lnTo>
                  <a:lnTo>
                    <a:pt x="15050" y="10276"/>
                  </a:lnTo>
                  <a:lnTo>
                    <a:pt x="14609" y="9550"/>
                  </a:lnTo>
                  <a:lnTo>
                    <a:pt x="13228" y="7228"/>
                  </a:lnTo>
                  <a:lnTo>
                    <a:pt x="14574" y="4978"/>
                  </a:lnTo>
                  <a:lnTo>
                    <a:pt x="15002" y="4251"/>
                  </a:lnTo>
                  <a:lnTo>
                    <a:pt x="14157" y="4025"/>
                  </a:lnTo>
                  <a:lnTo>
                    <a:pt x="11490" y="3323"/>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2108875" y="2673075"/>
              <a:ext cx="376275" cy="365550"/>
            </a:xfrm>
            <a:custGeom>
              <a:avLst/>
              <a:gdLst/>
              <a:ahLst/>
              <a:cxnLst/>
              <a:rect l="l" t="t" r="r" b="b"/>
              <a:pathLst>
                <a:path w="15051" h="14622" extrusionOk="0">
                  <a:moveTo>
                    <a:pt x="4882" y="1286"/>
                  </a:moveTo>
                  <a:lnTo>
                    <a:pt x="7097" y="2525"/>
                  </a:lnTo>
                  <a:lnTo>
                    <a:pt x="7097" y="6311"/>
                  </a:lnTo>
                  <a:lnTo>
                    <a:pt x="4263" y="3561"/>
                  </a:lnTo>
                  <a:lnTo>
                    <a:pt x="4882" y="1286"/>
                  </a:lnTo>
                  <a:close/>
                  <a:moveTo>
                    <a:pt x="10050" y="1251"/>
                  </a:moveTo>
                  <a:lnTo>
                    <a:pt x="10705" y="3656"/>
                  </a:lnTo>
                  <a:lnTo>
                    <a:pt x="7930" y="6335"/>
                  </a:lnTo>
                  <a:lnTo>
                    <a:pt x="7930" y="2429"/>
                  </a:lnTo>
                  <a:lnTo>
                    <a:pt x="7954" y="2429"/>
                  </a:lnTo>
                  <a:lnTo>
                    <a:pt x="10050" y="1251"/>
                  </a:lnTo>
                  <a:close/>
                  <a:moveTo>
                    <a:pt x="11383" y="4144"/>
                  </a:moveTo>
                  <a:lnTo>
                    <a:pt x="13729" y="4751"/>
                  </a:lnTo>
                  <a:lnTo>
                    <a:pt x="12443" y="6894"/>
                  </a:lnTo>
                  <a:lnTo>
                    <a:pt x="8526" y="6894"/>
                  </a:lnTo>
                  <a:lnTo>
                    <a:pt x="11383" y="4144"/>
                  </a:lnTo>
                  <a:close/>
                  <a:moveTo>
                    <a:pt x="3739" y="4227"/>
                  </a:moveTo>
                  <a:lnTo>
                    <a:pt x="6502" y="6906"/>
                  </a:lnTo>
                  <a:lnTo>
                    <a:pt x="2489" y="6906"/>
                  </a:lnTo>
                  <a:lnTo>
                    <a:pt x="1263" y="4870"/>
                  </a:lnTo>
                  <a:lnTo>
                    <a:pt x="3739" y="4227"/>
                  </a:lnTo>
                  <a:close/>
                  <a:moveTo>
                    <a:pt x="12550" y="7728"/>
                  </a:moveTo>
                  <a:lnTo>
                    <a:pt x="13764" y="9764"/>
                  </a:lnTo>
                  <a:lnTo>
                    <a:pt x="11300" y="10407"/>
                  </a:lnTo>
                  <a:lnTo>
                    <a:pt x="8526" y="7728"/>
                  </a:lnTo>
                  <a:close/>
                  <a:moveTo>
                    <a:pt x="6514" y="7716"/>
                  </a:moveTo>
                  <a:lnTo>
                    <a:pt x="3680" y="10466"/>
                  </a:lnTo>
                  <a:lnTo>
                    <a:pt x="1334" y="9859"/>
                  </a:lnTo>
                  <a:lnTo>
                    <a:pt x="2608" y="7716"/>
                  </a:lnTo>
                  <a:close/>
                  <a:moveTo>
                    <a:pt x="7954" y="8299"/>
                  </a:moveTo>
                  <a:lnTo>
                    <a:pt x="10788" y="11050"/>
                  </a:lnTo>
                  <a:lnTo>
                    <a:pt x="10169" y="13324"/>
                  </a:lnTo>
                  <a:lnTo>
                    <a:pt x="7954" y="12085"/>
                  </a:lnTo>
                  <a:lnTo>
                    <a:pt x="7954" y="8299"/>
                  </a:lnTo>
                  <a:close/>
                  <a:moveTo>
                    <a:pt x="7121" y="8287"/>
                  </a:moveTo>
                  <a:lnTo>
                    <a:pt x="7121" y="12193"/>
                  </a:lnTo>
                  <a:lnTo>
                    <a:pt x="7097" y="12193"/>
                  </a:lnTo>
                  <a:lnTo>
                    <a:pt x="5001" y="13371"/>
                  </a:lnTo>
                  <a:lnTo>
                    <a:pt x="4347" y="10966"/>
                  </a:lnTo>
                  <a:lnTo>
                    <a:pt x="7121" y="8287"/>
                  </a:lnTo>
                  <a:close/>
                  <a:moveTo>
                    <a:pt x="10585" y="1"/>
                  </a:moveTo>
                  <a:lnTo>
                    <a:pt x="9823" y="417"/>
                  </a:lnTo>
                  <a:lnTo>
                    <a:pt x="7430" y="1763"/>
                  </a:lnTo>
                  <a:lnTo>
                    <a:pt x="5120" y="465"/>
                  </a:lnTo>
                  <a:lnTo>
                    <a:pt x="4358" y="48"/>
                  </a:lnTo>
                  <a:lnTo>
                    <a:pt x="4132" y="870"/>
                  </a:lnTo>
                  <a:lnTo>
                    <a:pt x="3418" y="3453"/>
                  </a:lnTo>
                  <a:lnTo>
                    <a:pt x="846" y="4120"/>
                  </a:lnTo>
                  <a:lnTo>
                    <a:pt x="1" y="4346"/>
                  </a:lnTo>
                  <a:lnTo>
                    <a:pt x="429" y="5073"/>
                  </a:lnTo>
                  <a:lnTo>
                    <a:pt x="1811" y="7394"/>
                  </a:lnTo>
                  <a:lnTo>
                    <a:pt x="477" y="9645"/>
                  </a:lnTo>
                  <a:lnTo>
                    <a:pt x="48" y="10383"/>
                  </a:lnTo>
                  <a:lnTo>
                    <a:pt x="894" y="10597"/>
                  </a:lnTo>
                  <a:lnTo>
                    <a:pt x="3561" y="11300"/>
                  </a:lnTo>
                  <a:lnTo>
                    <a:pt x="4239" y="13800"/>
                  </a:lnTo>
                  <a:lnTo>
                    <a:pt x="4466" y="14621"/>
                  </a:lnTo>
                  <a:lnTo>
                    <a:pt x="5228" y="14205"/>
                  </a:lnTo>
                  <a:lnTo>
                    <a:pt x="7621" y="12859"/>
                  </a:lnTo>
                  <a:lnTo>
                    <a:pt x="9931" y="14157"/>
                  </a:lnTo>
                  <a:lnTo>
                    <a:pt x="10693" y="14574"/>
                  </a:lnTo>
                  <a:lnTo>
                    <a:pt x="10907" y="13752"/>
                  </a:lnTo>
                  <a:lnTo>
                    <a:pt x="11621" y="11169"/>
                  </a:lnTo>
                  <a:lnTo>
                    <a:pt x="14205" y="10502"/>
                  </a:lnTo>
                  <a:lnTo>
                    <a:pt x="15050" y="10276"/>
                  </a:lnTo>
                  <a:lnTo>
                    <a:pt x="14622" y="9549"/>
                  </a:lnTo>
                  <a:lnTo>
                    <a:pt x="13229" y="7228"/>
                  </a:lnTo>
                  <a:lnTo>
                    <a:pt x="14574" y="4977"/>
                  </a:lnTo>
                  <a:lnTo>
                    <a:pt x="15003" y="4251"/>
                  </a:lnTo>
                  <a:lnTo>
                    <a:pt x="14157" y="4025"/>
                  </a:lnTo>
                  <a:lnTo>
                    <a:pt x="11490" y="3322"/>
                  </a:lnTo>
                  <a:lnTo>
                    <a:pt x="10812"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2108875" y="2307850"/>
              <a:ext cx="376275" cy="365250"/>
            </a:xfrm>
            <a:custGeom>
              <a:avLst/>
              <a:gdLst/>
              <a:ahLst/>
              <a:cxnLst/>
              <a:rect l="l" t="t" r="r" b="b"/>
              <a:pathLst>
                <a:path w="15051" h="14610" extrusionOk="0">
                  <a:moveTo>
                    <a:pt x="4882" y="1298"/>
                  </a:moveTo>
                  <a:lnTo>
                    <a:pt x="7097" y="2525"/>
                  </a:lnTo>
                  <a:lnTo>
                    <a:pt x="7097" y="6323"/>
                  </a:lnTo>
                  <a:lnTo>
                    <a:pt x="4263" y="3573"/>
                  </a:lnTo>
                  <a:lnTo>
                    <a:pt x="4882" y="1298"/>
                  </a:lnTo>
                  <a:close/>
                  <a:moveTo>
                    <a:pt x="10050" y="1251"/>
                  </a:moveTo>
                  <a:lnTo>
                    <a:pt x="10705" y="3644"/>
                  </a:lnTo>
                  <a:lnTo>
                    <a:pt x="7930" y="6323"/>
                  </a:lnTo>
                  <a:lnTo>
                    <a:pt x="7930" y="2430"/>
                  </a:lnTo>
                  <a:lnTo>
                    <a:pt x="7954" y="2430"/>
                  </a:lnTo>
                  <a:lnTo>
                    <a:pt x="10050" y="1251"/>
                  </a:lnTo>
                  <a:close/>
                  <a:moveTo>
                    <a:pt x="11383" y="4132"/>
                  </a:moveTo>
                  <a:lnTo>
                    <a:pt x="13729" y="4751"/>
                  </a:lnTo>
                  <a:lnTo>
                    <a:pt x="12443" y="6894"/>
                  </a:lnTo>
                  <a:lnTo>
                    <a:pt x="8526" y="6894"/>
                  </a:lnTo>
                  <a:lnTo>
                    <a:pt x="11383" y="4132"/>
                  </a:lnTo>
                  <a:close/>
                  <a:moveTo>
                    <a:pt x="3739" y="4227"/>
                  </a:moveTo>
                  <a:lnTo>
                    <a:pt x="6502" y="6906"/>
                  </a:lnTo>
                  <a:lnTo>
                    <a:pt x="2489" y="6906"/>
                  </a:lnTo>
                  <a:lnTo>
                    <a:pt x="1263" y="4870"/>
                  </a:lnTo>
                  <a:lnTo>
                    <a:pt x="3739" y="4227"/>
                  </a:lnTo>
                  <a:close/>
                  <a:moveTo>
                    <a:pt x="12550" y="7728"/>
                  </a:moveTo>
                  <a:lnTo>
                    <a:pt x="13753" y="9764"/>
                  </a:lnTo>
                  <a:lnTo>
                    <a:pt x="11300" y="10407"/>
                  </a:lnTo>
                  <a:lnTo>
                    <a:pt x="8526" y="7728"/>
                  </a:lnTo>
                  <a:close/>
                  <a:moveTo>
                    <a:pt x="6514" y="7728"/>
                  </a:moveTo>
                  <a:lnTo>
                    <a:pt x="3668" y="10478"/>
                  </a:lnTo>
                  <a:lnTo>
                    <a:pt x="1322" y="9871"/>
                  </a:lnTo>
                  <a:lnTo>
                    <a:pt x="2608" y="7728"/>
                  </a:lnTo>
                  <a:close/>
                  <a:moveTo>
                    <a:pt x="7930" y="8299"/>
                  </a:moveTo>
                  <a:lnTo>
                    <a:pt x="10776" y="11062"/>
                  </a:lnTo>
                  <a:lnTo>
                    <a:pt x="10157" y="13336"/>
                  </a:lnTo>
                  <a:lnTo>
                    <a:pt x="7930" y="12097"/>
                  </a:lnTo>
                  <a:lnTo>
                    <a:pt x="7930" y="8299"/>
                  </a:lnTo>
                  <a:close/>
                  <a:moveTo>
                    <a:pt x="7121" y="8299"/>
                  </a:moveTo>
                  <a:lnTo>
                    <a:pt x="7121" y="12205"/>
                  </a:lnTo>
                  <a:lnTo>
                    <a:pt x="7097" y="12205"/>
                  </a:lnTo>
                  <a:lnTo>
                    <a:pt x="5001" y="13383"/>
                  </a:lnTo>
                  <a:lnTo>
                    <a:pt x="4347" y="10978"/>
                  </a:lnTo>
                  <a:lnTo>
                    <a:pt x="7121" y="8299"/>
                  </a:lnTo>
                  <a:close/>
                  <a:moveTo>
                    <a:pt x="10585" y="1"/>
                  </a:moveTo>
                  <a:lnTo>
                    <a:pt x="9823" y="417"/>
                  </a:lnTo>
                  <a:lnTo>
                    <a:pt x="7430" y="1751"/>
                  </a:lnTo>
                  <a:lnTo>
                    <a:pt x="5120" y="465"/>
                  </a:lnTo>
                  <a:lnTo>
                    <a:pt x="4358" y="48"/>
                  </a:lnTo>
                  <a:lnTo>
                    <a:pt x="4132" y="858"/>
                  </a:lnTo>
                  <a:lnTo>
                    <a:pt x="3418" y="3453"/>
                  </a:lnTo>
                  <a:lnTo>
                    <a:pt x="846" y="4120"/>
                  </a:lnTo>
                  <a:lnTo>
                    <a:pt x="1" y="4346"/>
                  </a:lnTo>
                  <a:lnTo>
                    <a:pt x="429" y="5073"/>
                  </a:lnTo>
                  <a:lnTo>
                    <a:pt x="1811" y="7394"/>
                  </a:lnTo>
                  <a:lnTo>
                    <a:pt x="477" y="9645"/>
                  </a:lnTo>
                  <a:lnTo>
                    <a:pt x="48" y="10371"/>
                  </a:lnTo>
                  <a:lnTo>
                    <a:pt x="894" y="10597"/>
                  </a:lnTo>
                  <a:lnTo>
                    <a:pt x="3561" y="11300"/>
                  </a:lnTo>
                  <a:lnTo>
                    <a:pt x="4239" y="13800"/>
                  </a:lnTo>
                  <a:lnTo>
                    <a:pt x="4466" y="14610"/>
                  </a:lnTo>
                  <a:lnTo>
                    <a:pt x="5228" y="14193"/>
                  </a:lnTo>
                  <a:lnTo>
                    <a:pt x="7621" y="12859"/>
                  </a:lnTo>
                  <a:lnTo>
                    <a:pt x="9931" y="14145"/>
                  </a:lnTo>
                  <a:lnTo>
                    <a:pt x="10693" y="14574"/>
                  </a:lnTo>
                  <a:lnTo>
                    <a:pt x="10907" y="13752"/>
                  </a:lnTo>
                  <a:lnTo>
                    <a:pt x="11621" y="11157"/>
                  </a:lnTo>
                  <a:lnTo>
                    <a:pt x="14193" y="10490"/>
                  </a:lnTo>
                  <a:lnTo>
                    <a:pt x="15050" y="10264"/>
                  </a:lnTo>
                  <a:lnTo>
                    <a:pt x="14622" y="9538"/>
                  </a:lnTo>
                  <a:lnTo>
                    <a:pt x="13229" y="7216"/>
                  </a:lnTo>
                  <a:lnTo>
                    <a:pt x="14574" y="4966"/>
                  </a:lnTo>
                  <a:lnTo>
                    <a:pt x="15003" y="4239"/>
                  </a:lnTo>
                  <a:lnTo>
                    <a:pt x="14157" y="4013"/>
                  </a:lnTo>
                  <a:lnTo>
                    <a:pt x="11490" y="3322"/>
                  </a:lnTo>
                  <a:lnTo>
                    <a:pt x="10812"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2108875" y="1942325"/>
              <a:ext cx="376275" cy="365550"/>
            </a:xfrm>
            <a:custGeom>
              <a:avLst/>
              <a:gdLst/>
              <a:ahLst/>
              <a:cxnLst/>
              <a:rect l="l" t="t" r="r" b="b"/>
              <a:pathLst>
                <a:path w="15051" h="14622" extrusionOk="0">
                  <a:moveTo>
                    <a:pt x="4882" y="1299"/>
                  </a:moveTo>
                  <a:lnTo>
                    <a:pt x="7097" y="2537"/>
                  </a:lnTo>
                  <a:lnTo>
                    <a:pt x="7097" y="6335"/>
                  </a:lnTo>
                  <a:lnTo>
                    <a:pt x="4263" y="3573"/>
                  </a:lnTo>
                  <a:lnTo>
                    <a:pt x="4882" y="1299"/>
                  </a:lnTo>
                  <a:close/>
                  <a:moveTo>
                    <a:pt x="10050" y="1251"/>
                  </a:moveTo>
                  <a:lnTo>
                    <a:pt x="10705" y="3656"/>
                  </a:lnTo>
                  <a:lnTo>
                    <a:pt x="7930" y="6335"/>
                  </a:lnTo>
                  <a:lnTo>
                    <a:pt x="7930" y="2430"/>
                  </a:lnTo>
                  <a:lnTo>
                    <a:pt x="7954" y="2430"/>
                  </a:lnTo>
                  <a:lnTo>
                    <a:pt x="10050" y="1251"/>
                  </a:lnTo>
                  <a:close/>
                  <a:moveTo>
                    <a:pt x="11383" y="4144"/>
                  </a:moveTo>
                  <a:lnTo>
                    <a:pt x="13729" y="4751"/>
                  </a:lnTo>
                  <a:lnTo>
                    <a:pt x="12443" y="6895"/>
                  </a:lnTo>
                  <a:lnTo>
                    <a:pt x="8526" y="6895"/>
                  </a:lnTo>
                  <a:lnTo>
                    <a:pt x="11383" y="4144"/>
                  </a:lnTo>
                  <a:close/>
                  <a:moveTo>
                    <a:pt x="3739" y="4228"/>
                  </a:moveTo>
                  <a:lnTo>
                    <a:pt x="6502" y="6906"/>
                  </a:lnTo>
                  <a:lnTo>
                    <a:pt x="2489" y="6906"/>
                  </a:lnTo>
                  <a:lnTo>
                    <a:pt x="1263" y="4870"/>
                  </a:lnTo>
                  <a:lnTo>
                    <a:pt x="3739" y="4228"/>
                  </a:lnTo>
                  <a:close/>
                  <a:moveTo>
                    <a:pt x="12550" y="7728"/>
                  </a:moveTo>
                  <a:lnTo>
                    <a:pt x="13764" y="9764"/>
                  </a:lnTo>
                  <a:lnTo>
                    <a:pt x="11300" y="10407"/>
                  </a:lnTo>
                  <a:lnTo>
                    <a:pt x="8526" y="7728"/>
                  </a:lnTo>
                  <a:close/>
                  <a:moveTo>
                    <a:pt x="6514" y="7728"/>
                  </a:moveTo>
                  <a:lnTo>
                    <a:pt x="3668" y="10478"/>
                  </a:lnTo>
                  <a:lnTo>
                    <a:pt x="1322" y="9871"/>
                  </a:lnTo>
                  <a:lnTo>
                    <a:pt x="2608" y="7728"/>
                  </a:lnTo>
                  <a:close/>
                  <a:moveTo>
                    <a:pt x="7930" y="8311"/>
                  </a:moveTo>
                  <a:lnTo>
                    <a:pt x="10776" y="11062"/>
                  </a:lnTo>
                  <a:lnTo>
                    <a:pt x="10157" y="13336"/>
                  </a:lnTo>
                  <a:lnTo>
                    <a:pt x="7930" y="12109"/>
                  </a:lnTo>
                  <a:lnTo>
                    <a:pt x="7930" y="8311"/>
                  </a:lnTo>
                  <a:close/>
                  <a:moveTo>
                    <a:pt x="7121" y="8311"/>
                  </a:moveTo>
                  <a:lnTo>
                    <a:pt x="7121" y="12205"/>
                  </a:lnTo>
                  <a:lnTo>
                    <a:pt x="7097" y="12205"/>
                  </a:lnTo>
                  <a:lnTo>
                    <a:pt x="5001" y="13383"/>
                  </a:lnTo>
                  <a:lnTo>
                    <a:pt x="4347" y="10990"/>
                  </a:lnTo>
                  <a:lnTo>
                    <a:pt x="7121" y="8311"/>
                  </a:lnTo>
                  <a:close/>
                  <a:moveTo>
                    <a:pt x="10585" y="1"/>
                  </a:moveTo>
                  <a:lnTo>
                    <a:pt x="9823" y="418"/>
                  </a:lnTo>
                  <a:lnTo>
                    <a:pt x="7430" y="1763"/>
                  </a:lnTo>
                  <a:lnTo>
                    <a:pt x="5120" y="465"/>
                  </a:lnTo>
                  <a:lnTo>
                    <a:pt x="4358" y="48"/>
                  </a:lnTo>
                  <a:lnTo>
                    <a:pt x="4132" y="870"/>
                  </a:lnTo>
                  <a:lnTo>
                    <a:pt x="3418" y="3454"/>
                  </a:lnTo>
                  <a:lnTo>
                    <a:pt x="846" y="4132"/>
                  </a:lnTo>
                  <a:lnTo>
                    <a:pt x="1" y="4347"/>
                  </a:lnTo>
                  <a:lnTo>
                    <a:pt x="429" y="5085"/>
                  </a:lnTo>
                  <a:lnTo>
                    <a:pt x="1811" y="7406"/>
                  </a:lnTo>
                  <a:lnTo>
                    <a:pt x="477" y="9645"/>
                  </a:lnTo>
                  <a:lnTo>
                    <a:pt x="48" y="10383"/>
                  </a:lnTo>
                  <a:lnTo>
                    <a:pt x="894" y="10597"/>
                  </a:lnTo>
                  <a:lnTo>
                    <a:pt x="3561" y="11300"/>
                  </a:lnTo>
                  <a:lnTo>
                    <a:pt x="4239" y="13800"/>
                  </a:lnTo>
                  <a:lnTo>
                    <a:pt x="4466" y="14622"/>
                  </a:lnTo>
                  <a:lnTo>
                    <a:pt x="5228" y="14205"/>
                  </a:lnTo>
                  <a:lnTo>
                    <a:pt x="7621" y="12860"/>
                  </a:lnTo>
                  <a:lnTo>
                    <a:pt x="9931" y="14157"/>
                  </a:lnTo>
                  <a:lnTo>
                    <a:pt x="10693" y="14574"/>
                  </a:lnTo>
                  <a:lnTo>
                    <a:pt x="10907" y="13753"/>
                  </a:lnTo>
                  <a:lnTo>
                    <a:pt x="11621" y="11169"/>
                  </a:lnTo>
                  <a:lnTo>
                    <a:pt x="14193" y="10502"/>
                  </a:lnTo>
                  <a:lnTo>
                    <a:pt x="15050" y="10276"/>
                  </a:lnTo>
                  <a:lnTo>
                    <a:pt x="14622" y="9550"/>
                  </a:lnTo>
                  <a:lnTo>
                    <a:pt x="13229" y="7228"/>
                  </a:lnTo>
                  <a:lnTo>
                    <a:pt x="14574" y="4978"/>
                  </a:lnTo>
                  <a:lnTo>
                    <a:pt x="15003" y="4251"/>
                  </a:lnTo>
                  <a:lnTo>
                    <a:pt x="14157" y="4025"/>
                  </a:lnTo>
                  <a:lnTo>
                    <a:pt x="11490" y="3323"/>
                  </a:lnTo>
                  <a:lnTo>
                    <a:pt x="10812"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2488100" y="4134575"/>
              <a:ext cx="376250" cy="365525"/>
            </a:xfrm>
            <a:custGeom>
              <a:avLst/>
              <a:gdLst/>
              <a:ahLst/>
              <a:cxnLst/>
              <a:rect l="l" t="t" r="r" b="b"/>
              <a:pathLst>
                <a:path w="15050" h="14621" extrusionOk="0">
                  <a:moveTo>
                    <a:pt x="4882" y="1286"/>
                  </a:moveTo>
                  <a:lnTo>
                    <a:pt x="7096" y="2512"/>
                  </a:lnTo>
                  <a:lnTo>
                    <a:pt x="7096" y="6310"/>
                  </a:lnTo>
                  <a:lnTo>
                    <a:pt x="4251" y="3560"/>
                  </a:lnTo>
                  <a:lnTo>
                    <a:pt x="4882" y="1286"/>
                  </a:lnTo>
                  <a:close/>
                  <a:moveTo>
                    <a:pt x="10025" y="1238"/>
                  </a:moveTo>
                  <a:lnTo>
                    <a:pt x="10680" y="3632"/>
                  </a:lnTo>
                  <a:lnTo>
                    <a:pt x="7918" y="6310"/>
                  </a:lnTo>
                  <a:lnTo>
                    <a:pt x="7918" y="2417"/>
                  </a:lnTo>
                  <a:lnTo>
                    <a:pt x="7930" y="2417"/>
                  </a:lnTo>
                  <a:lnTo>
                    <a:pt x="10025" y="1238"/>
                  </a:lnTo>
                  <a:close/>
                  <a:moveTo>
                    <a:pt x="11371" y="4132"/>
                  </a:moveTo>
                  <a:lnTo>
                    <a:pt x="13704" y="4739"/>
                  </a:lnTo>
                  <a:lnTo>
                    <a:pt x="12430" y="6882"/>
                  </a:lnTo>
                  <a:lnTo>
                    <a:pt x="8525" y="6882"/>
                  </a:lnTo>
                  <a:lnTo>
                    <a:pt x="11371" y="4132"/>
                  </a:lnTo>
                  <a:close/>
                  <a:moveTo>
                    <a:pt x="3727" y="4215"/>
                  </a:moveTo>
                  <a:lnTo>
                    <a:pt x="6501" y="6894"/>
                  </a:lnTo>
                  <a:lnTo>
                    <a:pt x="2489" y="6894"/>
                  </a:lnTo>
                  <a:lnTo>
                    <a:pt x="1262" y="4858"/>
                  </a:lnTo>
                  <a:lnTo>
                    <a:pt x="3727" y="4215"/>
                  </a:lnTo>
                  <a:close/>
                  <a:moveTo>
                    <a:pt x="12550" y="7715"/>
                  </a:moveTo>
                  <a:lnTo>
                    <a:pt x="13764" y="9751"/>
                  </a:lnTo>
                  <a:lnTo>
                    <a:pt x="11299" y="10394"/>
                  </a:lnTo>
                  <a:lnTo>
                    <a:pt x="8525" y="7715"/>
                  </a:lnTo>
                  <a:close/>
                  <a:moveTo>
                    <a:pt x="6513" y="7715"/>
                  </a:moveTo>
                  <a:lnTo>
                    <a:pt x="3656" y="10466"/>
                  </a:lnTo>
                  <a:lnTo>
                    <a:pt x="1322" y="9859"/>
                  </a:lnTo>
                  <a:lnTo>
                    <a:pt x="2596" y="7715"/>
                  </a:lnTo>
                  <a:close/>
                  <a:moveTo>
                    <a:pt x="7930" y="8299"/>
                  </a:moveTo>
                  <a:lnTo>
                    <a:pt x="10776" y="11049"/>
                  </a:lnTo>
                  <a:lnTo>
                    <a:pt x="10144" y="13323"/>
                  </a:lnTo>
                  <a:lnTo>
                    <a:pt x="7930" y="12085"/>
                  </a:lnTo>
                  <a:lnTo>
                    <a:pt x="7930" y="8299"/>
                  </a:lnTo>
                  <a:close/>
                  <a:moveTo>
                    <a:pt x="7108" y="8299"/>
                  </a:moveTo>
                  <a:lnTo>
                    <a:pt x="7108" y="12192"/>
                  </a:lnTo>
                  <a:lnTo>
                    <a:pt x="7096" y="12192"/>
                  </a:lnTo>
                  <a:lnTo>
                    <a:pt x="5001" y="13371"/>
                  </a:lnTo>
                  <a:lnTo>
                    <a:pt x="4346" y="10978"/>
                  </a:lnTo>
                  <a:lnTo>
                    <a:pt x="7108" y="8299"/>
                  </a:lnTo>
                  <a:close/>
                  <a:moveTo>
                    <a:pt x="10585" y="0"/>
                  </a:moveTo>
                  <a:lnTo>
                    <a:pt x="9823" y="417"/>
                  </a:lnTo>
                  <a:lnTo>
                    <a:pt x="7430" y="1762"/>
                  </a:lnTo>
                  <a:lnTo>
                    <a:pt x="5120" y="465"/>
                  </a:lnTo>
                  <a:lnTo>
                    <a:pt x="4358" y="48"/>
                  </a:lnTo>
                  <a:lnTo>
                    <a:pt x="4132" y="869"/>
                  </a:lnTo>
                  <a:lnTo>
                    <a:pt x="3417" y="3453"/>
                  </a:lnTo>
                  <a:lnTo>
                    <a:pt x="846" y="4132"/>
                  </a:lnTo>
                  <a:lnTo>
                    <a:pt x="0" y="4346"/>
                  </a:lnTo>
                  <a:lnTo>
                    <a:pt x="429" y="5084"/>
                  </a:lnTo>
                  <a:lnTo>
                    <a:pt x="1810"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2108575" y="846675"/>
              <a:ext cx="375975" cy="365525"/>
            </a:xfrm>
            <a:custGeom>
              <a:avLst/>
              <a:gdLst/>
              <a:ahLst/>
              <a:cxnLst/>
              <a:rect l="l" t="t" r="r" b="b"/>
              <a:pathLst>
                <a:path w="15039" h="14621" extrusionOk="0">
                  <a:moveTo>
                    <a:pt x="10050" y="1238"/>
                  </a:moveTo>
                  <a:lnTo>
                    <a:pt x="10705" y="3631"/>
                  </a:lnTo>
                  <a:lnTo>
                    <a:pt x="7930" y="6310"/>
                  </a:lnTo>
                  <a:lnTo>
                    <a:pt x="7930" y="2417"/>
                  </a:lnTo>
                  <a:lnTo>
                    <a:pt x="7942" y="2417"/>
                  </a:lnTo>
                  <a:lnTo>
                    <a:pt x="10050" y="1238"/>
                  </a:lnTo>
                  <a:close/>
                  <a:moveTo>
                    <a:pt x="4894" y="1298"/>
                  </a:moveTo>
                  <a:lnTo>
                    <a:pt x="7109" y="2536"/>
                  </a:lnTo>
                  <a:lnTo>
                    <a:pt x="7109" y="6322"/>
                  </a:lnTo>
                  <a:lnTo>
                    <a:pt x="4275" y="3572"/>
                  </a:lnTo>
                  <a:lnTo>
                    <a:pt x="4894" y="1298"/>
                  </a:lnTo>
                  <a:close/>
                  <a:moveTo>
                    <a:pt x="3751" y="4215"/>
                  </a:moveTo>
                  <a:lnTo>
                    <a:pt x="6514" y="6894"/>
                  </a:lnTo>
                  <a:lnTo>
                    <a:pt x="2501" y="6894"/>
                  </a:lnTo>
                  <a:lnTo>
                    <a:pt x="1275" y="4858"/>
                  </a:lnTo>
                  <a:lnTo>
                    <a:pt x="3751" y="4215"/>
                  </a:lnTo>
                  <a:close/>
                  <a:moveTo>
                    <a:pt x="11383" y="4131"/>
                  </a:moveTo>
                  <a:lnTo>
                    <a:pt x="13717" y="4751"/>
                  </a:lnTo>
                  <a:lnTo>
                    <a:pt x="12455" y="6894"/>
                  </a:lnTo>
                  <a:lnTo>
                    <a:pt x="8538" y="6894"/>
                  </a:lnTo>
                  <a:lnTo>
                    <a:pt x="11383" y="4131"/>
                  </a:lnTo>
                  <a:close/>
                  <a:moveTo>
                    <a:pt x="12562" y="7715"/>
                  </a:moveTo>
                  <a:lnTo>
                    <a:pt x="13776" y="9751"/>
                  </a:lnTo>
                  <a:lnTo>
                    <a:pt x="11312" y="10394"/>
                  </a:lnTo>
                  <a:lnTo>
                    <a:pt x="8538" y="7715"/>
                  </a:lnTo>
                  <a:close/>
                  <a:moveTo>
                    <a:pt x="6526" y="7727"/>
                  </a:moveTo>
                  <a:lnTo>
                    <a:pt x="3680" y="10477"/>
                  </a:lnTo>
                  <a:lnTo>
                    <a:pt x="1334" y="9870"/>
                  </a:lnTo>
                  <a:lnTo>
                    <a:pt x="2620" y="7727"/>
                  </a:lnTo>
                  <a:close/>
                  <a:moveTo>
                    <a:pt x="7942" y="8287"/>
                  </a:moveTo>
                  <a:lnTo>
                    <a:pt x="10788" y="11049"/>
                  </a:lnTo>
                  <a:lnTo>
                    <a:pt x="10169" y="13323"/>
                  </a:lnTo>
                  <a:lnTo>
                    <a:pt x="7942" y="12085"/>
                  </a:lnTo>
                  <a:lnTo>
                    <a:pt x="7942" y="8287"/>
                  </a:lnTo>
                  <a:close/>
                  <a:moveTo>
                    <a:pt x="7133" y="8287"/>
                  </a:moveTo>
                  <a:lnTo>
                    <a:pt x="7133" y="12192"/>
                  </a:lnTo>
                  <a:lnTo>
                    <a:pt x="7109" y="12192"/>
                  </a:lnTo>
                  <a:lnTo>
                    <a:pt x="5013" y="13371"/>
                  </a:lnTo>
                  <a:lnTo>
                    <a:pt x="4359" y="10966"/>
                  </a:lnTo>
                  <a:lnTo>
                    <a:pt x="7133" y="8287"/>
                  </a:lnTo>
                  <a:close/>
                  <a:moveTo>
                    <a:pt x="10574" y="0"/>
                  </a:moveTo>
                  <a:lnTo>
                    <a:pt x="9824" y="417"/>
                  </a:lnTo>
                  <a:lnTo>
                    <a:pt x="7418" y="1762"/>
                  </a:lnTo>
                  <a:lnTo>
                    <a:pt x="5121" y="464"/>
                  </a:lnTo>
                  <a:lnTo>
                    <a:pt x="4359" y="48"/>
                  </a:lnTo>
                  <a:lnTo>
                    <a:pt x="4132" y="869"/>
                  </a:lnTo>
                  <a:lnTo>
                    <a:pt x="3418" y="3453"/>
                  </a:lnTo>
                  <a:lnTo>
                    <a:pt x="846" y="4120"/>
                  </a:lnTo>
                  <a:lnTo>
                    <a:pt x="1" y="4346"/>
                  </a:lnTo>
                  <a:lnTo>
                    <a:pt x="430" y="5072"/>
                  </a:lnTo>
                  <a:lnTo>
                    <a:pt x="1811" y="7394"/>
                  </a:lnTo>
                  <a:lnTo>
                    <a:pt x="477" y="9644"/>
                  </a:lnTo>
                  <a:lnTo>
                    <a:pt x="37" y="10370"/>
                  </a:lnTo>
                  <a:lnTo>
                    <a:pt x="894" y="10597"/>
                  </a:lnTo>
                  <a:lnTo>
                    <a:pt x="3549" y="11299"/>
                  </a:lnTo>
                  <a:lnTo>
                    <a:pt x="4240" y="13799"/>
                  </a:lnTo>
                  <a:lnTo>
                    <a:pt x="4466" y="14621"/>
                  </a:lnTo>
                  <a:lnTo>
                    <a:pt x="5216" y="14204"/>
                  </a:lnTo>
                  <a:lnTo>
                    <a:pt x="7621" y="12859"/>
                  </a:lnTo>
                  <a:lnTo>
                    <a:pt x="9931" y="14157"/>
                  </a:lnTo>
                  <a:lnTo>
                    <a:pt x="10681" y="14573"/>
                  </a:lnTo>
                  <a:lnTo>
                    <a:pt x="10907" y="13752"/>
                  </a:lnTo>
                  <a:lnTo>
                    <a:pt x="11621" y="11168"/>
                  </a:lnTo>
                  <a:lnTo>
                    <a:pt x="14193" y="10489"/>
                  </a:lnTo>
                  <a:lnTo>
                    <a:pt x="15038" y="10275"/>
                  </a:lnTo>
                  <a:lnTo>
                    <a:pt x="14610" y="9537"/>
                  </a:lnTo>
                  <a:lnTo>
                    <a:pt x="13229" y="7215"/>
                  </a:lnTo>
                  <a:lnTo>
                    <a:pt x="14574" y="4965"/>
                  </a:lnTo>
                  <a:lnTo>
                    <a:pt x="15015" y="4227"/>
                  </a:lnTo>
                  <a:lnTo>
                    <a:pt x="14169" y="4000"/>
                  </a:lnTo>
                  <a:lnTo>
                    <a:pt x="11502" y="3322"/>
                  </a:lnTo>
                  <a:lnTo>
                    <a:pt x="10824" y="822"/>
                  </a:lnTo>
                  <a:lnTo>
                    <a:pt x="10574"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2108875" y="1211600"/>
              <a:ext cx="376275" cy="365525"/>
            </a:xfrm>
            <a:custGeom>
              <a:avLst/>
              <a:gdLst/>
              <a:ahLst/>
              <a:cxnLst/>
              <a:rect l="l" t="t" r="r" b="b"/>
              <a:pathLst>
                <a:path w="15051" h="14621" extrusionOk="0">
                  <a:moveTo>
                    <a:pt x="4882" y="1298"/>
                  </a:moveTo>
                  <a:lnTo>
                    <a:pt x="7097" y="2536"/>
                  </a:lnTo>
                  <a:lnTo>
                    <a:pt x="7097" y="6334"/>
                  </a:lnTo>
                  <a:lnTo>
                    <a:pt x="4263" y="3572"/>
                  </a:lnTo>
                  <a:lnTo>
                    <a:pt x="4882" y="1298"/>
                  </a:lnTo>
                  <a:close/>
                  <a:moveTo>
                    <a:pt x="10050" y="1250"/>
                  </a:moveTo>
                  <a:lnTo>
                    <a:pt x="10705" y="3655"/>
                  </a:lnTo>
                  <a:lnTo>
                    <a:pt x="7930" y="6334"/>
                  </a:lnTo>
                  <a:lnTo>
                    <a:pt x="7930" y="2429"/>
                  </a:lnTo>
                  <a:lnTo>
                    <a:pt x="7954" y="2429"/>
                  </a:lnTo>
                  <a:lnTo>
                    <a:pt x="10050" y="1250"/>
                  </a:lnTo>
                  <a:close/>
                  <a:moveTo>
                    <a:pt x="3739" y="4227"/>
                  </a:moveTo>
                  <a:lnTo>
                    <a:pt x="6502" y="6906"/>
                  </a:lnTo>
                  <a:lnTo>
                    <a:pt x="2489" y="6906"/>
                  </a:lnTo>
                  <a:lnTo>
                    <a:pt x="1263" y="4870"/>
                  </a:lnTo>
                  <a:lnTo>
                    <a:pt x="3739" y="4227"/>
                  </a:lnTo>
                  <a:close/>
                  <a:moveTo>
                    <a:pt x="11383" y="4155"/>
                  </a:moveTo>
                  <a:lnTo>
                    <a:pt x="13729" y="4763"/>
                  </a:lnTo>
                  <a:lnTo>
                    <a:pt x="12443" y="6906"/>
                  </a:lnTo>
                  <a:lnTo>
                    <a:pt x="8526" y="6906"/>
                  </a:lnTo>
                  <a:lnTo>
                    <a:pt x="11383" y="4155"/>
                  </a:lnTo>
                  <a:close/>
                  <a:moveTo>
                    <a:pt x="12550" y="7727"/>
                  </a:moveTo>
                  <a:lnTo>
                    <a:pt x="13764" y="9763"/>
                  </a:lnTo>
                  <a:lnTo>
                    <a:pt x="11300" y="10406"/>
                  </a:lnTo>
                  <a:lnTo>
                    <a:pt x="8526" y="7727"/>
                  </a:lnTo>
                  <a:close/>
                  <a:moveTo>
                    <a:pt x="6514" y="7739"/>
                  </a:moveTo>
                  <a:lnTo>
                    <a:pt x="3668" y="10501"/>
                  </a:lnTo>
                  <a:lnTo>
                    <a:pt x="1322" y="9882"/>
                  </a:lnTo>
                  <a:lnTo>
                    <a:pt x="2608" y="7739"/>
                  </a:lnTo>
                  <a:close/>
                  <a:moveTo>
                    <a:pt x="7930" y="8311"/>
                  </a:moveTo>
                  <a:lnTo>
                    <a:pt x="10776" y="11061"/>
                  </a:lnTo>
                  <a:lnTo>
                    <a:pt x="10157" y="13335"/>
                  </a:lnTo>
                  <a:lnTo>
                    <a:pt x="7930" y="12097"/>
                  </a:lnTo>
                  <a:lnTo>
                    <a:pt x="7930" y="8311"/>
                  </a:lnTo>
                  <a:close/>
                  <a:moveTo>
                    <a:pt x="7121" y="8311"/>
                  </a:moveTo>
                  <a:lnTo>
                    <a:pt x="7121" y="12204"/>
                  </a:lnTo>
                  <a:lnTo>
                    <a:pt x="7097" y="12204"/>
                  </a:lnTo>
                  <a:lnTo>
                    <a:pt x="5001" y="13383"/>
                  </a:lnTo>
                  <a:lnTo>
                    <a:pt x="4347" y="10989"/>
                  </a:lnTo>
                  <a:lnTo>
                    <a:pt x="7121" y="8311"/>
                  </a:lnTo>
                  <a:close/>
                  <a:moveTo>
                    <a:pt x="10585" y="0"/>
                  </a:moveTo>
                  <a:lnTo>
                    <a:pt x="9823" y="417"/>
                  </a:lnTo>
                  <a:lnTo>
                    <a:pt x="7430" y="1762"/>
                  </a:lnTo>
                  <a:lnTo>
                    <a:pt x="5120" y="464"/>
                  </a:lnTo>
                  <a:lnTo>
                    <a:pt x="4358" y="48"/>
                  </a:lnTo>
                  <a:lnTo>
                    <a:pt x="4132" y="869"/>
                  </a:lnTo>
                  <a:lnTo>
                    <a:pt x="3418" y="3453"/>
                  </a:lnTo>
                  <a:lnTo>
                    <a:pt x="846" y="4120"/>
                  </a:lnTo>
                  <a:lnTo>
                    <a:pt x="1" y="4346"/>
                  </a:lnTo>
                  <a:lnTo>
                    <a:pt x="429" y="5072"/>
                  </a:lnTo>
                  <a:lnTo>
                    <a:pt x="1811" y="7394"/>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193" y="10489"/>
                  </a:lnTo>
                  <a:lnTo>
                    <a:pt x="15050" y="10275"/>
                  </a:lnTo>
                  <a:lnTo>
                    <a:pt x="14622" y="9537"/>
                  </a:lnTo>
                  <a:lnTo>
                    <a:pt x="13229" y="7227"/>
                  </a:lnTo>
                  <a:lnTo>
                    <a:pt x="14574" y="4977"/>
                  </a:lnTo>
                  <a:lnTo>
                    <a:pt x="15003" y="4251"/>
                  </a:lnTo>
                  <a:lnTo>
                    <a:pt x="14157" y="4024"/>
                  </a:lnTo>
                  <a:lnTo>
                    <a:pt x="11490" y="3322"/>
                  </a:lnTo>
                  <a:lnTo>
                    <a:pt x="10812"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2108875" y="1577100"/>
              <a:ext cx="376275" cy="365250"/>
            </a:xfrm>
            <a:custGeom>
              <a:avLst/>
              <a:gdLst/>
              <a:ahLst/>
              <a:cxnLst/>
              <a:rect l="l" t="t" r="r" b="b"/>
              <a:pathLst>
                <a:path w="15051" h="14610" extrusionOk="0">
                  <a:moveTo>
                    <a:pt x="4882" y="1299"/>
                  </a:moveTo>
                  <a:lnTo>
                    <a:pt x="7097" y="2525"/>
                  </a:lnTo>
                  <a:lnTo>
                    <a:pt x="7097" y="6323"/>
                  </a:lnTo>
                  <a:lnTo>
                    <a:pt x="4263" y="3573"/>
                  </a:lnTo>
                  <a:lnTo>
                    <a:pt x="4882" y="1299"/>
                  </a:lnTo>
                  <a:close/>
                  <a:moveTo>
                    <a:pt x="10050" y="1251"/>
                  </a:moveTo>
                  <a:lnTo>
                    <a:pt x="10705" y="3644"/>
                  </a:lnTo>
                  <a:lnTo>
                    <a:pt x="7930" y="6323"/>
                  </a:lnTo>
                  <a:lnTo>
                    <a:pt x="7930" y="2430"/>
                  </a:lnTo>
                  <a:lnTo>
                    <a:pt x="7954" y="2430"/>
                  </a:lnTo>
                  <a:lnTo>
                    <a:pt x="10050" y="1251"/>
                  </a:lnTo>
                  <a:close/>
                  <a:moveTo>
                    <a:pt x="3739" y="4228"/>
                  </a:moveTo>
                  <a:lnTo>
                    <a:pt x="6502" y="6906"/>
                  </a:lnTo>
                  <a:lnTo>
                    <a:pt x="2489" y="6906"/>
                  </a:lnTo>
                  <a:lnTo>
                    <a:pt x="1263" y="4871"/>
                  </a:lnTo>
                  <a:lnTo>
                    <a:pt x="3739" y="4228"/>
                  </a:lnTo>
                  <a:close/>
                  <a:moveTo>
                    <a:pt x="11383" y="4156"/>
                  </a:moveTo>
                  <a:lnTo>
                    <a:pt x="13729" y="4763"/>
                  </a:lnTo>
                  <a:lnTo>
                    <a:pt x="12443" y="6906"/>
                  </a:lnTo>
                  <a:lnTo>
                    <a:pt x="8526" y="6906"/>
                  </a:lnTo>
                  <a:lnTo>
                    <a:pt x="11383" y="4156"/>
                  </a:lnTo>
                  <a:close/>
                  <a:moveTo>
                    <a:pt x="12550" y="7728"/>
                  </a:moveTo>
                  <a:lnTo>
                    <a:pt x="13753" y="9764"/>
                  </a:lnTo>
                  <a:lnTo>
                    <a:pt x="11300" y="10407"/>
                  </a:lnTo>
                  <a:lnTo>
                    <a:pt x="8526" y="7728"/>
                  </a:lnTo>
                  <a:close/>
                  <a:moveTo>
                    <a:pt x="6514" y="7704"/>
                  </a:moveTo>
                  <a:lnTo>
                    <a:pt x="3668" y="10478"/>
                  </a:lnTo>
                  <a:lnTo>
                    <a:pt x="1322" y="9859"/>
                  </a:lnTo>
                  <a:lnTo>
                    <a:pt x="2608" y="7704"/>
                  </a:lnTo>
                  <a:close/>
                  <a:moveTo>
                    <a:pt x="7930" y="8300"/>
                  </a:moveTo>
                  <a:lnTo>
                    <a:pt x="10776" y="11050"/>
                  </a:lnTo>
                  <a:lnTo>
                    <a:pt x="10157" y="13336"/>
                  </a:lnTo>
                  <a:lnTo>
                    <a:pt x="7930" y="12098"/>
                  </a:lnTo>
                  <a:lnTo>
                    <a:pt x="7930" y="8300"/>
                  </a:lnTo>
                  <a:close/>
                  <a:moveTo>
                    <a:pt x="7121" y="8300"/>
                  </a:moveTo>
                  <a:lnTo>
                    <a:pt x="7121" y="12205"/>
                  </a:lnTo>
                  <a:lnTo>
                    <a:pt x="7097" y="12205"/>
                  </a:lnTo>
                  <a:lnTo>
                    <a:pt x="5001" y="13383"/>
                  </a:lnTo>
                  <a:lnTo>
                    <a:pt x="4347" y="10978"/>
                  </a:lnTo>
                  <a:lnTo>
                    <a:pt x="7121" y="8300"/>
                  </a:lnTo>
                  <a:close/>
                  <a:moveTo>
                    <a:pt x="10585" y="1"/>
                  </a:moveTo>
                  <a:lnTo>
                    <a:pt x="9823" y="418"/>
                  </a:lnTo>
                  <a:lnTo>
                    <a:pt x="7430" y="1751"/>
                  </a:lnTo>
                  <a:lnTo>
                    <a:pt x="5120" y="465"/>
                  </a:lnTo>
                  <a:lnTo>
                    <a:pt x="4358" y="49"/>
                  </a:lnTo>
                  <a:lnTo>
                    <a:pt x="4132" y="858"/>
                  </a:lnTo>
                  <a:lnTo>
                    <a:pt x="3418" y="3454"/>
                  </a:lnTo>
                  <a:lnTo>
                    <a:pt x="846" y="4120"/>
                  </a:lnTo>
                  <a:lnTo>
                    <a:pt x="1" y="4347"/>
                  </a:lnTo>
                  <a:lnTo>
                    <a:pt x="429" y="5073"/>
                  </a:lnTo>
                  <a:lnTo>
                    <a:pt x="1811" y="7395"/>
                  </a:lnTo>
                  <a:lnTo>
                    <a:pt x="477" y="9645"/>
                  </a:lnTo>
                  <a:lnTo>
                    <a:pt x="48" y="10371"/>
                  </a:lnTo>
                  <a:lnTo>
                    <a:pt x="894" y="10597"/>
                  </a:lnTo>
                  <a:lnTo>
                    <a:pt x="3561" y="11300"/>
                  </a:lnTo>
                  <a:lnTo>
                    <a:pt x="4239" y="13800"/>
                  </a:lnTo>
                  <a:lnTo>
                    <a:pt x="4466" y="14610"/>
                  </a:lnTo>
                  <a:lnTo>
                    <a:pt x="5228" y="14193"/>
                  </a:lnTo>
                  <a:lnTo>
                    <a:pt x="7621" y="12860"/>
                  </a:lnTo>
                  <a:lnTo>
                    <a:pt x="9931" y="14145"/>
                  </a:lnTo>
                  <a:lnTo>
                    <a:pt x="10693" y="14574"/>
                  </a:lnTo>
                  <a:lnTo>
                    <a:pt x="10907" y="13753"/>
                  </a:lnTo>
                  <a:lnTo>
                    <a:pt x="11621" y="11157"/>
                  </a:lnTo>
                  <a:lnTo>
                    <a:pt x="14193" y="10490"/>
                  </a:lnTo>
                  <a:lnTo>
                    <a:pt x="15050" y="10264"/>
                  </a:lnTo>
                  <a:lnTo>
                    <a:pt x="14622" y="9538"/>
                  </a:lnTo>
                  <a:lnTo>
                    <a:pt x="13229" y="7216"/>
                  </a:lnTo>
                  <a:lnTo>
                    <a:pt x="14574" y="4966"/>
                  </a:lnTo>
                  <a:lnTo>
                    <a:pt x="15003" y="4239"/>
                  </a:lnTo>
                  <a:lnTo>
                    <a:pt x="14157" y="4013"/>
                  </a:lnTo>
                  <a:lnTo>
                    <a:pt x="11490" y="3323"/>
                  </a:lnTo>
                  <a:lnTo>
                    <a:pt x="10812"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2487800" y="4500100"/>
              <a:ext cx="376550" cy="365225"/>
            </a:xfrm>
            <a:custGeom>
              <a:avLst/>
              <a:gdLst/>
              <a:ahLst/>
              <a:cxnLst/>
              <a:rect l="l" t="t" r="r" b="b"/>
              <a:pathLst>
                <a:path w="15062" h="14609" extrusionOk="0">
                  <a:moveTo>
                    <a:pt x="4894" y="1274"/>
                  </a:moveTo>
                  <a:lnTo>
                    <a:pt x="7108" y="2512"/>
                  </a:lnTo>
                  <a:lnTo>
                    <a:pt x="7108" y="6310"/>
                  </a:lnTo>
                  <a:lnTo>
                    <a:pt x="4263" y="3560"/>
                  </a:lnTo>
                  <a:lnTo>
                    <a:pt x="4894" y="1274"/>
                  </a:lnTo>
                  <a:close/>
                  <a:moveTo>
                    <a:pt x="10037" y="1238"/>
                  </a:moveTo>
                  <a:lnTo>
                    <a:pt x="10692" y="3631"/>
                  </a:lnTo>
                  <a:lnTo>
                    <a:pt x="7930" y="6310"/>
                  </a:lnTo>
                  <a:lnTo>
                    <a:pt x="7930" y="2405"/>
                  </a:lnTo>
                  <a:lnTo>
                    <a:pt x="7942" y="2405"/>
                  </a:lnTo>
                  <a:lnTo>
                    <a:pt x="10037" y="1238"/>
                  </a:lnTo>
                  <a:close/>
                  <a:moveTo>
                    <a:pt x="11395" y="4120"/>
                  </a:moveTo>
                  <a:lnTo>
                    <a:pt x="13728" y="4727"/>
                  </a:lnTo>
                  <a:lnTo>
                    <a:pt x="12454" y="6870"/>
                  </a:lnTo>
                  <a:lnTo>
                    <a:pt x="8537" y="6870"/>
                  </a:lnTo>
                  <a:lnTo>
                    <a:pt x="11395" y="4120"/>
                  </a:lnTo>
                  <a:close/>
                  <a:moveTo>
                    <a:pt x="3751" y="4215"/>
                  </a:moveTo>
                  <a:lnTo>
                    <a:pt x="6513" y="6894"/>
                  </a:lnTo>
                  <a:lnTo>
                    <a:pt x="2501" y="6894"/>
                  </a:lnTo>
                  <a:lnTo>
                    <a:pt x="1274" y="4846"/>
                  </a:lnTo>
                  <a:lnTo>
                    <a:pt x="3751" y="4215"/>
                  </a:lnTo>
                  <a:close/>
                  <a:moveTo>
                    <a:pt x="12562" y="7703"/>
                  </a:moveTo>
                  <a:lnTo>
                    <a:pt x="13776" y="9751"/>
                  </a:lnTo>
                  <a:lnTo>
                    <a:pt x="11311" y="10382"/>
                  </a:lnTo>
                  <a:lnTo>
                    <a:pt x="8537" y="7703"/>
                  </a:lnTo>
                  <a:close/>
                  <a:moveTo>
                    <a:pt x="6513" y="7703"/>
                  </a:moveTo>
                  <a:lnTo>
                    <a:pt x="3668" y="10466"/>
                  </a:lnTo>
                  <a:lnTo>
                    <a:pt x="1334" y="9846"/>
                  </a:lnTo>
                  <a:lnTo>
                    <a:pt x="2596" y="7703"/>
                  </a:lnTo>
                  <a:close/>
                  <a:moveTo>
                    <a:pt x="7942" y="8275"/>
                  </a:moveTo>
                  <a:lnTo>
                    <a:pt x="10788" y="11025"/>
                  </a:lnTo>
                  <a:lnTo>
                    <a:pt x="10156" y="13299"/>
                  </a:lnTo>
                  <a:lnTo>
                    <a:pt x="7942" y="12073"/>
                  </a:lnTo>
                  <a:lnTo>
                    <a:pt x="7942" y="8275"/>
                  </a:lnTo>
                  <a:close/>
                  <a:moveTo>
                    <a:pt x="7120" y="8287"/>
                  </a:moveTo>
                  <a:lnTo>
                    <a:pt x="7120" y="12192"/>
                  </a:lnTo>
                  <a:lnTo>
                    <a:pt x="7108" y="12192"/>
                  </a:lnTo>
                  <a:lnTo>
                    <a:pt x="5013" y="13359"/>
                  </a:lnTo>
                  <a:lnTo>
                    <a:pt x="4358" y="10966"/>
                  </a:lnTo>
                  <a:lnTo>
                    <a:pt x="7120" y="8287"/>
                  </a:lnTo>
                  <a:close/>
                  <a:moveTo>
                    <a:pt x="10597" y="0"/>
                  </a:moveTo>
                  <a:lnTo>
                    <a:pt x="9835" y="417"/>
                  </a:lnTo>
                  <a:lnTo>
                    <a:pt x="7442" y="1750"/>
                  </a:lnTo>
                  <a:lnTo>
                    <a:pt x="5120" y="464"/>
                  </a:lnTo>
                  <a:lnTo>
                    <a:pt x="4358" y="48"/>
                  </a:lnTo>
                  <a:lnTo>
                    <a:pt x="4132" y="857"/>
                  </a:lnTo>
                  <a:lnTo>
                    <a:pt x="3418" y="3453"/>
                  </a:lnTo>
                  <a:lnTo>
                    <a:pt x="846" y="4120"/>
                  </a:lnTo>
                  <a:lnTo>
                    <a:pt x="0" y="4346"/>
                  </a:lnTo>
                  <a:lnTo>
                    <a:pt x="429" y="5072"/>
                  </a:lnTo>
                  <a:lnTo>
                    <a:pt x="1810" y="7394"/>
                  </a:lnTo>
                  <a:lnTo>
                    <a:pt x="465" y="9644"/>
                  </a:lnTo>
                  <a:lnTo>
                    <a:pt x="60" y="10370"/>
                  </a:lnTo>
                  <a:lnTo>
                    <a:pt x="905" y="10597"/>
                  </a:lnTo>
                  <a:lnTo>
                    <a:pt x="3572" y="11299"/>
                  </a:lnTo>
                  <a:lnTo>
                    <a:pt x="4251" y="13787"/>
                  </a:lnTo>
                  <a:lnTo>
                    <a:pt x="4477" y="14609"/>
                  </a:lnTo>
                  <a:lnTo>
                    <a:pt x="5239" y="14192"/>
                  </a:lnTo>
                  <a:lnTo>
                    <a:pt x="7632" y="12859"/>
                  </a:lnTo>
                  <a:lnTo>
                    <a:pt x="9942" y="14157"/>
                  </a:lnTo>
                  <a:lnTo>
                    <a:pt x="10692" y="14573"/>
                  </a:lnTo>
                  <a:lnTo>
                    <a:pt x="10918" y="13752"/>
                  </a:lnTo>
                  <a:lnTo>
                    <a:pt x="11633" y="11156"/>
                  </a:lnTo>
                  <a:lnTo>
                    <a:pt x="14205" y="10489"/>
                  </a:lnTo>
                  <a:lnTo>
                    <a:pt x="15062" y="10263"/>
                  </a:lnTo>
                  <a:lnTo>
                    <a:pt x="14621" y="9537"/>
                  </a:lnTo>
                  <a:lnTo>
                    <a:pt x="13240" y="7215"/>
                  </a:lnTo>
                  <a:lnTo>
                    <a:pt x="14586" y="4965"/>
                  </a:lnTo>
                  <a:lnTo>
                    <a:pt x="15014" y="4239"/>
                  </a:lnTo>
                  <a:lnTo>
                    <a:pt x="14169" y="4012"/>
                  </a:lnTo>
                  <a:lnTo>
                    <a:pt x="11502" y="3310"/>
                  </a:lnTo>
                  <a:lnTo>
                    <a:pt x="10811" y="810"/>
                  </a:lnTo>
                  <a:lnTo>
                    <a:pt x="1059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2488100" y="3038600"/>
              <a:ext cx="376250" cy="365250"/>
            </a:xfrm>
            <a:custGeom>
              <a:avLst/>
              <a:gdLst/>
              <a:ahLst/>
              <a:cxnLst/>
              <a:rect l="l" t="t" r="r" b="b"/>
              <a:pathLst>
                <a:path w="15050" h="14610" extrusionOk="0">
                  <a:moveTo>
                    <a:pt x="10049" y="1239"/>
                  </a:moveTo>
                  <a:lnTo>
                    <a:pt x="10704" y="3632"/>
                  </a:lnTo>
                  <a:lnTo>
                    <a:pt x="7930" y="6311"/>
                  </a:lnTo>
                  <a:lnTo>
                    <a:pt x="7930" y="2405"/>
                  </a:lnTo>
                  <a:lnTo>
                    <a:pt x="7942" y="2405"/>
                  </a:lnTo>
                  <a:lnTo>
                    <a:pt x="10049" y="1239"/>
                  </a:lnTo>
                  <a:close/>
                  <a:moveTo>
                    <a:pt x="4882" y="1274"/>
                  </a:moveTo>
                  <a:lnTo>
                    <a:pt x="7096" y="2513"/>
                  </a:lnTo>
                  <a:lnTo>
                    <a:pt x="7096" y="6323"/>
                  </a:lnTo>
                  <a:lnTo>
                    <a:pt x="4251" y="3560"/>
                  </a:lnTo>
                  <a:lnTo>
                    <a:pt x="4882"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50" y="7704"/>
                  </a:moveTo>
                  <a:lnTo>
                    <a:pt x="13764" y="9752"/>
                  </a:lnTo>
                  <a:lnTo>
                    <a:pt x="11299" y="10383"/>
                  </a:lnTo>
                  <a:lnTo>
                    <a:pt x="8525" y="7704"/>
                  </a:lnTo>
                  <a:close/>
                  <a:moveTo>
                    <a:pt x="6513" y="7704"/>
                  </a:moveTo>
                  <a:lnTo>
                    <a:pt x="3656" y="10478"/>
                  </a:lnTo>
                  <a:lnTo>
                    <a:pt x="1322" y="9871"/>
                  </a:lnTo>
                  <a:lnTo>
                    <a:pt x="2596" y="7704"/>
                  </a:lnTo>
                  <a:close/>
                  <a:moveTo>
                    <a:pt x="7942" y="8287"/>
                  </a:moveTo>
                  <a:lnTo>
                    <a:pt x="10787" y="11038"/>
                  </a:lnTo>
                  <a:lnTo>
                    <a:pt x="10168" y="13324"/>
                  </a:lnTo>
                  <a:lnTo>
                    <a:pt x="7942" y="12085"/>
                  </a:lnTo>
                  <a:lnTo>
                    <a:pt x="7942" y="8287"/>
                  </a:lnTo>
                  <a:close/>
                  <a:moveTo>
                    <a:pt x="7096" y="8287"/>
                  </a:moveTo>
                  <a:lnTo>
                    <a:pt x="7096" y="12192"/>
                  </a:lnTo>
                  <a:lnTo>
                    <a:pt x="5001" y="13359"/>
                  </a:lnTo>
                  <a:lnTo>
                    <a:pt x="4322" y="10966"/>
                  </a:lnTo>
                  <a:lnTo>
                    <a:pt x="7096" y="8287"/>
                  </a:lnTo>
                  <a:close/>
                  <a:moveTo>
                    <a:pt x="10585"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7" y="9644"/>
                  </a:lnTo>
                  <a:lnTo>
                    <a:pt x="36" y="10371"/>
                  </a:lnTo>
                  <a:lnTo>
                    <a:pt x="893" y="10597"/>
                  </a:lnTo>
                  <a:lnTo>
                    <a:pt x="3548" y="11299"/>
                  </a:lnTo>
                  <a:lnTo>
                    <a:pt x="4239" y="13800"/>
                  </a:lnTo>
                  <a:lnTo>
                    <a:pt x="4465" y="14609"/>
                  </a:lnTo>
                  <a:lnTo>
                    <a:pt x="5215" y="14193"/>
                  </a:lnTo>
                  <a:lnTo>
                    <a:pt x="7620" y="12859"/>
                  </a:lnTo>
                  <a:lnTo>
                    <a:pt x="9930" y="14157"/>
                  </a:lnTo>
                  <a:lnTo>
                    <a:pt x="10680" y="14574"/>
                  </a:lnTo>
                  <a:lnTo>
                    <a:pt x="10906" y="13752"/>
                  </a:lnTo>
                  <a:lnTo>
                    <a:pt x="11621" y="11157"/>
                  </a:lnTo>
                  <a:lnTo>
                    <a:pt x="14193" y="10490"/>
                  </a:lnTo>
                  <a:lnTo>
                    <a:pt x="15050" y="10264"/>
                  </a:lnTo>
                  <a:lnTo>
                    <a:pt x="14609" y="9537"/>
                  </a:lnTo>
                  <a:lnTo>
                    <a:pt x="13228" y="7216"/>
                  </a:lnTo>
                  <a:lnTo>
                    <a:pt x="14574" y="4965"/>
                  </a:lnTo>
                  <a:lnTo>
                    <a:pt x="15002" y="4239"/>
                  </a:lnTo>
                  <a:lnTo>
                    <a:pt x="14157" y="4013"/>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2867025" y="1577100"/>
              <a:ext cx="376250" cy="365250"/>
            </a:xfrm>
            <a:custGeom>
              <a:avLst/>
              <a:gdLst/>
              <a:ahLst/>
              <a:cxnLst/>
              <a:rect l="l" t="t" r="r" b="b"/>
              <a:pathLst>
                <a:path w="15050" h="14610" extrusionOk="0">
                  <a:moveTo>
                    <a:pt x="4893" y="1299"/>
                  </a:moveTo>
                  <a:lnTo>
                    <a:pt x="7108" y="2525"/>
                  </a:lnTo>
                  <a:lnTo>
                    <a:pt x="7108" y="6323"/>
                  </a:lnTo>
                  <a:lnTo>
                    <a:pt x="4262" y="3573"/>
                  </a:lnTo>
                  <a:lnTo>
                    <a:pt x="4893" y="1299"/>
                  </a:lnTo>
                  <a:close/>
                  <a:moveTo>
                    <a:pt x="10049" y="1251"/>
                  </a:moveTo>
                  <a:lnTo>
                    <a:pt x="10704" y="3644"/>
                  </a:lnTo>
                  <a:lnTo>
                    <a:pt x="7941" y="6323"/>
                  </a:lnTo>
                  <a:lnTo>
                    <a:pt x="7941" y="2430"/>
                  </a:lnTo>
                  <a:lnTo>
                    <a:pt x="7953" y="2430"/>
                  </a:lnTo>
                  <a:lnTo>
                    <a:pt x="10049" y="1251"/>
                  </a:lnTo>
                  <a:close/>
                  <a:moveTo>
                    <a:pt x="3739" y="4228"/>
                  </a:moveTo>
                  <a:lnTo>
                    <a:pt x="6513" y="6906"/>
                  </a:lnTo>
                  <a:lnTo>
                    <a:pt x="2488" y="6906"/>
                  </a:lnTo>
                  <a:lnTo>
                    <a:pt x="1274" y="4871"/>
                  </a:lnTo>
                  <a:lnTo>
                    <a:pt x="3739" y="4228"/>
                  </a:lnTo>
                  <a:close/>
                  <a:moveTo>
                    <a:pt x="11394" y="4156"/>
                  </a:moveTo>
                  <a:lnTo>
                    <a:pt x="13728" y="4763"/>
                  </a:lnTo>
                  <a:lnTo>
                    <a:pt x="12454" y="6906"/>
                  </a:lnTo>
                  <a:lnTo>
                    <a:pt x="8549" y="6906"/>
                  </a:lnTo>
                  <a:lnTo>
                    <a:pt x="11394" y="4156"/>
                  </a:lnTo>
                  <a:close/>
                  <a:moveTo>
                    <a:pt x="12549" y="7728"/>
                  </a:moveTo>
                  <a:lnTo>
                    <a:pt x="13776" y="9764"/>
                  </a:lnTo>
                  <a:lnTo>
                    <a:pt x="11299" y="10407"/>
                  </a:lnTo>
                  <a:lnTo>
                    <a:pt x="8537" y="7728"/>
                  </a:lnTo>
                  <a:close/>
                  <a:moveTo>
                    <a:pt x="6525" y="7704"/>
                  </a:moveTo>
                  <a:lnTo>
                    <a:pt x="3667" y="10478"/>
                  </a:lnTo>
                  <a:lnTo>
                    <a:pt x="1334" y="9859"/>
                  </a:lnTo>
                  <a:lnTo>
                    <a:pt x="2607" y="7704"/>
                  </a:lnTo>
                  <a:close/>
                  <a:moveTo>
                    <a:pt x="7941" y="8300"/>
                  </a:moveTo>
                  <a:lnTo>
                    <a:pt x="10787" y="11050"/>
                  </a:lnTo>
                  <a:lnTo>
                    <a:pt x="10156" y="13336"/>
                  </a:lnTo>
                  <a:lnTo>
                    <a:pt x="7941" y="12098"/>
                  </a:lnTo>
                  <a:lnTo>
                    <a:pt x="7941" y="8300"/>
                  </a:lnTo>
                  <a:close/>
                  <a:moveTo>
                    <a:pt x="7120" y="8300"/>
                  </a:moveTo>
                  <a:lnTo>
                    <a:pt x="7120" y="12205"/>
                  </a:lnTo>
                  <a:lnTo>
                    <a:pt x="7108" y="12205"/>
                  </a:lnTo>
                  <a:lnTo>
                    <a:pt x="5013" y="13383"/>
                  </a:lnTo>
                  <a:lnTo>
                    <a:pt x="4358" y="10978"/>
                  </a:lnTo>
                  <a:lnTo>
                    <a:pt x="7120" y="8300"/>
                  </a:lnTo>
                  <a:close/>
                  <a:moveTo>
                    <a:pt x="10585" y="1"/>
                  </a:moveTo>
                  <a:lnTo>
                    <a:pt x="9823" y="418"/>
                  </a:lnTo>
                  <a:lnTo>
                    <a:pt x="7430" y="1751"/>
                  </a:lnTo>
                  <a:lnTo>
                    <a:pt x="5120" y="465"/>
                  </a:lnTo>
                  <a:lnTo>
                    <a:pt x="4370" y="49"/>
                  </a:lnTo>
                  <a:lnTo>
                    <a:pt x="4143" y="858"/>
                  </a:lnTo>
                  <a:lnTo>
                    <a:pt x="3429" y="3454"/>
                  </a:lnTo>
                  <a:lnTo>
                    <a:pt x="857" y="4120"/>
                  </a:lnTo>
                  <a:lnTo>
                    <a:pt x="0" y="4347"/>
                  </a:lnTo>
                  <a:lnTo>
                    <a:pt x="441" y="5073"/>
                  </a:lnTo>
                  <a:lnTo>
                    <a:pt x="1822" y="7395"/>
                  </a:lnTo>
                  <a:lnTo>
                    <a:pt x="476" y="9645"/>
                  </a:lnTo>
                  <a:lnTo>
                    <a:pt x="48" y="10371"/>
                  </a:lnTo>
                  <a:lnTo>
                    <a:pt x="893" y="10597"/>
                  </a:lnTo>
                  <a:lnTo>
                    <a:pt x="3560" y="11300"/>
                  </a:lnTo>
                  <a:lnTo>
                    <a:pt x="4251" y="13800"/>
                  </a:lnTo>
                  <a:lnTo>
                    <a:pt x="4465" y="14610"/>
                  </a:lnTo>
                  <a:lnTo>
                    <a:pt x="5227" y="14193"/>
                  </a:lnTo>
                  <a:lnTo>
                    <a:pt x="7632" y="12860"/>
                  </a:lnTo>
                  <a:lnTo>
                    <a:pt x="9930" y="14145"/>
                  </a:lnTo>
                  <a:lnTo>
                    <a:pt x="10692" y="14574"/>
                  </a:lnTo>
                  <a:lnTo>
                    <a:pt x="10918" y="13753"/>
                  </a:lnTo>
                  <a:lnTo>
                    <a:pt x="11632" y="11157"/>
                  </a:lnTo>
                  <a:lnTo>
                    <a:pt x="14204" y="10490"/>
                  </a:lnTo>
                  <a:lnTo>
                    <a:pt x="15050" y="10264"/>
                  </a:lnTo>
                  <a:lnTo>
                    <a:pt x="14621" y="9538"/>
                  </a:lnTo>
                  <a:lnTo>
                    <a:pt x="13240" y="7216"/>
                  </a:lnTo>
                  <a:lnTo>
                    <a:pt x="14573" y="4966"/>
                  </a:lnTo>
                  <a:lnTo>
                    <a:pt x="15014" y="4239"/>
                  </a:lnTo>
                  <a:lnTo>
                    <a:pt x="14157" y="4013"/>
                  </a:lnTo>
                  <a:lnTo>
                    <a:pt x="11501"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3243250" y="4499800"/>
              <a:ext cx="376250" cy="365250"/>
            </a:xfrm>
            <a:custGeom>
              <a:avLst/>
              <a:gdLst/>
              <a:ahLst/>
              <a:cxnLst/>
              <a:rect l="l" t="t" r="r" b="b"/>
              <a:pathLst>
                <a:path w="15050" h="14610" extrusionOk="0">
                  <a:moveTo>
                    <a:pt x="4882" y="1286"/>
                  </a:moveTo>
                  <a:lnTo>
                    <a:pt x="7109" y="2524"/>
                  </a:lnTo>
                  <a:lnTo>
                    <a:pt x="7109" y="6322"/>
                  </a:lnTo>
                  <a:lnTo>
                    <a:pt x="4263" y="3572"/>
                  </a:lnTo>
                  <a:lnTo>
                    <a:pt x="4882" y="1286"/>
                  </a:lnTo>
                  <a:close/>
                  <a:moveTo>
                    <a:pt x="10049" y="1250"/>
                  </a:moveTo>
                  <a:lnTo>
                    <a:pt x="10704" y="3643"/>
                  </a:lnTo>
                  <a:lnTo>
                    <a:pt x="7942" y="6322"/>
                  </a:lnTo>
                  <a:lnTo>
                    <a:pt x="7942" y="2417"/>
                  </a:lnTo>
                  <a:lnTo>
                    <a:pt x="7954" y="2417"/>
                  </a:lnTo>
                  <a:lnTo>
                    <a:pt x="10049" y="1250"/>
                  </a:lnTo>
                  <a:close/>
                  <a:moveTo>
                    <a:pt x="11395" y="4132"/>
                  </a:moveTo>
                  <a:lnTo>
                    <a:pt x="13728" y="4739"/>
                  </a:lnTo>
                  <a:lnTo>
                    <a:pt x="12443" y="6882"/>
                  </a:lnTo>
                  <a:lnTo>
                    <a:pt x="8537" y="6882"/>
                  </a:lnTo>
                  <a:lnTo>
                    <a:pt x="11395" y="4132"/>
                  </a:lnTo>
                  <a:close/>
                  <a:moveTo>
                    <a:pt x="3751" y="4227"/>
                  </a:moveTo>
                  <a:lnTo>
                    <a:pt x="6525" y="6906"/>
                  </a:lnTo>
                  <a:lnTo>
                    <a:pt x="2501" y="6906"/>
                  </a:lnTo>
                  <a:lnTo>
                    <a:pt x="1286" y="4858"/>
                  </a:lnTo>
                  <a:lnTo>
                    <a:pt x="3751" y="4227"/>
                  </a:lnTo>
                  <a:close/>
                  <a:moveTo>
                    <a:pt x="12562" y="7715"/>
                  </a:moveTo>
                  <a:lnTo>
                    <a:pt x="13788" y="9763"/>
                  </a:lnTo>
                  <a:lnTo>
                    <a:pt x="11311" y="10394"/>
                  </a:lnTo>
                  <a:lnTo>
                    <a:pt x="8549" y="7715"/>
                  </a:lnTo>
                  <a:close/>
                  <a:moveTo>
                    <a:pt x="6525" y="7715"/>
                  </a:moveTo>
                  <a:lnTo>
                    <a:pt x="3668" y="10478"/>
                  </a:lnTo>
                  <a:lnTo>
                    <a:pt x="1322" y="9858"/>
                  </a:lnTo>
                  <a:lnTo>
                    <a:pt x="2608" y="7715"/>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29" y="5072"/>
                  </a:lnTo>
                  <a:lnTo>
                    <a:pt x="1822" y="7394"/>
                  </a:lnTo>
                  <a:lnTo>
                    <a:pt x="477" y="9632"/>
                  </a:lnTo>
                  <a:lnTo>
                    <a:pt x="48" y="10370"/>
                  </a:lnTo>
                  <a:lnTo>
                    <a:pt x="893" y="10585"/>
                  </a:lnTo>
                  <a:lnTo>
                    <a:pt x="3560" y="11287"/>
                  </a:lnTo>
                  <a:lnTo>
                    <a:pt x="4251" y="13788"/>
                  </a:lnTo>
                  <a:lnTo>
                    <a:pt x="4465" y="14609"/>
                  </a:lnTo>
                  <a:lnTo>
                    <a:pt x="5227" y="14192"/>
                  </a:lnTo>
                  <a:lnTo>
                    <a:pt x="7621" y="12847"/>
                  </a:lnTo>
                  <a:lnTo>
                    <a:pt x="9930" y="14145"/>
                  </a:lnTo>
                  <a:lnTo>
                    <a:pt x="10692" y="14561"/>
                  </a:lnTo>
                  <a:lnTo>
                    <a:pt x="10919" y="13740"/>
                  </a:lnTo>
                  <a:lnTo>
                    <a:pt x="11633" y="11156"/>
                  </a:lnTo>
                  <a:lnTo>
                    <a:pt x="14205"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3243250" y="4134275"/>
              <a:ext cx="376250" cy="365550"/>
            </a:xfrm>
            <a:custGeom>
              <a:avLst/>
              <a:gdLst/>
              <a:ahLst/>
              <a:cxnLst/>
              <a:rect l="l" t="t" r="r" b="b"/>
              <a:pathLst>
                <a:path w="15050" h="14622" extrusionOk="0">
                  <a:moveTo>
                    <a:pt x="4882" y="1298"/>
                  </a:moveTo>
                  <a:lnTo>
                    <a:pt x="7109" y="2536"/>
                  </a:lnTo>
                  <a:lnTo>
                    <a:pt x="7109" y="6322"/>
                  </a:lnTo>
                  <a:lnTo>
                    <a:pt x="4263" y="3572"/>
                  </a:lnTo>
                  <a:lnTo>
                    <a:pt x="4882" y="1298"/>
                  </a:lnTo>
                  <a:close/>
                  <a:moveTo>
                    <a:pt x="10049" y="1250"/>
                  </a:moveTo>
                  <a:lnTo>
                    <a:pt x="10704" y="3644"/>
                  </a:lnTo>
                  <a:lnTo>
                    <a:pt x="7942" y="6322"/>
                  </a:lnTo>
                  <a:lnTo>
                    <a:pt x="7942" y="2429"/>
                  </a:lnTo>
                  <a:lnTo>
                    <a:pt x="7954" y="2429"/>
                  </a:lnTo>
                  <a:lnTo>
                    <a:pt x="10049" y="1250"/>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7"/>
                  </a:moveTo>
                  <a:lnTo>
                    <a:pt x="13788" y="9763"/>
                  </a:lnTo>
                  <a:lnTo>
                    <a:pt x="11311" y="10406"/>
                  </a:lnTo>
                  <a:lnTo>
                    <a:pt x="8549" y="7727"/>
                  </a:lnTo>
                  <a:close/>
                  <a:moveTo>
                    <a:pt x="6525" y="7727"/>
                  </a:moveTo>
                  <a:lnTo>
                    <a:pt x="3668" y="10478"/>
                  </a:lnTo>
                  <a:lnTo>
                    <a:pt x="1322" y="9871"/>
                  </a:lnTo>
                  <a:lnTo>
                    <a:pt x="2608" y="7727"/>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2"/>
                  </a:lnTo>
                  <a:lnTo>
                    <a:pt x="5120" y="465"/>
                  </a:lnTo>
                  <a:lnTo>
                    <a:pt x="4358" y="48"/>
                  </a:lnTo>
                  <a:lnTo>
                    <a:pt x="4144" y="869"/>
                  </a:lnTo>
                  <a:lnTo>
                    <a:pt x="3430" y="3453"/>
                  </a:lnTo>
                  <a:lnTo>
                    <a:pt x="858" y="4120"/>
                  </a:lnTo>
                  <a:lnTo>
                    <a:pt x="1" y="4346"/>
                  </a:lnTo>
                  <a:lnTo>
                    <a:pt x="429" y="5072"/>
                  </a:lnTo>
                  <a:lnTo>
                    <a:pt x="1822" y="7394"/>
                  </a:lnTo>
                  <a:lnTo>
                    <a:pt x="477" y="9644"/>
                  </a:lnTo>
                  <a:lnTo>
                    <a:pt x="48" y="10371"/>
                  </a:lnTo>
                  <a:lnTo>
                    <a:pt x="893" y="10597"/>
                  </a:lnTo>
                  <a:lnTo>
                    <a:pt x="3560" y="11299"/>
                  </a:lnTo>
                  <a:lnTo>
                    <a:pt x="4251" y="13800"/>
                  </a:lnTo>
                  <a:lnTo>
                    <a:pt x="4465" y="14621"/>
                  </a:lnTo>
                  <a:lnTo>
                    <a:pt x="5227" y="14204"/>
                  </a:lnTo>
                  <a:lnTo>
                    <a:pt x="7621" y="12859"/>
                  </a:lnTo>
                  <a:lnTo>
                    <a:pt x="9930" y="14157"/>
                  </a:lnTo>
                  <a:lnTo>
                    <a:pt x="10692" y="14573"/>
                  </a:lnTo>
                  <a:lnTo>
                    <a:pt x="10919" y="13752"/>
                  </a:lnTo>
                  <a:lnTo>
                    <a:pt x="11633" y="11168"/>
                  </a:lnTo>
                  <a:lnTo>
                    <a:pt x="14205" y="10490"/>
                  </a:lnTo>
                  <a:lnTo>
                    <a:pt x="15050" y="10275"/>
                  </a:lnTo>
                  <a:lnTo>
                    <a:pt x="14621" y="9537"/>
                  </a:lnTo>
                  <a:lnTo>
                    <a:pt x="13240" y="7215"/>
                  </a:lnTo>
                  <a:lnTo>
                    <a:pt x="14574" y="4977"/>
                  </a:lnTo>
                  <a:lnTo>
                    <a:pt x="15002" y="4239"/>
                  </a:lnTo>
                  <a:lnTo>
                    <a:pt x="14157" y="4025"/>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3243250" y="3769050"/>
              <a:ext cx="376250" cy="365250"/>
            </a:xfrm>
            <a:custGeom>
              <a:avLst/>
              <a:gdLst/>
              <a:ahLst/>
              <a:cxnLst/>
              <a:rect l="l" t="t" r="r" b="b"/>
              <a:pathLst>
                <a:path w="15050" h="14610" extrusionOk="0">
                  <a:moveTo>
                    <a:pt x="4882" y="1286"/>
                  </a:moveTo>
                  <a:lnTo>
                    <a:pt x="7109" y="2524"/>
                  </a:lnTo>
                  <a:lnTo>
                    <a:pt x="7109" y="6323"/>
                  </a:lnTo>
                  <a:lnTo>
                    <a:pt x="4263" y="3572"/>
                  </a:lnTo>
                  <a:lnTo>
                    <a:pt x="4882" y="1286"/>
                  </a:lnTo>
                  <a:close/>
                  <a:moveTo>
                    <a:pt x="10049" y="1250"/>
                  </a:moveTo>
                  <a:lnTo>
                    <a:pt x="10704" y="3644"/>
                  </a:lnTo>
                  <a:lnTo>
                    <a:pt x="7942" y="6323"/>
                  </a:lnTo>
                  <a:lnTo>
                    <a:pt x="7942" y="2417"/>
                  </a:lnTo>
                  <a:lnTo>
                    <a:pt x="7954" y="2417"/>
                  </a:lnTo>
                  <a:lnTo>
                    <a:pt x="10049" y="1250"/>
                  </a:lnTo>
                  <a:close/>
                  <a:moveTo>
                    <a:pt x="3751" y="4227"/>
                  </a:moveTo>
                  <a:lnTo>
                    <a:pt x="6525" y="6906"/>
                  </a:lnTo>
                  <a:lnTo>
                    <a:pt x="2501" y="6906"/>
                  </a:lnTo>
                  <a:lnTo>
                    <a:pt x="1286" y="4858"/>
                  </a:lnTo>
                  <a:lnTo>
                    <a:pt x="3751" y="4227"/>
                  </a:lnTo>
                  <a:close/>
                  <a:moveTo>
                    <a:pt x="11395" y="4144"/>
                  </a:moveTo>
                  <a:lnTo>
                    <a:pt x="13728" y="4763"/>
                  </a:lnTo>
                  <a:lnTo>
                    <a:pt x="12443" y="6906"/>
                  </a:lnTo>
                  <a:lnTo>
                    <a:pt x="8537" y="6906"/>
                  </a:lnTo>
                  <a:lnTo>
                    <a:pt x="11395" y="4144"/>
                  </a:lnTo>
                  <a:close/>
                  <a:moveTo>
                    <a:pt x="12550" y="7716"/>
                  </a:moveTo>
                  <a:lnTo>
                    <a:pt x="13776" y="9763"/>
                  </a:lnTo>
                  <a:lnTo>
                    <a:pt x="11300" y="10394"/>
                  </a:lnTo>
                  <a:lnTo>
                    <a:pt x="8537" y="7716"/>
                  </a:lnTo>
                  <a:close/>
                  <a:moveTo>
                    <a:pt x="6525" y="7716"/>
                  </a:moveTo>
                  <a:lnTo>
                    <a:pt x="3668" y="10478"/>
                  </a:lnTo>
                  <a:lnTo>
                    <a:pt x="1322" y="9859"/>
                  </a:lnTo>
                  <a:lnTo>
                    <a:pt x="2608" y="7716"/>
                  </a:lnTo>
                  <a:close/>
                  <a:moveTo>
                    <a:pt x="7954" y="8299"/>
                  </a:moveTo>
                  <a:lnTo>
                    <a:pt x="10799" y="11049"/>
                  </a:lnTo>
                  <a:lnTo>
                    <a:pt x="10168" y="13335"/>
                  </a:lnTo>
                  <a:lnTo>
                    <a:pt x="7954" y="12097"/>
                  </a:lnTo>
                  <a:lnTo>
                    <a:pt x="7954" y="8299"/>
                  </a:lnTo>
                  <a:close/>
                  <a:moveTo>
                    <a:pt x="7120" y="8299"/>
                  </a:moveTo>
                  <a:lnTo>
                    <a:pt x="7120" y="12204"/>
                  </a:lnTo>
                  <a:lnTo>
                    <a:pt x="7109" y="12204"/>
                  </a:lnTo>
                  <a:lnTo>
                    <a:pt x="5001" y="13371"/>
                  </a:lnTo>
                  <a:lnTo>
                    <a:pt x="4346" y="10978"/>
                  </a:lnTo>
                  <a:lnTo>
                    <a:pt x="7120" y="8299"/>
                  </a:lnTo>
                  <a:close/>
                  <a:moveTo>
                    <a:pt x="10585" y="0"/>
                  </a:moveTo>
                  <a:lnTo>
                    <a:pt x="9823" y="417"/>
                  </a:lnTo>
                  <a:lnTo>
                    <a:pt x="7430" y="1751"/>
                  </a:lnTo>
                  <a:lnTo>
                    <a:pt x="5120" y="453"/>
                  </a:lnTo>
                  <a:lnTo>
                    <a:pt x="4358" y="36"/>
                  </a:lnTo>
                  <a:lnTo>
                    <a:pt x="4144" y="858"/>
                  </a:lnTo>
                  <a:lnTo>
                    <a:pt x="3430" y="3441"/>
                  </a:lnTo>
                  <a:lnTo>
                    <a:pt x="858" y="4120"/>
                  </a:lnTo>
                  <a:lnTo>
                    <a:pt x="1" y="4334"/>
                  </a:lnTo>
                  <a:lnTo>
                    <a:pt x="429" y="5072"/>
                  </a:lnTo>
                  <a:lnTo>
                    <a:pt x="1822" y="7394"/>
                  </a:lnTo>
                  <a:lnTo>
                    <a:pt x="477" y="9644"/>
                  </a:lnTo>
                  <a:lnTo>
                    <a:pt x="48" y="10371"/>
                  </a:lnTo>
                  <a:lnTo>
                    <a:pt x="893" y="10585"/>
                  </a:lnTo>
                  <a:lnTo>
                    <a:pt x="3560" y="11287"/>
                  </a:lnTo>
                  <a:lnTo>
                    <a:pt x="4251" y="13788"/>
                  </a:lnTo>
                  <a:lnTo>
                    <a:pt x="4465" y="14609"/>
                  </a:lnTo>
                  <a:lnTo>
                    <a:pt x="5227" y="14193"/>
                  </a:lnTo>
                  <a:lnTo>
                    <a:pt x="7621" y="12859"/>
                  </a:lnTo>
                  <a:lnTo>
                    <a:pt x="9930" y="14145"/>
                  </a:lnTo>
                  <a:lnTo>
                    <a:pt x="10692" y="14562"/>
                  </a:lnTo>
                  <a:lnTo>
                    <a:pt x="10919" y="13752"/>
                  </a:lnTo>
                  <a:lnTo>
                    <a:pt x="11633" y="11156"/>
                  </a:lnTo>
                  <a:lnTo>
                    <a:pt x="14205" y="10490"/>
                  </a:lnTo>
                  <a:lnTo>
                    <a:pt x="15050" y="10263"/>
                  </a:lnTo>
                  <a:lnTo>
                    <a:pt x="14621" y="9537"/>
                  </a:lnTo>
                  <a:lnTo>
                    <a:pt x="13240" y="7215"/>
                  </a:lnTo>
                  <a:lnTo>
                    <a:pt x="14574" y="4965"/>
                  </a:lnTo>
                  <a:lnTo>
                    <a:pt x="15002" y="4239"/>
                  </a:lnTo>
                  <a:lnTo>
                    <a:pt x="14157" y="4013"/>
                  </a:lnTo>
                  <a:lnTo>
                    <a:pt x="11490" y="3310"/>
                  </a:lnTo>
                  <a:lnTo>
                    <a:pt x="10811"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2867025" y="3038300"/>
              <a:ext cx="376250" cy="365250"/>
            </a:xfrm>
            <a:custGeom>
              <a:avLst/>
              <a:gdLst/>
              <a:ahLst/>
              <a:cxnLst/>
              <a:rect l="l" t="t" r="r" b="b"/>
              <a:pathLst>
                <a:path w="15050" h="14610" extrusionOk="0">
                  <a:moveTo>
                    <a:pt x="10049" y="1251"/>
                  </a:moveTo>
                  <a:lnTo>
                    <a:pt x="10704" y="3644"/>
                  </a:lnTo>
                  <a:lnTo>
                    <a:pt x="7941" y="6323"/>
                  </a:lnTo>
                  <a:lnTo>
                    <a:pt x="7941" y="2417"/>
                  </a:lnTo>
                  <a:lnTo>
                    <a:pt x="7953" y="2417"/>
                  </a:lnTo>
                  <a:lnTo>
                    <a:pt x="10049" y="1251"/>
                  </a:lnTo>
                  <a:close/>
                  <a:moveTo>
                    <a:pt x="4893" y="1286"/>
                  </a:moveTo>
                  <a:lnTo>
                    <a:pt x="7108" y="2525"/>
                  </a:lnTo>
                  <a:lnTo>
                    <a:pt x="7108" y="6335"/>
                  </a:lnTo>
                  <a:lnTo>
                    <a:pt x="4262" y="3572"/>
                  </a:lnTo>
                  <a:lnTo>
                    <a:pt x="4893" y="1286"/>
                  </a:lnTo>
                  <a:close/>
                  <a:moveTo>
                    <a:pt x="3762" y="4227"/>
                  </a:moveTo>
                  <a:lnTo>
                    <a:pt x="6525" y="6906"/>
                  </a:lnTo>
                  <a:lnTo>
                    <a:pt x="2512" y="6906"/>
                  </a:lnTo>
                  <a:lnTo>
                    <a:pt x="1286" y="4858"/>
                  </a:lnTo>
                  <a:lnTo>
                    <a:pt x="3762" y="4227"/>
                  </a:lnTo>
                  <a:close/>
                  <a:moveTo>
                    <a:pt x="11394" y="4144"/>
                  </a:moveTo>
                  <a:lnTo>
                    <a:pt x="13728" y="4763"/>
                  </a:lnTo>
                  <a:lnTo>
                    <a:pt x="12454" y="6906"/>
                  </a:lnTo>
                  <a:lnTo>
                    <a:pt x="8549" y="6906"/>
                  </a:lnTo>
                  <a:lnTo>
                    <a:pt x="11394" y="4144"/>
                  </a:lnTo>
                  <a:close/>
                  <a:moveTo>
                    <a:pt x="12549" y="7716"/>
                  </a:moveTo>
                  <a:lnTo>
                    <a:pt x="13776" y="9764"/>
                  </a:lnTo>
                  <a:lnTo>
                    <a:pt x="11299" y="10395"/>
                  </a:lnTo>
                  <a:lnTo>
                    <a:pt x="8537" y="7716"/>
                  </a:lnTo>
                  <a:close/>
                  <a:moveTo>
                    <a:pt x="6525" y="7716"/>
                  </a:moveTo>
                  <a:lnTo>
                    <a:pt x="3667" y="10490"/>
                  </a:lnTo>
                  <a:lnTo>
                    <a:pt x="1334" y="9883"/>
                  </a:lnTo>
                  <a:lnTo>
                    <a:pt x="2607" y="7716"/>
                  </a:lnTo>
                  <a:close/>
                  <a:moveTo>
                    <a:pt x="7953" y="8299"/>
                  </a:moveTo>
                  <a:lnTo>
                    <a:pt x="10799" y="11050"/>
                  </a:lnTo>
                  <a:lnTo>
                    <a:pt x="10168" y="13336"/>
                  </a:lnTo>
                  <a:lnTo>
                    <a:pt x="7953" y="12097"/>
                  </a:lnTo>
                  <a:lnTo>
                    <a:pt x="7953" y="8299"/>
                  </a:lnTo>
                  <a:close/>
                  <a:moveTo>
                    <a:pt x="7120" y="8299"/>
                  </a:moveTo>
                  <a:lnTo>
                    <a:pt x="7120" y="12204"/>
                  </a:lnTo>
                  <a:lnTo>
                    <a:pt x="7108" y="12204"/>
                  </a:lnTo>
                  <a:lnTo>
                    <a:pt x="5013" y="13371"/>
                  </a:lnTo>
                  <a:lnTo>
                    <a:pt x="4358" y="10978"/>
                  </a:lnTo>
                  <a:lnTo>
                    <a:pt x="7120" y="8299"/>
                  </a:lnTo>
                  <a:close/>
                  <a:moveTo>
                    <a:pt x="10585" y="1"/>
                  </a:moveTo>
                  <a:lnTo>
                    <a:pt x="9823" y="405"/>
                  </a:lnTo>
                  <a:lnTo>
                    <a:pt x="7430" y="1751"/>
                  </a:lnTo>
                  <a:lnTo>
                    <a:pt x="5120" y="453"/>
                  </a:lnTo>
                  <a:lnTo>
                    <a:pt x="4370" y="36"/>
                  </a:lnTo>
                  <a:lnTo>
                    <a:pt x="4143" y="858"/>
                  </a:lnTo>
                  <a:lnTo>
                    <a:pt x="3429" y="3441"/>
                  </a:lnTo>
                  <a:lnTo>
                    <a:pt x="857" y="4120"/>
                  </a:lnTo>
                  <a:lnTo>
                    <a:pt x="0" y="4334"/>
                  </a:lnTo>
                  <a:lnTo>
                    <a:pt x="441" y="5073"/>
                  </a:lnTo>
                  <a:lnTo>
                    <a:pt x="1822" y="7394"/>
                  </a:lnTo>
                  <a:lnTo>
                    <a:pt x="476" y="9633"/>
                  </a:lnTo>
                  <a:lnTo>
                    <a:pt x="48" y="10371"/>
                  </a:lnTo>
                  <a:lnTo>
                    <a:pt x="893" y="10597"/>
                  </a:lnTo>
                  <a:lnTo>
                    <a:pt x="3560" y="11288"/>
                  </a:lnTo>
                  <a:lnTo>
                    <a:pt x="4251" y="13788"/>
                  </a:lnTo>
                  <a:lnTo>
                    <a:pt x="4465" y="14609"/>
                  </a:lnTo>
                  <a:lnTo>
                    <a:pt x="5227" y="14193"/>
                  </a:lnTo>
                  <a:lnTo>
                    <a:pt x="7632" y="12859"/>
                  </a:lnTo>
                  <a:lnTo>
                    <a:pt x="9930" y="14145"/>
                  </a:lnTo>
                  <a:lnTo>
                    <a:pt x="10692" y="14562"/>
                  </a:lnTo>
                  <a:lnTo>
                    <a:pt x="10918" y="13752"/>
                  </a:lnTo>
                  <a:lnTo>
                    <a:pt x="11632" y="11157"/>
                  </a:lnTo>
                  <a:lnTo>
                    <a:pt x="14204" y="10490"/>
                  </a:lnTo>
                  <a:lnTo>
                    <a:pt x="15050" y="10264"/>
                  </a:lnTo>
                  <a:lnTo>
                    <a:pt x="14621" y="9537"/>
                  </a:lnTo>
                  <a:lnTo>
                    <a:pt x="13240" y="7216"/>
                  </a:lnTo>
                  <a:lnTo>
                    <a:pt x="14573" y="4965"/>
                  </a:lnTo>
                  <a:lnTo>
                    <a:pt x="15014" y="4239"/>
                  </a:lnTo>
                  <a:lnTo>
                    <a:pt x="14157" y="4013"/>
                  </a:lnTo>
                  <a:lnTo>
                    <a:pt x="11501" y="3310"/>
                  </a:lnTo>
                  <a:lnTo>
                    <a:pt x="10811" y="810"/>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2866725" y="846675"/>
              <a:ext cx="376250" cy="365525"/>
            </a:xfrm>
            <a:custGeom>
              <a:avLst/>
              <a:gdLst/>
              <a:ahLst/>
              <a:cxnLst/>
              <a:rect l="l" t="t" r="r" b="b"/>
              <a:pathLst>
                <a:path w="15050" h="14621" extrusionOk="0">
                  <a:moveTo>
                    <a:pt x="10049" y="1238"/>
                  </a:moveTo>
                  <a:lnTo>
                    <a:pt x="10704" y="3631"/>
                  </a:lnTo>
                  <a:lnTo>
                    <a:pt x="7942" y="6310"/>
                  </a:lnTo>
                  <a:lnTo>
                    <a:pt x="7942" y="2417"/>
                  </a:lnTo>
                  <a:lnTo>
                    <a:pt x="7953" y="2417"/>
                  </a:lnTo>
                  <a:lnTo>
                    <a:pt x="10049" y="1238"/>
                  </a:lnTo>
                  <a:close/>
                  <a:moveTo>
                    <a:pt x="4905" y="1298"/>
                  </a:moveTo>
                  <a:lnTo>
                    <a:pt x="7120" y="2536"/>
                  </a:lnTo>
                  <a:lnTo>
                    <a:pt x="7120" y="6322"/>
                  </a:lnTo>
                  <a:lnTo>
                    <a:pt x="4274" y="3572"/>
                  </a:lnTo>
                  <a:lnTo>
                    <a:pt x="4905" y="1298"/>
                  </a:lnTo>
                  <a:close/>
                  <a:moveTo>
                    <a:pt x="3751" y="4215"/>
                  </a:moveTo>
                  <a:lnTo>
                    <a:pt x="6525" y="6894"/>
                  </a:lnTo>
                  <a:lnTo>
                    <a:pt x="2500" y="6894"/>
                  </a:lnTo>
                  <a:lnTo>
                    <a:pt x="1286" y="4858"/>
                  </a:lnTo>
                  <a:lnTo>
                    <a:pt x="3751" y="4215"/>
                  </a:lnTo>
                  <a:close/>
                  <a:moveTo>
                    <a:pt x="11394" y="4143"/>
                  </a:moveTo>
                  <a:lnTo>
                    <a:pt x="13728" y="4751"/>
                  </a:lnTo>
                  <a:lnTo>
                    <a:pt x="12466" y="6894"/>
                  </a:lnTo>
                  <a:lnTo>
                    <a:pt x="8549" y="6894"/>
                  </a:lnTo>
                  <a:lnTo>
                    <a:pt x="11394" y="4143"/>
                  </a:lnTo>
                  <a:close/>
                  <a:moveTo>
                    <a:pt x="12561" y="7715"/>
                  </a:moveTo>
                  <a:lnTo>
                    <a:pt x="13788" y="9751"/>
                  </a:lnTo>
                  <a:lnTo>
                    <a:pt x="11311" y="10394"/>
                  </a:lnTo>
                  <a:lnTo>
                    <a:pt x="8549" y="7715"/>
                  </a:lnTo>
                  <a:close/>
                  <a:moveTo>
                    <a:pt x="6537" y="7727"/>
                  </a:moveTo>
                  <a:lnTo>
                    <a:pt x="3679" y="10477"/>
                  </a:lnTo>
                  <a:lnTo>
                    <a:pt x="1346" y="9870"/>
                  </a:lnTo>
                  <a:lnTo>
                    <a:pt x="2619" y="7727"/>
                  </a:lnTo>
                  <a:close/>
                  <a:moveTo>
                    <a:pt x="7953" y="8287"/>
                  </a:moveTo>
                  <a:lnTo>
                    <a:pt x="10799" y="11061"/>
                  </a:lnTo>
                  <a:lnTo>
                    <a:pt x="10168" y="13323"/>
                  </a:lnTo>
                  <a:lnTo>
                    <a:pt x="7953" y="12085"/>
                  </a:lnTo>
                  <a:lnTo>
                    <a:pt x="7953" y="8287"/>
                  </a:lnTo>
                  <a:close/>
                  <a:moveTo>
                    <a:pt x="7132" y="8287"/>
                  </a:moveTo>
                  <a:lnTo>
                    <a:pt x="7132" y="12192"/>
                  </a:lnTo>
                  <a:lnTo>
                    <a:pt x="7120" y="12192"/>
                  </a:lnTo>
                  <a:lnTo>
                    <a:pt x="5025" y="13371"/>
                  </a:lnTo>
                  <a:lnTo>
                    <a:pt x="4370" y="10966"/>
                  </a:lnTo>
                  <a:lnTo>
                    <a:pt x="7132" y="8287"/>
                  </a:lnTo>
                  <a:close/>
                  <a:moveTo>
                    <a:pt x="10585" y="0"/>
                  </a:moveTo>
                  <a:lnTo>
                    <a:pt x="9823" y="417"/>
                  </a:lnTo>
                  <a:lnTo>
                    <a:pt x="7430" y="1762"/>
                  </a:lnTo>
                  <a:lnTo>
                    <a:pt x="5120" y="464"/>
                  </a:lnTo>
                  <a:lnTo>
                    <a:pt x="4370" y="48"/>
                  </a:lnTo>
                  <a:lnTo>
                    <a:pt x="4143" y="869"/>
                  </a:lnTo>
                  <a:lnTo>
                    <a:pt x="3429" y="3453"/>
                  </a:lnTo>
                  <a:lnTo>
                    <a:pt x="857" y="4120"/>
                  </a:lnTo>
                  <a:lnTo>
                    <a:pt x="0" y="4346"/>
                  </a:lnTo>
                  <a:lnTo>
                    <a:pt x="441" y="5072"/>
                  </a:lnTo>
                  <a:lnTo>
                    <a:pt x="1822" y="7394"/>
                  </a:lnTo>
                  <a:lnTo>
                    <a:pt x="476" y="9644"/>
                  </a:lnTo>
                  <a:lnTo>
                    <a:pt x="48" y="10370"/>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489"/>
                  </a:lnTo>
                  <a:lnTo>
                    <a:pt x="15050" y="10275"/>
                  </a:lnTo>
                  <a:lnTo>
                    <a:pt x="14621" y="9537"/>
                  </a:lnTo>
                  <a:lnTo>
                    <a:pt x="13240" y="7215"/>
                  </a:lnTo>
                  <a:lnTo>
                    <a:pt x="14573" y="4965"/>
                  </a:lnTo>
                  <a:lnTo>
                    <a:pt x="15026" y="4227"/>
                  </a:lnTo>
                  <a:lnTo>
                    <a:pt x="14169" y="4000"/>
                  </a:lnTo>
                  <a:lnTo>
                    <a:pt x="11513" y="3310"/>
                  </a:lnTo>
                  <a:lnTo>
                    <a:pt x="10823" y="798"/>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2867300" y="1942325"/>
              <a:ext cx="375975" cy="365850"/>
            </a:xfrm>
            <a:custGeom>
              <a:avLst/>
              <a:gdLst/>
              <a:ahLst/>
              <a:cxnLst/>
              <a:rect l="l" t="t" r="r" b="b"/>
              <a:pathLst>
                <a:path w="15039" h="14634" extrusionOk="0">
                  <a:moveTo>
                    <a:pt x="4882" y="1299"/>
                  </a:moveTo>
                  <a:lnTo>
                    <a:pt x="7097" y="2537"/>
                  </a:lnTo>
                  <a:lnTo>
                    <a:pt x="7097" y="6335"/>
                  </a:lnTo>
                  <a:lnTo>
                    <a:pt x="4251" y="3573"/>
                  </a:lnTo>
                  <a:lnTo>
                    <a:pt x="4882" y="1299"/>
                  </a:lnTo>
                  <a:close/>
                  <a:moveTo>
                    <a:pt x="10038" y="1251"/>
                  </a:moveTo>
                  <a:lnTo>
                    <a:pt x="10693" y="3656"/>
                  </a:lnTo>
                  <a:lnTo>
                    <a:pt x="7942" y="6335"/>
                  </a:lnTo>
                  <a:lnTo>
                    <a:pt x="7942" y="2430"/>
                  </a:lnTo>
                  <a:lnTo>
                    <a:pt x="10038" y="1251"/>
                  </a:lnTo>
                  <a:close/>
                  <a:moveTo>
                    <a:pt x="11383" y="4144"/>
                  </a:moveTo>
                  <a:lnTo>
                    <a:pt x="13717" y="4751"/>
                  </a:lnTo>
                  <a:lnTo>
                    <a:pt x="12443" y="6895"/>
                  </a:lnTo>
                  <a:lnTo>
                    <a:pt x="8538" y="6895"/>
                  </a:lnTo>
                  <a:lnTo>
                    <a:pt x="11383" y="4144"/>
                  </a:lnTo>
                  <a:close/>
                  <a:moveTo>
                    <a:pt x="3728" y="4228"/>
                  </a:moveTo>
                  <a:lnTo>
                    <a:pt x="6502" y="6906"/>
                  </a:lnTo>
                  <a:lnTo>
                    <a:pt x="2477" y="6906"/>
                  </a:lnTo>
                  <a:lnTo>
                    <a:pt x="1263" y="4870"/>
                  </a:lnTo>
                  <a:lnTo>
                    <a:pt x="3728" y="4228"/>
                  </a:lnTo>
                  <a:close/>
                  <a:moveTo>
                    <a:pt x="12538" y="7728"/>
                  </a:moveTo>
                  <a:lnTo>
                    <a:pt x="13765" y="9764"/>
                  </a:lnTo>
                  <a:lnTo>
                    <a:pt x="11288" y="10407"/>
                  </a:lnTo>
                  <a:lnTo>
                    <a:pt x="8526" y="7728"/>
                  </a:lnTo>
                  <a:close/>
                  <a:moveTo>
                    <a:pt x="6514" y="7728"/>
                  </a:moveTo>
                  <a:lnTo>
                    <a:pt x="3656" y="10478"/>
                  </a:lnTo>
                  <a:lnTo>
                    <a:pt x="1323" y="9871"/>
                  </a:lnTo>
                  <a:lnTo>
                    <a:pt x="2596" y="7728"/>
                  </a:lnTo>
                  <a:close/>
                  <a:moveTo>
                    <a:pt x="7942" y="8311"/>
                  </a:moveTo>
                  <a:lnTo>
                    <a:pt x="10788" y="11062"/>
                  </a:lnTo>
                  <a:lnTo>
                    <a:pt x="10157" y="13336"/>
                  </a:lnTo>
                  <a:lnTo>
                    <a:pt x="7942" y="12109"/>
                  </a:lnTo>
                  <a:lnTo>
                    <a:pt x="7942" y="8311"/>
                  </a:lnTo>
                  <a:close/>
                  <a:moveTo>
                    <a:pt x="7109" y="8311"/>
                  </a:moveTo>
                  <a:lnTo>
                    <a:pt x="7109" y="12205"/>
                  </a:lnTo>
                  <a:lnTo>
                    <a:pt x="7097" y="12205"/>
                  </a:lnTo>
                  <a:lnTo>
                    <a:pt x="5002" y="13383"/>
                  </a:lnTo>
                  <a:lnTo>
                    <a:pt x="4347" y="10990"/>
                  </a:lnTo>
                  <a:lnTo>
                    <a:pt x="7109" y="8311"/>
                  </a:lnTo>
                  <a:close/>
                  <a:moveTo>
                    <a:pt x="10574" y="1"/>
                  </a:moveTo>
                  <a:lnTo>
                    <a:pt x="9824" y="418"/>
                  </a:lnTo>
                  <a:lnTo>
                    <a:pt x="7419" y="1763"/>
                  </a:lnTo>
                  <a:lnTo>
                    <a:pt x="5121" y="465"/>
                  </a:lnTo>
                  <a:lnTo>
                    <a:pt x="4359" y="48"/>
                  </a:lnTo>
                  <a:lnTo>
                    <a:pt x="4132" y="870"/>
                  </a:lnTo>
                  <a:lnTo>
                    <a:pt x="3418" y="3454"/>
                  </a:lnTo>
                  <a:lnTo>
                    <a:pt x="846" y="4132"/>
                  </a:lnTo>
                  <a:lnTo>
                    <a:pt x="1" y="4347"/>
                  </a:lnTo>
                  <a:lnTo>
                    <a:pt x="430" y="5085"/>
                  </a:lnTo>
                  <a:lnTo>
                    <a:pt x="1811" y="7418"/>
                  </a:lnTo>
                  <a:lnTo>
                    <a:pt x="477" y="9669"/>
                  </a:lnTo>
                  <a:lnTo>
                    <a:pt x="37" y="10395"/>
                  </a:lnTo>
                  <a:lnTo>
                    <a:pt x="894" y="10621"/>
                  </a:lnTo>
                  <a:lnTo>
                    <a:pt x="3549" y="11312"/>
                  </a:lnTo>
                  <a:lnTo>
                    <a:pt x="4240" y="13812"/>
                  </a:lnTo>
                  <a:lnTo>
                    <a:pt x="4466" y="14634"/>
                  </a:lnTo>
                  <a:lnTo>
                    <a:pt x="5216" y="14217"/>
                  </a:lnTo>
                  <a:lnTo>
                    <a:pt x="7621" y="12883"/>
                  </a:lnTo>
                  <a:lnTo>
                    <a:pt x="9919" y="14169"/>
                  </a:lnTo>
                  <a:lnTo>
                    <a:pt x="10681" y="14586"/>
                  </a:lnTo>
                  <a:lnTo>
                    <a:pt x="10907" y="13776"/>
                  </a:lnTo>
                  <a:lnTo>
                    <a:pt x="11621" y="11181"/>
                  </a:lnTo>
                  <a:lnTo>
                    <a:pt x="14193" y="10502"/>
                  </a:lnTo>
                  <a:lnTo>
                    <a:pt x="15039" y="10276"/>
                  </a:lnTo>
                  <a:lnTo>
                    <a:pt x="14610" y="9550"/>
                  </a:lnTo>
                  <a:lnTo>
                    <a:pt x="13229" y="7228"/>
                  </a:lnTo>
                  <a:lnTo>
                    <a:pt x="14562" y="4978"/>
                  </a:lnTo>
                  <a:lnTo>
                    <a:pt x="15003" y="4251"/>
                  </a:lnTo>
                  <a:lnTo>
                    <a:pt x="14146" y="4025"/>
                  </a:lnTo>
                  <a:lnTo>
                    <a:pt x="11490" y="3323"/>
                  </a:lnTo>
                  <a:lnTo>
                    <a:pt x="10800" y="822"/>
                  </a:lnTo>
                  <a:lnTo>
                    <a:pt x="10574"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3243250" y="2673075"/>
              <a:ext cx="376250" cy="365550"/>
            </a:xfrm>
            <a:custGeom>
              <a:avLst/>
              <a:gdLst/>
              <a:ahLst/>
              <a:cxnLst/>
              <a:rect l="l" t="t" r="r" b="b"/>
              <a:pathLst>
                <a:path w="15050" h="14622" extrusionOk="0">
                  <a:moveTo>
                    <a:pt x="4906" y="1286"/>
                  </a:moveTo>
                  <a:lnTo>
                    <a:pt x="7120" y="2525"/>
                  </a:lnTo>
                  <a:lnTo>
                    <a:pt x="7120" y="6311"/>
                  </a:lnTo>
                  <a:lnTo>
                    <a:pt x="4275" y="3561"/>
                  </a:lnTo>
                  <a:lnTo>
                    <a:pt x="4906" y="1286"/>
                  </a:lnTo>
                  <a:close/>
                  <a:moveTo>
                    <a:pt x="10049" y="1251"/>
                  </a:moveTo>
                  <a:lnTo>
                    <a:pt x="10704" y="3656"/>
                  </a:lnTo>
                  <a:lnTo>
                    <a:pt x="7942" y="6335"/>
                  </a:lnTo>
                  <a:lnTo>
                    <a:pt x="7942" y="2429"/>
                  </a:lnTo>
                  <a:lnTo>
                    <a:pt x="7954" y="2429"/>
                  </a:lnTo>
                  <a:lnTo>
                    <a:pt x="10049" y="1251"/>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25" y="7716"/>
                  </a:moveTo>
                  <a:lnTo>
                    <a:pt x="3680" y="10466"/>
                  </a:lnTo>
                  <a:lnTo>
                    <a:pt x="1346" y="9859"/>
                  </a:lnTo>
                  <a:lnTo>
                    <a:pt x="2608" y="7716"/>
                  </a:lnTo>
                  <a:close/>
                  <a:moveTo>
                    <a:pt x="7954" y="8299"/>
                  </a:moveTo>
                  <a:lnTo>
                    <a:pt x="10799" y="11050"/>
                  </a:lnTo>
                  <a:lnTo>
                    <a:pt x="10168" y="13324"/>
                  </a:lnTo>
                  <a:lnTo>
                    <a:pt x="7954" y="12085"/>
                  </a:lnTo>
                  <a:lnTo>
                    <a:pt x="7954" y="8299"/>
                  </a:lnTo>
                  <a:close/>
                  <a:moveTo>
                    <a:pt x="7132" y="8287"/>
                  </a:moveTo>
                  <a:lnTo>
                    <a:pt x="7132" y="12193"/>
                  </a:lnTo>
                  <a:lnTo>
                    <a:pt x="7120" y="12193"/>
                  </a:lnTo>
                  <a:lnTo>
                    <a:pt x="5025" y="13371"/>
                  </a:lnTo>
                  <a:lnTo>
                    <a:pt x="4370" y="10966"/>
                  </a:lnTo>
                  <a:lnTo>
                    <a:pt x="7132" y="8287"/>
                  </a:lnTo>
                  <a:close/>
                  <a:moveTo>
                    <a:pt x="10585" y="1"/>
                  </a:moveTo>
                  <a:lnTo>
                    <a:pt x="9823" y="417"/>
                  </a:lnTo>
                  <a:lnTo>
                    <a:pt x="7430" y="1763"/>
                  </a:lnTo>
                  <a:lnTo>
                    <a:pt x="5120" y="465"/>
                  </a:lnTo>
                  <a:lnTo>
                    <a:pt x="4370" y="48"/>
                  </a:lnTo>
                  <a:lnTo>
                    <a:pt x="4144" y="870"/>
                  </a:lnTo>
                  <a:lnTo>
                    <a:pt x="3430" y="3453"/>
                  </a:lnTo>
                  <a:lnTo>
                    <a:pt x="858" y="4132"/>
                  </a:lnTo>
                  <a:lnTo>
                    <a:pt x="1" y="4346"/>
                  </a:lnTo>
                  <a:lnTo>
                    <a:pt x="441" y="5085"/>
                  </a:lnTo>
                  <a:lnTo>
                    <a:pt x="1822" y="7406"/>
                  </a:lnTo>
                  <a:lnTo>
                    <a:pt x="477" y="9645"/>
                  </a:lnTo>
                  <a:lnTo>
                    <a:pt x="48" y="10383"/>
                  </a:lnTo>
                  <a:lnTo>
                    <a:pt x="893" y="10597"/>
                  </a:lnTo>
                  <a:lnTo>
                    <a:pt x="3560" y="11300"/>
                  </a:lnTo>
                  <a:lnTo>
                    <a:pt x="4251" y="13800"/>
                  </a:lnTo>
                  <a:lnTo>
                    <a:pt x="4465" y="14621"/>
                  </a:lnTo>
                  <a:lnTo>
                    <a:pt x="5227" y="14205"/>
                  </a:lnTo>
                  <a:lnTo>
                    <a:pt x="7621" y="12859"/>
                  </a:lnTo>
                  <a:lnTo>
                    <a:pt x="9930" y="14157"/>
                  </a:lnTo>
                  <a:lnTo>
                    <a:pt x="10692" y="14574"/>
                  </a:lnTo>
                  <a:lnTo>
                    <a:pt x="10919" y="13752"/>
                  </a:lnTo>
                  <a:lnTo>
                    <a:pt x="11633" y="11169"/>
                  </a:lnTo>
                  <a:lnTo>
                    <a:pt x="14205" y="10502"/>
                  </a:lnTo>
                  <a:lnTo>
                    <a:pt x="15050" y="10276"/>
                  </a:lnTo>
                  <a:lnTo>
                    <a:pt x="14621" y="9549"/>
                  </a:lnTo>
                  <a:lnTo>
                    <a:pt x="13240" y="7228"/>
                  </a:lnTo>
                  <a:lnTo>
                    <a:pt x="14574" y="4977"/>
                  </a:lnTo>
                  <a:lnTo>
                    <a:pt x="15002" y="4251"/>
                  </a:lnTo>
                  <a:lnTo>
                    <a:pt x="14157" y="4025"/>
                  </a:lnTo>
                  <a:lnTo>
                    <a:pt x="11490" y="3322"/>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3243250" y="846675"/>
              <a:ext cx="376250" cy="365525"/>
            </a:xfrm>
            <a:custGeom>
              <a:avLst/>
              <a:gdLst/>
              <a:ahLst/>
              <a:cxnLst/>
              <a:rect l="l" t="t" r="r" b="b"/>
              <a:pathLst>
                <a:path w="15050" h="14621" extrusionOk="0">
                  <a:moveTo>
                    <a:pt x="10049" y="1238"/>
                  </a:moveTo>
                  <a:lnTo>
                    <a:pt x="10704" y="3631"/>
                  </a:lnTo>
                  <a:lnTo>
                    <a:pt x="7942" y="6310"/>
                  </a:lnTo>
                  <a:lnTo>
                    <a:pt x="7942" y="2417"/>
                  </a:lnTo>
                  <a:lnTo>
                    <a:pt x="7954" y="2417"/>
                  </a:lnTo>
                  <a:lnTo>
                    <a:pt x="10049" y="1238"/>
                  </a:lnTo>
                  <a:close/>
                  <a:moveTo>
                    <a:pt x="4882" y="1298"/>
                  </a:moveTo>
                  <a:lnTo>
                    <a:pt x="7109" y="2536"/>
                  </a:lnTo>
                  <a:lnTo>
                    <a:pt x="7109" y="6322"/>
                  </a:lnTo>
                  <a:lnTo>
                    <a:pt x="4263" y="3572"/>
                  </a:lnTo>
                  <a:lnTo>
                    <a:pt x="4882" y="1298"/>
                  </a:lnTo>
                  <a:close/>
                  <a:moveTo>
                    <a:pt x="3751" y="4215"/>
                  </a:moveTo>
                  <a:lnTo>
                    <a:pt x="6525" y="6894"/>
                  </a:lnTo>
                  <a:lnTo>
                    <a:pt x="2501" y="6894"/>
                  </a:lnTo>
                  <a:lnTo>
                    <a:pt x="1286" y="4858"/>
                  </a:lnTo>
                  <a:lnTo>
                    <a:pt x="3751" y="4215"/>
                  </a:lnTo>
                  <a:close/>
                  <a:moveTo>
                    <a:pt x="11371" y="4131"/>
                  </a:moveTo>
                  <a:lnTo>
                    <a:pt x="13717" y="4751"/>
                  </a:lnTo>
                  <a:lnTo>
                    <a:pt x="12443" y="6894"/>
                  </a:lnTo>
                  <a:lnTo>
                    <a:pt x="8537" y="6894"/>
                  </a:lnTo>
                  <a:lnTo>
                    <a:pt x="11371" y="4131"/>
                  </a:lnTo>
                  <a:close/>
                  <a:moveTo>
                    <a:pt x="12562" y="7715"/>
                  </a:moveTo>
                  <a:lnTo>
                    <a:pt x="13788" y="9751"/>
                  </a:lnTo>
                  <a:lnTo>
                    <a:pt x="11311" y="10394"/>
                  </a:lnTo>
                  <a:lnTo>
                    <a:pt x="8549" y="7715"/>
                  </a:lnTo>
                  <a:close/>
                  <a:moveTo>
                    <a:pt x="6525" y="7727"/>
                  </a:moveTo>
                  <a:lnTo>
                    <a:pt x="3668" y="10477"/>
                  </a:lnTo>
                  <a:lnTo>
                    <a:pt x="1322" y="9870"/>
                  </a:lnTo>
                  <a:lnTo>
                    <a:pt x="2608" y="7727"/>
                  </a:lnTo>
                  <a:close/>
                  <a:moveTo>
                    <a:pt x="7954" y="8287"/>
                  </a:moveTo>
                  <a:lnTo>
                    <a:pt x="10799" y="11049"/>
                  </a:lnTo>
                  <a:lnTo>
                    <a:pt x="10168" y="13323"/>
                  </a:lnTo>
                  <a:lnTo>
                    <a:pt x="7954" y="12085"/>
                  </a:lnTo>
                  <a:lnTo>
                    <a:pt x="7954" y="8287"/>
                  </a:lnTo>
                  <a:close/>
                  <a:moveTo>
                    <a:pt x="7120" y="8287"/>
                  </a:moveTo>
                  <a:lnTo>
                    <a:pt x="7120" y="12192"/>
                  </a:lnTo>
                  <a:lnTo>
                    <a:pt x="7109" y="12192"/>
                  </a:lnTo>
                  <a:lnTo>
                    <a:pt x="5001" y="13371"/>
                  </a:lnTo>
                  <a:lnTo>
                    <a:pt x="4346" y="10966"/>
                  </a:lnTo>
                  <a:lnTo>
                    <a:pt x="7120" y="8287"/>
                  </a:lnTo>
                  <a:close/>
                  <a:moveTo>
                    <a:pt x="10585" y="0"/>
                  </a:moveTo>
                  <a:lnTo>
                    <a:pt x="9823" y="417"/>
                  </a:lnTo>
                  <a:lnTo>
                    <a:pt x="7430" y="1762"/>
                  </a:lnTo>
                  <a:lnTo>
                    <a:pt x="5120" y="464"/>
                  </a:lnTo>
                  <a:lnTo>
                    <a:pt x="4370" y="48"/>
                  </a:lnTo>
                  <a:lnTo>
                    <a:pt x="4144" y="869"/>
                  </a:lnTo>
                  <a:lnTo>
                    <a:pt x="3430" y="3453"/>
                  </a:lnTo>
                  <a:lnTo>
                    <a:pt x="858" y="4120"/>
                  </a:lnTo>
                  <a:lnTo>
                    <a:pt x="1" y="4346"/>
                  </a:lnTo>
                  <a:lnTo>
                    <a:pt x="441" y="5072"/>
                  </a:lnTo>
                  <a:lnTo>
                    <a:pt x="1822" y="7394"/>
                  </a:lnTo>
                  <a:lnTo>
                    <a:pt x="477" y="9644"/>
                  </a:lnTo>
                  <a:lnTo>
                    <a:pt x="48" y="10370"/>
                  </a:lnTo>
                  <a:lnTo>
                    <a:pt x="893" y="10597"/>
                  </a:lnTo>
                  <a:lnTo>
                    <a:pt x="3560"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15"/>
                  </a:lnTo>
                  <a:lnTo>
                    <a:pt x="14574" y="4965"/>
                  </a:lnTo>
                  <a:lnTo>
                    <a:pt x="15002" y="4227"/>
                  </a:lnTo>
                  <a:lnTo>
                    <a:pt x="14157" y="4000"/>
                  </a:lnTo>
                  <a:lnTo>
                    <a:pt x="11490" y="3310"/>
                  </a:lnTo>
                  <a:lnTo>
                    <a:pt x="10811" y="798"/>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3243250" y="3403525"/>
              <a:ext cx="376250" cy="365850"/>
            </a:xfrm>
            <a:custGeom>
              <a:avLst/>
              <a:gdLst/>
              <a:ahLst/>
              <a:cxnLst/>
              <a:rect l="l" t="t" r="r" b="b"/>
              <a:pathLst>
                <a:path w="15050" h="14634" extrusionOk="0">
                  <a:moveTo>
                    <a:pt x="4882" y="1298"/>
                  </a:moveTo>
                  <a:lnTo>
                    <a:pt x="7109" y="2537"/>
                  </a:lnTo>
                  <a:lnTo>
                    <a:pt x="7109" y="6323"/>
                  </a:lnTo>
                  <a:lnTo>
                    <a:pt x="4263" y="3572"/>
                  </a:lnTo>
                  <a:lnTo>
                    <a:pt x="4882" y="1298"/>
                  </a:lnTo>
                  <a:close/>
                  <a:moveTo>
                    <a:pt x="10049" y="1251"/>
                  </a:moveTo>
                  <a:lnTo>
                    <a:pt x="10704" y="3644"/>
                  </a:lnTo>
                  <a:lnTo>
                    <a:pt x="7942" y="6323"/>
                  </a:lnTo>
                  <a:lnTo>
                    <a:pt x="7942" y="2429"/>
                  </a:lnTo>
                  <a:lnTo>
                    <a:pt x="7954" y="2429"/>
                  </a:lnTo>
                  <a:lnTo>
                    <a:pt x="10049" y="1251"/>
                  </a:lnTo>
                  <a:close/>
                  <a:moveTo>
                    <a:pt x="3751" y="4227"/>
                  </a:moveTo>
                  <a:lnTo>
                    <a:pt x="6525" y="6906"/>
                  </a:lnTo>
                  <a:lnTo>
                    <a:pt x="2501" y="6906"/>
                  </a:lnTo>
                  <a:lnTo>
                    <a:pt x="1286" y="4870"/>
                  </a:lnTo>
                  <a:lnTo>
                    <a:pt x="3751" y="4227"/>
                  </a:lnTo>
                  <a:close/>
                  <a:moveTo>
                    <a:pt x="11371" y="4156"/>
                  </a:moveTo>
                  <a:lnTo>
                    <a:pt x="13717" y="4763"/>
                  </a:lnTo>
                  <a:lnTo>
                    <a:pt x="12443" y="6906"/>
                  </a:lnTo>
                  <a:lnTo>
                    <a:pt x="8537" y="6906"/>
                  </a:lnTo>
                  <a:lnTo>
                    <a:pt x="11371" y="4156"/>
                  </a:lnTo>
                  <a:close/>
                  <a:moveTo>
                    <a:pt x="12550" y="7728"/>
                  </a:moveTo>
                  <a:lnTo>
                    <a:pt x="13776" y="9764"/>
                  </a:lnTo>
                  <a:lnTo>
                    <a:pt x="11300" y="10407"/>
                  </a:lnTo>
                  <a:lnTo>
                    <a:pt x="8537" y="7728"/>
                  </a:lnTo>
                  <a:close/>
                  <a:moveTo>
                    <a:pt x="6525" y="7740"/>
                  </a:moveTo>
                  <a:lnTo>
                    <a:pt x="3668" y="10490"/>
                  </a:lnTo>
                  <a:lnTo>
                    <a:pt x="1322" y="9883"/>
                  </a:lnTo>
                  <a:lnTo>
                    <a:pt x="2608" y="7740"/>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90"/>
                  </a:lnTo>
                  <a:lnTo>
                    <a:pt x="7120" y="8311"/>
                  </a:lnTo>
                  <a:close/>
                  <a:moveTo>
                    <a:pt x="10585" y="0"/>
                  </a:moveTo>
                  <a:lnTo>
                    <a:pt x="9823" y="417"/>
                  </a:lnTo>
                  <a:lnTo>
                    <a:pt x="7430" y="1763"/>
                  </a:lnTo>
                  <a:lnTo>
                    <a:pt x="5120" y="465"/>
                  </a:lnTo>
                  <a:lnTo>
                    <a:pt x="4358" y="48"/>
                  </a:lnTo>
                  <a:lnTo>
                    <a:pt x="4144" y="870"/>
                  </a:lnTo>
                  <a:lnTo>
                    <a:pt x="3430" y="3453"/>
                  </a:lnTo>
                  <a:lnTo>
                    <a:pt x="858" y="4120"/>
                  </a:lnTo>
                  <a:lnTo>
                    <a:pt x="1" y="4346"/>
                  </a:lnTo>
                  <a:lnTo>
                    <a:pt x="429" y="5073"/>
                  </a:lnTo>
                  <a:lnTo>
                    <a:pt x="1822" y="7394"/>
                  </a:lnTo>
                  <a:lnTo>
                    <a:pt x="477" y="9645"/>
                  </a:lnTo>
                  <a:lnTo>
                    <a:pt x="48" y="10395"/>
                  </a:lnTo>
                  <a:lnTo>
                    <a:pt x="893" y="10609"/>
                  </a:lnTo>
                  <a:lnTo>
                    <a:pt x="3560" y="11311"/>
                  </a:lnTo>
                  <a:lnTo>
                    <a:pt x="4251" y="13812"/>
                  </a:lnTo>
                  <a:lnTo>
                    <a:pt x="4465" y="14633"/>
                  </a:lnTo>
                  <a:lnTo>
                    <a:pt x="5227" y="14217"/>
                  </a:lnTo>
                  <a:lnTo>
                    <a:pt x="7621" y="12871"/>
                  </a:lnTo>
                  <a:lnTo>
                    <a:pt x="9930" y="14169"/>
                  </a:lnTo>
                  <a:lnTo>
                    <a:pt x="10692" y="14586"/>
                  </a:lnTo>
                  <a:lnTo>
                    <a:pt x="10919" y="13764"/>
                  </a:lnTo>
                  <a:lnTo>
                    <a:pt x="11633" y="11180"/>
                  </a:lnTo>
                  <a:lnTo>
                    <a:pt x="14205" y="10514"/>
                  </a:lnTo>
                  <a:lnTo>
                    <a:pt x="15050" y="10287"/>
                  </a:lnTo>
                  <a:lnTo>
                    <a:pt x="14621" y="9561"/>
                  </a:lnTo>
                  <a:lnTo>
                    <a:pt x="13240" y="7239"/>
                  </a:lnTo>
                  <a:lnTo>
                    <a:pt x="14574" y="4989"/>
                  </a:lnTo>
                  <a:lnTo>
                    <a:pt x="15002" y="4239"/>
                  </a:lnTo>
                  <a:lnTo>
                    <a:pt x="14157" y="4025"/>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108875" y="3403825"/>
              <a:ext cx="376275" cy="365550"/>
            </a:xfrm>
            <a:custGeom>
              <a:avLst/>
              <a:gdLst/>
              <a:ahLst/>
              <a:cxnLst/>
              <a:rect l="l" t="t" r="r" b="b"/>
              <a:pathLst>
                <a:path w="15051" h="14622" extrusionOk="0">
                  <a:moveTo>
                    <a:pt x="4882" y="1286"/>
                  </a:moveTo>
                  <a:lnTo>
                    <a:pt x="7097" y="2525"/>
                  </a:lnTo>
                  <a:lnTo>
                    <a:pt x="7097" y="6311"/>
                  </a:lnTo>
                  <a:lnTo>
                    <a:pt x="4263" y="3560"/>
                  </a:lnTo>
                  <a:lnTo>
                    <a:pt x="4882" y="1286"/>
                  </a:lnTo>
                  <a:close/>
                  <a:moveTo>
                    <a:pt x="10038" y="1239"/>
                  </a:moveTo>
                  <a:lnTo>
                    <a:pt x="10693" y="3632"/>
                  </a:lnTo>
                  <a:lnTo>
                    <a:pt x="7918" y="6311"/>
                  </a:lnTo>
                  <a:lnTo>
                    <a:pt x="7918" y="2417"/>
                  </a:lnTo>
                  <a:lnTo>
                    <a:pt x="7930" y="2417"/>
                  </a:lnTo>
                  <a:lnTo>
                    <a:pt x="10038" y="1239"/>
                  </a:lnTo>
                  <a:close/>
                  <a:moveTo>
                    <a:pt x="3739" y="4215"/>
                  </a:moveTo>
                  <a:lnTo>
                    <a:pt x="6502" y="6894"/>
                  </a:lnTo>
                  <a:lnTo>
                    <a:pt x="2489" y="6894"/>
                  </a:lnTo>
                  <a:lnTo>
                    <a:pt x="1287" y="4858"/>
                  </a:lnTo>
                  <a:lnTo>
                    <a:pt x="3739" y="4215"/>
                  </a:lnTo>
                  <a:close/>
                  <a:moveTo>
                    <a:pt x="11371" y="4144"/>
                  </a:moveTo>
                  <a:lnTo>
                    <a:pt x="13705" y="4751"/>
                  </a:lnTo>
                  <a:lnTo>
                    <a:pt x="12431" y="6894"/>
                  </a:lnTo>
                  <a:lnTo>
                    <a:pt x="8514" y="6894"/>
                  </a:lnTo>
                  <a:lnTo>
                    <a:pt x="11371" y="4144"/>
                  </a:lnTo>
                  <a:close/>
                  <a:moveTo>
                    <a:pt x="12550" y="7716"/>
                  </a:moveTo>
                  <a:lnTo>
                    <a:pt x="13764" y="9752"/>
                  </a:lnTo>
                  <a:lnTo>
                    <a:pt x="11300" y="10395"/>
                  </a:lnTo>
                  <a:lnTo>
                    <a:pt x="8526" y="7716"/>
                  </a:lnTo>
                  <a:close/>
                  <a:moveTo>
                    <a:pt x="6514" y="7728"/>
                  </a:moveTo>
                  <a:lnTo>
                    <a:pt x="3668" y="10478"/>
                  </a:lnTo>
                  <a:lnTo>
                    <a:pt x="1322" y="9871"/>
                  </a:lnTo>
                  <a:lnTo>
                    <a:pt x="2608" y="7728"/>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3"/>
                  </a:lnTo>
                  <a:lnTo>
                    <a:pt x="5120" y="465"/>
                  </a:lnTo>
                  <a:lnTo>
                    <a:pt x="4358" y="48"/>
                  </a:lnTo>
                  <a:lnTo>
                    <a:pt x="4144" y="870"/>
                  </a:lnTo>
                  <a:lnTo>
                    <a:pt x="3430" y="3453"/>
                  </a:lnTo>
                  <a:lnTo>
                    <a:pt x="846" y="4132"/>
                  </a:lnTo>
                  <a:lnTo>
                    <a:pt x="1" y="4346"/>
                  </a:lnTo>
                  <a:lnTo>
                    <a:pt x="429" y="5084"/>
                  </a:lnTo>
                  <a:lnTo>
                    <a:pt x="1822" y="7406"/>
                  </a:lnTo>
                  <a:lnTo>
                    <a:pt x="477" y="9644"/>
                  </a:lnTo>
                  <a:lnTo>
                    <a:pt x="48" y="10383"/>
                  </a:lnTo>
                  <a:lnTo>
                    <a:pt x="894" y="10597"/>
                  </a:lnTo>
                  <a:lnTo>
                    <a:pt x="3561" y="11299"/>
                  </a:lnTo>
                  <a:lnTo>
                    <a:pt x="4239"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2867300"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1" y="3632"/>
                  </a:lnTo>
                  <a:lnTo>
                    <a:pt x="7919" y="6311"/>
                  </a:lnTo>
                  <a:lnTo>
                    <a:pt x="7919" y="2405"/>
                  </a:lnTo>
                  <a:lnTo>
                    <a:pt x="7930" y="2405"/>
                  </a:lnTo>
                  <a:lnTo>
                    <a:pt x="10026" y="1238"/>
                  </a:lnTo>
                  <a:close/>
                  <a:moveTo>
                    <a:pt x="3728" y="4215"/>
                  </a:moveTo>
                  <a:lnTo>
                    <a:pt x="6502" y="6894"/>
                  </a:lnTo>
                  <a:lnTo>
                    <a:pt x="2477" y="6894"/>
                  </a:lnTo>
                  <a:lnTo>
                    <a:pt x="1263" y="4846"/>
                  </a:lnTo>
                  <a:lnTo>
                    <a:pt x="3728" y="4215"/>
                  </a:lnTo>
                  <a:close/>
                  <a:moveTo>
                    <a:pt x="11371" y="4132"/>
                  </a:moveTo>
                  <a:lnTo>
                    <a:pt x="13705" y="4751"/>
                  </a:lnTo>
                  <a:lnTo>
                    <a:pt x="12419" y="6894"/>
                  </a:lnTo>
                  <a:lnTo>
                    <a:pt x="8514" y="6894"/>
                  </a:lnTo>
                  <a:lnTo>
                    <a:pt x="11371" y="4132"/>
                  </a:lnTo>
                  <a:close/>
                  <a:moveTo>
                    <a:pt x="12538" y="7704"/>
                  </a:moveTo>
                  <a:lnTo>
                    <a:pt x="13765" y="9751"/>
                  </a:lnTo>
                  <a:lnTo>
                    <a:pt x="11288" y="10382"/>
                  </a:lnTo>
                  <a:lnTo>
                    <a:pt x="8526" y="7704"/>
                  </a:lnTo>
                  <a:close/>
                  <a:moveTo>
                    <a:pt x="6514" y="7704"/>
                  </a:moveTo>
                  <a:lnTo>
                    <a:pt x="3656" y="10466"/>
                  </a:lnTo>
                  <a:lnTo>
                    <a:pt x="1323"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37" y="10371"/>
                  </a:lnTo>
                  <a:lnTo>
                    <a:pt x="894" y="10597"/>
                  </a:lnTo>
                  <a:lnTo>
                    <a:pt x="3549"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0" y="3322"/>
                  </a:lnTo>
                  <a:lnTo>
                    <a:pt x="10800" y="822"/>
                  </a:lnTo>
                  <a:lnTo>
                    <a:pt x="10574"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867300"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1" y="3632"/>
                  </a:lnTo>
                  <a:lnTo>
                    <a:pt x="7919" y="6311"/>
                  </a:lnTo>
                  <a:lnTo>
                    <a:pt x="7919" y="2417"/>
                  </a:lnTo>
                  <a:lnTo>
                    <a:pt x="7930" y="2417"/>
                  </a:lnTo>
                  <a:lnTo>
                    <a:pt x="10026" y="1239"/>
                  </a:lnTo>
                  <a:close/>
                  <a:moveTo>
                    <a:pt x="3728" y="4215"/>
                  </a:moveTo>
                  <a:lnTo>
                    <a:pt x="6502" y="6894"/>
                  </a:lnTo>
                  <a:lnTo>
                    <a:pt x="2477" y="6894"/>
                  </a:lnTo>
                  <a:lnTo>
                    <a:pt x="1275" y="4858"/>
                  </a:lnTo>
                  <a:lnTo>
                    <a:pt x="3728" y="4215"/>
                  </a:lnTo>
                  <a:close/>
                  <a:moveTo>
                    <a:pt x="11371" y="4144"/>
                  </a:moveTo>
                  <a:lnTo>
                    <a:pt x="13705" y="4751"/>
                  </a:lnTo>
                  <a:lnTo>
                    <a:pt x="12419" y="6894"/>
                  </a:lnTo>
                  <a:lnTo>
                    <a:pt x="8514" y="6894"/>
                  </a:lnTo>
                  <a:lnTo>
                    <a:pt x="11371" y="4144"/>
                  </a:lnTo>
                  <a:close/>
                  <a:moveTo>
                    <a:pt x="12538" y="7716"/>
                  </a:moveTo>
                  <a:lnTo>
                    <a:pt x="13765" y="9752"/>
                  </a:lnTo>
                  <a:lnTo>
                    <a:pt x="11288" y="10395"/>
                  </a:lnTo>
                  <a:lnTo>
                    <a:pt x="8526" y="7716"/>
                  </a:lnTo>
                  <a:close/>
                  <a:moveTo>
                    <a:pt x="6514" y="7728"/>
                  </a:moveTo>
                  <a:lnTo>
                    <a:pt x="3656" y="10478"/>
                  </a:lnTo>
                  <a:lnTo>
                    <a:pt x="1323"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3"/>
                  </a:lnTo>
                  <a:lnTo>
                    <a:pt x="5121" y="465"/>
                  </a:lnTo>
                  <a:lnTo>
                    <a:pt x="4359" y="48"/>
                  </a:lnTo>
                  <a:lnTo>
                    <a:pt x="4132" y="870"/>
                  </a:lnTo>
                  <a:lnTo>
                    <a:pt x="3418" y="3453"/>
                  </a:lnTo>
                  <a:lnTo>
                    <a:pt x="846" y="4132"/>
                  </a:lnTo>
                  <a:lnTo>
                    <a:pt x="1" y="4346"/>
                  </a:lnTo>
                  <a:lnTo>
                    <a:pt x="430" y="5084"/>
                  </a:lnTo>
                  <a:lnTo>
                    <a:pt x="1811" y="7406"/>
                  </a:lnTo>
                  <a:lnTo>
                    <a:pt x="477" y="9644"/>
                  </a:lnTo>
                  <a:lnTo>
                    <a:pt x="37" y="10383"/>
                  </a:lnTo>
                  <a:lnTo>
                    <a:pt x="894" y="10597"/>
                  </a:lnTo>
                  <a:lnTo>
                    <a:pt x="3549" y="11299"/>
                  </a:lnTo>
                  <a:lnTo>
                    <a:pt x="4240" y="13800"/>
                  </a:lnTo>
                  <a:lnTo>
                    <a:pt x="4466" y="14621"/>
                  </a:lnTo>
                  <a:lnTo>
                    <a:pt x="5216" y="14205"/>
                  </a:lnTo>
                  <a:lnTo>
                    <a:pt x="7621" y="12859"/>
                  </a:lnTo>
                  <a:lnTo>
                    <a:pt x="9919" y="14157"/>
                  </a:lnTo>
                  <a:lnTo>
                    <a:pt x="10681" y="14574"/>
                  </a:lnTo>
                  <a:lnTo>
                    <a:pt x="10907" y="13752"/>
                  </a:lnTo>
                  <a:lnTo>
                    <a:pt x="11621" y="11168"/>
                  </a:lnTo>
                  <a:lnTo>
                    <a:pt x="14193" y="10502"/>
                  </a:lnTo>
                  <a:lnTo>
                    <a:pt x="15039" y="10275"/>
                  </a:lnTo>
                  <a:lnTo>
                    <a:pt x="14610" y="9549"/>
                  </a:lnTo>
                  <a:lnTo>
                    <a:pt x="13229" y="7227"/>
                  </a:lnTo>
                  <a:lnTo>
                    <a:pt x="14562" y="4977"/>
                  </a:lnTo>
                  <a:lnTo>
                    <a:pt x="15003" y="4251"/>
                  </a:lnTo>
                  <a:lnTo>
                    <a:pt x="14146" y="4025"/>
                  </a:lnTo>
                  <a:lnTo>
                    <a:pt x="11490" y="3322"/>
                  </a:lnTo>
                  <a:lnTo>
                    <a:pt x="10800" y="822"/>
                  </a:lnTo>
                  <a:lnTo>
                    <a:pt x="10574"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867300" y="4134575"/>
              <a:ext cx="375975" cy="365525"/>
            </a:xfrm>
            <a:custGeom>
              <a:avLst/>
              <a:gdLst/>
              <a:ahLst/>
              <a:cxnLst/>
              <a:rect l="l" t="t" r="r" b="b"/>
              <a:pathLst>
                <a:path w="15039" h="14621" extrusionOk="0">
                  <a:moveTo>
                    <a:pt x="4882" y="1286"/>
                  </a:moveTo>
                  <a:lnTo>
                    <a:pt x="7097" y="2512"/>
                  </a:lnTo>
                  <a:lnTo>
                    <a:pt x="7097" y="6310"/>
                  </a:lnTo>
                  <a:lnTo>
                    <a:pt x="4251" y="3560"/>
                  </a:lnTo>
                  <a:lnTo>
                    <a:pt x="4882" y="1286"/>
                  </a:lnTo>
                  <a:close/>
                  <a:moveTo>
                    <a:pt x="10026" y="1238"/>
                  </a:moveTo>
                  <a:lnTo>
                    <a:pt x="10681" y="3632"/>
                  </a:lnTo>
                  <a:lnTo>
                    <a:pt x="7919" y="6310"/>
                  </a:lnTo>
                  <a:lnTo>
                    <a:pt x="7919" y="2417"/>
                  </a:lnTo>
                  <a:lnTo>
                    <a:pt x="7930" y="2417"/>
                  </a:lnTo>
                  <a:lnTo>
                    <a:pt x="10026" y="1238"/>
                  </a:lnTo>
                  <a:close/>
                  <a:moveTo>
                    <a:pt x="11371" y="4132"/>
                  </a:moveTo>
                  <a:lnTo>
                    <a:pt x="13705" y="4739"/>
                  </a:lnTo>
                  <a:lnTo>
                    <a:pt x="12419" y="6882"/>
                  </a:lnTo>
                  <a:lnTo>
                    <a:pt x="8514" y="6882"/>
                  </a:lnTo>
                  <a:lnTo>
                    <a:pt x="11371" y="4132"/>
                  </a:lnTo>
                  <a:close/>
                  <a:moveTo>
                    <a:pt x="3728" y="4215"/>
                  </a:moveTo>
                  <a:lnTo>
                    <a:pt x="6502" y="6894"/>
                  </a:lnTo>
                  <a:lnTo>
                    <a:pt x="2477" y="6894"/>
                  </a:lnTo>
                  <a:lnTo>
                    <a:pt x="1263" y="4858"/>
                  </a:lnTo>
                  <a:lnTo>
                    <a:pt x="3728" y="4215"/>
                  </a:lnTo>
                  <a:close/>
                  <a:moveTo>
                    <a:pt x="12538" y="7715"/>
                  </a:moveTo>
                  <a:lnTo>
                    <a:pt x="13765" y="9751"/>
                  </a:lnTo>
                  <a:lnTo>
                    <a:pt x="11288" y="10394"/>
                  </a:lnTo>
                  <a:lnTo>
                    <a:pt x="8526" y="7715"/>
                  </a:lnTo>
                  <a:close/>
                  <a:moveTo>
                    <a:pt x="6514" y="7715"/>
                  </a:moveTo>
                  <a:lnTo>
                    <a:pt x="3656" y="10466"/>
                  </a:lnTo>
                  <a:lnTo>
                    <a:pt x="1323" y="9859"/>
                  </a:lnTo>
                  <a:lnTo>
                    <a:pt x="2596" y="7715"/>
                  </a:lnTo>
                  <a:close/>
                  <a:moveTo>
                    <a:pt x="7930" y="8299"/>
                  </a:moveTo>
                  <a:lnTo>
                    <a:pt x="10776" y="11049"/>
                  </a:lnTo>
                  <a:lnTo>
                    <a:pt x="10145" y="13323"/>
                  </a:lnTo>
                  <a:lnTo>
                    <a:pt x="7930" y="12085"/>
                  </a:lnTo>
                  <a:lnTo>
                    <a:pt x="7930"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37" y="10382"/>
                  </a:lnTo>
                  <a:lnTo>
                    <a:pt x="894" y="10597"/>
                  </a:lnTo>
                  <a:lnTo>
                    <a:pt x="3549"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0" y="3322"/>
                  </a:lnTo>
                  <a:lnTo>
                    <a:pt x="10800" y="822"/>
                  </a:lnTo>
                  <a:lnTo>
                    <a:pt x="10574"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867025" y="1211600"/>
              <a:ext cx="376250" cy="365525"/>
            </a:xfrm>
            <a:custGeom>
              <a:avLst/>
              <a:gdLst/>
              <a:ahLst/>
              <a:cxnLst/>
              <a:rect l="l" t="t" r="r" b="b"/>
              <a:pathLst>
                <a:path w="15050" h="14621" extrusionOk="0">
                  <a:moveTo>
                    <a:pt x="4893" y="1298"/>
                  </a:moveTo>
                  <a:lnTo>
                    <a:pt x="7108" y="2536"/>
                  </a:lnTo>
                  <a:lnTo>
                    <a:pt x="7108" y="6334"/>
                  </a:lnTo>
                  <a:lnTo>
                    <a:pt x="4262" y="3572"/>
                  </a:lnTo>
                  <a:lnTo>
                    <a:pt x="4893" y="1298"/>
                  </a:lnTo>
                  <a:close/>
                  <a:moveTo>
                    <a:pt x="10037" y="1250"/>
                  </a:moveTo>
                  <a:lnTo>
                    <a:pt x="10692" y="3655"/>
                  </a:lnTo>
                  <a:lnTo>
                    <a:pt x="7930" y="6334"/>
                  </a:lnTo>
                  <a:lnTo>
                    <a:pt x="7930" y="2429"/>
                  </a:lnTo>
                  <a:lnTo>
                    <a:pt x="7941" y="2429"/>
                  </a:lnTo>
                  <a:lnTo>
                    <a:pt x="10037" y="1250"/>
                  </a:lnTo>
                  <a:close/>
                  <a:moveTo>
                    <a:pt x="3739" y="4227"/>
                  </a:moveTo>
                  <a:lnTo>
                    <a:pt x="6513" y="6906"/>
                  </a:lnTo>
                  <a:lnTo>
                    <a:pt x="2488" y="6906"/>
                  </a:lnTo>
                  <a:lnTo>
                    <a:pt x="1274" y="4870"/>
                  </a:lnTo>
                  <a:lnTo>
                    <a:pt x="3739" y="4227"/>
                  </a:lnTo>
                  <a:close/>
                  <a:moveTo>
                    <a:pt x="11382" y="4155"/>
                  </a:moveTo>
                  <a:lnTo>
                    <a:pt x="13716" y="4763"/>
                  </a:lnTo>
                  <a:lnTo>
                    <a:pt x="12430" y="6906"/>
                  </a:lnTo>
                  <a:lnTo>
                    <a:pt x="8525" y="6906"/>
                  </a:lnTo>
                  <a:lnTo>
                    <a:pt x="11382" y="4155"/>
                  </a:lnTo>
                  <a:close/>
                  <a:moveTo>
                    <a:pt x="12549" y="7727"/>
                  </a:moveTo>
                  <a:lnTo>
                    <a:pt x="13776" y="9763"/>
                  </a:lnTo>
                  <a:lnTo>
                    <a:pt x="11299" y="10406"/>
                  </a:lnTo>
                  <a:lnTo>
                    <a:pt x="8537" y="7727"/>
                  </a:lnTo>
                  <a:close/>
                  <a:moveTo>
                    <a:pt x="6513" y="7727"/>
                  </a:moveTo>
                  <a:lnTo>
                    <a:pt x="3667" y="10501"/>
                  </a:lnTo>
                  <a:lnTo>
                    <a:pt x="1334" y="9882"/>
                  </a:lnTo>
                  <a:lnTo>
                    <a:pt x="2596" y="7727"/>
                  </a:lnTo>
                  <a:close/>
                  <a:moveTo>
                    <a:pt x="7941" y="8311"/>
                  </a:moveTo>
                  <a:lnTo>
                    <a:pt x="10787" y="11061"/>
                  </a:lnTo>
                  <a:lnTo>
                    <a:pt x="10156" y="13335"/>
                  </a:lnTo>
                  <a:lnTo>
                    <a:pt x="7941" y="12097"/>
                  </a:lnTo>
                  <a:lnTo>
                    <a:pt x="7941" y="8311"/>
                  </a:lnTo>
                  <a:close/>
                  <a:moveTo>
                    <a:pt x="7120" y="8311"/>
                  </a:moveTo>
                  <a:lnTo>
                    <a:pt x="7120" y="12204"/>
                  </a:lnTo>
                  <a:lnTo>
                    <a:pt x="7108" y="12204"/>
                  </a:lnTo>
                  <a:lnTo>
                    <a:pt x="5013" y="13383"/>
                  </a:lnTo>
                  <a:lnTo>
                    <a:pt x="4358" y="10989"/>
                  </a:lnTo>
                  <a:lnTo>
                    <a:pt x="7120" y="8311"/>
                  </a:lnTo>
                  <a:close/>
                  <a:moveTo>
                    <a:pt x="10585" y="0"/>
                  </a:moveTo>
                  <a:lnTo>
                    <a:pt x="9823" y="417"/>
                  </a:lnTo>
                  <a:lnTo>
                    <a:pt x="7430" y="1762"/>
                  </a:lnTo>
                  <a:lnTo>
                    <a:pt x="5120" y="464"/>
                  </a:lnTo>
                  <a:lnTo>
                    <a:pt x="4370" y="48"/>
                  </a:lnTo>
                  <a:lnTo>
                    <a:pt x="4143" y="869"/>
                  </a:lnTo>
                  <a:lnTo>
                    <a:pt x="3429" y="3453"/>
                  </a:lnTo>
                  <a:lnTo>
                    <a:pt x="857" y="4120"/>
                  </a:lnTo>
                  <a:lnTo>
                    <a:pt x="0" y="4346"/>
                  </a:lnTo>
                  <a:lnTo>
                    <a:pt x="441" y="5072"/>
                  </a:lnTo>
                  <a:lnTo>
                    <a:pt x="1822" y="7394"/>
                  </a:lnTo>
                  <a:lnTo>
                    <a:pt x="476" y="9644"/>
                  </a:lnTo>
                  <a:lnTo>
                    <a:pt x="48" y="10382"/>
                  </a:lnTo>
                  <a:lnTo>
                    <a:pt x="893" y="10597"/>
                  </a:lnTo>
                  <a:lnTo>
                    <a:pt x="3560" y="11299"/>
                  </a:lnTo>
                  <a:lnTo>
                    <a:pt x="4251" y="13799"/>
                  </a:lnTo>
                  <a:lnTo>
                    <a:pt x="4465" y="14621"/>
                  </a:lnTo>
                  <a:lnTo>
                    <a:pt x="5227" y="14204"/>
                  </a:lnTo>
                  <a:lnTo>
                    <a:pt x="7632" y="12859"/>
                  </a:lnTo>
                  <a:lnTo>
                    <a:pt x="9930" y="14157"/>
                  </a:lnTo>
                  <a:lnTo>
                    <a:pt x="10692" y="14573"/>
                  </a:lnTo>
                  <a:lnTo>
                    <a:pt x="10918" y="13752"/>
                  </a:lnTo>
                  <a:lnTo>
                    <a:pt x="11632" y="11168"/>
                  </a:lnTo>
                  <a:lnTo>
                    <a:pt x="14204" y="10489"/>
                  </a:lnTo>
                  <a:lnTo>
                    <a:pt x="15050" y="10275"/>
                  </a:lnTo>
                  <a:lnTo>
                    <a:pt x="14621" y="9537"/>
                  </a:lnTo>
                  <a:lnTo>
                    <a:pt x="13240" y="7227"/>
                  </a:lnTo>
                  <a:lnTo>
                    <a:pt x="14573" y="4977"/>
                  </a:lnTo>
                  <a:lnTo>
                    <a:pt x="15014" y="4251"/>
                  </a:lnTo>
                  <a:lnTo>
                    <a:pt x="14157" y="4024"/>
                  </a:lnTo>
                  <a:lnTo>
                    <a:pt x="11501"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867300" y="4499800"/>
              <a:ext cx="375975" cy="365250"/>
            </a:xfrm>
            <a:custGeom>
              <a:avLst/>
              <a:gdLst/>
              <a:ahLst/>
              <a:cxnLst/>
              <a:rect l="l" t="t" r="r" b="b"/>
              <a:pathLst>
                <a:path w="15039" h="14610" extrusionOk="0">
                  <a:moveTo>
                    <a:pt x="4882" y="1286"/>
                  </a:moveTo>
                  <a:lnTo>
                    <a:pt x="7097" y="2524"/>
                  </a:lnTo>
                  <a:lnTo>
                    <a:pt x="7097" y="6322"/>
                  </a:lnTo>
                  <a:lnTo>
                    <a:pt x="4251" y="3572"/>
                  </a:lnTo>
                  <a:lnTo>
                    <a:pt x="4882" y="1286"/>
                  </a:lnTo>
                  <a:close/>
                  <a:moveTo>
                    <a:pt x="10026" y="1250"/>
                  </a:moveTo>
                  <a:lnTo>
                    <a:pt x="10681" y="3643"/>
                  </a:lnTo>
                  <a:lnTo>
                    <a:pt x="7919" y="6322"/>
                  </a:lnTo>
                  <a:lnTo>
                    <a:pt x="7919" y="2417"/>
                  </a:lnTo>
                  <a:lnTo>
                    <a:pt x="7930" y="2417"/>
                  </a:lnTo>
                  <a:lnTo>
                    <a:pt x="10026" y="1250"/>
                  </a:lnTo>
                  <a:close/>
                  <a:moveTo>
                    <a:pt x="3728" y="4203"/>
                  </a:moveTo>
                  <a:lnTo>
                    <a:pt x="6502" y="6882"/>
                  </a:lnTo>
                  <a:lnTo>
                    <a:pt x="2477" y="6882"/>
                  </a:lnTo>
                  <a:lnTo>
                    <a:pt x="1275" y="4846"/>
                  </a:lnTo>
                  <a:lnTo>
                    <a:pt x="3728" y="4203"/>
                  </a:lnTo>
                  <a:close/>
                  <a:moveTo>
                    <a:pt x="11371" y="4132"/>
                  </a:moveTo>
                  <a:lnTo>
                    <a:pt x="13705" y="4739"/>
                  </a:lnTo>
                  <a:lnTo>
                    <a:pt x="12419" y="6882"/>
                  </a:lnTo>
                  <a:lnTo>
                    <a:pt x="8514" y="6882"/>
                  </a:lnTo>
                  <a:lnTo>
                    <a:pt x="11371" y="4132"/>
                  </a:lnTo>
                  <a:close/>
                  <a:moveTo>
                    <a:pt x="12538" y="7715"/>
                  </a:moveTo>
                  <a:lnTo>
                    <a:pt x="13765" y="9763"/>
                  </a:lnTo>
                  <a:lnTo>
                    <a:pt x="11288" y="10394"/>
                  </a:lnTo>
                  <a:lnTo>
                    <a:pt x="8526" y="7715"/>
                  </a:lnTo>
                  <a:close/>
                  <a:moveTo>
                    <a:pt x="6514" y="7715"/>
                  </a:moveTo>
                  <a:lnTo>
                    <a:pt x="3656" y="10478"/>
                  </a:lnTo>
                  <a:lnTo>
                    <a:pt x="1323" y="9858"/>
                  </a:lnTo>
                  <a:lnTo>
                    <a:pt x="2596" y="7715"/>
                  </a:lnTo>
                  <a:close/>
                  <a:moveTo>
                    <a:pt x="7930" y="8287"/>
                  </a:moveTo>
                  <a:lnTo>
                    <a:pt x="10776" y="11037"/>
                  </a:lnTo>
                  <a:lnTo>
                    <a:pt x="10145" y="13311"/>
                  </a:lnTo>
                  <a:lnTo>
                    <a:pt x="7930" y="12085"/>
                  </a:lnTo>
                  <a:lnTo>
                    <a:pt x="7930"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37" y="10370"/>
                  </a:lnTo>
                  <a:lnTo>
                    <a:pt x="894" y="10597"/>
                  </a:lnTo>
                  <a:lnTo>
                    <a:pt x="3549"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0" y="3310"/>
                  </a:lnTo>
                  <a:lnTo>
                    <a:pt x="10800" y="810"/>
                  </a:lnTo>
                  <a:lnTo>
                    <a:pt x="10574"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3243250" y="1211600"/>
              <a:ext cx="376250" cy="365525"/>
            </a:xfrm>
            <a:custGeom>
              <a:avLst/>
              <a:gdLst/>
              <a:ahLst/>
              <a:cxnLst/>
              <a:rect l="l" t="t" r="r" b="b"/>
              <a:pathLst>
                <a:path w="15050" h="14621" extrusionOk="0">
                  <a:moveTo>
                    <a:pt x="4882" y="1298"/>
                  </a:moveTo>
                  <a:lnTo>
                    <a:pt x="7109" y="2536"/>
                  </a:lnTo>
                  <a:lnTo>
                    <a:pt x="7109" y="6334"/>
                  </a:lnTo>
                  <a:lnTo>
                    <a:pt x="4263" y="3572"/>
                  </a:lnTo>
                  <a:lnTo>
                    <a:pt x="4882" y="1298"/>
                  </a:lnTo>
                  <a:close/>
                  <a:moveTo>
                    <a:pt x="10049" y="1250"/>
                  </a:moveTo>
                  <a:lnTo>
                    <a:pt x="10704" y="3655"/>
                  </a:lnTo>
                  <a:lnTo>
                    <a:pt x="7942" y="6334"/>
                  </a:lnTo>
                  <a:lnTo>
                    <a:pt x="7942" y="2429"/>
                  </a:lnTo>
                  <a:lnTo>
                    <a:pt x="7954" y="2429"/>
                  </a:lnTo>
                  <a:lnTo>
                    <a:pt x="10049" y="1250"/>
                  </a:lnTo>
                  <a:close/>
                  <a:moveTo>
                    <a:pt x="3751" y="4227"/>
                  </a:moveTo>
                  <a:lnTo>
                    <a:pt x="6525" y="6906"/>
                  </a:lnTo>
                  <a:lnTo>
                    <a:pt x="2501" y="6906"/>
                  </a:lnTo>
                  <a:lnTo>
                    <a:pt x="1286" y="4870"/>
                  </a:lnTo>
                  <a:lnTo>
                    <a:pt x="3751" y="4227"/>
                  </a:lnTo>
                  <a:close/>
                  <a:moveTo>
                    <a:pt x="11395" y="4155"/>
                  </a:moveTo>
                  <a:lnTo>
                    <a:pt x="13728" y="4763"/>
                  </a:lnTo>
                  <a:lnTo>
                    <a:pt x="12443" y="6906"/>
                  </a:lnTo>
                  <a:lnTo>
                    <a:pt x="8537" y="6906"/>
                  </a:lnTo>
                  <a:lnTo>
                    <a:pt x="11395" y="4155"/>
                  </a:lnTo>
                  <a:close/>
                  <a:moveTo>
                    <a:pt x="12562" y="7727"/>
                  </a:moveTo>
                  <a:lnTo>
                    <a:pt x="13788" y="9763"/>
                  </a:lnTo>
                  <a:lnTo>
                    <a:pt x="11311" y="10406"/>
                  </a:lnTo>
                  <a:lnTo>
                    <a:pt x="8549" y="7727"/>
                  </a:lnTo>
                  <a:close/>
                  <a:moveTo>
                    <a:pt x="6525" y="7739"/>
                  </a:moveTo>
                  <a:lnTo>
                    <a:pt x="3668" y="10501"/>
                  </a:lnTo>
                  <a:lnTo>
                    <a:pt x="1322" y="9882"/>
                  </a:lnTo>
                  <a:lnTo>
                    <a:pt x="2608" y="7739"/>
                  </a:lnTo>
                  <a:close/>
                  <a:moveTo>
                    <a:pt x="7954" y="8311"/>
                  </a:moveTo>
                  <a:lnTo>
                    <a:pt x="10799" y="11061"/>
                  </a:lnTo>
                  <a:lnTo>
                    <a:pt x="10168" y="13335"/>
                  </a:lnTo>
                  <a:lnTo>
                    <a:pt x="7954" y="12097"/>
                  </a:lnTo>
                  <a:lnTo>
                    <a:pt x="7954" y="8311"/>
                  </a:lnTo>
                  <a:close/>
                  <a:moveTo>
                    <a:pt x="7120" y="8311"/>
                  </a:moveTo>
                  <a:lnTo>
                    <a:pt x="7120" y="12204"/>
                  </a:lnTo>
                  <a:lnTo>
                    <a:pt x="7109" y="12204"/>
                  </a:lnTo>
                  <a:lnTo>
                    <a:pt x="5001" y="13383"/>
                  </a:lnTo>
                  <a:lnTo>
                    <a:pt x="4346" y="10989"/>
                  </a:lnTo>
                  <a:lnTo>
                    <a:pt x="7120" y="8311"/>
                  </a:lnTo>
                  <a:close/>
                  <a:moveTo>
                    <a:pt x="10585" y="0"/>
                  </a:moveTo>
                  <a:lnTo>
                    <a:pt x="9823" y="417"/>
                  </a:lnTo>
                  <a:lnTo>
                    <a:pt x="7430" y="1762"/>
                  </a:lnTo>
                  <a:lnTo>
                    <a:pt x="5120" y="464"/>
                  </a:lnTo>
                  <a:lnTo>
                    <a:pt x="4358" y="48"/>
                  </a:lnTo>
                  <a:lnTo>
                    <a:pt x="4144" y="869"/>
                  </a:lnTo>
                  <a:lnTo>
                    <a:pt x="3430" y="3453"/>
                  </a:lnTo>
                  <a:lnTo>
                    <a:pt x="858" y="4120"/>
                  </a:lnTo>
                  <a:lnTo>
                    <a:pt x="1" y="4346"/>
                  </a:lnTo>
                  <a:lnTo>
                    <a:pt x="429" y="5072"/>
                  </a:lnTo>
                  <a:lnTo>
                    <a:pt x="1822" y="7394"/>
                  </a:lnTo>
                  <a:lnTo>
                    <a:pt x="477" y="9644"/>
                  </a:lnTo>
                  <a:lnTo>
                    <a:pt x="48" y="10382"/>
                  </a:lnTo>
                  <a:lnTo>
                    <a:pt x="893" y="10597"/>
                  </a:lnTo>
                  <a:lnTo>
                    <a:pt x="3560"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27"/>
                  </a:lnTo>
                  <a:lnTo>
                    <a:pt x="14574"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243250" y="2307850"/>
              <a:ext cx="376250" cy="365250"/>
            </a:xfrm>
            <a:custGeom>
              <a:avLst/>
              <a:gdLst/>
              <a:ahLst/>
              <a:cxnLst/>
              <a:rect l="l" t="t" r="r" b="b"/>
              <a:pathLst>
                <a:path w="15050" h="14610" extrusionOk="0">
                  <a:moveTo>
                    <a:pt x="4906" y="1298"/>
                  </a:moveTo>
                  <a:lnTo>
                    <a:pt x="7120" y="2525"/>
                  </a:lnTo>
                  <a:lnTo>
                    <a:pt x="7120" y="6323"/>
                  </a:lnTo>
                  <a:lnTo>
                    <a:pt x="4275" y="3573"/>
                  </a:lnTo>
                  <a:lnTo>
                    <a:pt x="4906" y="1298"/>
                  </a:lnTo>
                  <a:close/>
                  <a:moveTo>
                    <a:pt x="10049" y="1251"/>
                  </a:moveTo>
                  <a:lnTo>
                    <a:pt x="10704" y="3644"/>
                  </a:lnTo>
                  <a:lnTo>
                    <a:pt x="7942" y="6323"/>
                  </a:lnTo>
                  <a:lnTo>
                    <a:pt x="7942" y="2430"/>
                  </a:lnTo>
                  <a:lnTo>
                    <a:pt x="7954" y="2430"/>
                  </a:lnTo>
                  <a:lnTo>
                    <a:pt x="10049" y="1251"/>
                  </a:lnTo>
                  <a:close/>
                  <a:moveTo>
                    <a:pt x="11395" y="4132"/>
                  </a:moveTo>
                  <a:lnTo>
                    <a:pt x="13728" y="4751"/>
                  </a:lnTo>
                  <a:lnTo>
                    <a:pt x="12443" y="6894"/>
                  </a:lnTo>
                  <a:lnTo>
                    <a:pt x="8537" y="6894"/>
                  </a:lnTo>
                  <a:lnTo>
                    <a:pt x="11395" y="4132"/>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25" y="7728"/>
                  </a:moveTo>
                  <a:lnTo>
                    <a:pt x="3668" y="10478"/>
                  </a:lnTo>
                  <a:lnTo>
                    <a:pt x="1322" y="9871"/>
                  </a:lnTo>
                  <a:lnTo>
                    <a:pt x="2608" y="7728"/>
                  </a:lnTo>
                  <a:close/>
                  <a:moveTo>
                    <a:pt x="7954" y="8299"/>
                  </a:moveTo>
                  <a:lnTo>
                    <a:pt x="10799" y="11062"/>
                  </a:lnTo>
                  <a:lnTo>
                    <a:pt x="10168" y="13336"/>
                  </a:lnTo>
                  <a:lnTo>
                    <a:pt x="7954" y="12097"/>
                  </a:lnTo>
                  <a:lnTo>
                    <a:pt x="7954" y="8299"/>
                  </a:lnTo>
                  <a:close/>
                  <a:moveTo>
                    <a:pt x="7132" y="8299"/>
                  </a:moveTo>
                  <a:lnTo>
                    <a:pt x="7132" y="12205"/>
                  </a:lnTo>
                  <a:lnTo>
                    <a:pt x="7120" y="12205"/>
                  </a:lnTo>
                  <a:lnTo>
                    <a:pt x="5025" y="13383"/>
                  </a:lnTo>
                  <a:lnTo>
                    <a:pt x="4370" y="10978"/>
                  </a:lnTo>
                  <a:lnTo>
                    <a:pt x="7132"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3" y="10597"/>
                  </a:lnTo>
                  <a:lnTo>
                    <a:pt x="3560" y="11300"/>
                  </a:lnTo>
                  <a:lnTo>
                    <a:pt x="4251" y="13800"/>
                  </a:lnTo>
                  <a:lnTo>
                    <a:pt x="4465" y="14610"/>
                  </a:lnTo>
                  <a:lnTo>
                    <a:pt x="5227" y="14193"/>
                  </a:lnTo>
                  <a:lnTo>
                    <a:pt x="7621" y="12859"/>
                  </a:lnTo>
                  <a:lnTo>
                    <a:pt x="9930" y="14145"/>
                  </a:lnTo>
                  <a:lnTo>
                    <a:pt x="10692" y="14574"/>
                  </a:lnTo>
                  <a:lnTo>
                    <a:pt x="10919" y="13752"/>
                  </a:lnTo>
                  <a:lnTo>
                    <a:pt x="11633" y="11157"/>
                  </a:lnTo>
                  <a:lnTo>
                    <a:pt x="14205" y="10490"/>
                  </a:lnTo>
                  <a:lnTo>
                    <a:pt x="15050" y="10264"/>
                  </a:lnTo>
                  <a:lnTo>
                    <a:pt x="14621" y="9538"/>
                  </a:lnTo>
                  <a:lnTo>
                    <a:pt x="13240" y="7216"/>
                  </a:lnTo>
                  <a:lnTo>
                    <a:pt x="14574" y="4966"/>
                  </a:lnTo>
                  <a:lnTo>
                    <a:pt x="15002" y="4239"/>
                  </a:lnTo>
                  <a:lnTo>
                    <a:pt x="14157" y="4013"/>
                  </a:lnTo>
                  <a:lnTo>
                    <a:pt x="11490" y="3322"/>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2867300" y="2673075"/>
              <a:ext cx="375975" cy="365550"/>
            </a:xfrm>
            <a:custGeom>
              <a:avLst/>
              <a:gdLst/>
              <a:ahLst/>
              <a:cxnLst/>
              <a:rect l="l" t="t" r="r" b="b"/>
              <a:pathLst>
                <a:path w="15039" h="14622" extrusionOk="0">
                  <a:moveTo>
                    <a:pt x="4882" y="1286"/>
                  </a:moveTo>
                  <a:lnTo>
                    <a:pt x="7097" y="2525"/>
                  </a:lnTo>
                  <a:lnTo>
                    <a:pt x="7097" y="6311"/>
                  </a:lnTo>
                  <a:lnTo>
                    <a:pt x="4251" y="3561"/>
                  </a:lnTo>
                  <a:lnTo>
                    <a:pt x="4882" y="1286"/>
                  </a:lnTo>
                  <a:close/>
                  <a:moveTo>
                    <a:pt x="10038" y="1251"/>
                  </a:moveTo>
                  <a:lnTo>
                    <a:pt x="10693" y="3656"/>
                  </a:lnTo>
                  <a:lnTo>
                    <a:pt x="7930" y="6335"/>
                  </a:lnTo>
                  <a:lnTo>
                    <a:pt x="7930" y="2429"/>
                  </a:lnTo>
                  <a:lnTo>
                    <a:pt x="7942" y="2429"/>
                  </a:lnTo>
                  <a:lnTo>
                    <a:pt x="10038" y="1251"/>
                  </a:lnTo>
                  <a:close/>
                  <a:moveTo>
                    <a:pt x="3728" y="4215"/>
                  </a:moveTo>
                  <a:lnTo>
                    <a:pt x="6502" y="6894"/>
                  </a:lnTo>
                  <a:lnTo>
                    <a:pt x="2477" y="6894"/>
                  </a:lnTo>
                  <a:lnTo>
                    <a:pt x="1263" y="4858"/>
                  </a:lnTo>
                  <a:lnTo>
                    <a:pt x="3728" y="4215"/>
                  </a:lnTo>
                  <a:close/>
                  <a:moveTo>
                    <a:pt x="11383" y="4144"/>
                  </a:moveTo>
                  <a:lnTo>
                    <a:pt x="13717" y="4751"/>
                  </a:lnTo>
                  <a:lnTo>
                    <a:pt x="12443" y="6894"/>
                  </a:lnTo>
                  <a:lnTo>
                    <a:pt x="8538" y="6894"/>
                  </a:lnTo>
                  <a:lnTo>
                    <a:pt x="11383" y="4144"/>
                  </a:lnTo>
                  <a:close/>
                  <a:moveTo>
                    <a:pt x="12538" y="7728"/>
                  </a:moveTo>
                  <a:lnTo>
                    <a:pt x="13765" y="9764"/>
                  </a:lnTo>
                  <a:lnTo>
                    <a:pt x="11288" y="10407"/>
                  </a:lnTo>
                  <a:lnTo>
                    <a:pt x="8526" y="7728"/>
                  </a:lnTo>
                  <a:close/>
                  <a:moveTo>
                    <a:pt x="6514" y="7728"/>
                  </a:moveTo>
                  <a:lnTo>
                    <a:pt x="3656" y="10478"/>
                  </a:lnTo>
                  <a:lnTo>
                    <a:pt x="1323" y="9871"/>
                  </a:lnTo>
                  <a:lnTo>
                    <a:pt x="2596" y="7728"/>
                  </a:lnTo>
                  <a:close/>
                  <a:moveTo>
                    <a:pt x="7942" y="8299"/>
                  </a:moveTo>
                  <a:lnTo>
                    <a:pt x="10788" y="11050"/>
                  </a:lnTo>
                  <a:lnTo>
                    <a:pt x="10157" y="13324"/>
                  </a:lnTo>
                  <a:lnTo>
                    <a:pt x="7942" y="12085"/>
                  </a:lnTo>
                  <a:lnTo>
                    <a:pt x="7942" y="8299"/>
                  </a:lnTo>
                  <a:close/>
                  <a:moveTo>
                    <a:pt x="7109" y="8287"/>
                  </a:moveTo>
                  <a:lnTo>
                    <a:pt x="7109" y="12193"/>
                  </a:lnTo>
                  <a:lnTo>
                    <a:pt x="7097" y="12193"/>
                  </a:lnTo>
                  <a:lnTo>
                    <a:pt x="5002" y="13371"/>
                  </a:lnTo>
                  <a:lnTo>
                    <a:pt x="4347" y="10966"/>
                  </a:lnTo>
                  <a:lnTo>
                    <a:pt x="7109" y="8287"/>
                  </a:lnTo>
                  <a:close/>
                  <a:moveTo>
                    <a:pt x="10574" y="1"/>
                  </a:moveTo>
                  <a:lnTo>
                    <a:pt x="9824" y="417"/>
                  </a:lnTo>
                  <a:lnTo>
                    <a:pt x="7419" y="1763"/>
                  </a:lnTo>
                  <a:lnTo>
                    <a:pt x="5121" y="465"/>
                  </a:lnTo>
                  <a:lnTo>
                    <a:pt x="4359" y="48"/>
                  </a:lnTo>
                  <a:lnTo>
                    <a:pt x="4132" y="870"/>
                  </a:lnTo>
                  <a:lnTo>
                    <a:pt x="3418" y="3453"/>
                  </a:lnTo>
                  <a:lnTo>
                    <a:pt x="846" y="4132"/>
                  </a:lnTo>
                  <a:lnTo>
                    <a:pt x="1" y="4346"/>
                  </a:lnTo>
                  <a:lnTo>
                    <a:pt x="430" y="5085"/>
                  </a:lnTo>
                  <a:lnTo>
                    <a:pt x="1811" y="7406"/>
                  </a:lnTo>
                  <a:lnTo>
                    <a:pt x="477" y="9645"/>
                  </a:lnTo>
                  <a:lnTo>
                    <a:pt x="37" y="10383"/>
                  </a:lnTo>
                  <a:lnTo>
                    <a:pt x="894" y="10597"/>
                  </a:lnTo>
                  <a:lnTo>
                    <a:pt x="3549" y="11300"/>
                  </a:lnTo>
                  <a:lnTo>
                    <a:pt x="4240" y="13800"/>
                  </a:lnTo>
                  <a:lnTo>
                    <a:pt x="4466" y="14621"/>
                  </a:lnTo>
                  <a:lnTo>
                    <a:pt x="5216" y="14205"/>
                  </a:lnTo>
                  <a:lnTo>
                    <a:pt x="7621" y="12859"/>
                  </a:lnTo>
                  <a:lnTo>
                    <a:pt x="9919" y="14157"/>
                  </a:lnTo>
                  <a:lnTo>
                    <a:pt x="10681" y="14574"/>
                  </a:lnTo>
                  <a:lnTo>
                    <a:pt x="10907" y="13752"/>
                  </a:lnTo>
                  <a:lnTo>
                    <a:pt x="11621" y="11169"/>
                  </a:lnTo>
                  <a:lnTo>
                    <a:pt x="14193" y="10502"/>
                  </a:lnTo>
                  <a:lnTo>
                    <a:pt x="15039" y="10276"/>
                  </a:lnTo>
                  <a:lnTo>
                    <a:pt x="14610" y="9549"/>
                  </a:lnTo>
                  <a:lnTo>
                    <a:pt x="13229" y="7228"/>
                  </a:lnTo>
                  <a:lnTo>
                    <a:pt x="14562" y="4977"/>
                  </a:lnTo>
                  <a:lnTo>
                    <a:pt x="15003" y="4251"/>
                  </a:lnTo>
                  <a:lnTo>
                    <a:pt x="14146" y="4025"/>
                  </a:lnTo>
                  <a:lnTo>
                    <a:pt x="11490" y="3322"/>
                  </a:lnTo>
                  <a:lnTo>
                    <a:pt x="10800" y="822"/>
                  </a:lnTo>
                  <a:lnTo>
                    <a:pt x="10574"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3243250" y="1942325"/>
              <a:ext cx="376250" cy="365550"/>
            </a:xfrm>
            <a:custGeom>
              <a:avLst/>
              <a:gdLst/>
              <a:ahLst/>
              <a:cxnLst/>
              <a:rect l="l" t="t" r="r" b="b"/>
              <a:pathLst>
                <a:path w="15050" h="14622" extrusionOk="0">
                  <a:moveTo>
                    <a:pt x="4882" y="1299"/>
                  </a:moveTo>
                  <a:lnTo>
                    <a:pt x="7109" y="2537"/>
                  </a:lnTo>
                  <a:lnTo>
                    <a:pt x="7109" y="6335"/>
                  </a:lnTo>
                  <a:lnTo>
                    <a:pt x="4263" y="3573"/>
                  </a:lnTo>
                  <a:lnTo>
                    <a:pt x="4882" y="1299"/>
                  </a:lnTo>
                  <a:close/>
                  <a:moveTo>
                    <a:pt x="10049" y="1251"/>
                  </a:moveTo>
                  <a:lnTo>
                    <a:pt x="10704" y="3656"/>
                  </a:lnTo>
                  <a:lnTo>
                    <a:pt x="7942" y="6335"/>
                  </a:lnTo>
                  <a:lnTo>
                    <a:pt x="7942" y="2430"/>
                  </a:lnTo>
                  <a:lnTo>
                    <a:pt x="7954" y="2430"/>
                  </a:lnTo>
                  <a:lnTo>
                    <a:pt x="10049" y="1251"/>
                  </a:lnTo>
                  <a:close/>
                  <a:moveTo>
                    <a:pt x="11395" y="4144"/>
                  </a:moveTo>
                  <a:lnTo>
                    <a:pt x="13728" y="4751"/>
                  </a:lnTo>
                  <a:lnTo>
                    <a:pt x="12443" y="6895"/>
                  </a:lnTo>
                  <a:lnTo>
                    <a:pt x="8537" y="6895"/>
                  </a:lnTo>
                  <a:lnTo>
                    <a:pt x="11395" y="4144"/>
                  </a:lnTo>
                  <a:close/>
                  <a:moveTo>
                    <a:pt x="3751" y="4228"/>
                  </a:moveTo>
                  <a:lnTo>
                    <a:pt x="6525" y="6906"/>
                  </a:lnTo>
                  <a:lnTo>
                    <a:pt x="2501" y="6906"/>
                  </a:lnTo>
                  <a:lnTo>
                    <a:pt x="1286" y="4870"/>
                  </a:lnTo>
                  <a:lnTo>
                    <a:pt x="3751" y="4228"/>
                  </a:lnTo>
                  <a:close/>
                  <a:moveTo>
                    <a:pt x="12562" y="7728"/>
                  </a:moveTo>
                  <a:lnTo>
                    <a:pt x="13788" y="9764"/>
                  </a:lnTo>
                  <a:lnTo>
                    <a:pt x="11311" y="10407"/>
                  </a:lnTo>
                  <a:lnTo>
                    <a:pt x="8549" y="7728"/>
                  </a:lnTo>
                  <a:close/>
                  <a:moveTo>
                    <a:pt x="6525" y="7728"/>
                  </a:moveTo>
                  <a:lnTo>
                    <a:pt x="3668" y="10478"/>
                  </a:lnTo>
                  <a:lnTo>
                    <a:pt x="1322" y="9871"/>
                  </a:lnTo>
                  <a:lnTo>
                    <a:pt x="2608" y="7728"/>
                  </a:lnTo>
                  <a:close/>
                  <a:moveTo>
                    <a:pt x="7954" y="8311"/>
                  </a:moveTo>
                  <a:lnTo>
                    <a:pt x="10799" y="11062"/>
                  </a:lnTo>
                  <a:lnTo>
                    <a:pt x="10168" y="13336"/>
                  </a:lnTo>
                  <a:lnTo>
                    <a:pt x="7954" y="12109"/>
                  </a:lnTo>
                  <a:lnTo>
                    <a:pt x="7954" y="8311"/>
                  </a:lnTo>
                  <a:close/>
                  <a:moveTo>
                    <a:pt x="7120" y="8311"/>
                  </a:moveTo>
                  <a:lnTo>
                    <a:pt x="7120" y="12205"/>
                  </a:lnTo>
                  <a:lnTo>
                    <a:pt x="7109" y="12205"/>
                  </a:lnTo>
                  <a:lnTo>
                    <a:pt x="5001" y="13383"/>
                  </a:lnTo>
                  <a:lnTo>
                    <a:pt x="4346" y="10990"/>
                  </a:lnTo>
                  <a:lnTo>
                    <a:pt x="7120" y="8311"/>
                  </a:lnTo>
                  <a:close/>
                  <a:moveTo>
                    <a:pt x="10585" y="1"/>
                  </a:moveTo>
                  <a:lnTo>
                    <a:pt x="9823" y="418"/>
                  </a:lnTo>
                  <a:lnTo>
                    <a:pt x="7430" y="1763"/>
                  </a:lnTo>
                  <a:lnTo>
                    <a:pt x="5120" y="465"/>
                  </a:lnTo>
                  <a:lnTo>
                    <a:pt x="4358" y="48"/>
                  </a:lnTo>
                  <a:lnTo>
                    <a:pt x="4144" y="870"/>
                  </a:lnTo>
                  <a:lnTo>
                    <a:pt x="3430" y="3454"/>
                  </a:lnTo>
                  <a:lnTo>
                    <a:pt x="858" y="4132"/>
                  </a:lnTo>
                  <a:lnTo>
                    <a:pt x="1" y="4347"/>
                  </a:lnTo>
                  <a:lnTo>
                    <a:pt x="429" y="5085"/>
                  </a:lnTo>
                  <a:lnTo>
                    <a:pt x="1822" y="7406"/>
                  </a:lnTo>
                  <a:lnTo>
                    <a:pt x="477" y="9645"/>
                  </a:lnTo>
                  <a:lnTo>
                    <a:pt x="48" y="10383"/>
                  </a:lnTo>
                  <a:lnTo>
                    <a:pt x="893" y="10597"/>
                  </a:lnTo>
                  <a:lnTo>
                    <a:pt x="3560" y="11300"/>
                  </a:lnTo>
                  <a:lnTo>
                    <a:pt x="4251" y="13800"/>
                  </a:lnTo>
                  <a:lnTo>
                    <a:pt x="4465" y="14622"/>
                  </a:lnTo>
                  <a:lnTo>
                    <a:pt x="5227" y="14205"/>
                  </a:lnTo>
                  <a:lnTo>
                    <a:pt x="7621" y="12860"/>
                  </a:lnTo>
                  <a:lnTo>
                    <a:pt x="9930" y="14157"/>
                  </a:lnTo>
                  <a:lnTo>
                    <a:pt x="10692" y="14574"/>
                  </a:lnTo>
                  <a:lnTo>
                    <a:pt x="10919" y="13753"/>
                  </a:lnTo>
                  <a:lnTo>
                    <a:pt x="11633" y="11169"/>
                  </a:lnTo>
                  <a:lnTo>
                    <a:pt x="14205" y="10502"/>
                  </a:lnTo>
                  <a:lnTo>
                    <a:pt x="15050" y="10276"/>
                  </a:lnTo>
                  <a:lnTo>
                    <a:pt x="14621" y="9550"/>
                  </a:lnTo>
                  <a:lnTo>
                    <a:pt x="13240" y="7228"/>
                  </a:lnTo>
                  <a:lnTo>
                    <a:pt x="14574" y="4978"/>
                  </a:lnTo>
                  <a:lnTo>
                    <a:pt x="15002" y="4251"/>
                  </a:lnTo>
                  <a:lnTo>
                    <a:pt x="14157" y="4025"/>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2867300" y="2308150"/>
              <a:ext cx="375975" cy="365550"/>
            </a:xfrm>
            <a:custGeom>
              <a:avLst/>
              <a:gdLst/>
              <a:ahLst/>
              <a:cxnLst/>
              <a:rect l="l" t="t" r="r" b="b"/>
              <a:pathLst>
                <a:path w="15039" h="14622" extrusionOk="0">
                  <a:moveTo>
                    <a:pt x="4882" y="1286"/>
                  </a:moveTo>
                  <a:lnTo>
                    <a:pt x="7097" y="2513"/>
                  </a:lnTo>
                  <a:lnTo>
                    <a:pt x="7097" y="6311"/>
                  </a:lnTo>
                  <a:lnTo>
                    <a:pt x="4251" y="3561"/>
                  </a:lnTo>
                  <a:lnTo>
                    <a:pt x="4882" y="1286"/>
                  </a:lnTo>
                  <a:close/>
                  <a:moveTo>
                    <a:pt x="10038" y="1239"/>
                  </a:moveTo>
                  <a:lnTo>
                    <a:pt x="10693" y="3632"/>
                  </a:lnTo>
                  <a:lnTo>
                    <a:pt x="7930" y="6311"/>
                  </a:lnTo>
                  <a:lnTo>
                    <a:pt x="7930" y="2418"/>
                  </a:lnTo>
                  <a:lnTo>
                    <a:pt x="7942" y="2418"/>
                  </a:lnTo>
                  <a:lnTo>
                    <a:pt x="10038" y="1239"/>
                  </a:lnTo>
                  <a:close/>
                  <a:moveTo>
                    <a:pt x="3728" y="4203"/>
                  </a:moveTo>
                  <a:lnTo>
                    <a:pt x="6502" y="6882"/>
                  </a:lnTo>
                  <a:lnTo>
                    <a:pt x="2477" y="6882"/>
                  </a:lnTo>
                  <a:lnTo>
                    <a:pt x="1263" y="4834"/>
                  </a:lnTo>
                  <a:lnTo>
                    <a:pt x="3728" y="4203"/>
                  </a:lnTo>
                  <a:close/>
                  <a:moveTo>
                    <a:pt x="11383" y="4120"/>
                  </a:moveTo>
                  <a:lnTo>
                    <a:pt x="13717" y="4739"/>
                  </a:lnTo>
                  <a:lnTo>
                    <a:pt x="12443" y="6882"/>
                  </a:lnTo>
                  <a:lnTo>
                    <a:pt x="8538" y="6882"/>
                  </a:lnTo>
                  <a:lnTo>
                    <a:pt x="11383" y="4120"/>
                  </a:lnTo>
                  <a:close/>
                  <a:moveTo>
                    <a:pt x="12538" y="7716"/>
                  </a:moveTo>
                  <a:lnTo>
                    <a:pt x="13765" y="9752"/>
                  </a:lnTo>
                  <a:lnTo>
                    <a:pt x="11288" y="10395"/>
                  </a:lnTo>
                  <a:lnTo>
                    <a:pt x="8526" y="7716"/>
                  </a:lnTo>
                  <a:close/>
                  <a:moveTo>
                    <a:pt x="6514" y="7716"/>
                  </a:moveTo>
                  <a:lnTo>
                    <a:pt x="3656" y="10466"/>
                  </a:lnTo>
                  <a:lnTo>
                    <a:pt x="1323" y="9859"/>
                  </a:lnTo>
                  <a:lnTo>
                    <a:pt x="2596" y="7716"/>
                  </a:lnTo>
                  <a:close/>
                  <a:moveTo>
                    <a:pt x="7942" y="8275"/>
                  </a:moveTo>
                  <a:lnTo>
                    <a:pt x="10788" y="11026"/>
                  </a:lnTo>
                  <a:lnTo>
                    <a:pt x="10157" y="13312"/>
                  </a:lnTo>
                  <a:lnTo>
                    <a:pt x="7942" y="12073"/>
                  </a:lnTo>
                  <a:lnTo>
                    <a:pt x="7942" y="8275"/>
                  </a:lnTo>
                  <a:close/>
                  <a:moveTo>
                    <a:pt x="7109" y="8287"/>
                  </a:moveTo>
                  <a:lnTo>
                    <a:pt x="7109" y="12193"/>
                  </a:lnTo>
                  <a:lnTo>
                    <a:pt x="7097" y="12193"/>
                  </a:lnTo>
                  <a:lnTo>
                    <a:pt x="5002" y="13371"/>
                  </a:lnTo>
                  <a:lnTo>
                    <a:pt x="4347" y="10966"/>
                  </a:lnTo>
                  <a:lnTo>
                    <a:pt x="7109" y="8287"/>
                  </a:lnTo>
                  <a:close/>
                  <a:moveTo>
                    <a:pt x="10574" y="1"/>
                  </a:moveTo>
                  <a:lnTo>
                    <a:pt x="9824" y="417"/>
                  </a:lnTo>
                  <a:lnTo>
                    <a:pt x="7419" y="1763"/>
                  </a:lnTo>
                  <a:lnTo>
                    <a:pt x="5121" y="465"/>
                  </a:lnTo>
                  <a:lnTo>
                    <a:pt x="4359" y="48"/>
                  </a:lnTo>
                  <a:lnTo>
                    <a:pt x="4132" y="870"/>
                  </a:lnTo>
                  <a:lnTo>
                    <a:pt x="3418" y="3453"/>
                  </a:lnTo>
                  <a:lnTo>
                    <a:pt x="846" y="4120"/>
                  </a:lnTo>
                  <a:lnTo>
                    <a:pt x="1" y="4346"/>
                  </a:lnTo>
                  <a:lnTo>
                    <a:pt x="430" y="5073"/>
                  </a:lnTo>
                  <a:lnTo>
                    <a:pt x="1811" y="7394"/>
                  </a:lnTo>
                  <a:lnTo>
                    <a:pt x="477" y="9645"/>
                  </a:lnTo>
                  <a:lnTo>
                    <a:pt x="37" y="10371"/>
                  </a:lnTo>
                  <a:lnTo>
                    <a:pt x="894" y="10597"/>
                  </a:lnTo>
                  <a:lnTo>
                    <a:pt x="3549" y="11300"/>
                  </a:lnTo>
                  <a:lnTo>
                    <a:pt x="4240" y="13800"/>
                  </a:lnTo>
                  <a:lnTo>
                    <a:pt x="4466" y="14621"/>
                  </a:lnTo>
                  <a:lnTo>
                    <a:pt x="5216" y="14205"/>
                  </a:lnTo>
                  <a:lnTo>
                    <a:pt x="7621" y="12859"/>
                  </a:lnTo>
                  <a:lnTo>
                    <a:pt x="9919" y="14157"/>
                  </a:lnTo>
                  <a:lnTo>
                    <a:pt x="10681" y="14574"/>
                  </a:lnTo>
                  <a:lnTo>
                    <a:pt x="10907" y="13752"/>
                  </a:lnTo>
                  <a:lnTo>
                    <a:pt x="11621" y="11169"/>
                  </a:lnTo>
                  <a:lnTo>
                    <a:pt x="14193" y="10490"/>
                  </a:lnTo>
                  <a:lnTo>
                    <a:pt x="15039" y="10276"/>
                  </a:lnTo>
                  <a:lnTo>
                    <a:pt x="14610" y="9537"/>
                  </a:lnTo>
                  <a:lnTo>
                    <a:pt x="13229" y="7216"/>
                  </a:lnTo>
                  <a:lnTo>
                    <a:pt x="14562" y="4977"/>
                  </a:lnTo>
                  <a:lnTo>
                    <a:pt x="15003" y="4239"/>
                  </a:lnTo>
                  <a:lnTo>
                    <a:pt x="14146" y="4025"/>
                  </a:lnTo>
                  <a:lnTo>
                    <a:pt x="11490" y="3322"/>
                  </a:lnTo>
                  <a:lnTo>
                    <a:pt x="10800" y="822"/>
                  </a:lnTo>
                  <a:lnTo>
                    <a:pt x="10574"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3243250" y="1577100"/>
              <a:ext cx="376250" cy="365250"/>
            </a:xfrm>
            <a:custGeom>
              <a:avLst/>
              <a:gdLst/>
              <a:ahLst/>
              <a:cxnLst/>
              <a:rect l="l" t="t" r="r" b="b"/>
              <a:pathLst>
                <a:path w="15050" h="14610" extrusionOk="0">
                  <a:moveTo>
                    <a:pt x="4882" y="1299"/>
                  </a:moveTo>
                  <a:lnTo>
                    <a:pt x="7109" y="2525"/>
                  </a:lnTo>
                  <a:lnTo>
                    <a:pt x="7109" y="6323"/>
                  </a:lnTo>
                  <a:lnTo>
                    <a:pt x="4263" y="3573"/>
                  </a:lnTo>
                  <a:lnTo>
                    <a:pt x="4882" y="1299"/>
                  </a:lnTo>
                  <a:close/>
                  <a:moveTo>
                    <a:pt x="10049" y="1251"/>
                  </a:moveTo>
                  <a:lnTo>
                    <a:pt x="10704" y="3644"/>
                  </a:lnTo>
                  <a:lnTo>
                    <a:pt x="7942" y="6323"/>
                  </a:lnTo>
                  <a:lnTo>
                    <a:pt x="7942" y="2430"/>
                  </a:lnTo>
                  <a:lnTo>
                    <a:pt x="7954" y="2430"/>
                  </a:lnTo>
                  <a:lnTo>
                    <a:pt x="10049" y="1251"/>
                  </a:lnTo>
                  <a:close/>
                  <a:moveTo>
                    <a:pt x="3751" y="4228"/>
                  </a:moveTo>
                  <a:lnTo>
                    <a:pt x="6525" y="6906"/>
                  </a:lnTo>
                  <a:lnTo>
                    <a:pt x="2501" y="6906"/>
                  </a:lnTo>
                  <a:lnTo>
                    <a:pt x="1286" y="4871"/>
                  </a:lnTo>
                  <a:lnTo>
                    <a:pt x="3751" y="4228"/>
                  </a:lnTo>
                  <a:close/>
                  <a:moveTo>
                    <a:pt x="11395" y="4156"/>
                  </a:moveTo>
                  <a:lnTo>
                    <a:pt x="13728" y="4763"/>
                  </a:lnTo>
                  <a:lnTo>
                    <a:pt x="12443" y="6906"/>
                  </a:lnTo>
                  <a:lnTo>
                    <a:pt x="8537" y="6906"/>
                  </a:lnTo>
                  <a:lnTo>
                    <a:pt x="11395" y="4156"/>
                  </a:lnTo>
                  <a:close/>
                  <a:moveTo>
                    <a:pt x="12562" y="7728"/>
                  </a:moveTo>
                  <a:lnTo>
                    <a:pt x="13788" y="9764"/>
                  </a:lnTo>
                  <a:lnTo>
                    <a:pt x="11311" y="10407"/>
                  </a:lnTo>
                  <a:lnTo>
                    <a:pt x="8549" y="7728"/>
                  </a:lnTo>
                  <a:close/>
                  <a:moveTo>
                    <a:pt x="6525" y="7704"/>
                  </a:moveTo>
                  <a:lnTo>
                    <a:pt x="3668" y="10478"/>
                  </a:lnTo>
                  <a:lnTo>
                    <a:pt x="1322" y="9859"/>
                  </a:lnTo>
                  <a:lnTo>
                    <a:pt x="2608" y="7704"/>
                  </a:lnTo>
                  <a:close/>
                  <a:moveTo>
                    <a:pt x="7954" y="8300"/>
                  </a:moveTo>
                  <a:lnTo>
                    <a:pt x="10799" y="11050"/>
                  </a:lnTo>
                  <a:lnTo>
                    <a:pt x="10168" y="13336"/>
                  </a:lnTo>
                  <a:lnTo>
                    <a:pt x="7954" y="12098"/>
                  </a:lnTo>
                  <a:lnTo>
                    <a:pt x="7954" y="8300"/>
                  </a:lnTo>
                  <a:close/>
                  <a:moveTo>
                    <a:pt x="7120" y="8300"/>
                  </a:moveTo>
                  <a:lnTo>
                    <a:pt x="7120" y="12205"/>
                  </a:lnTo>
                  <a:lnTo>
                    <a:pt x="7109" y="12205"/>
                  </a:lnTo>
                  <a:lnTo>
                    <a:pt x="5001" y="13383"/>
                  </a:lnTo>
                  <a:lnTo>
                    <a:pt x="4346" y="10978"/>
                  </a:lnTo>
                  <a:lnTo>
                    <a:pt x="7120" y="8300"/>
                  </a:lnTo>
                  <a:close/>
                  <a:moveTo>
                    <a:pt x="10585" y="1"/>
                  </a:moveTo>
                  <a:lnTo>
                    <a:pt x="9823" y="418"/>
                  </a:lnTo>
                  <a:lnTo>
                    <a:pt x="7430" y="1751"/>
                  </a:lnTo>
                  <a:lnTo>
                    <a:pt x="5120" y="465"/>
                  </a:lnTo>
                  <a:lnTo>
                    <a:pt x="4358" y="49"/>
                  </a:lnTo>
                  <a:lnTo>
                    <a:pt x="4144" y="858"/>
                  </a:lnTo>
                  <a:lnTo>
                    <a:pt x="3430" y="3454"/>
                  </a:lnTo>
                  <a:lnTo>
                    <a:pt x="858" y="4120"/>
                  </a:lnTo>
                  <a:lnTo>
                    <a:pt x="1" y="4347"/>
                  </a:lnTo>
                  <a:lnTo>
                    <a:pt x="429" y="5073"/>
                  </a:lnTo>
                  <a:lnTo>
                    <a:pt x="1822" y="7395"/>
                  </a:lnTo>
                  <a:lnTo>
                    <a:pt x="477" y="9645"/>
                  </a:lnTo>
                  <a:lnTo>
                    <a:pt x="48" y="10371"/>
                  </a:lnTo>
                  <a:lnTo>
                    <a:pt x="893" y="10597"/>
                  </a:lnTo>
                  <a:lnTo>
                    <a:pt x="3560" y="11300"/>
                  </a:lnTo>
                  <a:lnTo>
                    <a:pt x="4251" y="13800"/>
                  </a:lnTo>
                  <a:lnTo>
                    <a:pt x="4465" y="14610"/>
                  </a:lnTo>
                  <a:lnTo>
                    <a:pt x="5227" y="14193"/>
                  </a:lnTo>
                  <a:lnTo>
                    <a:pt x="7621" y="12860"/>
                  </a:lnTo>
                  <a:lnTo>
                    <a:pt x="9930" y="14145"/>
                  </a:lnTo>
                  <a:lnTo>
                    <a:pt x="10692" y="14574"/>
                  </a:lnTo>
                  <a:lnTo>
                    <a:pt x="10919" y="13753"/>
                  </a:lnTo>
                  <a:lnTo>
                    <a:pt x="11633" y="11157"/>
                  </a:lnTo>
                  <a:lnTo>
                    <a:pt x="14205" y="10490"/>
                  </a:lnTo>
                  <a:lnTo>
                    <a:pt x="15050" y="10264"/>
                  </a:lnTo>
                  <a:lnTo>
                    <a:pt x="14621" y="9538"/>
                  </a:lnTo>
                  <a:lnTo>
                    <a:pt x="13240" y="7216"/>
                  </a:lnTo>
                  <a:lnTo>
                    <a:pt x="14574" y="4966"/>
                  </a:lnTo>
                  <a:lnTo>
                    <a:pt x="15002" y="4239"/>
                  </a:lnTo>
                  <a:lnTo>
                    <a:pt x="14157" y="4013"/>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1729675" y="3403825"/>
              <a:ext cx="376250" cy="365550"/>
            </a:xfrm>
            <a:custGeom>
              <a:avLst/>
              <a:gdLst/>
              <a:ahLst/>
              <a:cxnLst/>
              <a:rect l="l" t="t" r="r" b="b"/>
              <a:pathLst>
                <a:path w="15050" h="14622" extrusionOk="0">
                  <a:moveTo>
                    <a:pt x="4882" y="1286"/>
                  </a:moveTo>
                  <a:lnTo>
                    <a:pt x="7108" y="2525"/>
                  </a:lnTo>
                  <a:lnTo>
                    <a:pt x="7108" y="6311"/>
                  </a:lnTo>
                  <a:lnTo>
                    <a:pt x="4263" y="3560"/>
                  </a:lnTo>
                  <a:lnTo>
                    <a:pt x="4882" y="1286"/>
                  </a:lnTo>
                  <a:close/>
                  <a:moveTo>
                    <a:pt x="10037" y="1239"/>
                  </a:moveTo>
                  <a:lnTo>
                    <a:pt x="10692" y="3632"/>
                  </a:lnTo>
                  <a:lnTo>
                    <a:pt x="7918" y="6311"/>
                  </a:lnTo>
                  <a:lnTo>
                    <a:pt x="7918" y="2417"/>
                  </a:lnTo>
                  <a:lnTo>
                    <a:pt x="7942" y="2417"/>
                  </a:lnTo>
                  <a:lnTo>
                    <a:pt x="10037" y="1239"/>
                  </a:lnTo>
                  <a:close/>
                  <a:moveTo>
                    <a:pt x="3739" y="4215"/>
                  </a:moveTo>
                  <a:lnTo>
                    <a:pt x="6513" y="6894"/>
                  </a:lnTo>
                  <a:lnTo>
                    <a:pt x="2489" y="6894"/>
                  </a:lnTo>
                  <a:lnTo>
                    <a:pt x="1274" y="4858"/>
                  </a:lnTo>
                  <a:lnTo>
                    <a:pt x="3739" y="4215"/>
                  </a:lnTo>
                  <a:close/>
                  <a:moveTo>
                    <a:pt x="11371" y="4144"/>
                  </a:moveTo>
                  <a:lnTo>
                    <a:pt x="13716" y="4751"/>
                  </a:lnTo>
                  <a:lnTo>
                    <a:pt x="12430" y="6894"/>
                  </a:lnTo>
                  <a:lnTo>
                    <a:pt x="8513" y="6894"/>
                  </a:lnTo>
                  <a:lnTo>
                    <a:pt x="11371" y="4144"/>
                  </a:lnTo>
                  <a:close/>
                  <a:moveTo>
                    <a:pt x="12549" y="7716"/>
                  </a:moveTo>
                  <a:lnTo>
                    <a:pt x="13776" y="9752"/>
                  </a:lnTo>
                  <a:lnTo>
                    <a:pt x="11299" y="10395"/>
                  </a:lnTo>
                  <a:lnTo>
                    <a:pt x="8525" y="7716"/>
                  </a:lnTo>
                  <a:close/>
                  <a:moveTo>
                    <a:pt x="6525" y="7728"/>
                  </a:moveTo>
                  <a:lnTo>
                    <a:pt x="3667" y="10478"/>
                  </a:lnTo>
                  <a:lnTo>
                    <a:pt x="1334" y="9871"/>
                  </a:lnTo>
                  <a:lnTo>
                    <a:pt x="2608" y="7728"/>
                  </a:lnTo>
                  <a:close/>
                  <a:moveTo>
                    <a:pt x="7942" y="8299"/>
                  </a:moveTo>
                  <a:lnTo>
                    <a:pt x="10775" y="11049"/>
                  </a:lnTo>
                  <a:lnTo>
                    <a:pt x="10156" y="13323"/>
                  </a:lnTo>
                  <a:lnTo>
                    <a:pt x="7942" y="12085"/>
                  </a:lnTo>
                  <a:lnTo>
                    <a:pt x="7942" y="8299"/>
                  </a:lnTo>
                  <a:close/>
                  <a:moveTo>
                    <a:pt x="7108" y="8299"/>
                  </a:moveTo>
                  <a:lnTo>
                    <a:pt x="7108" y="12192"/>
                  </a:lnTo>
                  <a:lnTo>
                    <a:pt x="5001" y="13371"/>
                  </a:lnTo>
                  <a:lnTo>
                    <a:pt x="4334" y="10978"/>
                  </a:lnTo>
                  <a:lnTo>
                    <a:pt x="7108" y="8299"/>
                  </a:lnTo>
                  <a:close/>
                  <a:moveTo>
                    <a:pt x="10585" y="0"/>
                  </a:moveTo>
                  <a:lnTo>
                    <a:pt x="9823" y="417"/>
                  </a:lnTo>
                  <a:lnTo>
                    <a:pt x="7430" y="1763"/>
                  </a:lnTo>
                  <a:lnTo>
                    <a:pt x="5120" y="465"/>
                  </a:lnTo>
                  <a:lnTo>
                    <a:pt x="4370" y="48"/>
                  </a:lnTo>
                  <a:lnTo>
                    <a:pt x="4144" y="870"/>
                  </a:lnTo>
                  <a:lnTo>
                    <a:pt x="3429" y="3453"/>
                  </a:lnTo>
                  <a:lnTo>
                    <a:pt x="857" y="4132"/>
                  </a:lnTo>
                  <a:lnTo>
                    <a:pt x="0" y="4346"/>
                  </a:lnTo>
                  <a:lnTo>
                    <a:pt x="441" y="5084"/>
                  </a:lnTo>
                  <a:lnTo>
                    <a:pt x="1822" y="7406"/>
                  </a:lnTo>
                  <a:lnTo>
                    <a:pt x="476" y="9644"/>
                  </a:lnTo>
                  <a:lnTo>
                    <a:pt x="48" y="10383"/>
                  </a:lnTo>
                  <a:lnTo>
                    <a:pt x="893" y="10597"/>
                  </a:lnTo>
                  <a:lnTo>
                    <a:pt x="3560" y="11299"/>
                  </a:lnTo>
                  <a:lnTo>
                    <a:pt x="4251" y="13800"/>
                  </a:lnTo>
                  <a:lnTo>
                    <a:pt x="4465" y="14621"/>
                  </a:lnTo>
                  <a:lnTo>
                    <a:pt x="5227" y="14205"/>
                  </a:lnTo>
                  <a:lnTo>
                    <a:pt x="7620" y="12859"/>
                  </a:lnTo>
                  <a:lnTo>
                    <a:pt x="9930" y="14157"/>
                  </a:lnTo>
                  <a:lnTo>
                    <a:pt x="10692" y="14574"/>
                  </a:lnTo>
                  <a:lnTo>
                    <a:pt x="10918" y="13752"/>
                  </a:lnTo>
                  <a:lnTo>
                    <a:pt x="11633" y="11168"/>
                  </a:lnTo>
                  <a:lnTo>
                    <a:pt x="14204" y="10502"/>
                  </a:lnTo>
                  <a:lnTo>
                    <a:pt x="15050" y="10275"/>
                  </a:lnTo>
                  <a:lnTo>
                    <a:pt x="14621" y="9549"/>
                  </a:lnTo>
                  <a:lnTo>
                    <a:pt x="13240" y="7227"/>
                  </a:lnTo>
                  <a:lnTo>
                    <a:pt x="14573" y="4977"/>
                  </a:lnTo>
                  <a:lnTo>
                    <a:pt x="15002" y="4251"/>
                  </a:lnTo>
                  <a:lnTo>
                    <a:pt x="14157" y="4025"/>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1350450" y="3038600"/>
              <a:ext cx="376275" cy="365250"/>
            </a:xfrm>
            <a:custGeom>
              <a:avLst/>
              <a:gdLst/>
              <a:ahLst/>
              <a:cxnLst/>
              <a:rect l="l" t="t" r="r" b="b"/>
              <a:pathLst>
                <a:path w="15051" h="14610" extrusionOk="0">
                  <a:moveTo>
                    <a:pt x="10050" y="1239"/>
                  </a:moveTo>
                  <a:lnTo>
                    <a:pt x="10704" y="3632"/>
                  </a:lnTo>
                  <a:lnTo>
                    <a:pt x="7942" y="6311"/>
                  </a:lnTo>
                  <a:lnTo>
                    <a:pt x="7942" y="2405"/>
                  </a:lnTo>
                  <a:lnTo>
                    <a:pt x="7954" y="2405"/>
                  </a:lnTo>
                  <a:lnTo>
                    <a:pt x="10050" y="1239"/>
                  </a:lnTo>
                  <a:close/>
                  <a:moveTo>
                    <a:pt x="4894" y="1274"/>
                  </a:moveTo>
                  <a:lnTo>
                    <a:pt x="7109" y="2513"/>
                  </a:lnTo>
                  <a:lnTo>
                    <a:pt x="7109" y="6323"/>
                  </a:lnTo>
                  <a:lnTo>
                    <a:pt x="4263" y="3560"/>
                  </a:lnTo>
                  <a:lnTo>
                    <a:pt x="4894" y="1274"/>
                  </a:lnTo>
                  <a:close/>
                  <a:moveTo>
                    <a:pt x="3763" y="4215"/>
                  </a:moveTo>
                  <a:lnTo>
                    <a:pt x="6525" y="6894"/>
                  </a:lnTo>
                  <a:lnTo>
                    <a:pt x="2513" y="6894"/>
                  </a:lnTo>
                  <a:lnTo>
                    <a:pt x="1287" y="4846"/>
                  </a:lnTo>
                  <a:lnTo>
                    <a:pt x="3763" y="4215"/>
                  </a:lnTo>
                  <a:close/>
                  <a:moveTo>
                    <a:pt x="11395" y="4132"/>
                  </a:moveTo>
                  <a:lnTo>
                    <a:pt x="13729" y="4751"/>
                  </a:lnTo>
                  <a:lnTo>
                    <a:pt x="12455" y="6894"/>
                  </a:lnTo>
                  <a:lnTo>
                    <a:pt x="8537" y="6894"/>
                  </a:lnTo>
                  <a:lnTo>
                    <a:pt x="11395" y="4132"/>
                  </a:lnTo>
                  <a:close/>
                  <a:moveTo>
                    <a:pt x="12550" y="7704"/>
                  </a:moveTo>
                  <a:lnTo>
                    <a:pt x="13776" y="9752"/>
                  </a:lnTo>
                  <a:lnTo>
                    <a:pt x="11300" y="10383"/>
                  </a:lnTo>
                  <a:lnTo>
                    <a:pt x="8537" y="7704"/>
                  </a:lnTo>
                  <a:close/>
                  <a:moveTo>
                    <a:pt x="6525" y="7704"/>
                  </a:moveTo>
                  <a:lnTo>
                    <a:pt x="3668" y="10478"/>
                  </a:lnTo>
                  <a:lnTo>
                    <a:pt x="1334" y="9871"/>
                  </a:lnTo>
                  <a:lnTo>
                    <a:pt x="2608" y="7704"/>
                  </a:lnTo>
                  <a:close/>
                  <a:moveTo>
                    <a:pt x="7954" y="8287"/>
                  </a:moveTo>
                  <a:lnTo>
                    <a:pt x="10800" y="11038"/>
                  </a:lnTo>
                  <a:lnTo>
                    <a:pt x="10169" y="13324"/>
                  </a:lnTo>
                  <a:lnTo>
                    <a:pt x="7954" y="12085"/>
                  </a:lnTo>
                  <a:lnTo>
                    <a:pt x="7954"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6" y="14609"/>
                  </a:lnTo>
                  <a:lnTo>
                    <a:pt x="5228" y="14193"/>
                  </a:lnTo>
                  <a:lnTo>
                    <a:pt x="7621" y="12859"/>
                  </a:lnTo>
                  <a:lnTo>
                    <a:pt x="9930" y="14157"/>
                  </a:lnTo>
                  <a:lnTo>
                    <a:pt x="10692" y="14574"/>
                  </a:lnTo>
                  <a:lnTo>
                    <a:pt x="10919" y="13752"/>
                  </a:lnTo>
                  <a:lnTo>
                    <a:pt x="11633" y="11157"/>
                  </a:lnTo>
                  <a:lnTo>
                    <a:pt x="14205" y="10490"/>
                  </a:lnTo>
                  <a:lnTo>
                    <a:pt x="15050" y="10264"/>
                  </a:lnTo>
                  <a:lnTo>
                    <a:pt x="14622" y="9537"/>
                  </a:lnTo>
                  <a:lnTo>
                    <a:pt x="13240" y="7216"/>
                  </a:lnTo>
                  <a:lnTo>
                    <a:pt x="14574" y="4965"/>
                  </a:lnTo>
                  <a:lnTo>
                    <a:pt x="15003" y="4239"/>
                  </a:lnTo>
                  <a:lnTo>
                    <a:pt x="14157" y="4013"/>
                  </a:lnTo>
                  <a:lnTo>
                    <a:pt x="11502" y="3322"/>
                  </a:lnTo>
                  <a:lnTo>
                    <a:pt x="10812"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1350450" y="1577100"/>
              <a:ext cx="376275" cy="365250"/>
            </a:xfrm>
            <a:custGeom>
              <a:avLst/>
              <a:gdLst/>
              <a:ahLst/>
              <a:cxnLst/>
              <a:rect l="l" t="t" r="r" b="b"/>
              <a:pathLst>
                <a:path w="15051" h="14610" extrusionOk="0">
                  <a:moveTo>
                    <a:pt x="4882" y="1299"/>
                  </a:moveTo>
                  <a:lnTo>
                    <a:pt x="7109" y="2525"/>
                  </a:lnTo>
                  <a:lnTo>
                    <a:pt x="7109" y="6323"/>
                  </a:lnTo>
                  <a:lnTo>
                    <a:pt x="4263" y="3573"/>
                  </a:lnTo>
                  <a:lnTo>
                    <a:pt x="4882" y="1299"/>
                  </a:lnTo>
                  <a:close/>
                  <a:moveTo>
                    <a:pt x="10050" y="1251"/>
                  </a:moveTo>
                  <a:lnTo>
                    <a:pt x="10704" y="3644"/>
                  </a:lnTo>
                  <a:lnTo>
                    <a:pt x="7942" y="6323"/>
                  </a:lnTo>
                  <a:lnTo>
                    <a:pt x="7942" y="2430"/>
                  </a:lnTo>
                  <a:lnTo>
                    <a:pt x="7954" y="2430"/>
                  </a:lnTo>
                  <a:lnTo>
                    <a:pt x="10050" y="1251"/>
                  </a:lnTo>
                  <a:close/>
                  <a:moveTo>
                    <a:pt x="3739" y="4228"/>
                  </a:moveTo>
                  <a:lnTo>
                    <a:pt x="6513" y="6906"/>
                  </a:lnTo>
                  <a:lnTo>
                    <a:pt x="2489" y="6906"/>
                  </a:lnTo>
                  <a:lnTo>
                    <a:pt x="1275" y="4871"/>
                  </a:lnTo>
                  <a:lnTo>
                    <a:pt x="3739" y="4228"/>
                  </a:lnTo>
                  <a:close/>
                  <a:moveTo>
                    <a:pt x="11395" y="4156"/>
                  </a:moveTo>
                  <a:lnTo>
                    <a:pt x="13729" y="4763"/>
                  </a:lnTo>
                  <a:lnTo>
                    <a:pt x="12455" y="6906"/>
                  </a:lnTo>
                  <a:lnTo>
                    <a:pt x="8537" y="6906"/>
                  </a:lnTo>
                  <a:lnTo>
                    <a:pt x="11395" y="4156"/>
                  </a:lnTo>
                  <a:close/>
                  <a:moveTo>
                    <a:pt x="12550" y="7728"/>
                  </a:moveTo>
                  <a:lnTo>
                    <a:pt x="13776" y="9764"/>
                  </a:lnTo>
                  <a:lnTo>
                    <a:pt x="11300" y="10407"/>
                  </a:lnTo>
                  <a:lnTo>
                    <a:pt x="8537" y="7728"/>
                  </a:lnTo>
                  <a:close/>
                  <a:moveTo>
                    <a:pt x="6525" y="7704"/>
                  </a:moveTo>
                  <a:lnTo>
                    <a:pt x="3668" y="10478"/>
                  </a:lnTo>
                  <a:lnTo>
                    <a:pt x="1334" y="9859"/>
                  </a:lnTo>
                  <a:lnTo>
                    <a:pt x="2608" y="7704"/>
                  </a:lnTo>
                  <a:close/>
                  <a:moveTo>
                    <a:pt x="7942" y="8300"/>
                  </a:moveTo>
                  <a:lnTo>
                    <a:pt x="10788" y="11050"/>
                  </a:lnTo>
                  <a:lnTo>
                    <a:pt x="10157" y="13336"/>
                  </a:lnTo>
                  <a:lnTo>
                    <a:pt x="7942" y="12098"/>
                  </a:lnTo>
                  <a:lnTo>
                    <a:pt x="7942" y="8300"/>
                  </a:lnTo>
                  <a:close/>
                  <a:moveTo>
                    <a:pt x="7121" y="8300"/>
                  </a:moveTo>
                  <a:lnTo>
                    <a:pt x="7121" y="12205"/>
                  </a:lnTo>
                  <a:lnTo>
                    <a:pt x="7109" y="12205"/>
                  </a:lnTo>
                  <a:lnTo>
                    <a:pt x="5013" y="13383"/>
                  </a:lnTo>
                  <a:lnTo>
                    <a:pt x="4358" y="10978"/>
                  </a:lnTo>
                  <a:lnTo>
                    <a:pt x="7121" y="8300"/>
                  </a:lnTo>
                  <a:close/>
                  <a:moveTo>
                    <a:pt x="10585" y="1"/>
                  </a:moveTo>
                  <a:lnTo>
                    <a:pt x="9823" y="418"/>
                  </a:lnTo>
                  <a:lnTo>
                    <a:pt x="7430" y="1751"/>
                  </a:lnTo>
                  <a:lnTo>
                    <a:pt x="5120" y="465"/>
                  </a:lnTo>
                  <a:lnTo>
                    <a:pt x="4370" y="49"/>
                  </a:lnTo>
                  <a:lnTo>
                    <a:pt x="4144" y="858"/>
                  </a:lnTo>
                  <a:lnTo>
                    <a:pt x="3430" y="3454"/>
                  </a:lnTo>
                  <a:lnTo>
                    <a:pt x="858" y="4120"/>
                  </a:lnTo>
                  <a:lnTo>
                    <a:pt x="1" y="4347"/>
                  </a:lnTo>
                  <a:lnTo>
                    <a:pt x="441" y="5073"/>
                  </a:lnTo>
                  <a:lnTo>
                    <a:pt x="1822" y="7395"/>
                  </a:lnTo>
                  <a:lnTo>
                    <a:pt x="477" y="9645"/>
                  </a:lnTo>
                  <a:lnTo>
                    <a:pt x="48" y="10371"/>
                  </a:lnTo>
                  <a:lnTo>
                    <a:pt x="894" y="10597"/>
                  </a:lnTo>
                  <a:lnTo>
                    <a:pt x="3561" y="11300"/>
                  </a:lnTo>
                  <a:lnTo>
                    <a:pt x="4251" y="13800"/>
                  </a:lnTo>
                  <a:lnTo>
                    <a:pt x="4466" y="14610"/>
                  </a:lnTo>
                  <a:lnTo>
                    <a:pt x="5228" y="14193"/>
                  </a:lnTo>
                  <a:lnTo>
                    <a:pt x="7621" y="12860"/>
                  </a:lnTo>
                  <a:lnTo>
                    <a:pt x="9930" y="14145"/>
                  </a:lnTo>
                  <a:lnTo>
                    <a:pt x="10692" y="14574"/>
                  </a:lnTo>
                  <a:lnTo>
                    <a:pt x="10919" y="13753"/>
                  </a:lnTo>
                  <a:lnTo>
                    <a:pt x="11633" y="11157"/>
                  </a:lnTo>
                  <a:lnTo>
                    <a:pt x="14205" y="10490"/>
                  </a:lnTo>
                  <a:lnTo>
                    <a:pt x="15050" y="10264"/>
                  </a:lnTo>
                  <a:lnTo>
                    <a:pt x="14622" y="9538"/>
                  </a:lnTo>
                  <a:lnTo>
                    <a:pt x="13240" y="7216"/>
                  </a:lnTo>
                  <a:lnTo>
                    <a:pt x="14574" y="4966"/>
                  </a:lnTo>
                  <a:lnTo>
                    <a:pt x="15003" y="4239"/>
                  </a:lnTo>
                  <a:lnTo>
                    <a:pt x="14157" y="4013"/>
                  </a:lnTo>
                  <a:lnTo>
                    <a:pt x="11502" y="3323"/>
                  </a:lnTo>
                  <a:lnTo>
                    <a:pt x="10812"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1350750"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26" y="1239"/>
                  </a:moveTo>
                  <a:lnTo>
                    <a:pt x="10680" y="3632"/>
                  </a:lnTo>
                  <a:lnTo>
                    <a:pt x="7918" y="6311"/>
                  </a:lnTo>
                  <a:lnTo>
                    <a:pt x="7918" y="2417"/>
                  </a:lnTo>
                  <a:lnTo>
                    <a:pt x="7930" y="2417"/>
                  </a:lnTo>
                  <a:lnTo>
                    <a:pt x="10026" y="1239"/>
                  </a:lnTo>
                  <a:close/>
                  <a:moveTo>
                    <a:pt x="3727" y="4215"/>
                  </a:moveTo>
                  <a:lnTo>
                    <a:pt x="6501" y="6894"/>
                  </a:lnTo>
                  <a:lnTo>
                    <a:pt x="2477" y="6894"/>
                  </a:lnTo>
                  <a:lnTo>
                    <a:pt x="1275" y="4858"/>
                  </a:lnTo>
                  <a:lnTo>
                    <a:pt x="3727" y="4215"/>
                  </a:lnTo>
                  <a:close/>
                  <a:moveTo>
                    <a:pt x="11371" y="4144"/>
                  </a:moveTo>
                  <a:lnTo>
                    <a:pt x="13705" y="4751"/>
                  </a:lnTo>
                  <a:lnTo>
                    <a:pt x="12419" y="6894"/>
                  </a:lnTo>
                  <a:lnTo>
                    <a:pt x="8502" y="6894"/>
                  </a:lnTo>
                  <a:lnTo>
                    <a:pt x="11371" y="4144"/>
                  </a:lnTo>
                  <a:close/>
                  <a:moveTo>
                    <a:pt x="12538" y="7716"/>
                  </a:moveTo>
                  <a:lnTo>
                    <a:pt x="13764" y="9752"/>
                  </a:lnTo>
                  <a:lnTo>
                    <a:pt x="11288" y="10395"/>
                  </a:lnTo>
                  <a:lnTo>
                    <a:pt x="8525" y="7716"/>
                  </a:lnTo>
                  <a:close/>
                  <a:moveTo>
                    <a:pt x="6513" y="7728"/>
                  </a:moveTo>
                  <a:lnTo>
                    <a:pt x="3656" y="10478"/>
                  </a:lnTo>
                  <a:lnTo>
                    <a:pt x="1322" y="9871"/>
                  </a:lnTo>
                  <a:lnTo>
                    <a:pt x="2596" y="7728"/>
                  </a:lnTo>
                  <a:close/>
                  <a:moveTo>
                    <a:pt x="7930" y="8299"/>
                  </a:moveTo>
                  <a:lnTo>
                    <a:pt x="10776" y="11049"/>
                  </a:lnTo>
                  <a:lnTo>
                    <a:pt x="10145" y="13323"/>
                  </a:lnTo>
                  <a:lnTo>
                    <a:pt x="7930" y="12085"/>
                  </a:lnTo>
                  <a:lnTo>
                    <a:pt x="7930"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6" y="14205"/>
                  </a:lnTo>
                  <a:lnTo>
                    <a:pt x="7621" y="12859"/>
                  </a:lnTo>
                  <a:lnTo>
                    <a:pt x="9918" y="14157"/>
                  </a:lnTo>
                  <a:lnTo>
                    <a:pt x="10680" y="14574"/>
                  </a:lnTo>
                  <a:lnTo>
                    <a:pt x="10907" y="13752"/>
                  </a:lnTo>
                  <a:lnTo>
                    <a:pt x="11621" y="11168"/>
                  </a:lnTo>
                  <a:lnTo>
                    <a:pt x="14193" y="10502"/>
                  </a:lnTo>
                  <a:lnTo>
                    <a:pt x="15038" y="10275"/>
                  </a:lnTo>
                  <a:lnTo>
                    <a:pt x="14610" y="9549"/>
                  </a:lnTo>
                  <a:lnTo>
                    <a:pt x="13228" y="7227"/>
                  </a:lnTo>
                  <a:lnTo>
                    <a:pt x="14562" y="4977"/>
                  </a:lnTo>
                  <a:lnTo>
                    <a:pt x="15002" y="4251"/>
                  </a:lnTo>
                  <a:lnTo>
                    <a:pt x="14145" y="4025"/>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1350450" y="1211600"/>
              <a:ext cx="376275" cy="365825"/>
            </a:xfrm>
            <a:custGeom>
              <a:avLst/>
              <a:gdLst/>
              <a:ahLst/>
              <a:cxnLst/>
              <a:rect l="l" t="t" r="r" b="b"/>
              <a:pathLst>
                <a:path w="15051" h="14633" extrusionOk="0">
                  <a:moveTo>
                    <a:pt x="4882" y="1298"/>
                  </a:moveTo>
                  <a:lnTo>
                    <a:pt x="7109" y="2536"/>
                  </a:lnTo>
                  <a:lnTo>
                    <a:pt x="7109" y="6334"/>
                  </a:lnTo>
                  <a:lnTo>
                    <a:pt x="4263" y="3572"/>
                  </a:lnTo>
                  <a:lnTo>
                    <a:pt x="4882" y="1298"/>
                  </a:lnTo>
                  <a:close/>
                  <a:moveTo>
                    <a:pt x="10050" y="1250"/>
                  </a:moveTo>
                  <a:lnTo>
                    <a:pt x="10704" y="3655"/>
                  </a:lnTo>
                  <a:lnTo>
                    <a:pt x="7942" y="6334"/>
                  </a:lnTo>
                  <a:lnTo>
                    <a:pt x="7942" y="2429"/>
                  </a:lnTo>
                  <a:lnTo>
                    <a:pt x="7954" y="2429"/>
                  </a:lnTo>
                  <a:lnTo>
                    <a:pt x="10050" y="1250"/>
                  </a:lnTo>
                  <a:close/>
                  <a:moveTo>
                    <a:pt x="3739" y="4227"/>
                  </a:moveTo>
                  <a:lnTo>
                    <a:pt x="6513" y="6906"/>
                  </a:lnTo>
                  <a:lnTo>
                    <a:pt x="2489" y="6906"/>
                  </a:lnTo>
                  <a:lnTo>
                    <a:pt x="1275" y="4870"/>
                  </a:lnTo>
                  <a:lnTo>
                    <a:pt x="3739" y="4227"/>
                  </a:lnTo>
                  <a:close/>
                  <a:moveTo>
                    <a:pt x="11395" y="4155"/>
                  </a:moveTo>
                  <a:lnTo>
                    <a:pt x="13729" y="4763"/>
                  </a:lnTo>
                  <a:lnTo>
                    <a:pt x="12455" y="6906"/>
                  </a:lnTo>
                  <a:lnTo>
                    <a:pt x="8537" y="6906"/>
                  </a:lnTo>
                  <a:lnTo>
                    <a:pt x="11395" y="4155"/>
                  </a:lnTo>
                  <a:close/>
                  <a:moveTo>
                    <a:pt x="12550" y="7727"/>
                  </a:moveTo>
                  <a:lnTo>
                    <a:pt x="13764" y="9763"/>
                  </a:lnTo>
                  <a:lnTo>
                    <a:pt x="11300" y="10406"/>
                  </a:lnTo>
                  <a:lnTo>
                    <a:pt x="8537" y="7727"/>
                  </a:lnTo>
                  <a:close/>
                  <a:moveTo>
                    <a:pt x="6525" y="7739"/>
                  </a:moveTo>
                  <a:lnTo>
                    <a:pt x="3668" y="10501"/>
                  </a:lnTo>
                  <a:lnTo>
                    <a:pt x="1334" y="9882"/>
                  </a:lnTo>
                  <a:lnTo>
                    <a:pt x="2608" y="7739"/>
                  </a:lnTo>
                  <a:close/>
                  <a:moveTo>
                    <a:pt x="7942" y="8311"/>
                  </a:moveTo>
                  <a:lnTo>
                    <a:pt x="10788" y="11061"/>
                  </a:lnTo>
                  <a:lnTo>
                    <a:pt x="10157" y="13335"/>
                  </a:lnTo>
                  <a:lnTo>
                    <a:pt x="7942" y="12097"/>
                  </a:lnTo>
                  <a:lnTo>
                    <a:pt x="7942" y="8311"/>
                  </a:lnTo>
                  <a:close/>
                  <a:moveTo>
                    <a:pt x="7121" y="8311"/>
                  </a:moveTo>
                  <a:lnTo>
                    <a:pt x="7121" y="12204"/>
                  </a:lnTo>
                  <a:lnTo>
                    <a:pt x="7109" y="12204"/>
                  </a:lnTo>
                  <a:lnTo>
                    <a:pt x="5013" y="13383"/>
                  </a:lnTo>
                  <a:lnTo>
                    <a:pt x="4358" y="10989"/>
                  </a:lnTo>
                  <a:lnTo>
                    <a:pt x="7121" y="8311"/>
                  </a:lnTo>
                  <a:close/>
                  <a:moveTo>
                    <a:pt x="10585" y="0"/>
                  </a:moveTo>
                  <a:lnTo>
                    <a:pt x="9835" y="441"/>
                  </a:lnTo>
                  <a:lnTo>
                    <a:pt x="7430" y="1774"/>
                  </a:lnTo>
                  <a:lnTo>
                    <a:pt x="5132" y="476"/>
                  </a:lnTo>
                  <a:lnTo>
                    <a:pt x="4370" y="60"/>
                  </a:lnTo>
                  <a:lnTo>
                    <a:pt x="4144" y="881"/>
                  </a:lnTo>
                  <a:lnTo>
                    <a:pt x="3430" y="3477"/>
                  </a:lnTo>
                  <a:lnTo>
                    <a:pt x="858" y="4143"/>
                  </a:lnTo>
                  <a:lnTo>
                    <a:pt x="1" y="4370"/>
                  </a:lnTo>
                  <a:lnTo>
                    <a:pt x="441" y="5096"/>
                  </a:lnTo>
                  <a:lnTo>
                    <a:pt x="1822" y="7418"/>
                  </a:lnTo>
                  <a:lnTo>
                    <a:pt x="477" y="9668"/>
                  </a:lnTo>
                  <a:lnTo>
                    <a:pt x="48" y="10394"/>
                  </a:lnTo>
                  <a:lnTo>
                    <a:pt x="894" y="10620"/>
                  </a:lnTo>
                  <a:lnTo>
                    <a:pt x="3561" y="11311"/>
                  </a:lnTo>
                  <a:lnTo>
                    <a:pt x="4251" y="13811"/>
                  </a:lnTo>
                  <a:lnTo>
                    <a:pt x="4466" y="14633"/>
                  </a:lnTo>
                  <a:lnTo>
                    <a:pt x="5228" y="14216"/>
                  </a:lnTo>
                  <a:lnTo>
                    <a:pt x="7633" y="12883"/>
                  </a:lnTo>
                  <a:lnTo>
                    <a:pt x="9930" y="14168"/>
                  </a:lnTo>
                  <a:lnTo>
                    <a:pt x="10692" y="14585"/>
                  </a:lnTo>
                  <a:lnTo>
                    <a:pt x="10919" y="13776"/>
                  </a:lnTo>
                  <a:lnTo>
                    <a:pt x="11633" y="11180"/>
                  </a:lnTo>
                  <a:lnTo>
                    <a:pt x="14205" y="10513"/>
                  </a:lnTo>
                  <a:lnTo>
                    <a:pt x="15050" y="10287"/>
                  </a:lnTo>
                  <a:lnTo>
                    <a:pt x="14622" y="9561"/>
                  </a:lnTo>
                  <a:lnTo>
                    <a:pt x="13240" y="7227"/>
                  </a:lnTo>
                  <a:lnTo>
                    <a:pt x="14574" y="4977"/>
                  </a:lnTo>
                  <a:lnTo>
                    <a:pt x="15003" y="4251"/>
                  </a:lnTo>
                  <a:lnTo>
                    <a:pt x="14157" y="4024"/>
                  </a:lnTo>
                  <a:lnTo>
                    <a:pt x="11502" y="3322"/>
                  </a:lnTo>
                  <a:lnTo>
                    <a:pt x="10812"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1350750" y="4134575"/>
              <a:ext cx="375975" cy="365525"/>
            </a:xfrm>
            <a:custGeom>
              <a:avLst/>
              <a:gdLst/>
              <a:ahLst/>
              <a:cxnLst/>
              <a:rect l="l" t="t" r="r" b="b"/>
              <a:pathLst>
                <a:path w="15039" h="14621" extrusionOk="0">
                  <a:moveTo>
                    <a:pt x="4882" y="1286"/>
                  </a:moveTo>
                  <a:lnTo>
                    <a:pt x="7097" y="2512"/>
                  </a:lnTo>
                  <a:lnTo>
                    <a:pt x="7097" y="6310"/>
                  </a:lnTo>
                  <a:lnTo>
                    <a:pt x="4251" y="3560"/>
                  </a:lnTo>
                  <a:lnTo>
                    <a:pt x="4882" y="1286"/>
                  </a:lnTo>
                  <a:close/>
                  <a:moveTo>
                    <a:pt x="10038" y="1238"/>
                  </a:moveTo>
                  <a:lnTo>
                    <a:pt x="10692" y="3632"/>
                  </a:lnTo>
                  <a:lnTo>
                    <a:pt x="7930" y="6310"/>
                  </a:lnTo>
                  <a:lnTo>
                    <a:pt x="7930" y="2417"/>
                  </a:lnTo>
                  <a:lnTo>
                    <a:pt x="7942" y="2417"/>
                  </a:lnTo>
                  <a:lnTo>
                    <a:pt x="10038" y="1238"/>
                  </a:lnTo>
                  <a:close/>
                  <a:moveTo>
                    <a:pt x="11383" y="4132"/>
                  </a:moveTo>
                  <a:lnTo>
                    <a:pt x="13717" y="4739"/>
                  </a:lnTo>
                  <a:lnTo>
                    <a:pt x="12443" y="6882"/>
                  </a:lnTo>
                  <a:lnTo>
                    <a:pt x="8525" y="6882"/>
                  </a:lnTo>
                  <a:lnTo>
                    <a:pt x="11383" y="4132"/>
                  </a:lnTo>
                  <a:close/>
                  <a:moveTo>
                    <a:pt x="3727" y="4215"/>
                  </a:moveTo>
                  <a:lnTo>
                    <a:pt x="6501" y="6894"/>
                  </a:lnTo>
                  <a:lnTo>
                    <a:pt x="2477" y="6894"/>
                  </a:lnTo>
                  <a:lnTo>
                    <a:pt x="1263" y="4858"/>
                  </a:lnTo>
                  <a:lnTo>
                    <a:pt x="3727" y="4215"/>
                  </a:lnTo>
                  <a:close/>
                  <a:moveTo>
                    <a:pt x="12538" y="7715"/>
                  </a:moveTo>
                  <a:lnTo>
                    <a:pt x="13764" y="9751"/>
                  </a:lnTo>
                  <a:lnTo>
                    <a:pt x="11288" y="10394"/>
                  </a:lnTo>
                  <a:lnTo>
                    <a:pt x="8525"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49" y="11299"/>
                  </a:lnTo>
                  <a:lnTo>
                    <a:pt x="4239" y="13799"/>
                  </a:lnTo>
                  <a:lnTo>
                    <a:pt x="4465" y="14621"/>
                  </a:lnTo>
                  <a:lnTo>
                    <a:pt x="5216" y="14204"/>
                  </a:lnTo>
                  <a:lnTo>
                    <a:pt x="7621" y="12859"/>
                  </a:lnTo>
                  <a:lnTo>
                    <a:pt x="9918" y="14157"/>
                  </a:lnTo>
                  <a:lnTo>
                    <a:pt x="10680" y="14573"/>
                  </a:lnTo>
                  <a:lnTo>
                    <a:pt x="10907" y="13752"/>
                  </a:lnTo>
                  <a:lnTo>
                    <a:pt x="11621" y="11168"/>
                  </a:lnTo>
                  <a:lnTo>
                    <a:pt x="14193" y="10501"/>
                  </a:lnTo>
                  <a:lnTo>
                    <a:pt x="15038" y="10275"/>
                  </a:lnTo>
                  <a:lnTo>
                    <a:pt x="14610" y="9549"/>
                  </a:lnTo>
                  <a:lnTo>
                    <a:pt x="13228" y="7227"/>
                  </a:lnTo>
                  <a:lnTo>
                    <a:pt x="14562" y="4977"/>
                  </a:lnTo>
                  <a:lnTo>
                    <a:pt x="15002" y="4251"/>
                  </a:lnTo>
                  <a:lnTo>
                    <a:pt x="14145" y="4024"/>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1350750"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26" y="1238"/>
                  </a:moveTo>
                  <a:lnTo>
                    <a:pt x="10680" y="3632"/>
                  </a:lnTo>
                  <a:lnTo>
                    <a:pt x="7918" y="6311"/>
                  </a:lnTo>
                  <a:lnTo>
                    <a:pt x="7918" y="2405"/>
                  </a:lnTo>
                  <a:lnTo>
                    <a:pt x="7930" y="2405"/>
                  </a:lnTo>
                  <a:lnTo>
                    <a:pt x="10026" y="1238"/>
                  </a:lnTo>
                  <a:close/>
                  <a:moveTo>
                    <a:pt x="3727" y="4215"/>
                  </a:moveTo>
                  <a:lnTo>
                    <a:pt x="6501" y="6894"/>
                  </a:lnTo>
                  <a:lnTo>
                    <a:pt x="2477" y="6894"/>
                  </a:lnTo>
                  <a:lnTo>
                    <a:pt x="1275" y="4846"/>
                  </a:lnTo>
                  <a:lnTo>
                    <a:pt x="3727" y="4215"/>
                  </a:lnTo>
                  <a:close/>
                  <a:moveTo>
                    <a:pt x="11371" y="4132"/>
                  </a:moveTo>
                  <a:lnTo>
                    <a:pt x="13705" y="4751"/>
                  </a:lnTo>
                  <a:lnTo>
                    <a:pt x="12419" y="6894"/>
                  </a:lnTo>
                  <a:lnTo>
                    <a:pt x="8502" y="6894"/>
                  </a:lnTo>
                  <a:lnTo>
                    <a:pt x="11371" y="4132"/>
                  </a:lnTo>
                  <a:close/>
                  <a:moveTo>
                    <a:pt x="12538" y="7704"/>
                  </a:moveTo>
                  <a:lnTo>
                    <a:pt x="13764" y="9751"/>
                  </a:lnTo>
                  <a:lnTo>
                    <a:pt x="11288" y="10382"/>
                  </a:lnTo>
                  <a:lnTo>
                    <a:pt x="8525" y="7704"/>
                  </a:lnTo>
                  <a:close/>
                  <a:moveTo>
                    <a:pt x="6513" y="7704"/>
                  </a:moveTo>
                  <a:lnTo>
                    <a:pt x="3656" y="10466"/>
                  </a:lnTo>
                  <a:lnTo>
                    <a:pt x="1322" y="9847"/>
                  </a:lnTo>
                  <a:lnTo>
                    <a:pt x="2596" y="7704"/>
                  </a:lnTo>
                  <a:close/>
                  <a:moveTo>
                    <a:pt x="7930" y="8287"/>
                  </a:moveTo>
                  <a:lnTo>
                    <a:pt x="10776" y="11037"/>
                  </a:lnTo>
                  <a:lnTo>
                    <a:pt x="10145" y="13323"/>
                  </a:lnTo>
                  <a:lnTo>
                    <a:pt x="7930" y="12085"/>
                  </a:lnTo>
                  <a:lnTo>
                    <a:pt x="7930"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49" y="11299"/>
                  </a:lnTo>
                  <a:lnTo>
                    <a:pt x="4239" y="13800"/>
                  </a:lnTo>
                  <a:lnTo>
                    <a:pt x="4465" y="14609"/>
                  </a:lnTo>
                  <a:lnTo>
                    <a:pt x="5216" y="14192"/>
                  </a:lnTo>
                  <a:lnTo>
                    <a:pt x="7621" y="12859"/>
                  </a:lnTo>
                  <a:lnTo>
                    <a:pt x="9918" y="14157"/>
                  </a:lnTo>
                  <a:lnTo>
                    <a:pt x="10680" y="14573"/>
                  </a:lnTo>
                  <a:lnTo>
                    <a:pt x="10907" y="13752"/>
                  </a:lnTo>
                  <a:lnTo>
                    <a:pt x="11621" y="11156"/>
                  </a:lnTo>
                  <a:lnTo>
                    <a:pt x="14193" y="10490"/>
                  </a:lnTo>
                  <a:lnTo>
                    <a:pt x="15038" y="10263"/>
                  </a:lnTo>
                  <a:lnTo>
                    <a:pt x="14610" y="9537"/>
                  </a:lnTo>
                  <a:lnTo>
                    <a:pt x="13228" y="7215"/>
                  </a:lnTo>
                  <a:lnTo>
                    <a:pt x="14562" y="4965"/>
                  </a:lnTo>
                  <a:lnTo>
                    <a:pt x="15002" y="4239"/>
                  </a:lnTo>
                  <a:lnTo>
                    <a:pt x="14145" y="4013"/>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5897750" y="3038600"/>
              <a:ext cx="372100" cy="365250"/>
            </a:xfrm>
            <a:custGeom>
              <a:avLst/>
              <a:gdLst/>
              <a:ahLst/>
              <a:cxnLst/>
              <a:rect l="l" t="t" r="r" b="b"/>
              <a:pathLst>
                <a:path w="14884" h="14610" extrusionOk="0">
                  <a:moveTo>
                    <a:pt x="10026" y="1239"/>
                  </a:moveTo>
                  <a:lnTo>
                    <a:pt x="10680" y="3632"/>
                  </a:lnTo>
                  <a:lnTo>
                    <a:pt x="7918" y="6311"/>
                  </a:lnTo>
                  <a:lnTo>
                    <a:pt x="7918" y="2405"/>
                  </a:lnTo>
                  <a:lnTo>
                    <a:pt x="7930" y="2405"/>
                  </a:lnTo>
                  <a:lnTo>
                    <a:pt x="10026" y="1239"/>
                  </a:lnTo>
                  <a:close/>
                  <a:moveTo>
                    <a:pt x="4870" y="1298"/>
                  </a:moveTo>
                  <a:lnTo>
                    <a:pt x="7085" y="2525"/>
                  </a:lnTo>
                  <a:lnTo>
                    <a:pt x="7085" y="6323"/>
                  </a:lnTo>
                  <a:lnTo>
                    <a:pt x="4239" y="3572"/>
                  </a:lnTo>
                  <a:lnTo>
                    <a:pt x="4870" y="1298"/>
                  </a:lnTo>
                  <a:close/>
                  <a:moveTo>
                    <a:pt x="3727" y="4215"/>
                  </a:moveTo>
                  <a:lnTo>
                    <a:pt x="6501" y="6894"/>
                  </a:lnTo>
                  <a:lnTo>
                    <a:pt x="2477" y="6894"/>
                  </a:lnTo>
                  <a:lnTo>
                    <a:pt x="1263" y="4846"/>
                  </a:lnTo>
                  <a:lnTo>
                    <a:pt x="3727" y="4215"/>
                  </a:lnTo>
                  <a:close/>
                  <a:moveTo>
                    <a:pt x="11371" y="4132"/>
                  </a:moveTo>
                  <a:lnTo>
                    <a:pt x="13705" y="4751"/>
                  </a:lnTo>
                  <a:lnTo>
                    <a:pt x="12431" y="6894"/>
                  </a:lnTo>
                  <a:lnTo>
                    <a:pt x="8513" y="6894"/>
                  </a:lnTo>
                  <a:lnTo>
                    <a:pt x="11371" y="4132"/>
                  </a:lnTo>
                  <a:close/>
                  <a:moveTo>
                    <a:pt x="12550" y="7704"/>
                  </a:moveTo>
                  <a:lnTo>
                    <a:pt x="13764" y="9752"/>
                  </a:lnTo>
                  <a:lnTo>
                    <a:pt x="11299" y="10383"/>
                  </a:lnTo>
                  <a:lnTo>
                    <a:pt x="8525" y="7704"/>
                  </a:lnTo>
                  <a:close/>
                  <a:moveTo>
                    <a:pt x="6501" y="7704"/>
                  </a:moveTo>
                  <a:lnTo>
                    <a:pt x="3644" y="10478"/>
                  </a:lnTo>
                  <a:lnTo>
                    <a:pt x="1310" y="9871"/>
                  </a:lnTo>
                  <a:lnTo>
                    <a:pt x="2584" y="7704"/>
                  </a:lnTo>
                  <a:close/>
                  <a:moveTo>
                    <a:pt x="7930" y="8287"/>
                  </a:moveTo>
                  <a:lnTo>
                    <a:pt x="10776" y="11038"/>
                  </a:lnTo>
                  <a:lnTo>
                    <a:pt x="10145" y="13324"/>
                  </a:lnTo>
                  <a:lnTo>
                    <a:pt x="7930" y="12085"/>
                  </a:lnTo>
                  <a:lnTo>
                    <a:pt x="7930" y="8287"/>
                  </a:lnTo>
                  <a:close/>
                  <a:moveTo>
                    <a:pt x="7097" y="8287"/>
                  </a:moveTo>
                  <a:lnTo>
                    <a:pt x="7097" y="12192"/>
                  </a:lnTo>
                  <a:lnTo>
                    <a:pt x="7085" y="12192"/>
                  </a:lnTo>
                  <a:lnTo>
                    <a:pt x="4989" y="13359"/>
                  </a:lnTo>
                  <a:lnTo>
                    <a:pt x="4334" y="10966"/>
                  </a:lnTo>
                  <a:lnTo>
                    <a:pt x="7097" y="8287"/>
                  </a:lnTo>
                  <a:close/>
                  <a:moveTo>
                    <a:pt x="10585" y="0"/>
                  </a:moveTo>
                  <a:lnTo>
                    <a:pt x="9823" y="417"/>
                  </a:lnTo>
                  <a:lnTo>
                    <a:pt x="7430" y="1751"/>
                  </a:lnTo>
                  <a:lnTo>
                    <a:pt x="5120" y="453"/>
                  </a:lnTo>
                  <a:lnTo>
                    <a:pt x="4358" y="48"/>
                  </a:lnTo>
                  <a:lnTo>
                    <a:pt x="4132" y="858"/>
                  </a:lnTo>
                  <a:lnTo>
                    <a:pt x="3418"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09"/>
                  </a:lnTo>
                  <a:lnTo>
                    <a:pt x="5227" y="14193"/>
                  </a:lnTo>
                  <a:lnTo>
                    <a:pt x="7620" y="12859"/>
                  </a:lnTo>
                  <a:lnTo>
                    <a:pt x="9930" y="14157"/>
                  </a:lnTo>
                  <a:lnTo>
                    <a:pt x="10680" y="14574"/>
                  </a:lnTo>
                  <a:lnTo>
                    <a:pt x="10907" y="13752"/>
                  </a:lnTo>
                  <a:lnTo>
                    <a:pt x="11621" y="11157"/>
                  </a:lnTo>
                  <a:lnTo>
                    <a:pt x="14193" y="10490"/>
                  </a:lnTo>
                  <a:lnTo>
                    <a:pt x="14883" y="10311"/>
                  </a:lnTo>
                  <a:lnTo>
                    <a:pt x="14883" y="10002"/>
                  </a:lnTo>
                  <a:lnTo>
                    <a:pt x="14598" y="9537"/>
                  </a:lnTo>
                  <a:lnTo>
                    <a:pt x="13216" y="7216"/>
                  </a:lnTo>
                  <a:lnTo>
                    <a:pt x="14550" y="4965"/>
                  </a:lnTo>
                  <a:lnTo>
                    <a:pt x="14883" y="4430"/>
                  </a:lnTo>
                  <a:lnTo>
                    <a:pt x="14883" y="4215"/>
                  </a:lnTo>
                  <a:lnTo>
                    <a:pt x="14157" y="4013"/>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1729675" y="2307850"/>
              <a:ext cx="376250" cy="365250"/>
            </a:xfrm>
            <a:custGeom>
              <a:avLst/>
              <a:gdLst/>
              <a:ahLst/>
              <a:cxnLst/>
              <a:rect l="l" t="t" r="r" b="b"/>
              <a:pathLst>
                <a:path w="15050" h="14610" extrusionOk="0">
                  <a:moveTo>
                    <a:pt x="4882" y="1298"/>
                  </a:moveTo>
                  <a:lnTo>
                    <a:pt x="7108" y="2525"/>
                  </a:lnTo>
                  <a:lnTo>
                    <a:pt x="7108" y="6323"/>
                  </a:lnTo>
                  <a:lnTo>
                    <a:pt x="4263" y="3573"/>
                  </a:lnTo>
                  <a:lnTo>
                    <a:pt x="4882" y="1298"/>
                  </a:lnTo>
                  <a:close/>
                  <a:moveTo>
                    <a:pt x="10049" y="1251"/>
                  </a:moveTo>
                  <a:lnTo>
                    <a:pt x="10704" y="3644"/>
                  </a:lnTo>
                  <a:lnTo>
                    <a:pt x="7942" y="6323"/>
                  </a:lnTo>
                  <a:lnTo>
                    <a:pt x="7942" y="2430"/>
                  </a:lnTo>
                  <a:lnTo>
                    <a:pt x="7954" y="2430"/>
                  </a:lnTo>
                  <a:lnTo>
                    <a:pt x="10049" y="1251"/>
                  </a:lnTo>
                  <a:close/>
                  <a:moveTo>
                    <a:pt x="3739" y="4215"/>
                  </a:moveTo>
                  <a:lnTo>
                    <a:pt x="6513" y="6894"/>
                  </a:lnTo>
                  <a:lnTo>
                    <a:pt x="2489" y="6894"/>
                  </a:lnTo>
                  <a:lnTo>
                    <a:pt x="1274" y="4870"/>
                  </a:lnTo>
                  <a:lnTo>
                    <a:pt x="3739" y="4215"/>
                  </a:lnTo>
                  <a:close/>
                  <a:moveTo>
                    <a:pt x="11395" y="4132"/>
                  </a:moveTo>
                  <a:lnTo>
                    <a:pt x="13728" y="4751"/>
                  </a:lnTo>
                  <a:lnTo>
                    <a:pt x="12442" y="6894"/>
                  </a:lnTo>
                  <a:lnTo>
                    <a:pt x="8525" y="6894"/>
                  </a:lnTo>
                  <a:lnTo>
                    <a:pt x="11395" y="4132"/>
                  </a:lnTo>
                  <a:close/>
                  <a:moveTo>
                    <a:pt x="12549" y="7728"/>
                  </a:moveTo>
                  <a:lnTo>
                    <a:pt x="13776" y="9764"/>
                  </a:lnTo>
                  <a:lnTo>
                    <a:pt x="11299" y="10407"/>
                  </a:lnTo>
                  <a:lnTo>
                    <a:pt x="8537" y="7728"/>
                  </a:lnTo>
                  <a:close/>
                  <a:moveTo>
                    <a:pt x="6525" y="7728"/>
                  </a:moveTo>
                  <a:lnTo>
                    <a:pt x="3667" y="10478"/>
                  </a:lnTo>
                  <a:lnTo>
                    <a:pt x="1334" y="9871"/>
                  </a:lnTo>
                  <a:lnTo>
                    <a:pt x="2608" y="7728"/>
                  </a:lnTo>
                  <a:close/>
                  <a:moveTo>
                    <a:pt x="7942" y="8299"/>
                  </a:moveTo>
                  <a:lnTo>
                    <a:pt x="10775" y="11062"/>
                  </a:lnTo>
                  <a:lnTo>
                    <a:pt x="10156" y="13336"/>
                  </a:lnTo>
                  <a:lnTo>
                    <a:pt x="7942" y="12097"/>
                  </a:lnTo>
                  <a:lnTo>
                    <a:pt x="7942" y="8299"/>
                  </a:lnTo>
                  <a:close/>
                  <a:moveTo>
                    <a:pt x="7120" y="8299"/>
                  </a:moveTo>
                  <a:lnTo>
                    <a:pt x="7120" y="12205"/>
                  </a:lnTo>
                  <a:lnTo>
                    <a:pt x="7108" y="12205"/>
                  </a:lnTo>
                  <a:lnTo>
                    <a:pt x="5001" y="13383"/>
                  </a:lnTo>
                  <a:lnTo>
                    <a:pt x="4346" y="10978"/>
                  </a:lnTo>
                  <a:lnTo>
                    <a:pt x="7120" y="8299"/>
                  </a:lnTo>
                  <a:close/>
                  <a:moveTo>
                    <a:pt x="10585" y="1"/>
                  </a:moveTo>
                  <a:lnTo>
                    <a:pt x="9823" y="417"/>
                  </a:lnTo>
                  <a:lnTo>
                    <a:pt x="7430" y="1751"/>
                  </a:lnTo>
                  <a:lnTo>
                    <a:pt x="5120" y="465"/>
                  </a:lnTo>
                  <a:lnTo>
                    <a:pt x="4358" y="48"/>
                  </a:lnTo>
                  <a:lnTo>
                    <a:pt x="4144" y="858"/>
                  </a:lnTo>
                  <a:lnTo>
                    <a:pt x="3429" y="3453"/>
                  </a:lnTo>
                  <a:lnTo>
                    <a:pt x="846" y="4120"/>
                  </a:lnTo>
                  <a:lnTo>
                    <a:pt x="0" y="4346"/>
                  </a:lnTo>
                  <a:lnTo>
                    <a:pt x="429" y="5073"/>
                  </a:lnTo>
                  <a:lnTo>
                    <a:pt x="1822"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92" y="14574"/>
                  </a:lnTo>
                  <a:lnTo>
                    <a:pt x="10918" y="13752"/>
                  </a:lnTo>
                  <a:lnTo>
                    <a:pt x="11633" y="11157"/>
                  </a:lnTo>
                  <a:lnTo>
                    <a:pt x="14204" y="10490"/>
                  </a:lnTo>
                  <a:lnTo>
                    <a:pt x="15050" y="10264"/>
                  </a:lnTo>
                  <a:lnTo>
                    <a:pt x="14621" y="9538"/>
                  </a:lnTo>
                  <a:lnTo>
                    <a:pt x="13240" y="7216"/>
                  </a:lnTo>
                  <a:lnTo>
                    <a:pt x="14573" y="4966"/>
                  </a:lnTo>
                  <a:lnTo>
                    <a:pt x="15002" y="4239"/>
                  </a:lnTo>
                  <a:lnTo>
                    <a:pt x="14157" y="4013"/>
                  </a:lnTo>
                  <a:lnTo>
                    <a:pt x="11490" y="3322"/>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3"/>
            <p:cNvSpPr/>
            <p:nvPr/>
          </p:nvSpPr>
          <p:spPr>
            <a:xfrm>
              <a:off x="1729675" y="1577100"/>
              <a:ext cx="376250" cy="365250"/>
            </a:xfrm>
            <a:custGeom>
              <a:avLst/>
              <a:gdLst/>
              <a:ahLst/>
              <a:cxnLst/>
              <a:rect l="l" t="t" r="r" b="b"/>
              <a:pathLst>
                <a:path w="15050" h="14610" extrusionOk="0">
                  <a:moveTo>
                    <a:pt x="4882" y="1299"/>
                  </a:moveTo>
                  <a:lnTo>
                    <a:pt x="7108" y="2525"/>
                  </a:lnTo>
                  <a:lnTo>
                    <a:pt x="7108" y="6323"/>
                  </a:lnTo>
                  <a:lnTo>
                    <a:pt x="4263" y="3573"/>
                  </a:lnTo>
                  <a:lnTo>
                    <a:pt x="4882" y="1299"/>
                  </a:lnTo>
                  <a:close/>
                  <a:moveTo>
                    <a:pt x="10049" y="1251"/>
                  </a:moveTo>
                  <a:lnTo>
                    <a:pt x="10704" y="3644"/>
                  </a:lnTo>
                  <a:lnTo>
                    <a:pt x="7942" y="6323"/>
                  </a:lnTo>
                  <a:lnTo>
                    <a:pt x="7942" y="2430"/>
                  </a:lnTo>
                  <a:lnTo>
                    <a:pt x="7954" y="2430"/>
                  </a:lnTo>
                  <a:lnTo>
                    <a:pt x="10049" y="1251"/>
                  </a:lnTo>
                  <a:close/>
                  <a:moveTo>
                    <a:pt x="3739" y="4228"/>
                  </a:moveTo>
                  <a:lnTo>
                    <a:pt x="6513" y="6906"/>
                  </a:lnTo>
                  <a:lnTo>
                    <a:pt x="2489" y="6906"/>
                  </a:lnTo>
                  <a:lnTo>
                    <a:pt x="1274" y="4871"/>
                  </a:lnTo>
                  <a:lnTo>
                    <a:pt x="3739" y="4228"/>
                  </a:lnTo>
                  <a:close/>
                  <a:moveTo>
                    <a:pt x="11395" y="4156"/>
                  </a:moveTo>
                  <a:lnTo>
                    <a:pt x="13728" y="4763"/>
                  </a:lnTo>
                  <a:lnTo>
                    <a:pt x="12442" y="6906"/>
                  </a:lnTo>
                  <a:lnTo>
                    <a:pt x="8525" y="6906"/>
                  </a:lnTo>
                  <a:lnTo>
                    <a:pt x="11395" y="4156"/>
                  </a:lnTo>
                  <a:close/>
                  <a:moveTo>
                    <a:pt x="12549" y="7728"/>
                  </a:moveTo>
                  <a:lnTo>
                    <a:pt x="13776" y="9764"/>
                  </a:lnTo>
                  <a:lnTo>
                    <a:pt x="11299" y="10407"/>
                  </a:lnTo>
                  <a:lnTo>
                    <a:pt x="8537" y="7728"/>
                  </a:lnTo>
                  <a:close/>
                  <a:moveTo>
                    <a:pt x="6525" y="7704"/>
                  </a:moveTo>
                  <a:lnTo>
                    <a:pt x="3667" y="10478"/>
                  </a:lnTo>
                  <a:lnTo>
                    <a:pt x="1334" y="9859"/>
                  </a:lnTo>
                  <a:lnTo>
                    <a:pt x="2608" y="7704"/>
                  </a:lnTo>
                  <a:close/>
                  <a:moveTo>
                    <a:pt x="7942" y="8300"/>
                  </a:moveTo>
                  <a:lnTo>
                    <a:pt x="10775" y="11050"/>
                  </a:lnTo>
                  <a:lnTo>
                    <a:pt x="10156" y="13336"/>
                  </a:lnTo>
                  <a:lnTo>
                    <a:pt x="7942" y="12098"/>
                  </a:lnTo>
                  <a:lnTo>
                    <a:pt x="7942" y="8300"/>
                  </a:lnTo>
                  <a:close/>
                  <a:moveTo>
                    <a:pt x="7120" y="8300"/>
                  </a:moveTo>
                  <a:lnTo>
                    <a:pt x="7120" y="12205"/>
                  </a:lnTo>
                  <a:lnTo>
                    <a:pt x="7108" y="12205"/>
                  </a:lnTo>
                  <a:lnTo>
                    <a:pt x="5001" y="13383"/>
                  </a:lnTo>
                  <a:lnTo>
                    <a:pt x="4346" y="10978"/>
                  </a:lnTo>
                  <a:lnTo>
                    <a:pt x="7120" y="8300"/>
                  </a:lnTo>
                  <a:close/>
                  <a:moveTo>
                    <a:pt x="10585" y="1"/>
                  </a:moveTo>
                  <a:lnTo>
                    <a:pt x="9823" y="418"/>
                  </a:lnTo>
                  <a:lnTo>
                    <a:pt x="7430" y="1751"/>
                  </a:lnTo>
                  <a:lnTo>
                    <a:pt x="5120" y="465"/>
                  </a:lnTo>
                  <a:lnTo>
                    <a:pt x="4358" y="49"/>
                  </a:lnTo>
                  <a:lnTo>
                    <a:pt x="4144" y="858"/>
                  </a:lnTo>
                  <a:lnTo>
                    <a:pt x="3429" y="3454"/>
                  </a:lnTo>
                  <a:lnTo>
                    <a:pt x="846" y="4120"/>
                  </a:lnTo>
                  <a:lnTo>
                    <a:pt x="0" y="4347"/>
                  </a:lnTo>
                  <a:lnTo>
                    <a:pt x="429" y="5073"/>
                  </a:lnTo>
                  <a:lnTo>
                    <a:pt x="1822" y="7395"/>
                  </a:lnTo>
                  <a:lnTo>
                    <a:pt x="476"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18" y="13753"/>
                  </a:lnTo>
                  <a:lnTo>
                    <a:pt x="11633" y="11157"/>
                  </a:lnTo>
                  <a:lnTo>
                    <a:pt x="14204" y="10490"/>
                  </a:lnTo>
                  <a:lnTo>
                    <a:pt x="15050" y="10264"/>
                  </a:lnTo>
                  <a:lnTo>
                    <a:pt x="14621" y="9538"/>
                  </a:lnTo>
                  <a:lnTo>
                    <a:pt x="13240" y="7216"/>
                  </a:lnTo>
                  <a:lnTo>
                    <a:pt x="14573" y="4966"/>
                  </a:lnTo>
                  <a:lnTo>
                    <a:pt x="15002" y="4239"/>
                  </a:lnTo>
                  <a:lnTo>
                    <a:pt x="14157" y="4013"/>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1729375" y="846675"/>
              <a:ext cx="376550" cy="365525"/>
            </a:xfrm>
            <a:custGeom>
              <a:avLst/>
              <a:gdLst/>
              <a:ahLst/>
              <a:cxnLst/>
              <a:rect l="l" t="t" r="r" b="b"/>
              <a:pathLst>
                <a:path w="15062" h="14621" extrusionOk="0">
                  <a:moveTo>
                    <a:pt x="10061" y="1238"/>
                  </a:moveTo>
                  <a:lnTo>
                    <a:pt x="10716" y="3631"/>
                  </a:lnTo>
                  <a:lnTo>
                    <a:pt x="7954" y="6310"/>
                  </a:lnTo>
                  <a:lnTo>
                    <a:pt x="7954" y="2417"/>
                  </a:lnTo>
                  <a:lnTo>
                    <a:pt x="7966" y="2417"/>
                  </a:lnTo>
                  <a:lnTo>
                    <a:pt x="10061" y="1238"/>
                  </a:lnTo>
                  <a:close/>
                  <a:moveTo>
                    <a:pt x="4894" y="1298"/>
                  </a:moveTo>
                  <a:lnTo>
                    <a:pt x="7120" y="2536"/>
                  </a:lnTo>
                  <a:lnTo>
                    <a:pt x="7120" y="6322"/>
                  </a:lnTo>
                  <a:lnTo>
                    <a:pt x="4275" y="3572"/>
                  </a:lnTo>
                  <a:lnTo>
                    <a:pt x="4894" y="1298"/>
                  </a:lnTo>
                  <a:close/>
                  <a:moveTo>
                    <a:pt x="3751" y="4215"/>
                  </a:moveTo>
                  <a:lnTo>
                    <a:pt x="6525" y="6894"/>
                  </a:lnTo>
                  <a:lnTo>
                    <a:pt x="2501" y="6894"/>
                  </a:lnTo>
                  <a:lnTo>
                    <a:pt x="1286" y="4858"/>
                  </a:lnTo>
                  <a:lnTo>
                    <a:pt x="3751" y="4215"/>
                  </a:lnTo>
                  <a:close/>
                  <a:moveTo>
                    <a:pt x="11383" y="4131"/>
                  </a:moveTo>
                  <a:lnTo>
                    <a:pt x="13728" y="4751"/>
                  </a:lnTo>
                  <a:lnTo>
                    <a:pt x="12454" y="6894"/>
                  </a:lnTo>
                  <a:lnTo>
                    <a:pt x="8549" y="6894"/>
                  </a:lnTo>
                  <a:lnTo>
                    <a:pt x="11383" y="4131"/>
                  </a:lnTo>
                  <a:close/>
                  <a:moveTo>
                    <a:pt x="12561" y="7715"/>
                  </a:moveTo>
                  <a:lnTo>
                    <a:pt x="13788" y="9751"/>
                  </a:lnTo>
                  <a:lnTo>
                    <a:pt x="11311" y="10394"/>
                  </a:lnTo>
                  <a:lnTo>
                    <a:pt x="8537" y="7715"/>
                  </a:lnTo>
                  <a:close/>
                  <a:moveTo>
                    <a:pt x="6537" y="7727"/>
                  </a:moveTo>
                  <a:lnTo>
                    <a:pt x="3679" y="10477"/>
                  </a:lnTo>
                  <a:lnTo>
                    <a:pt x="1346" y="9870"/>
                  </a:lnTo>
                  <a:lnTo>
                    <a:pt x="2620" y="7727"/>
                  </a:lnTo>
                  <a:close/>
                  <a:moveTo>
                    <a:pt x="7954" y="8287"/>
                  </a:moveTo>
                  <a:lnTo>
                    <a:pt x="10787" y="11049"/>
                  </a:lnTo>
                  <a:lnTo>
                    <a:pt x="10168" y="13323"/>
                  </a:lnTo>
                  <a:lnTo>
                    <a:pt x="7954" y="12085"/>
                  </a:lnTo>
                  <a:lnTo>
                    <a:pt x="7954" y="8287"/>
                  </a:lnTo>
                  <a:close/>
                  <a:moveTo>
                    <a:pt x="7120" y="8287"/>
                  </a:moveTo>
                  <a:lnTo>
                    <a:pt x="7120" y="12192"/>
                  </a:lnTo>
                  <a:lnTo>
                    <a:pt x="5013" y="13371"/>
                  </a:lnTo>
                  <a:lnTo>
                    <a:pt x="4346" y="10966"/>
                  </a:lnTo>
                  <a:lnTo>
                    <a:pt x="7120" y="8287"/>
                  </a:lnTo>
                  <a:close/>
                  <a:moveTo>
                    <a:pt x="10585" y="0"/>
                  </a:moveTo>
                  <a:lnTo>
                    <a:pt x="9823" y="417"/>
                  </a:lnTo>
                  <a:lnTo>
                    <a:pt x="7430" y="1762"/>
                  </a:lnTo>
                  <a:lnTo>
                    <a:pt x="5120" y="464"/>
                  </a:lnTo>
                  <a:lnTo>
                    <a:pt x="4358" y="48"/>
                  </a:lnTo>
                  <a:lnTo>
                    <a:pt x="4132" y="869"/>
                  </a:lnTo>
                  <a:lnTo>
                    <a:pt x="3417" y="3453"/>
                  </a:lnTo>
                  <a:lnTo>
                    <a:pt x="846" y="4120"/>
                  </a:lnTo>
                  <a:lnTo>
                    <a:pt x="0" y="4346"/>
                  </a:lnTo>
                  <a:lnTo>
                    <a:pt x="429" y="5072"/>
                  </a:lnTo>
                  <a:lnTo>
                    <a:pt x="1810" y="7394"/>
                  </a:lnTo>
                  <a:lnTo>
                    <a:pt x="477" y="9644"/>
                  </a:lnTo>
                  <a:lnTo>
                    <a:pt x="48" y="10370"/>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45" y="11168"/>
                  </a:lnTo>
                  <a:lnTo>
                    <a:pt x="14216" y="10489"/>
                  </a:lnTo>
                  <a:lnTo>
                    <a:pt x="15062" y="10275"/>
                  </a:lnTo>
                  <a:lnTo>
                    <a:pt x="14633" y="9537"/>
                  </a:lnTo>
                  <a:lnTo>
                    <a:pt x="13252" y="7215"/>
                  </a:lnTo>
                  <a:lnTo>
                    <a:pt x="14585" y="4965"/>
                  </a:lnTo>
                  <a:lnTo>
                    <a:pt x="15014" y="4227"/>
                  </a:lnTo>
                  <a:lnTo>
                    <a:pt x="14169" y="4024"/>
                  </a:lnTo>
                  <a:lnTo>
                    <a:pt x="11502" y="3322"/>
                  </a:lnTo>
                  <a:lnTo>
                    <a:pt x="10823"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3"/>
            <p:cNvSpPr/>
            <p:nvPr/>
          </p:nvSpPr>
          <p:spPr>
            <a:xfrm>
              <a:off x="1729675" y="1942325"/>
              <a:ext cx="376250" cy="365550"/>
            </a:xfrm>
            <a:custGeom>
              <a:avLst/>
              <a:gdLst/>
              <a:ahLst/>
              <a:cxnLst/>
              <a:rect l="l" t="t" r="r" b="b"/>
              <a:pathLst>
                <a:path w="15050" h="14622" extrusionOk="0">
                  <a:moveTo>
                    <a:pt x="4882" y="1299"/>
                  </a:moveTo>
                  <a:lnTo>
                    <a:pt x="7108" y="2537"/>
                  </a:lnTo>
                  <a:lnTo>
                    <a:pt x="7108" y="6335"/>
                  </a:lnTo>
                  <a:lnTo>
                    <a:pt x="4263" y="3573"/>
                  </a:lnTo>
                  <a:lnTo>
                    <a:pt x="4882" y="1299"/>
                  </a:lnTo>
                  <a:close/>
                  <a:moveTo>
                    <a:pt x="10049" y="1251"/>
                  </a:moveTo>
                  <a:lnTo>
                    <a:pt x="10716" y="3656"/>
                  </a:lnTo>
                  <a:lnTo>
                    <a:pt x="7954" y="6335"/>
                  </a:lnTo>
                  <a:lnTo>
                    <a:pt x="7954" y="2430"/>
                  </a:lnTo>
                  <a:lnTo>
                    <a:pt x="10049" y="1251"/>
                  </a:lnTo>
                  <a:close/>
                  <a:moveTo>
                    <a:pt x="11395" y="4144"/>
                  </a:moveTo>
                  <a:lnTo>
                    <a:pt x="13728" y="4751"/>
                  </a:lnTo>
                  <a:lnTo>
                    <a:pt x="12442" y="6895"/>
                  </a:lnTo>
                  <a:lnTo>
                    <a:pt x="8525" y="6895"/>
                  </a:lnTo>
                  <a:lnTo>
                    <a:pt x="11395" y="4144"/>
                  </a:lnTo>
                  <a:close/>
                  <a:moveTo>
                    <a:pt x="3739" y="4228"/>
                  </a:moveTo>
                  <a:lnTo>
                    <a:pt x="6513" y="6906"/>
                  </a:lnTo>
                  <a:lnTo>
                    <a:pt x="2489" y="6906"/>
                  </a:lnTo>
                  <a:lnTo>
                    <a:pt x="1274" y="4870"/>
                  </a:lnTo>
                  <a:lnTo>
                    <a:pt x="3739" y="4228"/>
                  </a:lnTo>
                  <a:close/>
                  <a:moveTo>
                    <a:pt x="12549" y="7728"/>
                  </a:moveTo>
                  <a:lnTo>
                    <a:pt x="13776" y="9764"/>
                  </a:lnTo>
                  <a:lnTo>
                    <a:pt x="11299" y="10407"/>
                  </a:lnTo>
                  <a:lnTo>
                    <a:pt x="8537" y="7728"/>
                  </a:lnTo>
                  <a:close/>
                  <a:moveTo>
                    <a:pt x="6525" y="7728"/>
                  </a:moveTo>
                  <a:lnTo>
                    <a:pt x="3667" y="10478"/>
                  </a:lnTo>
                  <a:lnTo>
                    <a:pt x="1334" y="9871"/>
                  </a:lnTo>
                  <a:lnTo>
                    <a:pt x="2608" y="7728"/>
                  </a:lnTo>
                  <a:close/>
                  <a:moveTo>
                    <a:pt x="7942" y="8311"/>
                  </a:moveTo>
                  <a:lnTo>
                    <a:pt x="10775" y="11062"/>
                  </a:lnTo>
                  <a:lnTo>
                    <a:pt x="10156" y="13336"/>
                  </a:lnTo>
                  <a:lnTo>
                    <a:pt x="7942" y="12109"/>
                  </a:lnTo>
                  <a:lnTo>
                    <a:pt x="7942" y="8311"/>
                  </a:lnTo>
                  <a:close/>
                  <a:moveTo>
                    <a:pt x="7120" y="8311"/>
                  </a:moveTo>
                  <a:lnTo>
                    <a:pt x="7120" y="12205"/>
                  </a:lnTo>
                  <a:lnTo>
                    <a:pt x="7108" y="12205"/>
                  </a:lnTo>
                  <a:lnTo>
                    <a:pt x="5001" y="13383"/>
                  </a:lnTo>
                  <a:lnTo>
                    <a:pt x="4346" y="10990"/>
                  </a:lnTo>
                  <a:lnTo>
                    <a:pt x="7120" y="8311"/>
                  </a:lnTo>
                  <a:close/>
                  <a:moveTo>
                    <a:pt x="10585" y="1"/>
                  </a:moveTo>
                  <a:lnTo>
                    <a:pt x="9823" y="418"/>
                  </a:lnTo>
                  <a:lnTo>
                    <a:pt x="7430" y="1763"/>
                  </a:lnTo>
                  <a:lnTo>
                    <a:pt x="5120" y="465"/>
                  </a:lnTo>
                  <a:lnTo>
                    <a:pt x="4358" y="48"/>
                  </a:lnTo>
                  <a:lnTo>
                    <a:pt x="4144" y="870"/>
                  </a:lnTo>
                  <a:lnTo>
                    <a:pt x="3429" y="3454"/>
                  </a:lnTo>
                  <a:lnTo>
                    <a:pt x="846" y="4132"/>
                  </a:lnTo>
                  <a:lnTo>
                    <a:pt x="0" y="4347"/>
                  </a:lnTo>
                  <a:lnTo>
                    <a:pt x="429" y="5085"/>
                  </a:lnTo>
                  <a:lnTo>
                    <a:pt x="1822"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18" y="13753"/>
                  </a:lnTo>
                  <a:lnTo>
                    <a:pt x="11633" y="11169"/>
                  </a:lnTo>
                  <a:lnTo>
                    <a:pt x="14204" y="10502"/>
                  </a:lnTo>
                  <a:lnTo>
                    <a:pt x="15050" y="10276"/>
                  </a:lnTo>
                  <a:lnTo>
                    <a:pt x="14621" y="9550"/>
                  </a:lnTo>
                  <a:lnTo>
                    <a:pt x="13240" y="7228"/>
                  </a:lnTo>
                  <a:lnTo>
                    <a:pt x="14573" y="4978"/>
                  </a:lnTo>
                  <a:lnTo>
                    <a:pt x="15002" y="4251"/>
                  </a:lnTo>
                  <a:lnTo>
                    <a:pt x="14157" y="4025"/>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3"/>
            <p:cNvSpPr/>
            <p:nvPr/>
          </p:nvSpPr>
          <p:spPr>
            <a:xfrm>
              <a:off x="2108875" y="3769350"/>
              <a:ext cx="376275" cy="365250"/>
            </a:xfrm>
            <a:custGeom>
              <a:avLst/>
              <a:gdLst/>
              <a:ahLst/>
              <a:cxnLst/>
              <a:rect l="l" t="t" r="r" b="b"/>
              <a:pathLst>
                <a:path w="15051" h="14610" extrusionOk="0">
                  <a:moveTo>
                    <a:pt x="4882" y="1274"/>
                  </a:moveTo>
                  <a:lnTo>
                    <a:pt x="7097" y="2512"/>
                  </a:lnTo>
                  <a:lnTo>
                    <a:pt x="7097" y="6311"/>
                  </a:lnTo>
                  <a:lnTo>
                    <a:pt x="4263" y="3560"/>
                  </a:lnTo>
                  <a:lnTo>
                    <a:pt x="4882" y="1274"/>
                  </a:lnTo>
                  <a:close/>
                  <a:moveTo>
                    <a:pt x="10038" y="1238"/>
                  </a:moveTo>
                  <a:lnTo>
                    <a:pt x="10693" y="3632"/>
                  </a:lnTo>
                  <a:lnTo>
                    <a:pt x="7918" y="6311"/>
                  </a:lnTo>
                  <a:lnTo>
                    <a:pt x="7918" y="2405"/>
                  </a:lnTo>
                  <a:lnTo>
                    <a:pt x="7930" y="2405"/>
                  </a:lnTo>
                  <a:lnTo>
                    <a:pt x="10038" y="1238"/>
                  </a:lnTo>
                  <a:close/>
                  <a:moveTo>
                    <a:pt x="3739" y="4215"/>
                  </a:moveTo>
                  <a:lnTo>
                    <a:pt x="6502" y="6894"/>
                  </a:lnTo>
                  <a:lnTo>
                    <a:pt x="2489" y="6894"/>
                  </a:lnTo>
                  <a:lnTo>
                    <a:pt x="1263" y="4846"/>
                  </a:lnTo>
                  <a:lnTo>
                    <a:pt x="3739" y="4215"/>
                  </a:lnTo>
                  <a:close/>
                  <a:moveTo>
                    <a:pt x="11371" y="4132"/>
                  </a:moveTo>
                  <a:lnTo>
                    <a:pt x="13705" y="4751"/>
                  </a:lnTo>
                  <a:lnTo>
                    <a:pt x="12431" y="6894"/>
                  </a:lnTo>
                  <a:lnTo>
                    <a:pt x="8514" y="6894"/>
                  </a:lnTo>
                  <a:lnTo>
                    <a:pt x="11371" y="4132"/>
                  </a:lnTo>
                  <a:close/>
                  <a:moveTo>
                    <a:pt x="12550" y="7704"/>
                  </a:moveTo>
                  <a:lnTo>
                    <a:pt x="13764" y="9751"/>
                  </a:lnTo>
                  <a:lnTo>
                    <a:pt x="11300" y="10382"/>
                  </a:lnTo>
                  <a:lnTo>
                    <a:pt x="8526" y="7704"/>
                  </a:lnTo>
                  <a:close/>
                  <a:moveTo>
                    <a:pt x="6514" y="7704"/>
                  </a:moveTo>
                  <a:lnTo>
                    <a:pt x="3668" y="10466"/>
                  </a:lnTo>
                  <a:lnTo>
                    <a:pt x="1322" y="9847"/>
                  </a:lnTo>
                  <a:lnTo>
                    <a:pt x="2608" y="7704"/>
                  </a:lnTo>
                  <a:close/>
                  <a:moveTo>
                    <a:pt x="7930" y="8287"/>
                  </a:moveTo>
                  <a:lnTo>
                    <a:pt x="10776" y="11037"/>
                  </a:lnTo>
                  <a:lnTo>
                    <a:pt x="10157" y="13323"/>
                  </a:lnTo>
                  <a:lnTo>
                    <a:pt x="7930" y="12085"/>
                  </a:lnTo>
                  <a:lnTo>
                    <a:pt x="7930"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0"/>
                  </a:lnTo>
                  <a:lnTo>
                    <a:pt x="5120" y="465"/>
                  </a:lnTo>
                  <a:lnTo>
                    <a:pt x="4358" y="48"/>
                  </a:lnTo>
                  <a:lnTo>
                    <a:pt x="4144" y="857"/>
                  </a:lnTo>
                  <a:lnTo>
                    <a:pt x="3430" y="3453"/>
                  </a:lnTo>
                  <a:lnTo>
                    <a:pt x="846" y="4120"/>
                  </a:lnTo>
                  <a:lnTo>
                    <a:pt x="1" y="4346"/>
                  </a:lnTo>
                  <a:lnTo>
                    <a:pt x="429" y="5072"/>
                  </a:lnTo>
                  <a:lnTo>
                    <a:pt x="1822" y="7394"/>
                  </a:lnTo>
                  <a:lnTo>
                    <a:pt x="477" y="9644"/>
                  </a:lnTo>
                  <a:lnTo>
                    <a:pt x="48" y="10371"/>
                  </a:lnTo>
                  <a:lnTo>
                    <a:pt x="894" y="10597"/>
                  </a:lnTo>
                  <a:lnTo>
                    <a:pt x="3561" y="11299"/>
                  </a:lnTo>
                  <a:lnTo>
                    <a:pt x="4239"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3"/>
            <p:cNvSpPr/>
            <p:nvPr/>
          </p:nvSpPr>
          <p:spPr>
            <a:xfrm>
              <a:off x="1729675" y="2673075"/>
              <a:ext cx="376250" cy="365550"/>
            </a:xfrm>
            <a:custGeom>
              <a:avLst/>
              <a:gdLst/>
              <a:ahLst/>
              <a:cxnLst/>
              <a:rect l="l" t="t" r="r" b="b"/>
              <a:pathLst>
                <a:path w="15050" h="14622" extrusionOk="0">
                  <a:moveTo>
                    <a:pt x="4882" y="1286"/>
                  </a:moveTo>
                  <a:lnTo>
                    <a:pt x="7108" y="2525"/>
                  </a:lnTo>
                  <a:lnTo>
                    <a:pt x="7108" y="6311"/>
                  </a:lnTo>
                  <a:lnTo>
                    <a:pt x="4263" y="3561"/>
                  </a:lnTo>
                  <a:lnTo>
                    <a:pt x="4882" y="1286"/>
                  </a:lnTo>
                  <a:close/>
                  <a:moveTo>
                    <a:pt x="10049" y="1251"/>
                  </a:moveTo>
                  <a:lnTo>
                    <a:pt x="10704" y="3656"/>
                  </a:lnTo>
                  <a:lnTo>
                    <a:pt x="7942" y="6335"/>
                  </a:lnTo>
                  <a:lnTo>
                    <a:pt x="7942" y="2429"/>
                  </a:lnTo>
                  <a:lnTo>
                    <a:pt x="7954" y="2429"/>
                  </a:lnTo>
                  <a:lnTo>
                    <a:pt x="10049" y="1251"/>
                  </a:lnTo>
                  <a:close/>
                  <a:moveTo>
                    <a:pt x="11395" y="4144"/>
                  </a:moveTo>
                  <a:lnTo>
                    <a:pt x="13728" y="4751"/>
                  </a:lnTo>
                  <a:lnTo>
                    <a:pt x="12442" y="6894"/>
                  </a:lnTo>
                  <a:lnTo>
                    <a:pt x="8525" y="6894"/>
                  </a:lnTo>
                  <a:lnTo>
                    <a:pt x="11395" y="4144"/>
                  </a:lnTo>
                  <a:close/>
                  <a:moveTo>
                    <a:pt x="3751" y="4227"/>
                  </a:moveTo>
                  <a:lnTo>
                    <a:pt x="6525" y="6906"/>
                  </a:lnTo>
                  <a:lnTo>
                    <a:pt x="2501" y="6906"/>
                  </a:lnTo>
                  <a:lnTo>
                    <a:pt x="1286" y="4870"/>
                  </a:lnTo>
                  <a:lnTo>
                    <a:pt x="3751" y="4227"/>
                  </a:lnTo>
                  <a:close/>
                  <a:moveTo>
                    <a:pt x="12549" y="7728"/>
                  </a:moveTo>
                  <a:lnTo>
                    <a:pt x="13776" y="9764"/>
                  </a:lnTo>
                  <a:lnTo>
                    <a:pt x="11299" y="10407"/>
                  </a:lnTo>
                  <a:lnTo>
                    <a:pt x="8525" y="7728"/>
                  </a:lnTo>
                  <a:close/>
                  <a:moveTo>
                    <a:pt x="6525" y="7716"/>
                  </a:moveTo>
                  <a:lnTo>
                    <a:pt x="3679" y="10466"/>
                  </a:lnTo>
                  <a:lnTo>
                    <a:pt x="1346" y="9859"/>
                  </a:lnTo>
                  <a:lnTo>
                    <a:pt x="2608" y="7716"/>
                  </a:lnTo>
                  <a:close/>
                  <a:moveTo>
                    <a:pt x="7954" y="8299"/>
                  </a:moveTo>
                  <a:lnTo>
                    <a:pt x="10799" y="11050"/>
                  </a:lnTo>
                  <a:lnTo>
                    <a:pt x="10168" y="13324"/>
                  </a:lnTo>
                  <a:lnTo>
                    <a:pt x="7954" y="12085"/>
                  </a:lnTo>
                  <a:lnTo>
                    <a:pt x="7954" y="8299"/>
                  </a:lnTo>
                  <a:close/>
                  <a:moveTo>
                    <a:pt x="7120" y="8287"/>
                  </a:moveTo>
                  <a:lnTo>
                    <a:pt x="7120" y="12193"/>
                  </a:lnTo>
                  <a:lnTo>
                    <a:pt x="7108" y="12193"/>
                  </a:lnTo>
                  <a:lnTo>
                    <a:pt x="5001" y="13371"/>
                  </a:lnTo>
                  <a:lnTo>
                    <a:pt x="4346" y="10966"/>
                  </a:lnTo>
                  <a:lnTo>
                    <a:pt x="7120" y="8287"/>
                  </a:lnTo>
                  <a:close/>
                  <a:moveTo>
                    <a:pt x="10585" y="1"/>
                  </a:moveTo>
                  <a:lnTo>
                    <a:pt x="9823" y="417"/>
                  </a:lnTo>
                  <a:lnTo>
                    <a:pt x="7430" y="1763"/>
                  </a:lnTo>
                  <a:lnTo>
                    <a:pt x="5120" y="465"/>
                  </a:lnTo>
                  <a:lnTo>
                    <a:pt x="4370" y="48"/>
                  </a:lnTo>
                  <a:lnTo>
                    <a:pt x="4144" y="870"/>
                  </a:lnTo>
                  <a:lnTo>
                    <a:pt x="3429" y="3453"/>
                  </a:lnTo>
                  <a:lnTo>
                    <a:pt x="857" y="4132"/>
                  </a:lnTo>
                  <a:lnTo>
                    <a:pt x="0" y="4346"/>
                  </a:lnTo>
                  <a:lnTo>
                    <a:pt x="429" y="5085"/>
                  </a:lnTo>
                  <a:lnTo>
                    <a:pt x="1822" y="7406"/>
                  </a:lnTo>
                  <a:lnTo>
                    <a:pt x="476" y="9645"/>
                  </a:lnTo>
                  <a:lnTo>
                    <a:pt x="48" y="10383"/>
                  </a:lnTo>
                  <a:lnTo>
                    <a:pt x="893" y="10597"/>
                  </a:lnTo>
                  <a:lnTo>
                    <a:pt x="3560" y="11300"/>
                  </a:lnTo>
                  <a:lnTo>
                    <a:pt x="4251" y="13800"/>
                  </a:lnTo>
                  <a:lnTo>
                    <a:pt x="4465" y="14621"/>
                  </a:lnTo>
                  <a:lnTo>
                    <a:pt x="5227" y="14205"/>
                  </a:lnTo>
                  <a:lnTo>
                    <a:pt x="7620" y="12859"/>
                  </a:lnTo>
                  <a:lnTo>
                    <a:pt x="9930" y="14157"/>
                  </a:lnTo>
                  <a:lnTo>
                    <a:pt x="10692" y="14574"/>
                  </a:lnTo>
                  <a:lnTo>
                    <a:pt x="10918" y="13752"/>
                  </a:lnTo>
                  <a:lnTo>
                    <a:pt x="11633" y="11169"/>
                  </a:lnTo>
                  <a:lnTo>
                    <a:pt x="14204" y="10502"/>
                  </a:lnTo>
                  <a:lnTo>
                    <a:pt x="15050" y="10276"/>
                  </a:lnTo>
                  <a:lnTo>
                    <a:pt x="14621" y="9549"/>
                  </a:lnTo>
                  <a:lnTo>
                    <a:pt x="13240" y="7228"/>
                  </a:lnTo>
                  <a:lnTo>
                    <a:pt x="14573" y="4977"/>
                  </a:lnTo>
                  <a:lnTo>
                    <a:pt x="15002" y="4251"/>
                  </a:lnTo>
                  <a:lnTo>
                    <a:pt x="14157" y="4025"/>
                  </a:lnTo>
                  <a:lnTo>
                    <a:pt x="11490" y="3322"/>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3"/>
            <p:cNvSpPr/>
            <p:nvPr/>
          </p:nvSpPr>
          <p:spPr>
            <a:xfrm>
              <a:off x="2108875" y="4134575"/>
              <a:ext cx="376275" cy="365525"/>
            </a:xfrm>
            <a:custGeom>
              <a:avLst/>
              <a:gdLst/>
              <a:ahLst/>
              <a:cxnLst/>
              <a:rect l="l" t="t" r="r" b="b"/>
              <a:pathLst>
                <a:path w="15051" h="14621" extrusionOk="0">
                  <a:moveTo>
                    <a:pt x="4882" y="1286"/>
                  </a:moveTo>
                  <a:lnTo>
                    <a:pt x="7097" y="2512"/>
                  </a:lnTo>
                  <a:lnTo>
                    <a:pt x="7097" y="6310"/>
                  </a:lnTo>
                  <a:lnTo>
                    <a:pt x="4263" y="3560"/>
                  </a:lnTo>
                  <a:lnTo>
                    <a:pt x="4882" y="1286"/>
                  </a:lnTo>
                  <a:close/>
                  <a:moveTo>
                    <a:pt x="10038" y="1238"/>
                  </a:moveTo>
                  <a:lnTo>
                    <a:pt x="10693" y="3632"/>
                  </a:lnTo>
                  <a:lnTo>
                    <a:pt x="7918" y="6310"/>
                  </a:lnTo>
                  <a:lnTo>
                    <a:pt x="7918" y="2417"/>
                  </a:lnTo>
                  <a:lnTo>
                    <a:pt x="7930" y="2417"/>
                  </a:lnTo>
                  <a:lnTo>
                    <a:pt x="10038" y="1238"/>
                  </a:lnTo>
                  <a:close/>
                  <a:moveTo>
                    <a:pt x="11371" y="4132"/>
                  </a:moveTo>
                  <a:lnTo>
                    <a:pt x="13705" y="4739"/>
                  </a:lnTo>
                  <a:lnTo>
                    <a:pt x="12431" y="6882"/>
                  </a:lnTo>
                  <a:lnTo>
                    <a:pt x="8514" y="6882"/>
                  </a:lnTo>
                  <a:lnTo>
                    <a:pt x="11371" y="4132"/>
                  </a:lnTo>
                  <a:close/>
                  <a:moveTo>
                    <a:pt x="3739" y="4215"/>
                  </a:moveTo>
                  <a:lnTo>
                    <a:pt x="6502" y="6894"/>
                  </a:lnTo>
                  <a:lnTo>
                    <a:pt x="2489" y="6894"/>
                  </a:lnTo>
                  <a:lnTo>
                    <a:pt x="1287" y="4858"/>
                  </a:lnTo>
                  <a:lnTo>
                    <a:pt x="3739" y="4215"/>
                  </a:lnTo>
                  <a:close/>
                  <a:moveTo>
                    <a:pt x="12550" y="7715"/>
                  </a:moveTo>
                  <a:lnTo>
                    <a:pt x="13764" y="9751"/>
                  </a:lnTo>
                  <a:lnTo>
                    <a:pt x="11300" y="10394"/>
                  </a:lnTo>
                  <a:lnTo>
                    <a:pt x="8526" y="7715"/>
                  </a:lnTo>
                  <a:close/>
                  <a:moveTo>
                    <a:pt x="6514" y="7715"/>
                  </a:moveTo>
                  <a:lnTo>
                    <a:pt x="3668" y="10466"/>
                  </a:lnTo>
                  <a:lnTo>
                    <a:pt x="1322" y="9859"/>
                  </a:lnTo>
                  <a:lnTo>
                    <a:pt x="2608" y="7715"/>
                  </a:lnTo>
                  <a:close/>
                  <a:moveTo>
                    <a:pt x="7930" y="8299"/>
                  </a:moveTo>
                  <a:lnTo>
                    <a:pt x="10776" y="11049"/>
                  </a:lnTo>
                  <a:lnTo>
                    <a:pt x="10157" y="13323"/>
                  </a:lnTo>
                  <a:lnTo>
                    <a:pt x="7930" y="12085"/>
                  </a:lnTo>
                  <a:lnTo>
                    <a:pt x="7930" y="8299"/>
                  </a:lnTo>
                  <a:close/>
                  <a:moveTo>
                    <a:pt x="7121" y="8299"/>
                  </a:moveTo>
                  <a:lnTo>
                    <a:pt x="7121" y="12192"/>
                  </a:lnTo>
                  <a:lnTo>
                    <a:pt x="7097" y="12192"/>
                  </a:lnTo>
                  <a:lnTo>
                    <a:pt x="5001" y="13371"/>
                  </a:lnTo>
                  <a:lnTo>
                    <a:pt x="4347" y="10978"/>
                  </a:lnTo>
                  <a:lnTo>
                    <a:pt x="7121" y="8299"/>
                  </a:lnTo>
                  <a:close/>
                  <a:moveTo>
                    <a:pt x="10585" y="0"/>
                  </a:moveTo>
                  <a:lnTo>
                    <a:pt x="9823" y="417"/>
                  </a:lnTo>
                  <a:lnTo>
                    <a:pt x="7430" y="1762"/>
                  </a:lnTo>
                  <a:lnTo>
                    <a:pt x="5120" y="465"/>
                  </a:lnTo>
                  <a:lnTo>
                    <a:pt x="4358" y="48"/>
                  </a:lnTo>
                  <a:lnTo>
                    <a:pt x="4144" y="869"/>
                  </a:lnTo>
                  <a:lnTo>
                    <a:pt x="3430" y="3453"/>
                  </a:lnTo>
                  <a:lnTo>
                    <a:pt x="846" y="4132"/>
                  </a:lnTo>
                  <a:lnTo>
                    <a:pt x="1" y="4346"/>
                  </a:lnTo>
                  <a:lnTo>
                    <a:pt x="429" y="5084"/>
                  </a:lnTo>
                  <a:lnTo>
                    <a:pt x="1822" y="7406"/>
                  </a:lnTo>
                  <a:lnTo>
                    <a:pt x="477" y="9644"/>
                  </a:lnTo>
                  <a:lnTo>
                    <a:pt x="48" y="10382"/>
                  </a:lnTo>
                  <a:lnTo>
                    <a:pt x="894" y="10597"/>
                  </a:lnTo>
                  <a:lnTo>
                    <a:pt x="3561" y="11299"/>
                  </a:lnTo>
                  <a:lnTo>
                    <a:pt x="4239"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3"/>
            <p:cNvSpPr/>
            <p:nvPr/>
          </p:nvSpPr>
          <p:spPr>
            <a:xfrm>
              <a:off x="2108875" y="4499800"/>
              <a:ext cx="376275" cy="365250"/>
            </a:xfrm>
            <a:custGeom>
              <a:avLst/>
              <a:gdLst/>
              <a:ahLst/>
              <a:cxnLst/>
              <a:rect l="l" t="t" r="r" b="b"/>
              <a:pathLst>
                <a:path w="15051" h="14610" extrusionOk="0">
                  <a:moveTo>
                    <a:pt x="4882" y="1286"/>
                  </a:moveTo>
                  <a:lnTo>
                    <a:pt x="7097" y="2524"/>
                  </a:lnTo>
                  <a:lnTo>
                    <a:pt x="7097" y="6322"/>
                  </a:lnTo>
                  <a:lnTo>
                    <a:pt x="4263" y="3572"/>
                  </a:lnTo>
                  <a:lnTo>
                    <a:pt x="4882" y="1286"/>
                  </a:lnTo>
                  <a:close/>
                  <a:moveTo>
                    <a:pt x="10038" y="1250"/>
                  </a:moveTo>
                  <a:lnTo>
                    <a:pt x="10693" y="3643"/>
                  </a:lnTo>
                  <a:lnTo>
                    <a:pt x="7918" y="6322"/>
                  </a:lnTo>
                  <a:lnTo>
                    <a:pt x="7918" y="2417"/>
                  </a:lnTo>
                  <a:lnTo>
                    <a:pt x="7930" y="2417"/>
                  </a:lnTo>
                  <a:lnTo>
                    <a:pt x="10038" y="1250"/>
                  </a:lnTo>
                  <a:close/>
                  <a:moveTo>
                    <a:pt x="3739" y="4203"/>
                  </a:moveTo>
                  <a:lnTo>
                    <a:pt x="6502" y="6882"/>
                  </a:lnTo>
                  <a:lnTo>
                    <a:pt x="2489" y="6882"/>
                  </a:lnTo>
                  <a:lnTo>
                    <a:pt x="1263" y="4846"/>
                  </a:lnTo>
                  <a:lnTo>
                    <a:pt x="3739" y="4203"/>
                  </a:lnTo>
                  <a:close/>
                  <a:moveTo>
                    <a:pt x="11383" y="4132"/>
                  </a:moveTo>
                  <a:lnTo>
                    <a:pt x="13729" y="4739"/>
                  </a:lnTo>
                  <a:lnTo>
                    <a:pt x="12443" y="6882"/>
                  </a:lnTo>
                  <a:lnTo>
                    <a:pt x="8526" y="6882"/>
                  </a:lnTo>
                  <a:lnTo>
                    <a:pt x="11383" y="4132"/>
                  </a:lnTo>
                  <a:close/>
                  <a:moveTo>
                    <a:pt x="12550" y="7715"/>
                  </a:moveTo>
                  <a:lnTo>
                    <a:pt x="13764" y="9763"/>
                  </a:lnTo>
                  <a:lnTo>
                    <a:pt x="11300" y="10394"/>
                  </a:lnTo>
                  <a:lnTo>
                    <a:pt x="8526" y="7715"/>
                  </a:lnTo>
                  <a:close/>
                  <a:moveTo>
                    <a:pt x="6514" y="7715"/>
                  </a:moveTo>
                  <a:lnTo>
                    <a:pt x="3668" y="10478"/>
                  </a:lnTo>
                  <a:lnTo>
                    <a:pt x="1322" y="9858"/>
                  </a:lnTo>
                  <a:lnTo>
                    <a:pt x="2608" y="7715"/>
                  </a:lnTo>
                  <a:close/>
                  <a:moveTo>
                    <a:pt x="7930" y="8287"/>
                  </a:moveTo>
                  <a:lnTo>
                    <a:pt x="10776" y="11037"/>
                  </a:lnTo>
                  <a:lnTo>
                    <a:pt x="10157" y="13311"/>
                  </a:lnTo>
                  <a:lnTo>
                    <a:pt x="7930" y="12085"/>
                  </a:lnTo>
                  <a:lnTo>
                    <a:pt x="7930" y="8287"/>
                  </a:lnTo>
                  <a:close/>
                  <a:moveTo>
                    <a:pt x="7121" y="8299"/>
                  </a:moveTo>
                  <a:lnTo>
                    <a:pt x="7121" y="12204"/>
                  </a:lnTo>
                  <a:lnTo>
                    <a:pt x="7097" y="12204"/>
                  </a:lnTo>
                  <a:lnTo>
                    <a:pt x="5001" y="13371"/>
                  </a:lnTo>
                  <a:lnTo>
                    <a:pt x="4347" y="10978"/>
                  </a:lnTo>
                  <a:lnTo>
                    <a:pt x="7121" y="8299"/>
                  </a:lnTo>
                  <a:close/>
                  <a:moveTo>
                    <a:pt x="10585" y="0"/>
                  </a:moveTo>
                  <a:lnTo>
                    <a:pt x="9823" y="405"/>
                  </a:lnTo>
                  <a:lnTo>
                    <a:pt x="7430" y="1750"/>
                  </a:lnTo>
                  <a:lnTo>
                    <a:pt x="5120" y="453"/>
                  </a:lnTo>
                  <a:lnTo>
                    <a:pt x="4358" y="36"/>
                  </a:lnTo>
                  <a:lnTo>
                    <a:pt x="4144" y="857"/>
                  </a:lnTo>
                  <a:lnTo>
                    <a:pt x="3430" y="3441"/>
                  </a:lnTo>
                  <a:lnTo>
                    <a:pt x="846" y="4120"/>
                  </a:lnTo>
                  <a:lnTo>
                    <a:pt x="1" y="4334"/>
                  </a:lnTo>
                  <a:lnTo>
                    <a:pt x="429" y="5072"/>
                  </a:lnTo>
                  <a:lnTo>
                    <a:pt x="1822" y="7394"/>
                  </a:lnTo>
                  <a:lnTo>
                    <a:pt x="477" y="9632"/>
                  </a:lnTo>
                  <a:lnTo>
                    <a:pt x="48" y="10370"/>
                  </a:lnTo>
                  <a:lnTo>
                    <a:pt x="894" y="10597"/>
                  </a:lnTo>
                  <a:lnTo>
                    <a:pt x="3561" y="11287"/>
                  </a:lnTo>
                  <a:lnTo>
                    <a:pt x="4239"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3"/>
            <p:cNvSpPr/>
            <p:nvPr/>
          </p:nvSpPr>
          <p:spPr>
            <a:xfrm>
              <a:off x="2108875" y="3038600"/>
              <a:ext cx="376275" cy="365250"/>
            </a:xfrm>
            <a:custGeom>
              <a:avLst/>
              <a:gdLst/>
              <a:ahLst/>
              <a:cxnLst/>
              <a:rect l="l" t="t" r="r" b="b"/>
              <a:pathLst>
                <a:path w="15051" h="14610" extrusionOk="0">
                  <a:moveTo>
                    <a:pt x="10050" y="1239"/>
                  </a:moveTo>
                  <a:lnTo>
                    <a:pt x="10705" y="3632"/>
                  </a:lnTo>
                  <a:lnTo>
                    <a:pt x="7930" y="6311"/>
                  </a:lnTo>
                  <a:lnTo>
                    <a:pt x="7930" y="2405"/>
                  </a:lnTo>
                  <a:lnTo>
                    <a:pt x="7954" y="2405"/>
                  </a:lnTo>
                  <a:lnTo>
                    <a:pt x="10050" y="1239"/>
                  </a:lnTo>
                  <a:close/>
                  <a:moveTo>
                    <a:pt x="4882" y="1274"/>
                  </a:moveTo>
                  <a:lnTo>
                    <a:pt x="7097" y="2513"/>
                  </a:lnTo>
                  <a:lnTo>
                    <a:pt x="7097" y="6323"/>
                  </a:lnTo>
                  <a:lnTo>
                    <a:pt x="4263" y="3560"/>
                  </a:lnTo>
                  <a:lnTo>
                    <a:pt x="4882" y="1274"/>
                  </a:lnTo>
                  <a:close/>
                  <a:moveTo>
                    <a:pt x="3751" y="4215"/>
                  </a:moveTo>
                  <a:lnTo>
                    <a:pt x="6525" y="6894"/>
                  </a:lnTo>
                  <a:lnTo>
                    <a:pt x="2501" y="6894"/>
                  </a:lnTo>
                  <a:lnTo>
                    <a:pt x="1287" y="4846"/>
                  </a:lnTo>
                  <a:lnTo>
                    <a:pt x="3751" y="4215"/>
                  </a:lnTo>
                  <a:close/>
                  <a:moveTo>
                    <a:pt x="11383" y="4132"/>
                  </a:moveTo>
                  <a:lnTo>
                    <a:pt x="13729" y="4751"/>
                  </a:lnTo>
                  <a:lnTo>
                    <a:pt x="12443" y="6894"/>
                  </a:lnTo>
                  <a:lnTo>
                    <a:pt x="8526" y="6894"/>
                  </a:lnTo>
                  <a:lnTo>
                    <a:pt x="11383" y="4132"/>
                  </a:lnTo>
                  <a:close/>
                  <a:moveTo>
                    <a:pt x="12550" y="7704"/>
                  </a:moveTo>
                  <a:lnTo>
                    <a:pt x="13764" y="9752"/>
                  </a:lnTo>
                  <a:lnTo>
                    <a:pt x="11300" y="10383"/>
                  </a:lnTo>
                  <a:lnTo>
                    <a:pt x="8526" y="7704"/>
                  </a:lnTo>
                  <a:close/>
                  <a:moveTo>
                    <a:pt x="6514" y="7704"/>
                  </a:moveTo>
                  <a:lnTo>
                    <a:pt x="3668" y="10478"/>
                  </a:lnTo>
                  <a:lnTo>
                    <a:pt x="1322" y="9871"/>
                  </a:lnTo>
                  <a:lnTo>
                    <a:pt x="2608" y="7704"/>
                  </a:lnTo>
                  <a:close/>
                  <a:moveTo>
                    <a:pt x="7954" y="8287"/>
                  </a:moveTo>
                  <a:lnTo>
                    <a:pt x="10788" y="11038"/>
                  </a:lnTo>
                  <a:lnTo>
                    <a:pt x="10169" y="13324"/>
                  </a:lnTo>
                  <a:lnTo>
                    <a:pt x="7954" y="12085"/>
                  </a:lnTo>
                  <a:lnTo>
                    <a:pt x="7954" y="8287"/>
                  </a:lnTo>
                  <a:close/>
                  <a:moveTo>
                    <a:pt x="7121" y="8287"/>
                  </a:moveTo>
                  <a:lnTo>
                    <a:pt x="7121" y="12192"/>
                  </a:lnTo>
                  <a:lnTo>
                    <a:pt x="7097" y="12192"/>
                  </a:lnTo>
                  <a:lnTo>
                    <a:pt x="5001" y="13359"/>
                  </a:lnTo>
                  <a:lnTo>
                    <a:pt x="4347"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1" y="7394"/>
                  </a:lnTo>
                  <a:lnTo>
                    <a:pt x="477" y="9644"/>
                  </a:lnTo>
                  <a:lnTo>
                    <a:pt x="48" y="10371"/>
                  </a:lnTo>
                  <a:lnTo>
                    <a:pt x="894" y="10597"/>
                  </a:lnTo>
                  <a:lnTo>
                    <a:pt x="3561" y="11299"/>
                  </a:lnTo>
                  <a:lnTo>
                    <a:pt x="4239" y="13800"/>
                  </a:lnTo>
                  <a:lnTo>
                    <a:pt x="4466" y="14609"/>
                  </a:lnTo>
                  <a:lnTo>
                    <a:pt x="5228" y="14193"/>
                  </a:lnTo>
                  <a:lnTo>
                    <a:pt x="7621" y="12859"/>
                  </a:lnTo>
                  <a:lnTo>
                    <a:pt x="9931" y="14157"/>
                  </a:lnTo>
                  <a:lnTo>
                    <a:pt x="10693" y="14574"/>
                  </a:lnTo>
                  <a:lnTo>
                    <a:pt x="10907" y="13752"/>
                  </a:lnTo>
                  <a:lnTo>
                    <a:pt x="11621" y="11157"/>
                  </a:lnTo>
                  <a:lnTo>
                    <a:pt x="14193" y="10490"/>
                  </a:lnTo>
                  <a:lnTo>
                    <a:pt x="15050" y="10264"/>
                  </a:lnTo>
                  <a:lnTo>
                    <a:pt x="14622" y="9537"/>
                  </a:lnTo>
                  <a:lnTo>
                    <a:pt x="13229" y="7216"/>
                  </a:lnTo>
                  <a:lnTo>
                    <a:pt x="14574" y="4965"/>
                  </a:lnTo>
                  <a:lnTo>
                    <a:pt x="15003" y="4239"/>
                  </a:lnTo>
                  <a:lnTo>
                    <a:pt x="14157" y="4013"/>
                  </a:lnTo>
                  <a:lnTo>
                    <a:pt x="11490" y="3322"/>
                  </a:lnTo>
                  <a:lnTo>
                    <a:pt x="10812"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3"/>
            <p:cNvSpPr/>
            <p:nvPr/>
          </p:nvSpPr>
          <p:spPr>
            <a:xfrm>
              <a:off x="1729675" y="3038600"/>
              <a:ext cx="376250" cy="365250"/>
            </a:xfrm>
            <a:custGeom>
              <a:avLst/>
              <a:gdLst/>
              <a:ahLst/>
              <a:cxnLst/>
              <a:rect l="l" t="t" r="r" b="b"/>
              <a:pathLst>
                <a:path w="15050" h="14610" extrusionOk="0">
                  <a:moveTo>
                    <a:pt x="10049" y="1239"/>
                  </a:moveTo>
                  <a:lnTo>
                    <a:pt x="10704" y="3632"/>
                  </a:lnTo>
                  <a:lnTo>
                    <a:pt x="7942" y="6311"/>
                  </a:lnTo>
                  <a:lnTo>
                    <a:pt x="7942" y="2405"/>
                  </a:lnTo>
                  <a:lnTo>
                    <a:pt x="7954" y="2405"/>
                  </a:lnTo>
                  <a:lnTo>
                    <a:pt x="10049" y="1239"/>
                  </a:lnTo>
                  <a:close/>
                  <a:moveTo>
                    <a:pt x="4882" y="1274"/>
                  </a:moveTo>
                  <a:lnTo>
                    <a:pt x="7108" y="2513"/>
                  </a:lnTo>
                  <a:lnTo>
                    <a:pt x="7108" y="6323"/>
                  </a:lnTo>
                  <a:lnTo>
                    <a:pt x="4263" y="3560"/>
                  </a:lnTo>
                  <a:lnTo>
                    <a:pt x="4882" y="1274"/>
                  </a:lnTo>
                  <a:close/>
                  <a:moveTo>
                    <a:pt x="3751" y="4215"/>
                  </a:moveTo>
                  <a:lnTo>
                    <a:pt x="6525" y="6894"/>
                  </a:lnTo>
                  <a:lnTo>
                    <a:pt x="2501" y="6894"/>
                  </a:lnTo>
                  <a:lnTo>
                    <a:pt x="1286" y="4846"/>
                  </a:lnTo>
                  <a:lnTo>
                    <a:pt x="3751" y="4215"/>
                  </a:lnTo>
                  <a:close/>
                  <a:moveTo>
                    <a:pt x="11395" y="4132"/>
                  </a:moveTo>
                  <a:lnTo>
                    <a:pt x="13728" y="4751"/>
                  </a:lnTo>
                  <a:lnTo>
                    <a:pt x="12442" y="6894"/>
                  </a:lnTo>
                  <a:lnTo>
                    <a:pt x="8525" y="6894"/>
                  </a:lnTo>
                  <a:lnTo>
                    <a:pt x="11395" y="4132"/>
                  </a:lnTo>
                  <a:close/>
                  <a:moveTo>
                    <a:pt x="12549" y="7704"/>
                  </a:moveTo>
                  <a:lnTo>
                    <a:pt x="13752" y="9752"/>
                  </a:lnTo>
                  <a:lnTo>
                    <a:pt x="11299" y="10383"/>
                  </a:lnTo>
                  <a:lnTo>
                    <a:pt x="8537" y="7704"/>
                  </a:lnTo>
                  <a:close/>
                  <a:moveTo>
                    <a:pt x="6525" y="7704"/>
                  </a:moveTo>
                  <a:lnTo>
                    <a:pt x="3667" y="10478"/>
                  </a:lnTo>
                  <a:lnTo>
                    <a:pt x="1334" y="9871"/>
                  </a:lnTo>
                  <a:lnTo>
                    <a:pt x="2608" y="7704"/>
                  </a:lnTo>
                  <a:close/>
                  <a:moveTo>
                    <a:pt x="7954" y="8287"/>
                  </a:moveTo>
                  <a:lnTo>
                    <a:pt x="10799" y="11038"/>
                  </a:lnTo>
                  <a:lnTo>
                    <a:pt x="10168" y="13324"/>
                  </a:lnTo>
                  <a:lnTo>
                    <a:pt x="7954" y="12085"/>
                  </a:lnTo>
                  <a:lnTo>
                    <a:pt x="7954"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18" y="13752"/>
                  </a:lnTo>
                  <a:lnTo>
                    <a:pt x="11633" y="11157"/>
                  </a:lnTo>
                  <a:lnTo>
                    <a:pt x="14204" y="10490"/>
                  </a:lnTo>
                  <a:lnTo>
                    <a:pt x="15050" y="10264"/>
                  </a:lnTo>
                  <a:lnTo>
                    <a:pt x="14621" y="9537"/>
                  </a:lnTo>
                  <a:lnTo>
                    <a:pt x="13240" y="7216"/>
                  </a:lnTo>
                  <a:lnTo>
                    <a:pt x="14573"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3"/>
            <p:cNvSpPr/>
            <p:nvPr/>
          </p:nvSpPr>
          <p:spPr>
            <a:xfrm>
              <a:off x="1350450" y="846675"/>
              <a:ext cx="376275" cy="365525"/>
            </a:xfrm>
            <a:custGeom>
              <a:avLst/>
              <a:gdLst/>
              <a:ahLst/>
              <a:cxnLst/>
              <a:rect l="l" t="t" r="r" b="b"/>
              <a:pathLst>
                <a:path w="15051" h="14621" extrusionOk="0">
                  <a:moveTo>
                    <a:pt x="10050" y="1238"/>
                  </a:moveTo>
                  <a:lnTo>
                    <a:pt x="10704" y="3631"/>
                  </a:lnTo>
                  <a:lnTo>
                    <a:pt x="7942" y="6310"/>
                  </a:lnTo>
                  <a:lnTo>
                    <a:pt x="7942" y="2417"/>
                  </a:lnTo>
                  <a:lnTo>
                    <a:pt x="7954" y="2417"/>
                  </a:lnTo>
                  <a:lnTo>
                    <a:pt x="10050" y="1238"/>
                  </a:lnTo>
                  <a:close/>
                  <a:moveTo>
                    <a:pt x="4882" y="1298"/>
                  </a:moveTo>
                  <a:lnTo>
                    <a:pt x="7109" y="2536"/>
                  </a:lnTo>
                  <a:lnTo>
                    <a:pt x="7109" y="6322"/>
                  </a:lnTo>
                  <a:lnTo>
                    <a:pt x="4263" y="3572"/>
                  </a:lnTo>
                  <a:lnTo>
                    <a:pt x="4882" y="1298"/>
                  </a:lnTo>
                  <a:close/>
                  <a:moveTo>
                    <a:pt x="3739" y="4215"/>
                  </a:moveTo>
                  <a:lnTo>
                    <a:pt x="6513" y="6894"/>
                  </a:lnTo>
                  <a:lnTo>
                    <a:pt x="2489" y="6894"/>
                  </a:lnTo>
                  <a:lnTo>
                    <a:pt x="1275" y="4858"/>
                  </a:lnTo>
                  <a:lnTo>
                    <a:pt x="3739" y="4215"/>
                  </a:lnTo>
                  <a:close/>
                  <a:moveTo>
                    <a:pt x="11383" y="4131"/>
                  </a:moveTo>
                  <a:lnTo>
                    <a:pt x="13717" y="4751"/>
                  </a:lnTo>
                  <a:lnTo>
                    <a:pt x="12455" y="6894"/>
                  </a:lnTo>
                  <a:lnTo>
                    <a:pt x="8537" y="6894"/>
                  </a:lnTo>
                  <a:lnTo>
                    <a:pt x="11383" y="4131"/>
                  </a:lnTo>
                  <a:close/>
                  <a:moveTo>
                    <a:pt x="12550" y="7715"/>
                  </a:moveTo>
                  <a:lnTo>
                    <a:pt x="13776" y="9751"/>
                  </a:lnTo>
                  <a:lnTo>
                    <a:pt x="11300" y="10394"/>
                  </a:lnTo>
                  <a:lnTo>
                    <a:pt x="8537" y="7715"/>
                  </a:lnTo>
                  <a:close/>
                  <a:moveTo>
                    <a:pt x="6513" y="7727"/>
                  </a:moveTo>
                  <a:lnTo>
                    <a:pt x="3668" y="10477"/>
                  </a:lnTo>
                  <a:lnTo>
                    <a:pt x="1322" y="9870"/>
                  </a:lnTo>
                  <a:lnTo>
                    <a:pt x="2596" y="7727"/>
                  </a:lnTo>
                  <a:close/>
                  <a:moveTo>
                    <a:pt x="7942" y="8287"/>
                  </a:moveTo>
                  <a:lnTo>
                    <a:pt x="10788" y="11049"/>
                  </a:lnTo>
                  <a:lnTo>
                    <a:pt x="10157" y="13323"/>
                  </a:lnTo>
                  <a:lnTo>
                    <a:pt x="7942" y="12085"/>
                  </a:lnTo>
                  <a:lnTo>
                    <a:pt x="7942" y="8287"/>
                  </a:lnTo>
                  <a:close/>
                  <a:moveTo>
                    <a:pt x="7121" y="8287"/>
                  </a:moveTo>
                  <a:lnTo>
                    <a:pt x="7121" y="12192"/>
                  </a:lnTo>
                  <a:lnTo>
                    <a:pt x="7109" y="12192"/>
                  </a:lnTo>
                  <a:lnTo>
                    <a:pt x="5013" y="13371"/>
                  </a:lnTo>
                  <a:lnTo>
                    <a:pt x="4358" y="10966"/>
                  </a:lnTo>
                  <a:lnTo>
                    <a:pt x="7121" y="8287"/>
                  </a:lnTo>
                  <a:close/>
                  <a:moveTo>
                    <a:pt x="10573" y="0"/>
                  </a:moveTo>
                  <a:lnTo>
                    <a:pt x="9835" y="417"/>
                  </a:lnTo>
                  <a:lnTo>
                    <a:pt x="7430" y="1762"/>
                  </a:lnTo>
                  <a:lnTo>
                    <a:pt x="5132" y="464"/>
                  </a:lnTo>
                  <a:lnTo>
                    <a:pt x="4370" y="48"/>
                  </a:lnTo>
                  <a:lnTo>
                    <a:pt x="4144" y="869"/>
                  </a:lnTo>
                  <a:lnTo>
                    <a:pt x="3430" y="3453"/>
                  </a:lnTo>
                  <a:lnTo>
                    <a:pt x="858" y="4120"/>
                  </a:lnTo>
                  <a:lnTo>
                    <a:pt x="1" y="4346"/>
                  </a:lnTo>
                  <a:lnTo>
                    <a:pt x="441" y="5072"/>
                  </a:lnTo>
                  <a:lnTo>
                    <a:pt x="1822" y="7394"/>
                  </a:lnTo>
                  <a:lnTo>
                    <a:pt x="477" y="9644"/>
                  </a:lnTo>
                  <a:lnTo>
                    <a:pt x="48" y="10370"/>
                  </a:lnTo>
                  <a:lnTo>
                    <a:pt x="894" y="10597"/>
                  </a:lnTo>
                  <a:lnTo>
                    <a:pt x="3561" y="11299"/>
                  </a:lnTo>
                  <a:lnTo>
                    <a:pt x="4251" y="13799"/>
                  </a:lnTo>
                  <a:lnTo>
                    <a:pt x="4466" y="14621"/>
                  </a:lnTo>
                  <a:lnTo>
                    <a:pt x="5228" y="14204"/>
                  </a:lnTo>
                  <a:lnTo>
                    <a:pt x="7633" y="12859"/>
                  </a:lnTo>
                  <a:lnTo>
                    <a:pt x="9930" y="14157"/>
                  </a:lnTo>
                  <a:lnTo>
                    <a:pt x="10692" y="14573"/>
                  </a:lnTo>
                  <a:lnTo>
                    <a:pt x="10919" y="13752"/>
                  </a:lnTo>
                  <a:lnTo>
                    <a:pt x="11633" y="11168"/>
                  </a:lnTo>
                  <a:lnTo>
                    <a:pt x="14205" y="10489"/>
                  </a:lnTo>
                  <a:lnTo>
                    <a:pt x="15050" y="10275"/>
                  </a:lnTo>
                  <a:lnTo>
                    <a:pt x="14622" y="9537"/>
                  </a:lnTo>
                  <a:lnTo>
                    <a:pt x="13240" y="7215"/>
                  </a:lnTo>
                  <a:lnTo>
                    <a:pt x="14574" y="4965"/>
                  </a:lnTo>
                  <a:lnTo>
                    <a:pt x="15014" y="4227"/>
                  </a:lnTo>
                  <a:lnTo>
                    <a:pt x="14157" y="4000"/>
                  </a:lnTo>
                  <a:lnTo>
                    <a:pt x="11502" y="3310"/>
                  </a:lnTo>
                  <a:lnTo>
                    <a:pt x="10812" y="798"/>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3"/>
            <p:cNvSpPr/>
            <p:nvPr/>
          </p:nvSpPr>
          <p:spPr>
            <a:xfrm>
              <a:off x="1729675" y="1211600"/>
              <a:ext cx="376250" cy="365525"/>
            </a:xfrm>
            <a:custGeom>
              <a:avLst/>
              <a:gdLst/>
              <a:ahLst/>
              <a:cxnLst/>
              <a:rect l="l" t="t" r="r" b="b"/>
              <a:pathLst>
                <a:path w="15050" h="14621" extrusionOk="0">
                  <a:moveTo>
                    <a:pt x="4882" y="1298"/>
                  </a:moveTo>
                  <a:lnTo>
                    <a:pt x="7108" y="2536"/>
                  </a:lnTo>
                  <a:lnTo>
                    <a:pt x="7108" y="6334"/>
                  </a:lnTo>
                  <a:lnTo>
                    <a:pt x="4263" y="3572"/>
                  </a:lnTo>
                  <a:lnTo>
                    <a:pt x="4882" y="1298"/>
                  </a:lnTo>
                  <a:close/>
                  <a:moveTo>
                    <a:pt x="10049" y="1250"/>
                  </a:moveTo>
                  <a:lnTo>
                    <a:pt x="10704" y="3655"/>
                  </a:lnTo>
                  <a:lnTo>
                    <a:pt x="7942" y="6334"/>
                  </a:lnTo>
                  <a:lnTo>
                    <a:pt x="7942" y="2429"/>
                  </a:lnTo>
                  <a:lnTo>
                    <a:pt x="7954" y="2429"/>
                  </a:lnTo>
                  <a:lnTo>
                    <a:pt x="10049" y="1250"/>
                  </a:lnTo>
                  <a:close/>
                  <a:moveTo>
                    <a:pt x="3739" y="4227"/>
                  </a:moveTo>
                  <a:lnTo>
                    <a:pt x="6513" y="6906"/>
                  </a:lnTo>
                  <a:lnTo>
                    <a:pt x="2489" y="6906"/>
                  </a:lnTo>
                  <a:lnTo>
                    <a:pt x="1274" y="4870"/>
                  </a:lnTo>
                  <a:lnTo>
                    <a:pt x="3739" y="4227"/>
                  </a:lnTo>
                  <a:close/>
                  <a:moveTo>
                    <a:pt x="11395" y="4155"/>
                  </a:moveTo>
                  <a:lnTo>
                    <a:pt x="13728" y="4763"/>
                  </a:lnTo>
                  <a:lnTo>
                    <a:pt x="12442" y="6906"/>
                  </a:lnTo>
                  <a:lnTo>
                    <a:pt x="8525" y="6906"/>
                  </a:lnTo>
                  <a:lnTo>
                    <a:pt x="11395" y="4155"/>
                  </a:lnTo>
                  <a:close/>
                  <a:moveTo>
                    <a:pt x="12549" y="7727"/>
                  </a:moveTo>
                  <a:lnTo>
                    <a:pt x="13776" y="9763"/>
                  </a:lnTo>
                  <a:lnTo>
                    <a:pt x="11299" y="10406"/>
                  </a:lnTo>
                  <a:lnTo>
                    <a:pt x="8537" y="7727"/>
                  </a:lnTo>
                  <a:close/>
                  <a:moveTo>
                    <a:pt x="6525" y="7739"/>
                  </a:moveTo>
                  <a:lnTo>
                    <a:pt x="3667" y="10501"/>
                  </a:lnTo>
                  <a:lnTo>
                    <a:pt x="1334" y="9882"/>
                  </a:lnTo>
                  <a:lnTo>
                    <a:pt x="2608" y="7739"/>
                  </a:lnTo>
                  <a:close/>
                  <a:moveTo>
                    <a:pt x="7942" y="8311"/>
                  </a:moveTo>
                  <a:lnTo>
                    <a:pt x="10775" y="11061"/>
                  </a:lnTo>
                  <a:lnTo>
                    <a:pt x="10156" y="13335"/>
                  </a:lnTo>
                  <a:lnTo>
                    <a:pt x="7942" y="12097"/>
                  </a:lnTo>
                  <a:lnTo>
                    <a:pt x="7942" y="8311"/>
                  </a:lnTo>
                  <a:close/>
                  <a:moveTo>
                    <a:pt x="7120" y="8311"/>
                  </a:moveTo>
                  <a:lnTo>
                    <a:pt x="7120" y="12204"/>
                  </a:lnTo>
                  <a:lnTo>
                    <a:pt x="7108" y="12204"/>
                  </a:lnTo>
                  <a:lnTo>
                    <a:pt x="5001" y="13383"/>
                  </a:lnTo>
                  <a:lnTo>
                    <a:pt x="4346" y="10989"/>
                  </a:lnTo>
                  <a:lnTo>
                    <a:pt x="7120" y="8311"/>
                  </a:lnTo>
                  <a:close/>
                  <a:moveTo>
                    <a:pt x="10585" y="0"/>
                  </a:moveTo>
                  <a:lnTo>
                    <a:pt x="9823" y="417"/>
                  </a:lnTo>
                  <a:lnTo>
                    <a:pt x="7430" y="1762"/>
                  </a:lnTo>
                  <a:lnTo>
                    <a:pt x="5120" y="464"/>
                  </a:lnTo>
                  <a:lnTo>
                    <a:pt x="4358" y="48"/>
                  </a:lnTo>
                  <a:lnTo>
                    <a:pt x="4144" y="869"/>
                  </a:lnTo>
                  <a:lnTo>
                    <a:pt x="3429" y="3453"/>
                  </a:lnTo>
                  <a:lnTo>
                    <a:pt x="846" y="4120"/>
                  </a:lnTo>
                  <a:lnTo>
                    <a:pt x="0" y="4346"/>
                  </a:lnTo>
                  <a:lnTo>
                    <a:pt x="429" y="5072"/>
                  </a:lnTo>
                  <a:lnTo>
                    <a:pt x="1822" y="7394"/>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18" y="13752"/>
                  </a:lnTo>
                  <a:lnTo>
                    <a:pt x="11633" y="11168"/>
                  </a:lnTo>
                  <a:lnTo>
                    <a:pt x="14204" y="10489"/>
                  </a:lnTo>
                  <a:lnTo>
                    <a:pt x="15050" y="10275"/>
                  </a:lnTo>
                  <a:lnTo>
                    <a:pt x="14621" y="9537"/>
                  </a:lnTo>
                  <a:lnTo>
                    <a:pt x="13240" y="7227"/>
                  </a:lnTo>
                  <a:lnTo>
                    <a:pt x="14573"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3"/>
            <p:cNvSpPr/>
            <p:nvPr/>
          </p:nvSpPr>
          <p:spPr>
            <a:xfrm>
              <a:off x="1350450" y="1942325"/>
              <a:ext cx="376275" cy="365550"/>
            </a:xfrm>
            <a:custGeom>
              <a:avLst/>
              <a:gdLst/>
              <a:ahLst/>
              <a:cxnLst/>
              <a:rect l="l" t="t" r="r" b="b"/>
              <a:pathLst>
                <a:path w="15051" h="14622" extrusionOk="0">
                  <a:moveTo>
                    <a:pt x="4882" y="1299"/>
                  </a:moveTo>
                  <a:lnTo>
                    <a:pt x="7109" y="2537"/>
                  </a:lnTo>
                  <a:lnTo>
                    <a:pt x="7109" y="6335"/>
                  </a:lnTo>
                  <a:lnTo>
                    <a:pt x="4263" y="3573"/>
                  </a:lnTo>
                  <a:lnTo>
                    <a:pt x="4882" y="1299"/>
                  </a:lnTo>
                  <a:close/>
                  <a:moveTo>
                    <a:pt x="10050" y="1251"/>
                  </a:moveTo>
                  <a:lnTo>
                    <a:pt x="10704" y="3656"/>
                  </a:lnTo>
                  <a:lnTo>
                    <a:pt x="7942" y="6335"/>
                  </a:lnTo>
                  <a:lnTo>
                    <a:pt x="7942" y="2430"/>
                  </a:lnTo>
                  <a:lnTo>
                    <a:pt x="7954" y="2430"/>
                  </a:lnTo>
                  <a:lnTo>
                    <a:pt x="10050" y="1251"/>
                  </a:lnTo>
                  <a:close/>
                  <a:moveTo>
                    <a:pt x="11395" y="4144"/>
                  </a:moveTo>
                  <a:lnTo>
                    <a:pt x="13729" y="4751"/>
                  </a:lnTo>
                  <a:lnTo>
                    <a:pt x="12455" y="6895"/>
                  </a:lnTo>
                  <a:lnTo>
                    <a:pt x="8537" y="6895"/>
                  </a:lnTo>
                  <a:lnTo>
                    <a:pt x="11395" y="4144"/>
                  </a:lnTo>
                  <a:close/>
                  <a:moveTo>
                    <a:pt x="3739" y="4228"/>
                  </a:moveTo>
                  <a:lnTo>
                    <a:pt x="6513" y="6906"/>
                  </a:lnTo>
                  <a:lnTo>
                    <a:pt x="2489" y="6906"/>
                  </a:lnTo>
                  <a:lnTo>
                    <a:pt x="1275" y="4870"/>
                  </a:lnTo>
                  <a:lnTo>
                    <a:pt x="3739" y="4228"/>
                  </a:lnTo>
                  <a:close/>
                  <a:moveTo>
                    <a:pt x="12550" y="7728"/>
                  </a:moveTo>
                  <a:lnTo>
                    <a:pt x="13776" y="9764"/>
                  </a:lnTo>
                  <a:lnTo>
                    <a:pt x="11300" y="10407"/>
                  </a:lnTo>
                  <a:lnTo>
                    <a:pt x="8537" y="7728"/>
                  </a:lnTo>
                  <a:close/>
                  <a:moveTo>
                    <a:pt x="6525" y="7728"/>
                  </a:moveTo>
                  <a:lnTo>
                    <a:pt x="3668" y="10478"/>
                  </a:lnTo>
                  <a:lnTo>
                    <a:pt x="1334" y="9871"/>
                  </a:lnTo>
                  <a:lnTo>
                    <a:pt x="2608" y="7728"/>
                  </a:lnTo>
                  <a:close/>
                  <a:moveTo>
                    <a:pt x="7942" y="8311"/>
                  </a:moveTo>
                  <a:lnTo>
                    <a:pt x="10788" y="11062"/>
                  </a:lnTo>
                  <a:lnTo>
                    <a:pt x="10157" y="13336"/>
                  </a:lnTo>
                  <a:lnTo>
                    <a:pt x="7942" y="12109"/>
                  </a:lnTo>
                  <a:lnTo>
                    <a:pt x="7942" y="8311"/>
                  </a:lnTo>
                  <a:close/>
                  <a:moveTo>
                    <a:pt x="7121" y="8311"/>
                  </a:moveTo>
                  <a:lnTo>
                    <a:pt x="7121" y="12205"/>
                  </a:lnTo>
                  <a:lnTo>
                    <a:pt x="7109" y="12205"/>
                  </a:lnTo>
                  <a:lnTo>
                    <a:pt x="5013" y="13383"/>
                  </a:lnTo>
                  <a:lnTo>
                    <a:pt x="4358" y="10990"/>
                  </a:lnTo>
                  <a:lnTo>
                    <a:pt x="7121" y="8311"/>
                  </a:lnTo>
                  <a:close/>
                  <a:moveTo>
                    <a:pt x="10585" y="1"/>
                  </a:moveTo>
                  <a:lnTo>
                    <a:pt x="9823" y="418"/>
                  </a:lnTo>
                  <a:lnTo>
                    <a:pt x="7430" y="1763"/>
                  </a:lnTo>
                  <a:lnTo>
                    <a:pt x="5120" y="465"/>
                  </a:lnTo>
                  <a:lnTo>
                    <a:pt x="4370" y="48"/>
                  </a:lnTo>
                  <a:lnTo>
                    <a:pt x="4144" y="870"/>
                  </a:lnTo>
                  <a:lnTo>
                    <a:pt x="3430" y="3454"/>
                  </a:lnTo>
                  <a:lnTo>
                    <a:pt x="858" y="4132"/>
                  </a:lnTo>
                  <a:lnTo>
                    <a:pt x="1" y="4347"/>
                  </a:lnTo>
                  <a:lnTo>
                    <a:pt x="441" y="5085"/>
                  </a:lnTo>
                  <a:lnTo>
                    <a:pt x="1822" y="7406"/>
                  </a:lnTo>
                  <a:lnTo>
                    <a:pt x="477" y="9645"/>
                  </a:lnTo>
                  <a:lnTo>
                    <a:pt x="48" y="10383"/>
                  </a:lnTo>
                  <a:lnTo>
                    <a:pt x="894" y="10597"/>
                  </a:lnTo>
                  <a:lnTo>
                    <a:pt x="3561" y="11300"/>
                  </a:lnTo>
                  <a:lnTo>
                    <a:pt x="4251" y="13800"/>
                  </a:lnTo>
                  <a:lnTo>
                    <a:pt x="4466" y="14622"/>
                  </a:lnTo>
                  <a:lnTo>
                    <a:pt x="5228" y="14205"/>
                  </a:lnTo>
                  <a:lnTo>
                    <a:pt x="7621" y="12860"/>
                  </a:lnTo>
                  <a:lnTo>
                    <a:pt x="9930" y="14157"/>
                  </a:lnTo>
                  <a:lnTo>
                    <a:pt x="10692" y="14574"/>
                  </a:lnTo>
                  <a:lnTo>
                    <a:pt x="10919" y="13753"/>
                  </a:lnTo>
                  <a:lnTo>
                    <a:pt x="11633" y="11169"/>
                  </a:lnTo>
                  <a:lnTo>
                    <a:pt x="14205" y="10502"/>
                  </a:lnTo>
                  <a:lnTo>
                    <a:pt x="15050" y="10276"/>
                  </a:lnTo>
                  <a:lnTo>
                    <a:pt x="14622" y="9550"/>
                  </a:lnTo>
                  <a:lnTo>
                    <a:pt x="13240" y="7228"/>
                  </a:lnTo>
                  <a:lnTo>
                    <a:pt x="14574" y="4978"/>
                  </a:lnTo>
                  <a:lnTo>
                    <a:pt x="15003" y="4251"/>
                  </a:lnTo>
                  <a:lnTo>
                    <a:pt x="14157" y="4025"/>
                  </a:lnTo>
                  <a:lnTo>
                    <a:pt x="11502" y="3323"/>
                  </a:lnTo>
                  <a:lnTo>
                    <a:pt x="10812"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3"/>
            <p:cNvSpPr/>
            <p:nvPr/>
          </p:nvSpPr>
          <p:spPr>
            <a:xfrm>
              <a:off x="1350450" y="2307850"/>
              <a:ext cx="376275" cy="365250"/>
            </a:xfrm>
            <a:custGeom>
              <a:avLst/>
              <a:gdLst/>
              <a:ahLst/>
              <a:cxnLst/>
              <a:rect l="l" t="t" r="r" b="b"/>
              <a:pathLst>
                <a:path w="15051" h="14610" extrusionOk="0">
                  <a:moveTo>
                    <a:pt x="4882" y="1298"/>
                  </a:moveTo>
                  <a:lnTo>
                    <a:pt x="7109" y="2525"/>
                  </a:lnTo>
                  <a:lnTo>
                    <a:pt x="7109" y="6323"/>
                  </a:lnTo>
                  <a:lnTo>
                    <a:pt x="4263" y="3573"/>
                  </a:lnTo>
                  <a:lnTo>
                    <a:pt x="4882" y="1298"/>
                  </a:lnTo>
                  <a:close/>
                  <a:moveTo>
                    <a:pt x="10050" y="1251"/>
                  </a:moveTo>
                  <a:lnTo>
                    <a:pt x="10704" y="3644"/>
                  </a:lnTo>
                  <a:lnTo>
                    <a:pt x="7942" y="6323"/>
                  </a:lnTo>
                  <a:lnTo>
                    <a:pt x="7942" y="2430"/>
                  </a:lnTo>
                  <a:lnTo>
                    <a:pt x="7954" y="2430"/>
                  </a:lnTo>
                  <a:lnTo>
                    <a:pt x="10050" y="1251"/>
                  </a:lnTo>
                  <a:close/>
                  <a:moveTo>
                    <a:pt x="11395" y="4132"/>
                  </a:moveTo>
                  <a:lnTo>
                    <a:pt x="13729" y="4751"/>
                  </a:lnTo>
                  <a:lnTo>
                    <a:pt x="12455" y="6894"/>
                  </a:lnTo>
                  <a:lnTo>
                    <a:pt x="8537" y="6894"/>
                  </a:lnTo>
                  <a:lnTo>
                    <a:pt x="11395" y="4132"/>
                  </a:lnTo>
                  <a:close/>
                  <a:moveTo>
                    <a:pt x="3739" y="4227"/>
                  </a:moveTo>
                  <a:lnTo>
                    <a:pt x="6513" y="6906"/>
                  </a:lnTo>
                  <a:lnTo>
                    <a:pt x="2489" y="6906"/>
                  </a:lnTo>
                  <a:lnTo>
                    <a:pt x="1275" y="4870"/>
                  </a:lnTo>
                  <a:lnTo>
                    <a:pt x="3739" y="4227"/>
                  </a:lnTo>
                  <a:close/>
                  <a:moveTo>
                    <a:pt x="12550" y="7728"/>
                  </a:moveTo>
                  <a:lnTo>
                    <a:pt x="13776" y="9764"/>
                  </a:lnTo>
                  <a:lnTo>
                    <a:pt x="11300" y="10407"/>
                  </a:lnTo>
                  <a:lnTo>
                    <a:pt x="8537" y="7728"/>
                  </a:lnTo>
                  <a:close/>
                  <a:moveTo>
                    <a:pt x="6525" y="7728"/>
                  </a:moveTo>
                  <a:lnTo>
                    <a:pt x="3668" y="10478"/>
                  </a:lnTo>
                  <a:lnTo>
                    <a:pt x="1334" y="9871"/>
                  </a:lnTo>
                  <a:lnTo>
                    <a:pt x="2608" y="7728"/>
                  </a:lnTo>
                  <a:close/>
                  <a:moveTo>
                    <a:pt x="7942" y="8299"/>
                  </a:moveTo>
                  <a:lnTo>
                    <a:pt x="10788" y="11062"/>
                  </a:lnTo>
                  <a:lnTo>
                    <a:pt x="10157" y="13336"/>
                  </a:lnTo>
                  <a:lnTo>
                    <a:pt x="7942" y="12097"/>
                  </a:lnTo>
                  <a:lnTo>
                    <a:pt x="7942" y="8299"/>
                  </a:lnTo>
                  <a:close/>
                  <a:moveTo>
                    <a:pt x="7121" y="8299"/>
                  </a:moveTo>
                  <a:lnTo>
                    <a:pt x="7121" y="12205"/>
                  </a:lnTo>
                  <a:lnTo>
                    <a:pt x="7109" y="12205"/>
                  </a:lnTo>
                  <a:lnTo>
                    <a:pt x="5013" y="13383"/>
                  </a:lnTo>
                  <a:lnTo>
                    <a:pt x="4358" y="10978"/>
                  </a:lnTo>
                  <a:lnTo>
                    <a:pt x="7121"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4" y="10597"/>
                  </a:lnTo>
                  <a:lnTo>
                    <a:pt x="3561" y="11300"/>
                  </a:lnTo>
                  <a:lnTo>
                    <a:pt x="4251" y="13800"/>
                  </a:lnTo>
                  <a:lnTo>
                    <a:pt x="4466" y="14610"/>
                  </a:lnTo>
                  <a:lnTo>
                    <a:pt x="5228" y="14193"/>
                  </a:lnTo>
                  <a:lnTo>
                    <a:pt x="7621" y="12859"/>
                  </a:lnTo>
                  <a:lnTo>
                    <a:pt x="9930" y="14145"/>
                  </a:lnTo>
                  <a:lnTo>
                    <a:pt x="10692" y="14574"/>
                  </a:lnTo>
                  <a:lnTo>
                    <a:pt x="10919" y="13752"/>
                  </a:lnTo>
                  <a:lnTo>
                    <a:pt x="11633" y="11157"/>
                  </a:lnTo>
                  <a:lnTo>
                    <a:pt x="14205" y="10490"/>
                  </a:lnTo>
                  <a:lnTo>
                    <a:pt x="15050" y="10264"/>
                  </a:lnTo>
                  <a:lnTo>
                    <a:pt x="14622" y="9538"/>
                  </a:lnTo>
                  <a:lnTo>
                    <a:pt x="13240" y="7216"/>
                  </a:lnTo>
                  <a:lnTo>
                    <a:pt x="14574" y="4966"/>
                  </a:lnTo>
                  <a:lnTo>
                    <a:pt x="15003" y="4239"/>
                  </a:lnTo>
                  <a:lnTo>
                    <a:pt x="14157" y="4013"/>
                  </a:lnTo>
                  <a:lnTo>
                    <a:pt x="11502" y="3322"/>
                  </a:lnTo>
                  <a:lnTo>
                    <a:pt x="10812"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3"/>
            <p:cNvSpPr/>
            <p:nvPr/>
          </p:nvSpPr>
          <p:spPr>
            <a:xfrm>
              <a:off x="1350750" y="2673075"/>
              <a:ext cx="375975" cy="365550"/>
            </a:xfrm>
            <a:custGeom>
              <a:avLst/>
              <a:gdLst/>
              <a:ahLst/>
              <a:cxnLst/>
              <a:rect l="l" t="t" r="r" b="b"/>
              <a:pathLst>
                <a:path w="15039" h="14622" extrusionOk="0">
                  <a:moveTo>
                    <a:pt x="4882" y="1286"/>
                  </a:moveTo>
                  <a:lnTo>
                    <a:pt x="7097" y="2525"/>
                  </a:lnTo>
                  <a:lnTo>
                    <a:pt x="7097" y="6311"/>
                  </a:lnTo>
                  <a:lnTo>
                    <a:pt x="4251" y="3561"/>
                  </a:lnTo>
                  <a:lnTo>
                    <a:pt x="4882" y="1286"/>
                  </a:lnTo>
                  <a:close/>
                  <a:moveTo>
                    <a:pt x="10038" y="1251"/>
                  </a:moveTo>
                  <a:lnTo>
                    <a:pt x="10692" y="3656"/>
                  </a:lnTo>
                  <a:lnTo>
                    <a:pt x="7930" y="6335"/>
                  </a:lnTo>
                  <a:lnTo>
                    <a:pt x="7930" y="2429"/>
                  </a:lnTo>
                  <a:lnTo>
                    <a:pt x="7942" y="2429"/>
                  </a:lnTo>
                  <a:lnTo>
                    <a:pt x="10038" y="1251"/>
                  </a:lnTo>
                  <a:close/>
                  <a:moveTo>
                    <a:pt x="11383" y="4144"/>
                  </a:moveTo>
                  <a:lnTo>
                    <a:pt x="13717" y="4751"/>
                  </a:lnTo>
                  <a:lnTo>
                    <a:pt x="12443" y="6894"/>
                  </a:lnTo>
                  <a:lnTo>
                    <a:pt x="8525" y="6894"/>
                  </a:lnTo>
                  <a:lnTo>
                    <a:pt x="11383" y="4144"/>
                  </a:lnTo>
                  <a:close/>
                  <a:moveTo>
                    <a:pt x="3751" y="4227"/>
                  </a:moveTo>
                  <a:lnTo>
                    <a:pt x="6513" y="6906"/>
                  </a:lnTo>
                  <a:lnTo>
                    <a:pt x="2501" y="6906"/>
                  </a:lnTo>
                  <a:lnTo>
                    <a:pt x="1275" y="4870"/>
                  </a:lnTo>
                  <a:lnTo>
                    <a:pt x="3751" y="4227"/>
                  </a:lnTo>
                  <a:close/>
                  <a:moveTo>
                    <a:pt x="12538" y="7728"/>
                  </a:moveTo>
                  <a:lnTo>
                    <a:pt x="13764" y="9764"/>
                  </a:lnTo>
                  <a:lnTo>
                    <a:pt x="11288" y="10407"/>
                  </a:lnTo>
                  <a:lnTo>
                    <a:pt x="8525" y="7728"/>
                  </a:lnTo>
                  <a:close/>
                  <a:moveTo>
                    <a:pt x="6513" y="7716"/>
                  </a:moveTo>
                  <a:lnTo>
                    <a:pt x="3668" y="10466"/>
                  </a:lnTo>
                  <a:lnTo>
                    <a:pt x="1334" y="9859"/>
                  </a:lnTo>
                  <a:lnTo>
                    <a:pt x="2596" y="7716"/>
                  </a:lnTo>
                  <a:close/>
                  <a:moveTo>
                    <a:pt x="7942" y="8299"/>
                  </a:moveTo>
                  <a:lnTo>
                    <a:pt x="10788" y="11050"/>
                  </a:lnTo>
                  <a:lnTo>
                    <a:pt x="10157" y="13324"/>
                  </a:lnTo>
                  <a:lnTo>
                    <a:pt x="7942" y="12085"/>
                  </a:lnTo>
                  <a:lnTo>
                    <a:pt x="7942" y="8299"/>
                  </a:lnTo>
                  <a:close/>
                  <a:moveTo>
                    <a:pt x="7109" y="8287"/>
                  </a:moveTo>
                  <a:lnTo>
                    <a:pt x="7109" y="12193"/>
                  </a:lnTo>
                  <a:lnTo>
                    <a:pt x="7097" y="12193"/>
                  </a:lnTo>
                  <a:lnTo>
                    <a:pt x="5001" y="13371"/>
                  </a:lnTo>
                  <a:lnTo>
                    <a:pt x="4346" y="10966"/>
                  </a:lnTo>
                  <a:lnTo>
                    <a:pt x="7109" y="8287"/>
                  </a:lnTo>
                  <a:close/>
                  <a:moveTo>
                    <a:pt x="10573" y="1"/>
                  </a:moveTo>
                  <a:lnTo>
                    <a:pt x="9823" y="417"/>
                  </a:lnTo>
                  <a:lnTo>
                    <a:pt x="7418"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49" y="11300"/>
                  </a:lnTo>
                  <a:lnTo>
                    <a:pt x="4239" y="13800"/>
                  </a:lnTo>
                  <a:lnTo>
                    <a:pt x="4465" y="14621"/>
                  </a:lnTo>
                  <a:lnTo>
                    <a:pt x="5216" y="14205"/>
                  </a:lnTo>
                  <a:lnTo>
                    <a:pt x="7621" y="12859"/>
                  </a:lnTo>
                  <a:lnTo>
                    <a:pt x="9918" y="14157"/>
                  </a:lnTo>
                  <a:lnTo>
                    <a:pt x="10680" y="14574"/>
                  </a:lnTo>
                  <a:lnTo>
                    <a:pt x="10907" y="13752"/>
                  </a:lnTo>
                  <a:lnTo>
                    <a:pt x="11621" y="11169"/>
                  </a:lnTo>
                  <a:lnTo>
                    <a:pt x="14193" y="10502"/>
                  </a:lnTo>
                  <a:lnTo>
                    <a:pt x="15038" y="10276"/>
                  </a:lnTo>
                  <a:lnTo>
                    <a:pt x="14610" y="9549"/>
                  </a:lnTo>
                  <a:lnTo>
                    <a:pt x="13228" y="7228"/>
                  </a:lnTo>
                  <a:lnTo>
                    <a:pt x="14562" y="4977"/>
                  </a:lnTo>
                  <a:lnTo>
                    <a:pt x="15002" y="4251"/>
                  </a:lnTo>
                  <a:lnTo>
                    <a:pt x="14145" y="4025"/>
                  </a:lnTo>
                  <a:lnTo>
                    <a:pt x="11490" y="3322"/>
                  </a:lnTo>
                  <a:lnTo>
                    <a:pt x="10800"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3"/>
            <p:cNvSpPr/>
            <p:nvPr/>
          </p:nvSpPr>
          <p:spPr>
            <a:xfrm>
              <a:off x="1729675" y="3769350"/>
              <a:ext cx="376250" cy="365250"/>
            </a:xfrm>
            <a:custGeom>
              <a:avLst/>
              <a:gdLst/>
              <a:ahLst/>
              <a:cxnLst/>
              <a:rect l="l" t="t" r="r" b="b"/>
              <a:pathLst>
                <a:path w="15050" h="14610" extrusionOk="0">
                  <a:moveTo>
                    <a:pt x="4882" y="1274"/>
                  </a:moveTo>
                  <a:lnTo>
                    <a:pt x="7108" y="2512"/>
                  </a:lnTo>
                  <a:lnTo>
                    <a:pt x="7108" y="6311"/>
                  </a:lnTo>
                  <a:lnTo>
                    <a:pt x="4263" y="3560"/>
                  </a:lnTo>
                  <a:lnTo>
                    <a:pt x="4882" y="1274"/>
                  </a:lnTo>
                  <a:close/>
                  <a:moveTo>
                    <a:pt x="10037" y="1238"/>
                  </a:moveTo>
                  <a:lnTo>
                    <a:pt x="10692" y="3632"/>
                  </a:lnTo>
                  <a:lnTo>
                    <a:pt x="7918" y="6311"/>
                  </a:lnTo>
                  <a:lnTo>
                    <a:pt x="7918" y="2405"/>
                  </a:lnTo>
                  <a:lnTo>
                    <a:pt x="7942" y="2405"/>
                  </a:lnTo>
                  <a:lnTo>
                    <a:pt x="10037" y="1238"/>
                  </a:lnTo>
                  <a:close/>
                  <a:moveTo>
                    <a:pt x="3739" y="4215"/>
                  </a:moveTo>
                  <a:lnTo>
                    <a:pt x="6513" y="6894"/>
                  </a:lnTo>
                  <a:lnTo>
                    <a:pt x="2489" y="6894"/>
                  </a:lnTo>
                  <a:lnTo>
                    <a:pt x="1286" y="4846"/>
                  </a:lnTo>
                  <a:lnTo>
                    <a:pt x="3739" y="4215"/>
                  </a:lnTo>
                  <a:close/>
                  <a:moveTo>
                    <a:pt x="11371" y="4132"/>
                  </a:moveTo>
                  <a:lnTo>
                    <a:pt x="13716" y="4751"/>
                  </a:lnTo>
                  <a:lnTo>
                    <a:pt x="12430" y="6894"/>
                  </a:lnTo>
                  <a:lnTo>
                    <a:pt x="8513" y="6894"/>
                  </a:lnTo>
                  <a:lnTo>
                    <a:pt x="11371" y="4132"/>
                  </a:lnTo>
                  <a:close/>
                  <a:moveTo>
                    <a:pt x="12549" y="7704"/>
                  </a:moveTo>
                  <a:lnTo>
                    <a:pt x="13776" y="9751"/>
                  </a:lnTo>
                  <a:lnTo>
                    <a:pt x="11299" y="10382"/>
                  </a:lnTo>
                  <a:lnTo>
                    <a:pt x="8525" y="7704"/>
                  </a:lnTo>
                  <a:close/>
                  <a:moveTo>
                    <a:pt x="6525" y="7704"/>
                  </a:moveTo>
                  <a:lnTo>
                    <a:pt x="3667" y="10466"/>
                  </a:lnTo>
                  <a:lnTo>
                    <a:pt x="1334" y="9847"/>
                  </a:lnTo>
                  <a:lnTo>
                    <a:pt x="2608" y="7704"/>
                  </a:lnTo>
                  <a:close/>
                  <a:moveTo>
                    <a:pt x="7942" y="8287"/>
                  </a:moveTo>
                  <a:lnTo>
                    <a:pt x="10775" y="11037"/>
                  </a:lnTo>
                  <a:lnTo>
                    <a:pt x="10156" y="13323"/>
                  </a:lnTo>
                  <a:lnTo>
                    <a:pt x="7942" y="12085"/>
                  </a:lnTo>
                  <a:lnTo>
                    <a:pt x="7942" y="8287"/>
                  </a:lnTo>
                  <a:close/>
                  <a:moveTo>
                    <a:pt x="7120" y="8287"/>
                  </a:moveTo>
                  <a:lnTo>
                    <a:pt x="7120" y="12192"/>
                  </a:lnTo>
                  <a:lnTo>
                    <a:pt x="7108" y="12192"/>
                  </a:lnTo>
                  <a:lnTo>
                    <a:pt x="5001"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7" y="4120"/>
                  </a:lnTo>
                  <a:lnTo>
                    <a:pt x="0" y="4346"/>
                  </a:lnTo>
                  <a:lnTo>
                    <a:pt x="441" y="5072"/>
                  </a:lnTo>
                  <a:lnTo>
                    <a:pt x="1822" y="7394"/>
                  </a:lnTo>
                  <a:lnTo>
                    <a:pt x="476"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3"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3"/>
            <p:cNvSpPr/>
            <p:nvPr/>
          </p:nvSpPr>
          <p:spPr>
            <a:xfrm>
              <a:off x="1729675" y="4134575"/>
              <a:ext cx="376250" cy="365525"/>
            </a:xfrm>
            <a:custGeom>
              <a:avLst/>
              <a:gdLst/>
              <a:ahLst/>
              <a:cxnLst/>
              <a:rect l="l" t="t" r="r" b="b"/>
              <a:pathLst>
                <a:path w="15050" h="14621" extrusionOk="0">
                  <a:moveTo>
                    <a:pt x="4882" y="1286"/>
                  </a:moveTo>
                  <a:lnTo>
                    <a:pt x="7108" y="2512"/>
                  </a:lnTo>
                  <a:lnTo>
                    <a:pt x="7108" y="6310"/>
                  </a:lnTo>
                  <a:lnTo>
                    <a:pt x="4263" y="3560"/>
                  </a:lnTo>
                  <a:lnTo>
                    <a:pt x="4882" y="1286"/>
                  </a:lnTo>
                  <a:close/>
                  <a:moveTo>
                    <a:pt x="10037" y="1238"/>
                  </a:moveTo>
                  <a:lnTo>
                    <a:pt x="10692" y="3632"/>
                  </a:lnTo>
                  <a:lnTo>
                    <a:pt x="7918" y="6310"/>
                  </a:lnTo>
                  <a:lnTo>
                    <a:pt x="7918" y="2417"/>
                  </a:lnTo>
                  <a:lnTo>
                    <a:pt x="7942" y="2417"/>
                  </a:lnTo>
                  <a:lnTo>
                    <a:pt x="10037" y="1238"/>
                  </a:lnTo>
                  <a:close/>
                  <a:moveTo>
                    <a:pt x="11371" y="4132"/>
                  </a:moveTo>
                  <a:lnTo>
                    <a:pt x="13716" y="4739"/>
                  </a:lnTo>
                  <a:lnTo>
                    <a:pt x="12430" y="6882"/>
                  </a:lnTo>
                  <a:lnTo>
                    <a:pt x="8513" y="6882"/>
                  </a:lnTo>
                  <a:lnTo>
                    <a:pt x="11371" y="4132"/>
                  </a:lnTo>
                  <a:close/>
                  <a:moveTo>
                    <a:pt x="3739" y="4215"/>
                  </a:moveTo>
                  <a:lnTo>
                    <a:pt x="6513" y="6894"/>
                  </a:lnTo>
                  <a:lnTo>
                    <a:pt x="2489" y="6894"/>
                  </a:lnTo>
                  <a:lnTo>
                    <a:pt x="1274" y="4858"/>
                  </a:lnTo>
                  <a:lnTo>
                    <a:pt x="3739" y="4215"/>
                  </a:lnTo>
                  <a:close/>
                  <a:moveTo>
                    <a:pt x="12549" y="7715"/>
                  </a:moveTo>
                  <a:lnTo>
                    <a:pt x="13776" y="9751"/>
                  </a:lnTo>
                  <a:lnTo>
                    <a:pt x="11299" y="10394"/>
                  </a:lnTo>
                  <a:lnTo>
                    <a:pt x="8525" y="7715"/>
                  </a:lnTo>
                  <a:close/>
                  <a:moveTo>
                    <a:pt x="6525" y="7715"/>
                  </a:moveTo>
                  <a:lnTo>
                    <a:pt x="3667" y="10466"/>
                  </a:lnTo>
                  <a:lnTo>
                    <a:pt x="1334" y="9859"/>
                  </a:lnTo>
                  <a:lnTo>
                    <a:pt x="2608" y="7715"/>
                  </a:lnTo>
                  <a:close/>
                  <a:moveTo>
                    <a:pt x="7942" y="8299"/>
                  </a:moveTo>
                  <a:lnTo>
                    <a:pt x="10775" y="11049"/>
                  </a:lnTo>
                  <a:lnTo>
                    <a:pt x="10156" y="13323"/>
                  </a:lnTo>
                  <a:lnTo>
                    <a:pt x="7942" y="12085"/>
                  </a:lnTo>
                  <a:lnTo>
                    <a:pt x="7942" y="8299"/>
                  </a:lnTo>
                  <a:close/>
                  <a:moveTo>
                    <a:pt x="7120" y="8299"/>
                  </a:moveTo>
                  <a:lnTo>
                    <a:pt x="7120" y="12192"/>
                  </a:lnTo>
                  <a:lnTo>
                    <a:pt x="7108" y="12192"/>
                  </a:lnTo>
                  <a:lnTo>
                    <a:pt x="5001"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7" y="4132"/>
                  </a:lnTo>
                  <a:lnTo>
                    <a:pt x="0" y="4346"/>
                  </a:lnTo>
                  <a:lnTo>
                    <a:pt x="441" y="5084"/>
                  </a:lnTo>
                  <a:lnTo>
                    <a:pt x="1822" y="7406"/>
                  </a:lnTo>
                  <a:lnTo>
                    <a:pt x="476"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3"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3"/>
            <p:cNvSpPr/>
            <p:nvPr/>
          </p:nvSpPr>
          <p:spPr>
            <a:xfrm>
              <a:off x="1729675" y="4499800"/>
              <a:ext cx="376250" cy="365250"/>
            </a:xfrm>
            <a:custGeom>
              <a:avLst/>
              <a:gdLst/>
              <a:ahLst/>
              <a:cxnLst/>
              <a:rect l="l" t="t" r="r" b="b"/>
              <a:pathLst>
                <a:path w="15050" h="14610" extrusionOk="0">
                  <a:moveTo>
                    <a:pt x="4882" y="1286"/>
                  </a:moveTo>
                  <a:lnTo>
                    <a:pt x="7108" y="2524"/>
                  </a:lnTo>
                  <a:lnTo>
                    <a:pt x="7108" y="6322"/>
                  </a:lnTo>
                  <a:lnTo>
                    <a:pt x="4263" y="3572"/>
                  </a:lnTo>
                  <a:lnTo>
                    <a:pt x="4882" y="1286"/>
                  </a:lnTo>
                  <a:close/>
                  <a:moveTo>
                    <a:pt x="10049" y="1250"/>
                  </a:moveTo>
                  <a:lnTo>
                    <a:pt x="10704" y="3643"/>
                  </a:lnTo>
                  <a:lnTo>
                    <a:pt x="7942" y="6322"/>
                  </a:lnTo>
                  <a:lnTo>
                    <a:pt x="7942" y="2417"/>
                  </a:lnTo>
                  <a:lnTo>
                    <a:pt x="7954" y="2417"/>
                  </a:lnTo>
                  <a:lnTo>
                    <a:pt x="10049" y="1250"/>
                  </a:lnTo>
                  <a:close/>
                  <a:moveTo>
                    <a:pt x="3739" y="4203"/>
                  </a:moveTo>
                  <a:lnTo>
                    <a:pt x="6513" y="6882"/>
                  </a:lnTo>
                  <a:lnTo>
                    <a:pt x="2489" y="6882"/>
                  </a:lnTo>
                  <a:lnTo>
                    <a:pt x="1274" y="4846"/>
                  </a:lnTo>
                  <a:lnTo>
                    <a:pt x="3739" y="4203"/>
                  </a:lnTo>
                  <a:close/>
                  <a:moveTo>
                    <a:pt x="11395" y="4132"/>
                  </a:moveTo>
                  <a:lnTo>
                    <a:pt x="13728" y="4739"/>
                  </a:lnTo>
                  <a:lnTo>
                    <a:pt x="12442" y="6882"/>
                  </a:lnTo>
                  <a:lnTo>
                    <a:pt x="8525" y="6882"/>
                  </a:lnTo>
                  <a:lnTo>
                    <a:pt x="11395" y="4132"/>
                  </a:lnTo>
                  <a:close/>
                  <a:moveTo>
                    <a:pt x="12549" y="7715"/>
                  </a:moveTo>
                  <a:lnTo>
                    <a:pt x="13776" y="9763"/>
                  </a:lnTo>
                  <a:lnTo>
                    <a:pt x="11299" y="10394"/>
                  </a:lnTo>
                  <a:lnTo>
                    <a:pt x="8525"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01"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7" y="4120"/>
                  </a:lnTo>
                  <a:lnTo>
                    <a:pt x="0" y="4334"/>
                  </a:lnTo>
                  <a:lnTo>
                    <a:pt x="441" y="5072"/>
                  </a:lnTo>
                  <a:lnTo>
                    <a:pt x="1822" y="7394"/>
                  </a:lnTo>
                  <a:lnTo>
                    <a:pt x="476"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3" y="4965"/>
                  </a:lnTo>
                  <a:lnTo>
                    <a:pt x="15002" y="4239"/>
                  </a:lnTo>
                  <a:lnTo>
                    <a:pt x="14157" y="4012"/>
                  </a:lnTo>
                  <a:lnTo>
                    <a:pt x="11490" y="3310"/>
                  </a:lnTo>
                  <a:lnTo>
                    <a:pt x="10811"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3"/>
            <p:cNvSpPr/>
            <p:nvPr/>
          </p:nvSpPr>
          <p:spPr>
            <a:xfrm>
              <a:off x="1350750" y="4499800"/>
              <a:ext cx="375975" cy="365250"/>
            </a:xfrm>
            <a:custGeom>
              <a:avLst/>
              <a:gdLst/>
              <a:ahLst/>
              <a:cxnLst/>
              <a:rect l="l" t="t" r="r" b="b"/>
              <a:pathLst>
                <a:path w="15039" h="14610" extrusionOk="0">
                  <a:moveTo>
                    <a:pt x="4882" y="1286"/>
                  </a:moveTo>
                  <a:lnTo>
                    <a:pt x="7097" y="2524"/>
                  </a:lnTo>
                  <a:lnTo>
                    <a:pt x="7097" y="6322"/>
                  </a:lnTo>
                  <a:lnTo>
                    <a:pt x="4251" y="3572"/>
                  </a:lnTo>
                  <a:lnTo>
                    <a:pt x="4882" y="1286"/>
                  </a:lnTo>
                  <a:close/>
                  <a:moveTo>
                    <a:pt x="10038" y="1250"/>
                  </a:moveTo>
                  <a:lnTo>
                    <a:pt x="10692" y="3643"/>
                  </a:lnTo>
                  <a:lnTo>
                    <a:pt x="7930" y="6322"/>
                  </a:lnTo>
                  <a:lnTo>
                    <a:pt x="7930" y="2417"/>
                  </a:lnTo>
                  <a:lnTo>
                    <a:pt x="7942" y="2417"/>
                  </a:lnTo>
                  <a:lnTo>
                    <a:pt x="10038" y="1250"/>
                  </a:lnTo>
                  <a:close/>
                  <a:moveTo>
                    <a:pt x="3727" y="4203"/>
                  </a:moveTo>
                  <a:lnTo>
                    <a:pt x="6501" y="6882"/>
                  </a:lnTo>
                  <a:lnTo>
                    <a:pt x="2477" y="6882"/>
                  </a:lnTo>
                  <a:lnTo>
                    <a:pt x="1263" y="4846"/>
                  </a:lnTo>
                  <a:lnTo>
                    <a:pt x="3727" y="4203"/>
                  </a:lnTo>
                  <a:close/>
                  <a:moveTo>
                    <a:pt x="11383" y="4132"/>
                  </a:moveTo>
                  <a:lnTo>
                    <a:pt x="13717" y="4739"/>
                  </a:lnTo>
                  <a:lnTo>
                    <a:pt x="12443" y="6882"/>
                  </a:lnTo>
                  <a:lnTo>
                    <a:pt x="8525" y="6882"/>
                  </a:lnTo>
                  <a:lnTo>
                    <a:pt x="11383" y="4132"/>
                  </a:lnTo>
                  <a:close/>
                  <a:moveTo>
                    <a:pt x="12538" y="7715"/>
                  </a:moveTo>
                  <a:lnTo>
                    <a:pt x="13764" y="9763"/>
                  </a:lnTo>
                  <a:lnTo>
                    <a:pt x="11288" y="10394"/>
                  </a:lnTo>
                  <a:lnTo>
                    <a:pt x="8525" y="7715"/>
                  </a:lnTo>
                  <a:close/>
                  <a:moveTo>
                    <a:pt x="6501" y="7715"/>
                  </a:moveTo>
                  <a:lnTo>
                    <a:pt x="3656" y="10478"/>
                  </a:lnTo>
                  <a:lnTo>
                    <a:pt x="1310" y="9858"/>
                  </a:lnTo>
                  <a:lnTo>
                    <a:pt x="2584"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36" y="10370"/>
                  </a:lnTo>
                  <a:lnTo>
                    <a:pt x="894" y="10597"/>
                  </a:lnTo>
                  <a:lnTo>
                    <a:pt x="3549" y="11287"/>
                  </a:lnTo>
                  <a:lnTo>
                    <a:pt x="4239" y="13788"/>
                  </a:lnTo>
                  <a:lnTo>
                    <a:pt x="4465" y="14609"/>
                  </a:lnTo>
                  <a:lnTo>
                    <a:pt x="5216" y="14192"/>
                  </a:lnTo>
                  <a:lnTo>
                    <a:pt x="7621" y="12859"/>
                  </a:lnTo>
                  <a:lnTo>
                    <a:pt x="9918" y="14145"/>
                  </a:lnTo>
                  <a:lnTo>
                    <a:pt x="10680" y="14561"/>
                  </a:lnTo>
                  <a:lnTo>
                    <a:pt x="10907" y="13752"/>
                  </a:lnTo>
                  <a:lnTo>
                    <a:pt x="11621" y="11156"/>
                  </a:lnTo>
                  <a:lnTo>
                    <a:pt x="14193" y="10489"/>
                  </a:lnTo>
                  <a:lnTo>
                    <a:pt x="15038" y="10263"/>
                  </a:lnTo>
                  <a:lnTo>
                    <a:pt x="14610" y="9537"/>
                  </a:lnTo>
                  <a:lnTo>
                    <a:pt x="13228" y="7215"/>
                  </a:lnTo>
                  <a:lnTo>
                    <a:pt x="14562" y="4965"/>
                  </a:lnTo>
                  <a:lnTo>
                    <a:pt x="15002" y="4239"/>
                  </a:lnTo>
                  <a:lnTo>
                    <a:pt x="14145" y="4012"/>
                  </a:lnTo>
                  <a:lnTo>
                    <a:pt x="11490" y="3310"/>
                  </a:lnTo>
                  <a:lnTo>
                    <a:pt x="10800" y="810"/>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3"/>
            <p:cNvSpPr/>
            <p:nvPr/>
          </p:nvSpPr>
          <p:spPr>
            <a:xfrm>
              <a:off x="5139025" y="1577100"/>
              <a:ext cx="376250" cy="365250"/>
            </a:xfrm>
            <a:custGeom>
              <a:avLst/>
              <a:gdLst/>
              <a:ahLst/>
              <a:cxnLst/>
              <a:rect l="l" t="t" r="r" b="b"/>
              <a:pathLst>
                <a:path w="15050" h="14610" extrusionOk="0">
                  <a:moveTo>
                    <a:pt x="4882" y="1299"/>
                  </a:moveTo>
                  <a:lnTo>
                    <a:pt x="7097" y="2525"/>
                  </a:lnTo>
                  <a:lnTo>
                    <a:pt x="7097" y="6323"/>
                  </a:lnTo>
                  <a:lnTo>
                    <a:pt x="4263" y="3573"/>
                  </a:lnTo>
                  <a:lnTo>
                    <a:pt x="4882" y="1299"/>
                  </a:lnTo>
                  <a:close/>
                  <a:moveTo>
                    <a:pt x="10049" y="1251"/>
                  </a:moveTo>
                  <a:lnTo>
                    <a:pt x="10704" y="3644"/>
                  </a:lnTo>
                  <a:lnTo>
                    <a:pt x="7930" y="6323"/>
                  </a:lnTo>
                  <a:lnTo>
                    <a:pt x="7930" y="2430"/>
                  </a:lnTo>
                  <a:lnTo>
                    <a:pt x="7954" y="2430"/>
                  </a:lnTo>
                  <a:lnTo>
                    <a:pt x="10049" y="1251"/>
                  </a:lnTo>
                  <a:close/>
                  <a:moveTo>
                    <a:pt x="3751" y="4228"/>
                  </a:moveTo>
                  <a:lnTo>
                    <a:pt x="6513" y="6906"/>
                  </a:lnTo>
                  <a:lnTo>
                    <a:pt x="2501" y="6906"/>
                  </a:lnTo>
                  <a:lnTo>
                    <a:pt x="1286" y="4871"/>
                  </a:lnTo>
                  <a:lnTo>
                    <a:pt x="3751" y="4228"/>
                  </a:lnTo>
                  <a:close/>
                  <a:moveTo>
                    <a:pt x="11383" y="4156"/>
                  </a:moveTo>
                  <a:lnTo>
                    <a:pt x="13728" y="4763"/>
                  </a:lnTo>
                  <a:lnTo>
                    <a:pt x="12442" y="6906"/>
                  </a:lnTo>
                  <a:lnTo>
                    <a:pt x="8525" y="6906"/>
                  </a:lnTo>
                  <a:lnTo>
                    <a:pt x="11383" y="4156"/>
                  </a:lnTo>
                  <a:close/>
                  <a:moveTo>
                    <a:pt x="12562" y="7728"/>
                  </a:moveTo>
                  <a:lnTo>
                    <a:pt x="13788" y="9764"/>
                  </a:lnTo>
                  <a:lnTo>
                    <a:pt x="11311" y="10407"/>
                  </a:lnTo>
                  <a:lnTo>
                    <a:pt x="8549" y="7728"/>
                  </a:lnTo>
                  <a:close/>
                  <a:moveTo>
                    <a:pt x="6513" y="7704"/>
                  </a:moveTo>
                  <a:lnTo>
                    <a:pt x="3668" y="10478"/>
                  </a:lnTo>
                  <a:lnTo>
                    <a:pt x="1322" y="9859"/>
                  </a:lnTo>
                  <a:lnTo>
                    <a:pt x="2608" y="7704"/>
                  </a:lnTo>
                  <a:close/>
                  <a:moveTo>
                    <a:pt x="7954" y="8300"/>
                  </a:moveTo>
                  <a:lnTo>
                    <a:pt x="10787" y="11050"/>
                  </a:lnTo>
                  <a:lnTo>
                    <a:pt x="10168" y="13336"/>
                  </a:lnTo>
                  <a:lnTo>
                    <a:pt x="7954" y="12098"/>
                  </a:lnTo>
                  <a:lnTo>
                    <a:pt x="7954" y="8300"/>
                  </a:lnTo>
                  <a:close/>
                  <a:moveTo>
                    <a:pt x="7120" y="8300"/>
                  </a:moveTo>
                  <a:lnTo>
                    <a:pt x="7120" y="12205"/>
                  </a:lnTo>
                  <a:lnTo>
                    <a:pt x="7097" y="12205"/>
                  </a:lnTo>
                  <a:lnTo>
                    <a:pt x="5001" y="13383"/>
                  </a:lnTo>
                  <a:lnTo>
                    <a:pt x="4346" y="10978"/>
                  </a:lnTo>
                  <a:lnTo>
                    <a:pt x="7120" y="8300"/>
                  </a:lnTo>
                  <a:close/>
                  <a:moveTo>
                    <a:pt x="10585" y="1"/>
                  </a:moveTo>
                  <a:lnTo>
                    <a:pt x="9823" y="418"/>
                  </a:lnTo>
                  <a:lnTo>
                    <a:pt x="7430" y="1751"/>
                  </a:lnTo>
                  <a:lnTo>
                    <a:pt x="5120" y="465"/>
                  </a:lnTo>
                  <a:lnTo>
                    <a:pt x="4358" y="49"/>
                  </a:lnTo>
                  <a:lnTo>
                    <a:pt x="4144" y="858"/>
                  </a:lnTo>
                  <a:lnTo>
                    <a:pt x="3429" y="3454"/>
                  </a:lnTo>
                  <a:lnTo>
                    <a:pt x="846" y="4120"/>
                  </a:lnTo>
                  <a:lnTo>
                    <a:pt x="0" y="4347"/>
                  </a:lnTo>
                  <a:lnTo>
                    <a:pt x="429" y="5073"/>
                  </a:lnTo>
                  <a:lnTo>
                    <a:pt x="1822" y="7395"/>
                  </a:lnTo>
                  <a:lnTo>
                    <a:pt x="477"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07" y="13753"/>
                  </a:lnTo>
                  <a:lnTo>
                    <a:pt x="11621" y="11157"/>
                  </a:lnTo>
                  <a:lnTo>
                    <a:pt x="14205" y="10490"/>
                  </a:lnTo>
                  <a:lnTo>
                    <a:pt x="15050" y="10264"/>
                  </a:lnTo>
                  <a:lnTo>
                    <a:pt x="14621" y="9538"/>
                  </a:lnTo>
                  <a:lnTo>
                    <a:pt x="13228" y="7216"/>
                  </a:lnTo>
                  <a:lnTo>
                    <a:pt x="14574" y="4966"/>
                  </a:lnTo>
                  <a:lnTo>
                    <a:pt x="15002" y="4239"/>
                  </a:lnTo>
                  <a:lnTo>
                    <a:pt x="14157" y="4013"/>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3"/>
            <p:cNvSpPr/>
            <p:nvPr/>
          </p:nvSpPr>
          <p:spPr>
            <a:xfrm>
              <a:off x="5139025" y="1942325"/>
              <a:ext cx="376250" cy="365550"/>
            </a:xfrm>
            <a:custGeom>
              <a:avLst/>
              <a:gdLst/>
              <a:ahLst/>
              <a:cxnLst/>
              <a:rect l="l" t="t" r="r" b="b"/>
              <a:pathLst>
                <a:path w="15050" h="14622" extrusionOk="0">
                  <a:moveTo>
                    <a:pt x="4882" y="1299"/>
                  </a:moveTo>
                  <a:lnTo>
                    <a:pt x="7097" y="2537"/>
                  </a:lnTo>
                  <a:lnTo>
                    <a:pt x="7097" y="6335"/>
                  </a:lnTo>
                  <a:lnTo>
                    <a:pt x="4263" y="3573"/>
                  </a:lnTo>
                  <a:lnTo>
                    <a:pt x="4882" y="1299"/>
                  </a:lnTo>
                  <a:close/>
                  <a:moveTo>
                    <a:pt x="10049" y="1251"/>
                  </a:moveTo>
                  <a:lnTo>
                    <a:pt x="10704" y="3656"/>
                  </a:lnTo>
                  <a:lnTo>
                    <a:pt x="7930" y="6335"/>
                  </a:lnTo>
                  <a:lnTo>
                    <a:pt x="7930" y="2430"/>
                  </a:lnTo>
                  <a:lnTo>
                    <a:pt x="7954" y="2430"/>
                  </a:lnTo>
                  <a:lnTo>
                    <a:pt x="10049" y="1251"/>
                  </a:lnTo>
                  <a:close/>
                  <a:moveTo>
                    <a:pt x="11383" y="4144"/>
                  </a:moveTo>
                  <a:lnTo>
                    <a:pt x="13728" y="4751"/>
                  </a:lnTo>
                  <a:lnTo>
                    <a:pt x="12442" y="6895"/>
                  </a:lnTo>
                  <a:lnTo>
                    <a:pt x="8525" y="6895"/>
                  </a:lnTo>
                  <a:lnTo>
                    <a:pt x="11383" y="4144"/>
                  </a:lnTo>
                  <a:close/>
                  <a:moveTo>
                    <a:pt x="3751" y="4228"/>
                  </a:moveTo>
                  <a:lnTo>
                    <a:pt x="6513" y="6906"/>
                  </a:lnTo>
                  <a:lnTo>
                    <a:pt x="2501" y="6906"/>
                  </a:lnTo>
                  <a:lnTo>
                    <a:pt x="1286" y="4870"/>
                  </a:lnTo>
                  <a:lnTo>
                    <a:pt x="3751" y="4228"/>
                  </a:lnTo>
                  <a:close/>
                  <a:moveTo>
                    <a:pt x="12562" y="7728"/>
                  </a:moveTo>
                  <a:lnTo>
                    <a:pt x="13788" y="9764"/>
                  </a:lnTo>
                  <a:lnTo>
                    <a:pt x="11311" y="10407"/>
                  </a:lnTo>
                  <a:lnTo>
                    <a:pt x="8549" y="7728"/>
                  </a:lnTo>
                  <a:close/>
                  <a:moveTo>
                    <a:pt x="6513" y="7728"/>
                  </a:moveTo>
                  <a:lnTo>
                    <a:pt x="3668" y="10478"/>
                  </a:lnTo>
                  <a:lnTo>
                    <a:pt x="1322" y="9871"/>
                  </a:lnTo>
                  <a:lnTo>
                    <a:pt x="2608" y="7728"/>
                  </a:lnTo>
                  <a:close/>
                  <a:moveTo>
                    <a:pt x="7954" y="8311"/>
                  </a:moveTo>
                  <a:lnTo>
                    <a:pt x="10787" y="11062"/>
                  </a:lnTo>
                  <a:lnTo>
                    <a:pt x="10168" y="13336"/>
                  </a:lnTo>
                  <a:lnTo>
                    <a:pt x="7954" y="12109"/>
                  </a:lnTo>
                  <a:lnTo>
                    <a:pt x="7954" y="8311"/>
                  </a:lnTo>
                  <a:close/>
                  <a:moveTo>
                    <a:pt x="7120" y="8311"/>
                  </a:moveTo>
                  <a:lnTo>
                    <a:pt x="7120" y="12205"/>
                  </a:lnTo>
                  <a:lnTo>
                    <a:pt x="7097" y="12205"/>
                  </a:lnTo>
                  <a:lnTo>
                    <a:pt x="5001" y="13383"/>
                  </a:lnTo>
                  <a:lnTo>
                    <a:pt x="4346" y="10990"/>
                  </a:lnTo>
                  <a:lnTo>
                    <a:pt x="7120" y="8311"/>
                  </a:lnTo>
                  <a:close/>
                  <a:moveTo>
                    <a:pt x="10585" y="1"/>
                  </a:moveTo>
                  <a:lnTo>
                    <a:pt x="9823" y="418"/>
                  </a:lnTo>
                  <a:lnTo>
                    <a:pt x="7430" y="1763"/>
                  </a:lnTo>
                  <a:lnTo>
                    <a:pt x="5120" y="465"/>
                  </a:lnTo>
                  <a:lnTo>
                    <a:pt x="4358" y="48"/>
                  </a:lnTo>
                  <a:lnTo>
                    <a:pt x="4144" y="870"/>
                  </a:lnTo>
                  <a:lnTo>
                    <a:pt x="3429" y="3454"/>
                  </a:lnTo>
                  <a:lnTo>
                    <a:pt x="846" y="4132"/>
                  </a:lnTo>
                  <a:lnTo>
                    <a:pt x="0" y="4347"/>
                  </a:lnTo>
                  <a:lnTo>
                    <a:pt x="429" y="5085"/>
                  </a:lnTo>
                  <a:lnTo>
                    <a:pt x="1822" y="7406"/>
                  </a:lnTo>
                  <a:lnTo>
                    <a:pt x="477"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07" y="13753"/>
                  </a:lnTo>
                  <a:lnTo>
                    <a:pt x="11621" y="11169"/>
                  </a:lnTo>
                  <a:lnTo>
                    <a:pt x="14205" y="10502"/>
                  </a:lnTo>
                  <a:lnTo>
                    <a:pt x="15050" y="10276"/>
                  </a:lnTo>
                  <a:lnTo>
                    <a:pt x="14621" y="9550"/>
                  </a:lnTo>
                  <a:lnTo>
                    <a:pt x="13228" y="7228"/>
                  </a:lnTo>
                  <a:lnTo>
                    <a:pt x="14574" y="4978"/>
                  </a:lnTo>
                  <a:lnTo>
                    <a:pt x="15002" y="4251"/>
                  </a:lnTo>
                  <a:lnTo>
                    <a:pt x="14157" y="4025"/>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3"/>
            <p:cNvSpPr/>
            <p:nvPr/>
          </p:nvSpPr>
          <p:spPr>
            <a:xfrm>
              <a:off x="5139025" y="1211600"/>
              <a:ext cx="376250" cy="365525"/>
            </a:xfrm>
            <a:custGeom>
              <a:avLst/>
              <a:gdLst/>
              <a:ahLst/>
              <a:cxnLst/>
              <a:rect l="l" t="t" r="r" b="b"/>
              <a:pathLst>
                <a:path w="15050" h="14621" extrusionOk="0">
                  <a:moveTo>
                    <a:pt x="4882" y="1298"/>
                  </a:moveTo>
                  <a:lnTo>
                    <a:pt x="7097" y="2536"/>
                  </a:lnTo>
                  <a:lnTo>
                    <a:pt x="7097" y="6334"/>
                  </a:lnTo>
                  <a:lnTo>
                    <a:pt x="4263" y="3572"/>
                  </a:lnTo>
                  <a:lnTo>
                    <a:pt x="4882" y="1298"/>
                  </a:lnTo>
                  <a:close/>
                  <a:moveTo>
                    <a:pt x="10049" y="1250"/>
                  </a:moveTo>
                  <a:lnTo>
                    <a:pt x="10704" y="3655"/>
                  </a:lnTo>
                  <a:lnTo>
                    <a:pt x="7930" y="6334"/>
                  </a:lnTo>
                  <a:lnTo>
                    <a:pt x="7930" y="2429"/>
                  </a:lnTo>
                  <a:lnTo>
                    <a:pt x="7954" y="2429"/>
                  </a:lnTo>
                  <a:lnTo>
                    <a:pt x="10049" y="1250"/>
                  </a:lnTo>
                  <a:close/>
                  <a:moveTo>
                    <a:pt x="3751" y="4227"/>
                  </a:moveTo>
                  <a:lnTo>
                    <a:pt x="6513" y="6906"/>
                  </a:lnTo>
                  <a:lnTo>
                    <a:pt x="2501" y="6906"/>
                  </a:lnTo>
                  <a:lnTo>
                    <a:pt x="1286" y="4870"/>
                  </a:lnTo>
                  <a:lnTo>
                    <a:pt x="3751" y="4227"/>
                  </a:lnTo>
                  <a:close/>
                  <a:moveTo>
                    <a:pt x="11383" y="4155"/>
                  </a:moveTo>
                  <a:lnTo>
                    <a:pt x="13728" y="4763"/>
                  </a:lnTo>
                  <a:lnTo>
                    <a:pt x="12442" y="6906"/>
                  </a:lnTo>
                  <a:lnTo>
                    <a:pt x="8525" y="6906"/>
                  </a:lnTo>
                  <a:lnTo>
                    <a:pt x="11383" y="4155"/>
                  </a:lnTo>
                  <a:close/>
                  <a:moveTo>
                    <a:pt x="12562" y="7727"/>
                  </a:moveTo>
                  <a:lnTo>
                    <a:pt x="13788" y="9763"/>
                  </a:lnTo>
                  <a:lnTo>
                    <a:pt x="11311" y="10406"/>
                  </a:lnTo>
                  <a:lnTo>
                    <a:pt x="8549" y="7727"/>
                  </a:lnTo>
                  <a:close/>
                  <a:moveTo>
                    <a:pt x="6513" y="7739"/>
                  </a:moveTo>
                  <a:lnTo>
                    <a:pt x="3668" y="10501"/>
                  </a:lnTo>
                  <a:lnTo>
                    <a:pt x="1322" y="9882"/>
                  </a:lnTo>
                  <a:lnTo>
                    <a:pt x="2608" y="7739"/>
                  </a:lnTo>
                  <a:close/>
                  <a:moveTo>
                    <a:pt x="7954" y="8311"/>
                  </a:moveTo>
                  <a:lnTo>
                    <a:pt x="10787" y="11061"/>
                  </a:lnTo>
                  <a:lnTo>
                    <a:pt x="10168" y="13335"/>
                  </a:lnTo>
                  <a:lnTo>
                    <a:pt x="7954" y="12097"/>
                  </a:lnTo>
                  <a:lnTo>
                    <a:pt x="7954" y="8311"/>
                  </a:lnTo>
                  <a:close/>
                  <a:moveTo>
                    <a:pt x="7120" y="8311"/>
                  </a:moveTo>
                  <a:lnTo>
                    <a:pt x="7120" y="12204"/>
                  </a:lnTo>
                  <a:lnTo>
                    <a:pt x="7097" y="12204"/>
                  </a:lnTo>
                  <a:lnTo>
                    <a:pt x="5001" y="13383"/>
                  </a:lnTo>
                  <a:lnTo>
                    <a:pt x="4346" y="10989"/>
                  </a:lnTo>
                  <a:lnTo>
                    <a:pt x="7120" y="8311"/>
                  </a:lnTo>
                  <a:close/>
                  <a:moveTo>
                    <a:pt x="10585" y="0"/>
                  </a:moveTo>
                  <a:lnTo>
                    <a:pt x="9823" y="417"/>
                  </a:lnTo>
                  <a:lnTo>
                    <a:pt x="7430" y="1762"/>
                  </a:lnTo>
                  <a:lnTo>
                    <a:pt x="5120" y="464"/>
                  </a:lnTo>
                  <a:lnTo>
                    <a:pt x="4358" y="48"/>
                  </a:lnTo>
                  <a:lnTo>
                    <a:pt x="4144" y="869"/>
                  </a:lnTo>
                  <a:lnTo>
                    <a:pt x="3429" y="3453"/>
                  </a:lnTo>
                  <a:lnTo>
                    <a:pt x="846" y="4120"/>
                  </a:lnTo>
                  <a:lnTo>
                    <a:pt x="0" y="4346"/>
                  </a:lnTo>
                  <a:lnTo>
                    <a:pt x="429" y="5072"/>
                  </a:lnTo>
                  <a:lnTo>
                    <a:pt x="1822" y="7394"/>
                  </a:lnTo>
                  <a:lnTo>
                    <a:pt x="477"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7" y="13752"/>
                  </a:lnTo>
                  <a:lnTo>
                    <a:pt x="11621" y="11168"/>
                  </a:lnTo>
                  <a:lnTo>
                    <a:pt x="14205" y="10489"/>
                  </a:lnTo>
                  <a:lnTo>
                    <a:pt x="15050" y="10275"/>
                  </a:lnTo>
                  <a:lnTo>
                    <a:pt x="14621" y="9537"/>
                  </a:lnTo>
                  <a:lnTo>
                    <a:pt x="13228" y="7227"/>
                  </a:lnTo>
                  <a:lnTo>
                    <a:pt x="14574"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3"/>
            <p:cNvSpPr/>
            <p:nvPr/>
          </p:nvSpPr>
          <p:spPr>
            <a:xfrm>
              <a:off x="5139325" y="2307850"/>
              <a:ext cx="376250" cy="365250"/>
            </a:xfrm>
            <a:custGeom>
              <a:avLst/>
              <a:gdLst/>
              <a:ahLst/>
              <a:cxnLst/>
              <a:rect l="l" t="t" r="r" b="b"/>
              <a:pathLst>
                <a:path w="15050" h="14610" extrusionOk="0">
                  <a:moveTo>
                    <a:pt x="4870" y="1298"/>
                  </a:moveTo>
                  <a:lnTo>
                    <a:pt x="7085" y="2525"/>
                  </a:lnTo>
                  <a:lnTo>
                    <a:pt x="7085" y="6323"/>
                  </a:lnTo>
                  <a:lnTo>
                    <a:pt x="4251" y="3573"/>
                  </a:lnTo>
                  <a:lnTo>
                    <a:pt x="4870" y="1298"/>
                  </a:lnTo>
                  <a:close/>
                  <a:moveTo>
                    <a:pt x="10037" y="1251"/>
                  </a:moveTo>
                  <a:lnTo>
                    <a:pt x="10704" y="3644"/>
                  </a:lnTo>
                  <a:lnTo>
                    <a:pt x="7942" y="6323"/>
                  </a:lnTo>
                  <a:lnTo>
                    <a:pt x="7942" y="2430"/>
                  </a:lnTo>
                  <a:lnTo>
                    <a:pt x="10037" y="1251"/>
                  </a:lnTo>
                  <a:close/>
                  <a:moveTo>
                    <a:pt x="11371" y="4132"/>
                  </a:moveTo>
                  <a:lnTo>
                    <a:pt x="13716" y="4751"/>
                  </a:lnTo>
                  <a:lnTo>
                    <a:pt x="12430" y="6894"/>
                  </a:lnTo>
                  <a:lnTo>
                    <a:pt x="8513" y="6894"/>
                  </a:lnTo>
                  <a:lnTo>
                    <a:pt x="11371" y="4132"/>
                  </a:lnTo>
                  <a:close/>
                  <a:moveTo>
                    <a:pt x="3739" y="4227"/>
                  </a:moveTo>
                  <a:lnTo>
                    <a:pt x="6501" y="6906"/>
                  </a:lnTo>
                  <a:lnTo>
                    <a:pt x="2489" y="6906"/>
                  </a:lnTo>
                  <a:lnTo>
                    <a:pt x="1274" y="4870"/>
                  </a:lnTo>
                  <a:lnTo>
                    <a:pt x="3739" y="4227"/>
                  </a:lnTo>
                  <a:close/>
                  <a:moveTo>
                    <a:pt x="12550" y="7728"/>
                  </a:moveTo>
                  <a:lnTo>
                    <a:pt x="13752" y="9764"/>
                  </a:lnTo>
                  <a:lnTo>
                    <a:pt x="11299" y="10407"/>
                  </a:lnTo>
                  <a:lnTo>
                    <a:pt x="8537" y="7728"/>
                  </a:lnTo>
                  <a:close/>
                  <a:moveTo>
                    <a:pt x="6501" y="7728"/>
                  </a:moveTo>
                  <a:lnTo>
                    <a:pt x="3656" y="10478"/>
                  </a:lnTo>
                  <a:lnTo>
                    <a:pt x="1310" y="9871"/>
                  </a:lnTo>
                  <a:lnTo>
                    <a:pt x="2596" y="7728"/>
                  </a:lnTo>
                  <a:close/>
                  <a:moveTo>
                    <a:pt x="7942" y="8299"/>
                  </a:moveTo>
                  <a:lnTo>
                    <a:pt x="10775" y="11062"/>
                  </a:lnTo>
                  <a:lnTo>
                    <a:pt x="10156" y="13336"/>
                  </a:lnTo>
                  <a:lnTo>
                    <a:pt x="7942" y="12097"/>
                  </a:lnTo>
                  <a:lnTo>
                    <a:pt x="7942" y="8299"/>
                  </a:lnTo>
                  <a:close/>
                  <a:moveTo>
                    <a:pt x="7108" y="8299"/>
                  </a:moveTo>
                  <a:lnTo>
                    <a:pt x="7108" y="12205"/>
                  </a:lnTo>
                  <a:lnTo>
                    <a:pt x="7085" y="12205"/>
                  </a:lnTo>
                  <a:lnTo>
                    <a:pt x="4989" y="13383"/>
                  </a:lnTo>
                  <a:lnTo>
                    <a:pt x="4334" y="10978"/>
                  </a:lnTo>
                  <a:lnTo>
                    <a:pt x="7108" y="8299"/>
                  </a:lnTo>
                  <a:close/>
                  <a:moveTo>
                    <a:pt x="10573" y="1"/>
                  </a:moveTo>
                  <a:lnTo>
                    <a:pt x="9811" y="417"/>
                  </a:lnTo>
                  <a:lnTo>
                    <a:pt x="7418" y="1751"/>
                  </a:lnTo>
                  <a:lnTo>
                    <a:pt x="5108" y="465"/>
                  </a:lnTo>
                  <a:lnTo>
                    <a:pt x="4346" y="48"/>
                  </a:lnTo>
                  <a:lnTo>
                    <a:pt x="4132" y="858"/>
                  </a:lnTo>
                  <a:lnTo>
                    <a:pt x="3417" y="3453"/>
                  </a:lnTo>
                  <a:lnTo>
                    <a:pt x="834" y="4120"/>
                  </a:lnTo>
                  <a:lnTo>
                    <a:pt x="0" y="4346"/>
                  </a:lnTo>
                  <a:lnTo>
                    <a:pt x="441" y="5073"/>
                  </a:lnTo>
                  <a:lnTo>
                    <a:pt x="1822" y="7394"/>
                  </a:lnTo>
                  <a:lnTo>
                    <a:pt x="477" y="9645"/>
                  </a:lnTo>
                  <a:lnTo>
                    <a:pt x="48" y="10371"/>
                  </a:lnTo>
                  <a:lnTo>
                    <a:pt x="893" y="10597"/>
                  </a:lnTo>
                  <a:lnTo>
                    <a:pt x="3560" y="11300"/>
                  </a:lnTo>
                  <a:lnTo>
                    <a:pt x="4251" y="13800"/>
                  </a:lnTo>
                  <a:lnTo>
                    <a:pt x="4465" y="14610"/>
                  </a:lnTo>
                  <a:lnTo>
                    <a:pt x="5227" y="14193"/>
                  </a:lnTo>
                  <a:lnTo>
                    <a:pt x="7620" y="12859"/>
                  </a:lnTo>
                  <a:lnTo>
                    <a:pt x="9930" y="14145"/>
                  </a:lnTo>
                  <a:lnTo>
                    <a:pt x="10692" y="14574"/>
                  </a:lnTo>
                  <a:lnTo>
                    <a:pt x="10918" y="13752"/>
                  </a:lnTo>
                  <a:lnTo>
                    <a:pt x="11633" y="11157"/>
                  </a:lnTo>
                  <a:lnTo>
                    <a:pt x="14204" y="10490"/>
                  </a:lnTo>
                  <a:lnTo>
                    <a:pt x="15050" y="10264"/>
                  </a:lnTo>
                  <a:lnTo>
                    <a:pt x="14621" y="9538"/>
                  </a:lnTo>
                  <a:lnTo>
                    <a:pt x="13216" y="7216"/>
                  </a:lnTo>
                  <a:lnTo>
                    <a:pt x="14562" y="4966"/>
                  </a:lnTo>
                  <a:lnTo>
                    <a:pt x="14990" y="4239"/>
                  </a:lnTo>
                  <a:lnTo>
                    <a:pt x="14145" y="4013"/>
                  </a:lnTo>
                  <a:lnTo>
                    <a:pt x="11478" y="3322"/>
                  </a:lnTo>
                  <a:lnTo>
                    <a:pt x="10799"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3"/>
            <p:cNvSpPr/>
            <p:nvPr/>
          </p:nvSpPr>
          <p:spPr>
            <a:xfrm>
              <a:off x="5139025" y="4134575"/>
              <a:ext cx="376250" cy="365525"/>
            </a:xfrm>
            <a:custGeom>
              <a:avLst/>
              <a:gdLst/>
              <a:ahLst/>
              <a:cxnLst/>
              <a:rect l="l" t="t" r="r" b="b"/>
              <a:pathLst>
                <a:path w="15050" h="14621" extrusionOk="0">
                  <a:moveTo>
                    <a:pt x="4882" y="1286"/>
                  </a:moveTo>
                  <a:lnTo>
                    <a:pt x="7097" y="2512"/>
                  </a:lnTo>
                  <a:lnTo>
                    <a:pt x="7097" y="6310"/>
                  </a:lnTo>
                  <a:lnTo>
                    <a:pt x="4263" y="3560"/>
                  </a:lnTo>
                  <a:lnTo>
                    <a:pt x="4882" y="1286"/>
                  </a:lnTo>
                  <a:close/>
                  <a:moveTo>
                    <a:pt x="10049" y="1238"/>
                  </a:moveTo>
                  <a:lnTo>
                    <a:pt x="10704" y="3632"/>
                  </a:lnTo>
                  <a:lnTo>
                    <a:pt x="7930" y="6310"/>
                  </a:lnTo>
                  <a:lnTo>
                    <a:pt x="7930" y="2417"/>
                  </a:lnTo>
                  <a:lnTo>
                    <a:pt x="7954" y="2417"/>
                  </a:lnTo>
                  <a:lnTo>
                    <a:pt x="10049" y="1238"/>
                  </a:lnTo>
                  <a:close/>
                  <a:moveTo>
                    <a:pt x="11383" y="4132"/>
                  </a:moveTo>
                  <a:lnTo>
                    <a:pt x="13728" y="4739"/>
                  </a:lnTo>
                  <a:lnTo>
                    <a:pt x="12442" y="6882"/>
                  </a:lnTo>
                  <a:lnTo>
                    <a:pt x="8525" y="6882"/>
                  </a:lnTo>
                  <a:lnTo>
                    <a:pt x="11383" y="4132"/>
                  </a:lnTo>
                  <a:close/>
                  <a:moveTo>
                    <a:pt x="3751" y="4215"/>
                  </a:moveTo>
                  <a:lnTo>
                    <a:pt x="6525" y="6894"/>
                  </a:lnTo>
                  <a:lnTo>
                    <a:pt x="2501" y="6894"/>
                  </a:lnTo>
                  <a:lnTo>
                    <a:pt x="1298" y="4858"/>
                  </a:lnTo>
                  <a:lnTo>
                    <a:pt x="3751" y="4215"/>
                  </a:lnTo>
                  <a:close/>
                  <a:moveTo>
                    <a:pt x="12550" y="7715"/>
                  </a:moveTo>
                  <a:lnTo>
                    <a:pt x="13764" y="9751"/>
                  </a:lnTo>
                  <a:lnTo>
                    <a:pt x="11299" y="10394"/>
                  </a:lnTo>
                  <a:lnTo>
                    <a:pt x="8525" y="7715"/>
                  </a:lnTo>
                  <a:close/>
                  <a:moveTo>
                    <a:pt x="6513" y="7715"/>
                  </a:moveTo>
                  <a:lnTo>
                    <a:pt x="3668" y="10466"/>
                  </a:lnTo>
                  <a:lnTo>
                    <a:pt x="1322" y="9859"/>
                  </a:lnTo>
                  <a:lnTo>
                    <a:pt x="2608" y="7715"/>
                  </a:lnTo>
                  <a:close/>
                  <a:moveTo>
                    <a:pt x="7954" y="8299"/>
                  </a:moveTo>
                  <a:lnTo>
                    <a:pt x="10787" y="11049"/>
                  </a:lnTo>
                  <a:lnTo>
                    <a:pt x="10168" y="13323"/>
                  </a:lnTo>
                  <a:lnTo>
                    <a:pt x="7942" y="12085"/>
                  </a:lnTo>
                  <a:lnTo>
                    <a:pt x="7942" y="8299"/>
                  </a:lnTo>
                  <a:close/>
                  <a:moveTo>
                    <a:pt x="7097" y="8299"/>
                  </a:moveTo>
                  <a:lnTo>
                    <a:pt x="7097" y="12192"/>
                  </a:lnTo>
                  <a:lnTo>
                    <a:pt x="5001" y="13371"/>
                  </a:lnTo>
                  <a:lnTo>
                    <a:pt x="4334" y="10978"/>
                  </a:lnTo>
                  <a:lnTo>
                    <a:pt x="7097" y="8299"/>
                  </a:lnTo>
                  <a:close/>
                  <a:moveTo>
                    <a:pt x="10585" y="0"/>
                  </a:moveTo>
                  <a:lnTo>
                    <a:pt x="9823" y="417"/>
                  </a:lnTo>
                  <a:lnTo>
                    <a:pt x="7430" y="1762"/>
                  </a:lnTo>
                  <a:lnTo>
                    <a:pt x="5120" y="465"/>
                  </a:lnTo>
                  <a:lnTo>
                    <a:pt x="4358" y="48"/>
                  </a:lnTo>
                  <a:lnTo>
                    <a:pt x="4144" y="869"/>
                  </a:lnTo>
                  <a:lnTo>
                    <a:pt x="3429" y="3453"/>
                  </a:lnTo>
                  <a:lnTo>
                    <a:pt x="846" y="4132"/>
                  </a:lnTo>
                  <a:lnTo>
                    <a:pt x="0" y="4346"/>
                  </a:lnTo>
                  <a:lnTo>
                    <a:pt x="429" y="5084"/>
                  </a:lnTo>
                  <a:lnTo>
                    <a:pt x="1822" y="7406"/>
                  </a:lnTo>
                  <a:lnTo>
                    <a:pt x="477"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7" y="13752"/>
                  </a:lnTo>
                  <a:lnTo>
                    <a:pt x="11621" y="11168"/>
                  </a:lnTo>
                  <a:lnTo>
                    <a:pt x="14193" y="10501"/>
                  </a:lnTo>
                  <a:lnTo>
                    <a:pt x="15050" y="10275"/>
                  </a:lnTo>
                  <a:lnTo>
                    <a:pt x="14609" y="9549"/>
                  </a:lnTo>
                  <a:lnTo>
                    <a:pt x="13228" y="7227"/>
                  </a:lnTo>
                  <a:lnTo>
                    <a:pt x="14574" y="4977"/>
                  </a:lnTo>
                  <a:lnTo>
                    <a:pt x="15002" y="4251"/>
                  </a:lnTo>
                  <a:lnTo>
                    <a:pt x="14157" y="4024"/>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3"/>
            <p:cNvSpPr/>
            <p:nvPr/>
          </p:nvSpPr>
          <p:spPr>
            <a:xfrm>
              <a:off x="5139025" y="3403825"/>
              <a:ext cx="376250" cy="365550"/>
            </a:xfrm>
            <a:custGeom>
              <a:avLst/>
              <a:gdLst/>
              <a:ahLst/>
              <a:cxnLst/>
              <a:rect l="l" t="t" r="r" b="b"/>
              <a:pathLst>
                <a:path w="15050" h="14622" extrusionOk="0">
                  <a:moveTo>
                    <a:pt x="4882" y="1286"/>
                  </a:moveTo>
                  <a:lnTo>
                    <a:pt x="7097" y="2525"/>
                  </a:lnTo>
                  <a:lnTo>
                    <a:pt x="7097" y="6311"/>
                  </a:lnTo>
                  <a:lnTo>
                    <a:pt x="4263" y="3560"/>
                  </a:lnTo>
                  <a:lnTo>
                    <a:pt x="4882" y="1286"/>
                  </a:lnTo>
                  <a:close/>
                  <a:moveTo>
                    <a:pt x="10049" y="1239"/>
                  </a:moveTo>
                  <a:lnTo>
                    <a:pt x="10716" y="3632"/>
                  </a:lnTo>
                  <a:lnTo>
                    <a:pt x="7954" y="6311"/>
                  </a:lnTo>
                  <a:lnTo>
                    <a:pt x="7954" y="2417"/>
                  </a:lnTo>
                  <a:lnTo>
                    <a:pt x="10049" y="1239"/>
                  </a:lnTo>
                  <a:close/>
                  <a:moveTo>
                    <a:pt x="3751" y="4215"/>
                  </a:moveTo>
                  <a:lnTo>
                    <a:pt x="6525" y="6894"/>
                  </a:lnTo>
                  <a:lnTo>
                    <a:pt x="2501" y="6894"/>
                  </a:lnTo>
                  <a:lnTo>
                    <a:pt x="1286" y="4858"/>
                  </a:lnTo>
                  <a:lnTo>
                    <a:pt x="3751" y="4215"/>
                  </a:lnTo>
                  <a:close/>
                  <a:moveTo>
                    <a:pt x="11383" y="4144"/>
                  </a:moveTo>
                  <a:lnTo>
                    <a:pt x="13728" y="4751"/>
                  </a:lnTo>
                  <a:lnTo>
                    <a:pt x="12442" y="6894"/>
                  </a:lnTo>
                  <a:lnTo>
                    <a:pt x="8525" y="6894"/>
                  </a:lnTo>
                  <a:lnTo>
                    <a:pt x="11383" y="4144"/>
                  </a:lnTo>
                  <a:close/>
                  <a:moveTo>
                    <a:pt x="12550" y="7716"/>
                  </a:moveTo>
                  <a:lnTo>
                    <a:pt x="13764" y="9752"/>
                  </a:lnTo>
                  <a:lnTo>
                    <a:pt x="11299" y="10395"/>
                  </a:lnTo>
                  <a:lnTo>
                    <a:pt x="8525" y="7716"/>
                  </a:lnTo>
                  <a:close/>
                  <a:moveTo>
                    <a:pt x="6501" y="7728"/>
                  </a:moveTo>
                  <a:lnTo>
                    <a:pt x="3668" y="10478"/>
                  </a:lnTo>
                  <a:lnTo>
                    <a:pt x="1310" y="9871"/>
                  </a:lnTo>
                  <a:lnTo>
                    <a:pt x="2596" y="7728"/>
                  </a:lnTo>
                  <a:close/>
                  <a:moveTo>
                    <a:pt x="7954" y="8299"/>
                  </a:moveTo>
                  <a:lnTo>
                    <a:pt x="10787" y="11049"/>
                  </a:lnTo>
                  <a:lnTo>
                    <a:pt x="10168" y="13323"/>
                  </a:lnTo>
                  <a:lnTo>
                    <a:pt x="7942" y="12085"/>
                  </a:lnTo>
                  <a:lnTo>
                    <a:pt x="7942" y="8299"/>
                  </a:lnTo>
                  <a:close/>
                  <a:moveTo>
                    <a:pt x="7120" y="8299"/>
                  </a:moveTo>
                  <a:lnTo>
                    <a:pt x="7120" y="12192"/>
                  </a:lnTo>
                  <a:lnTo>
                    <a:pt x="7097" y="12192"/>
                  </a:lnTo>
                  <a:lnTo>
                    <a:pt x="5001" y="13371"/>
                  </a:lnTo>
                  <a:lnTo>
                    <a:pt x="4346" y="10978"/>
                  </a:lnTo>
                  <a:lnTo>
                    <a:pt x="7120" y="8299"/>
                  </a:lnTo>
                  <a:close/>
                  <a:moveTo>
                    <a:pt x="10585" y="0"/>
                  </a:moveTo>
                  <a:lnTo>
                    <a:pt x="9823" y="417"/>
                  </a:lnTo>
                  <a:lnTo>
                    <a:pt x="7430" y="1763"/>
                  </a:lnTo>
                  <a:lnTo>
                    <a:pt x="5120" y="465"/>
                  </a:lnTo>
                  <a:lnTo>
                    <a:pt x="4358" y="48"/>
                  </a:lnTo>
                  <a:lnTo>
                    <a:pt x="4132" y="870"/>
                  </a:lnTo>
                  <a:lnTo>
                    <a:pt x="3418" y="3453"/>
                  </a:lnTo>
                  <a:lnTo>
                    <a:pt x="846" y="4132"/>
                  </a:lnTo>
                  <a:lnTo>
                    <a:pt x="0" y="4346"/>
                  </a:lnTo>
                  <a:lnTo>
                    <a:pt x="429" y="5084"/>
                  </a:lnTo>
                  <a:lnTo>
                    <a:pt x="1822" y="7406"/>
                  </a:lnTo>
                  <a:lnTo>
                    <a:pt x="477"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7" y="13752"/>
                  </a:lnTo>
                  <a:lnTo>
                    <a:pt x="11621" y="11168"/>
                  </a:lnTo>
                  <a:lnTo>
                    <a:pt x="14193" y="10502"/>
                  </a:lnTo>
                  <a:lnTo>
                    <a:pt x="15050" y="10275"/>
                  </a:lnTo>
                  <a:lnTo>
                    <a:pt x="14609" y="9549"/>
                  </a:lnTo>
                  <a:lnTo>
                    <a:pt x="13228" y="7227"/>
                  </a:lnTo>
                  <a:lnTo>
                    <a:pt x="14574" y="4977"/>
                  </a:lnTo>
                  <a:lnTo>
                    <a:pt x="15002" y="4251"/>
                  </a:lnTo>
                  <a:lnTo>
                    <a:pt x="14157" y="4025"/>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3"/>
            <p:cNvSpPr/>
            <p:nvPr/>
          </p:nvSpPr>
          <p:spPr>
            <a:xfrm>
              <a:off x="5139025" y="3769350"/>
              <a:ext cx="376250" cy="365250"/>
            </a:xfrm>
            <a:custGeom>
              <a:avLst/>
              <a:gdLst/>
              <a:ahLst/>
              <a:cxnLst/>
              <a:rect l="l" t="t" r="r" b="b"/>
              <a:pathLst>
                <a:path w="15050" h="14610" extrusionOk="0">
                  <a:moveTo>
                    <a:pt x="4882" y="1274"/>
                  </a:moveTo>
                  <a:lnTo>
                    <a:pt x="7097" y="2512"/>
                  </a:lnTo>
                  <a:lnTo>
                    <a:pt x="7097" y="6311"/>
                  </a:lnTo>
                  <a:lnTo>
                    <a:pt x="4263" y="3560"/>
                  </a:lnTo>
                  <a:lnTo>
                    <a:pt x="4882" y="1274"/>
                  </a:lnTo>
                  <a:close/>
                  <a:moveTo>
                    <a:pt x="10049" y="1238"/>
                  </a:moveTo>
                  <a:lnTo>
                    <a:pt x="10704" y="3632"/>
                  </a:lnTo>
                  <a:lnTo>
                    <a:pt x="7930" y="6311"/>
                  </a:lnTo>
                  <a:lnTo>
                    <a:pt x="7930" y="2405"/>
                  </a:lnTo>
                  <a:lnTo>
                    <a:pt x="7954" y="2405"/>
                  </a:lnTo>
                  <a:lnTo>
                    <a:pt x="10049" y="1238"/>
                  </a:lnTo>
                  <a:close/>
                  <a:moveTo>
                    <a:pt x="3751" y="4215"/>
                  </a:moveTo>
                  <a:lnTo>
                    <a:pt x="6525" y="6894"/>
                  </a:lnTo>
                  <a:lnTo>
                    <a:pt x="2501" y="6894"/>
                  </a:lnTo>
                  <a:lnTo>
                    <a:pt x="1286" y="4846"/>
                  </a:lnTo>
                  <a:lnTo>
                    <a:pt x="3751" y="4215"/>
                  </a:lnTo>
                  <a:close/>
                  <a:moveTo>
                    <a:pt x="11383" y="4132"/>
                  </a:moveTo>
                  <a:lnTo>
                    <a:pt x="13740" y="4751"/>
                  </a:lnTo>
                  <a:lnTo>
                    <a:pt x="12454" y="6894"/>
                  </a:lnTo>
                  <a:lnTo>
                    <a:pt x="8549" y="6894"/>
                  </a:lnTo>
                  <a:lnTo>
                    <a:pt x="11383" y="4132"/>
                  </a:lnTo>
                  <a:close/>
                  <a:moveTo>
                    <a:pt x="12550" y="7704"/>
                  </a:moveTo>
                  <a:lnTo>
                    <a:pt x="13764" y="9751"/>
                  </a:lnTo>
                  <a:lnTo>
                    <a:pt x="11299" y="10382"/>
                  </a:lnTo>
                  <a:lnTo>
                    <a:pt x="8525" y="7704"/>
                  </a:lnTo>
                  <a:close/>
                  <a:moveTo>
                    <a:pt x="6513" y="7704"/>
                  </a:moveTo>
                  <a:lnTo>
                    <a:pt x="3668" y="10466"/>
                  </a:lnTo>
                  <a:lnTo>
                    <a:pt x="1322" y="9847"/>
                  </a:lnTo>
                  <a:lnTo>
                    <a:pt x="2608" y="7704"/>
                  </a:lnTo>
                  <a:close/>
                  <a:moveTo>
                    <a:pt x="7954" y="8287"/>
                  </a:moveTo>
                  <a:lnTo>
                    <a:pt x="10787" y="11037"/>
                  </a:lnTo>
                  <a:lnTo>
                    <a:pt x="10168" y="13323"/>
                  </a:lnTo>
                  <a:lnTo>
                    <a:pt x="7942" y="12085"/>
                  </a:lnTo>
                  <a:lnTo>
                    <a:pt x="7942" y="8287"/>
                  </a:lnTo>
                  <a:close/>
                  <a:moveTo>
                    <a:pt x="7120" y="8287"/>
                  </a:moveTo>
                  <a:lnTo>
                    <a:pt x="7120" y="12192"/>
                  </a:lnTo>
                  <a:lnTo>
                    <a:pt x="7097" y="12192"/>
                  </a:lnTo>
                  <a:lnTo>
                    <a:pt x="5001" y="13359"/>
                  </a:lnTo>
                  <a:lnTo>
                    <a:pt x="4346" y="10966"/>
                  </a:lnTo>
                  <a:lnTo>
                    <a:pt x="7120" y="8287"/>
                  </a:lnTo>
                  <a:close/>
                  <a:moveTo>
                    <a:pt x="10585" y="0"/>
                  </a:moveTo>
                  <a:lnTo>
                    <a:pt x="9823" y="417"/>
                  </a:lnTo>
                  <a:lnTo>
                    <a:pt x="7430" y="1750"/>
                  </a:lnTo>
                  <a:lnTo>
                    <a:pt x="5120" y="465"/>
                  </a:lnTo>
                  <a:lnTo>
                    <a:pt x="4358" y="48"/>
                  </a:lnTo>
                  <a:lnTo>
                    <a:pt x="4144" y="857"/>
                  </a:lnTo>
                  <a:lnTo>
                    <a:pt x="3429" y="3453"/>
                  </a:lnTo>
                  <a:lnTo>
                    <a:pt x="846" y="4120"/>
                  </a:lnTo>
                  <a:lnTo>
                    <a:pt x="0" y="4346"/>
                  </a:lnTo>
                  <a:lnTo>
                    <a:pt x="429" y="5072"/>
                  </a:lnTo>
                  <a:lnTo>
                    <a:pt x="1822" y="7394"/>
                  </a:lnTo>
                  <a:lnTo>
                    <a:pt x="477"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7" y="13752"/>
                  </a:lnTo>
                  <a:lnTo>
                    <a:pt x="11621" y="11156"/>
                  </a:lnTo>
                  <a:lnTo>
                    <a:pt x="14193" y="10490"/>
                  </a:lnTo>
                  <a:lnTo>
                    <a:pt x="15050" y="10263"/>
                  </a:lnTo>
                  <a:lnTo>
                    <a:pt x="14609" y="9537"/>
                  </a:lnTo>
                  <a:lnTo>
                    <a:pt x="13228" y="7215"/>
                  </a:lnTo>
                  <a:lnTo>
                    <a:pt x="14574" y="4965"/>
                  </a:lnTo>
                  <a:lnTo>
                    <a:pt x="15002" y="4239"/>
                  </a:lnTo>
                  <a:lnTo>
                    <a:pt x="14157" y="4013"/>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3"/>
            <p:cNvSpPr/>
            <p:nvPr/>
          </p:nvSpPr>
          <p:spPr>
            <a:xfrm>
              <a:off x="5518225" y="3038600"/>
              <a:ext cx="376275" cy="365250"/>
            </a:xfrm>
            <a:custGeom>
              <a:avLst/>
              <a:gdLst/>
              <a:ahLst/>
              <a:cxnLst/>
              <a:rect l="l" t="t" r="r" b="b"/>
              <a:pathLst>
                <a:path w="15051" h="14610" extrusionOk="0">
                  <a:moveTo>
                    <a:pt x="10050" y="1239"/>
                  </a:moveTo>
                  <a:lnTo>
                    <a:pt x="10705" y="3632"/>
                  </a:lnTo>
                  <a:lnTo>
                    <a:pt x="7931" y="6311"/>
                  </a:lnTo>
                  <a:lnTo>
                    <a:pt x="7931" y="2405"/>
                  </a:lnTo>
                  <a:lnTo>
                    <a:pt x="7942" y="2405"/>
                  </a:lnTo>
                  <a:lnTo>
                    <a:pt x="10050" y="1239"/>
                  </a:lnTo>
                  <a:close/>
                  <a:moveTo>
                    <a:pt x="4883" y="1298"/>
                  </a:moveTo>
                  <a:lnTo>
                    <a:pt x="7097" y="2525"/>
                  </a:lnTo>
                  <a:lnTo>
                    <a:pt x="7097" y="6323"/>
                  </a:lnTo>
                  <a:lnTo>
                    <a:pt x="4252" y="3572"/>
                  </a:lnTo>
                  <a:lnTo>
                    <a:pt x="4883" y="1298"/>
                  </a:lnTo>
                  <a:close/>
                  <a:moveTo>
                    <a:pt x="3751" y="4215"/>
                  </a:moveTo>
                  <a:lnTo>
                    <a:pt x="6514"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7" y="9752"/>
                  </a:lnTo>
                  <a:lnTo>
                    <a:pt x="11312" y="10383"/>
                  </a:lnTo>
                  <a:lnTo>
                    <a:pt x="8538" y="7704"/>
                  </a:lnTo>
                  <a:close/>
                  <a:moveTo>
                    <a:pt x="6514" y="7704"/>
                  </a:moveTo>
                  <a:lnTo>
                    <a:pt x="3656" y="10478"/>
                  </a:lnTo>
                  <a:lnTo>
                    <a:pt x="1323" y="9871"/>
                  </a:lnTo>
                  <a:lnTo>
                    <a:pt x="2608" y="7704"/>
                  </a:lnTo>
                  <a:close/>
                  <a:moveTo>
                    <a:pt x="7942" y="8287"/>
                  </a:moveTo>
                  <a:lnTo>
                    <a:pt x="10788" y="11038"/>
                  </a:lnTo>
                  <a:lnTo>
                    <a:pt x="10169" y="13324"/>
                  </a:lnTo>
                  <a:lnTo>
                    <a:pt x="7942" y="12085"/>
                  </a:lnTo>
                  <a:lnTo>
                    <a:pt x="7942" y="8287"/>
                  </a:lnTo>
                  <a:close/>
                  <a:moveTo>
                    <a:pt x="7109" y="8287"/>
                  </a:moveTo>
                  <a:lnTo>
                    <a:pt x="7109" y="12192"/>
                  </a:lnTo>
                  <a:lnTo>
                    <a:pt x="7097" y="12192"/>
                  </a:lnTo>
                  <a:lnTo>
                    <a:pt x="5002" y="13359"/>
                  </a:lnTo>
                  <a:lnTo>
                    <a:pt x="4347" y="10966"/>
                  </a:lnTo>
                  <a:lnTo>
                    <a:pt x="7109" y="8287"/>
                  </a:lnTo>
                  <a:close/>
                  <a:moveTo>
                    <a:pt x="10586" y="0"/>
                  </a:moveTo>
                  <a:lnTo>
                    <a:pt x="9824" y="417"/>
                  </a:lnTo>
                  <a:lnTo>
                    <a:pt x="7430" y="1751"/>
                  </a:lnTo>
                  <a:lnTo>
                    <a:pt x="5121" y="453"/>
                  </a:lnTo>
                  <a:lnTo>
                    <a:pt x="4359" y="48"/>
                  </a:lnTo>
                  <a:lnTo>
                    <a:pt x="4132" y="858"/>
                  </a:lnTo>
                  <a:lnTo>
                    <a:pt x="3418" y="3453"/>
                  </a:lnTo>
                  <a:lnTo>
                    <a:pt x="846" y="4120"/>
                  </a:lnTo>
                  <a:lnTo>
                    <a:pt x="1" y="4346"/>
                  </a:lnTo>
                  <a:lnTo>
                    <a:pt x="430" y="5072"/>
                  </a:lnTo>
                  <a:lnTo>
                    <a:pt x="1811" y="7394"/>
                  </a:lnTo>
                  <a:lnTo>
                    <a:pt x="477" y="9644"/>
                  </a:lnTo>
                  <a:lnTo>
                    <a:pt x="49" y="10371"/>
                  </a:lnTo>
                  <a:lnTo>
                    <a:pt x="894" y="10597"/>
                  </a:lnTo>
                  <a:lnTo>
                    <a:pt x="3561" y="11299"/>
                  </a:lnTo>
                  <a:lnTo>
                    <a:pt x="4240" y="13800"/>
                  </a:lnTo>
                  <a:lnTo>
                    <a:pt x="4466" y="14609"/>
                  </a:lnTo>
                  <a:lnTo>
                    <a:pt x="5228" y="14193"/>
                  </a:lnTo>
                  <a:lnTo>
                    <a:pt x="7621" y="12859"/>
                  </a:lnTo>
                  <a:lnTo>
                    <a:pt x="9931" y="14157"/>
                  </a:lnTo>
                  <a:lnTo>
                    <a:pt x="10681" y="14574"/>
                  </a:lnTo>
                  <a:lnTo>
                    <a:pt x="10907" y="13752"/>
                  </a:lnTo>
                  <a:lnTo>
                    <a:pt x="11621" y="11157"/>
                  </a:lnTo>
                  <a:lnTo>
                    <a:pt x="14193" y="10490"/>
                  </a:lnTo>
                  <a:lnTo>
                    <a:pt x="15050" y="10264"/>
                  </a:lnTo>
                  <a:lnTo>
                    <a:pt x="14610" y="9537"/>
                  </a:lnTo>
                  <a:lnTo>
                    <a:pt x="13229" y="7216"/>
                  </a:lnTo>
                  <a:lnTo>
                    <a:pt x="14574" y="4965"/>
                  </a:lnTo>
                  <a:lnTo>
                    <a:pt x="15003" y="4239"/>
                  </a:lnTo>
                  <a:lnTo>
                    <a:pt x="14158" y="4013"/>
                  </a:lnTo>
                  <a:lnTo>
                    <a:pt x="11491" y="3322"/>
                  </a:lnTo>
                  <a:lnTo>
                    <a:pt x="10800"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3"/>
            <p:cNvSpPr/>
            <p:nvPr/>
          </p:nvSpPr>
          <p:spPr>
            <a:xfrm>
              <a:off x="5139025" y="2673075"/>
              <a:ext cx="376250" cy="365550"/>
            </a:xfrm>
            <a:custGeom>
              <a:avLst/>
              <a:gdLst/>
              <a:ahLst/>
              <a:cxnLst/>
              <a:rect l="l" t="t" r="r" b="b"/>
              <a:pathLst>
                <a:path w="15050" h="14622" extrusionOk="0">
                  <a:moveTo>
                    <a:pt x="4894" y="1286"/>
                  </a:moveTo>
                  <a:lnTo>
                    <a:pt x="7120" y="2525"/>
                  </a:lnTo>
                  <a:lnTo>
                    <a:pt x="7120" y="6311"/>
                  </a:lnTo>
                  <a:lnTo>
                    <a:pt x="4275" y="3561"/>
                  </a:lnTo>
                  <a:lnTo>
                    <a:pt x="4894" y="1286"/>
                  </a:lnTo>
                  <a:close/>
                  <a:moveTo>
                    <a:pt x="10049" y="1251"/>
                  </a:moveTo>
                  <a:lnTo>
                    <a:pt x="10704" y="3656"/>
                  </a:lnTo>
                  <a:lnTo>
                    <a:pt x="7930" y="6335"/>
                  </a:lnTo>
                  <a:lnTo>
                    <a:pt x="7930" y="2429"/>
                  </a:lnTo>
                  <a:lnTo>
                    <a:pt x="7954" y="2429"/>
                  </a:lnTo>
                  <a:lnTo>
                    <a:pt x="10049" y="1251"/>
                  </a:lnTo>
                  <a:close/>
                  <a:moveTo>
                    <a:pt x="11383" y="4144"/>
                  </a:moveTo>
                  <a:lnTo>
                    <a:pt x="13728" y="4751"/>
                  </a:lnTo>
                  <a:lnTo>
                    <a:pt x="12442" y="6894"/>
                  </a:lnTo>
                  <a:lnTo>
                    <a:pt x="8525" y="6894"/>
                  </a:lnTo>
                  <a:lnTo>
                    <a:pt x="11383" y="4144"/>
                  </a:lnTo>
                  <a:close/>
                  <a:moveTo>
                    <a:pt x="3751" y="4227"/>
                  </a:moveTo>
                  <a:lnTo>
                    <a:pt x="6513" y="6906"/>
                  </a:lnTo>
                  <a:lnTo>
                    <a:pt x="2501" y="6906"/>
                  </a:lnTo>
                  <a:lnTo>
                    <a:pt x="1286" y="4870"/>
                  </a:lnTo>
                  <a:lnTo>
                    <a:pt x="3751" y="4227"/>
                  </a:lnTo>
                  <a:close/>
                  <a:moveTo>
                    <a:pt x="12562" y="7728"/>
                  </a:moveTo>
                  <a:lnTo>
                    <a:pt x="13788" y="9764"/>
                  </a:lnTo>
                  <a:lnTo>
                    <a:pt x="11311" y="10407"/>
                  </a:lnTo>
                  <a:lnTo>
                    <a:pt x="8549" y="7728"/>
                  </a:lnTo>
                  <a:close/>
                  <a:moveTo>
                    <a:pt x="6525" y="7716"/>
                  </a:moveTo>
                  <a:lnTo>
                    <a:pt x="3679" y="10466"/>
                  </a:lnTo>
                  <a:lnTo>
                    <a:pt x="1346" y="9859"/>
                  </a:lnTo>
                  <a:lnTo>
                    <a:pt x="2608" y="7716"/>
                  </a:lnTo>
                  <a:close/>
                  <a:moveTo>
                    <a:pt x="7954" y="8299"/>
                  </a:moveTo>
                  <a:lnTo>
                    <a:pt x="10787" y="11050"/>
                  </a:lnTo>
                  <a:lnTo>
                    <a:pt x="10168" y="13324"/>
                  </a:lnTo>
                  <a:lnTo>
                    <a:pt x="7942" y="12085"/>
                  </a:lnTo>
                  <a:lnTo>
                    <a:pt x="7942" y="8299"/>
                  </a:lnTo>
                  <a:close/>
                  <a:moveTo>
                    <a:pt x="7120" y="8287"/>
                  </a:moveTo>
                  <a:lnTo>
                    <a:pt x="7120" y="12193"/>
                  </a:lnTo>
                  <a:lnTo>
                    <a:pt x="7097" y="12193"/>
                  </a:lnTo>
                  <a:lnTo>
                    <a:pt x="5001" y="13371"/>
                  </a:lnTo>
                  <a:lnTo>
                    <a:pt x="4346" y="10966"/>
                  </a:lnTo>
                  <a:lnTo>
                    <a:pt x="7120" y="8287"/>
                  </a:lnTo>
                  <a:close/>
                  <a:moveTo>
                    <a:pt x="10585" y="1"/>
                  </a:moveTo>
                  <a:lnTo>
                    <a:pt x="9823" y="417"/>
                  </a:lnTo>
                  <a:lnTo>
                    <a:pt x="7430" y="1763"/>
                  </a:lnTo>
                  <a:lnTo>
                    <a:pt x="5120" y="465"/>
                  </a:lnTo>
                  <a:lnTo>
                    <a:pt x="4358" y="48"/>
                  </a:lnTo>
                  <a:lnTo>
                    <a:pt x="4144" y="870"/>
                  </a:lnTo>
                  <a:lnTo>
                    <a:pt x="3429" y="3453"/>
                  </a:lnTo>
                  <a:lnTo>
                    <a:pt x="846" y="4132"/>
                  </a:lnTo>
                  <a:lnTo>
                    <a:pt x="0" y="4346"/>
                  </a:lnTo>
                  <a:lnTo>
                    <a:pt x="429" y="5085"/>
                  </a:lnTo>
                  <a:lnTo>
                    <a:pt x="1822" y="7406"/>
                  </a:lnTo>
                  <a:lnTo>
                    <a:pt x="477" y="9645"/>
                  </a:lnTo>
                  <a:lnTo>
                    <a:pt x="48" y="10383"/>
                  </a:lnTo>
                  <a:lnTo>
                    <a:pt x="893" y="10597"/>
                  </a:lnTo>
                  <a:lnTo>
                    <a:pt x="3560" y="11300"/>
                  </a:lnTo>
                  <a:lnTo>
                    <a:pt x="4239" y="13800"/>
                  </a:lnTo>
                  <a:lnTo>
                    <a:pt x="4465" y="14621"/>
                  </a:lnTo>
                  <a:lnTo>
                    <a:pt x="5227" y="14205"/>
                  </a:lnTo>
                  <a:lnTo>
                    <a:pt x="7620" y="12859"/>
                  </a:lnTo>
                  <a:lnTo>
                    <a:pt x="9930" y="14157"/>
                  </a:lnTo>
                  <a:lnTo>
                    <a:pt x="10680" y="14574"/>
                  </a:lnTo>
                  <a:lnTo>
                    <a:pt x="10907" y="13752"/>
                  </a:lnTo>
                  <a:lnTo>
                    <a:pt x="11621" y="11169"/>
                  </a:lnTo>
                  <a:lnTo>
                    <a:pt x="14193" y="10502"/>
                  </a:lnTo>
                  <a:lnTo>
                    <a:pt x="15050" y="10276"/>
                  </a:lnTo>
                  <a:lnTo>
                    <a:pt x="14609" y="9549"/>
                  </a:lnTo>
                  <a:lnTo>
                    <a:pt x="13228" y="7228"/>
                  </a:lnTo>
                  <a:lnTo>
                    <a:pt x="14574" y="4977"/>
                  </a:lnTo>
                  <a:lnTo>
                    <a:pt x="15002" y="4251"/>
                  </a:lnTo>
                  <a:lnTo>
                    <a:pt x="14157" y="4025"/>
                  </a:lnTo>
                  <a:lnTo>
                    <a:pt x="11490" y="3322"/>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3"/>
            <p:cNvSpPr/>
            <p:nvPr/>
          </p:nvSpPr>
          <p:spPr>
            <a:xfrm>
              <a:off x="5139025" y="846375"/>
              <a:ext cx="376250" cy="365250"/>
            </a:xfrm>
            <a:custGeom>
              <a:avLst/>
              <a:gdLst/>
              <a:ahLst/>
              <a:cxnLst/>
              <a:rect l="l" t="t" r="r" b="b"/>
              <a:pathLst>
                <a:path w="15050" h="14610" extrusionOk="0">
                  <a:moveTo>
                    <a:pt x="10049" y="1250"/>
                  </a:moveTo>
                  <a:lnTo>
                    <a:pt x="10704" y="3643"/>
                  </a:lnTo>
                  <a:lnTo>
                    <a:pt x="7930" y="6322"/>
                  </a:lnTo>
                  <a:lnTo>
                    <a:pt x="7930" y="2429"/>
                  </a:lnTo>
                  <a:lnTo>
                    <a:pt x="7954" y="2429"/>
                  </a:lnTo>
                  <a:lnTo>
                    <a:pt x="10049" y="1250"/>
                  </a:lnTo>
                  <a:close/>
                  <a:moveTo>
                    <a:pt x="4882" y="1310"/>
                  </a:moveTo>
                  <a:lnTo>
                    <a:pt x="7097" y="2548"/>
                  </a:lnTo>
                  <a:lnTo>
                    <a:pt x="7097" y="6334"/>
                  </a:lnTo>
                  <a:lnTo>
                    <a:pt x="4263" y="3584"/>
                  </a:lnTo>
                  <a:lnTo>
                    <a:pt x="4882" y="1310"/>
                  </a:lnTo>
                  <a:close/>
                  <a:moveTo>
                    <a:pt x="3751" y="4227"/>
                  </a:moveTo>
                  <a:lnTo>
                    <a:pt x="6513" y="6906"/>
                  </a:lnTo>
                  <a:lnTo>
                    <a:pt x="2501" y="6906"/>
                  </a:lnTo>
                  <a:lnTo>
                    <a:pt x="1286" y="4870"/>
                  </a:lnTo>
                  <a:lnTo>
                    <a:pt x="3751" y="4227"/>
                  </a:lnTo>
                  <a:close/>
                  <a:moveTo>
                    <a:pt x="11371" y="4143"/>
                  </a:moveTo>
                  <a:lnTo>
                    <a:pt x="13705" y="4763"/>
                  </a:lnTo>
                  <a:lnTo>
                    <a:pt x="12442" y="6906"/>
                  </a:lnTo>
                  <a:lnTo>
                    <a:pt x="8525" y="6906"/>
                  </a:lnTo>
                  <a:lnTo>
                    <a:pt x="11371" y="4143"/>
                  </a:lnTo>
                  <a:close/>
                  <a:moveTo>
                    <a:pt x="12550" y="7727"/>
                  </a:moveTo>
                  <a:lnTo>
                    <a:pt x="13764" y="9763"/>
                  </a:lnTo>
                  <a:lnTo>
                    <a:pt x="11299" y="10406"/>
                  </a:lnTo>
                  <a:lnTo>
                    <a:pt x="8525" y="7727"/>
                  </a:lnTo>
                  <a:close/>
                  <a:moveTo>
                    <a:pt x="6513" y="7739"/>
                  </a:moveTo>
                  <a:lnTo>
                    <a:pt x="3668" y="10489"/>
                  </a:lnTo>
                  <a:lnTo>
                    <a:pt x="1322" y="9882"/>
                  </a:lnTo>
                  <a:lnTo>
                    <a:pt x="2608" y="7739"/>
                  </a:lnTo>
                  <a:close/>
                  <a:moveTo>
                    <a:pt x="7954" y="8299"/>
                  </a:moveTo>
                  <a:lnTo>
                    <a:pt x="10787" y="11061"/>
                  </a:lnTo>
                  <a:lnTo>
                    <a:pt x="10168" y="13335"/>
                  </a:lnTo>
                  <a:lnTo>
                    <a:pt x="7954" y="12097"/>
                  </a:lnTo>
                  <a:lnTo>
                    <a:pt x="7954" y="8299"/>
                  </a:lnTo>
                  <a:close/>
                  <a:moveTo>
                    <a:pt x="7120" y="8299"/>
                  </a:moveTo>
                  <a:lnTo>
                    <a:pt x="7120" y="12204"/>
                  </a:lnTo>
                  <a:lnTo>
                    <a:pt x="7097" y="12204"/>
                  </a:lnTo>
                  <a:lnTo>
                    <a:pt x="5001" y="13383"/>
                  </a:lnTo>
                  <a:lnTo>
                    <a:pt x="4346" y="10978"/>
                  </a:lnTo>
                  <a:lnTo>
                    <a:pt x="7120" y="8299"/>
                  </a:lnTo>
                  <a:close/>
                  <a:moveTo>
                    <a:pt x="10585" y="0"/>
                  </a:moveTo>
                  <a:lnTo>
                    <a:pt x="9823" y="417"/>
                  </a:lnTo>
                  <a:lnTo>
                    <a:pt x="7430" y="1750"/>
                  </a:lnTo>
                  <a:lnTo>
                    <a:pt x="5120" y="464"/>
                  </a:lnTo>
                  <a:lnTo>
                    <a:pt x="4358" y="48"/>
                  </a:lnTo>
                  <a:lnTo>
                    <a:pt x="4144" y="857"/>
                  </a:lnTo>
                  <a:lnTo>
                    <a:pt x="3429" y="3453"/>
                  </a:lnTo>
                  <a:lnTo>
                    <a:pt x="846" y="4120"/>
                  </a:lnTo>
                  <a:lnTo>
                    <a:pt x="0" y="4346"/>
                  </a:lnTo>
                  <a:lnTo>
                    <a:pt x="429" y="5072"/>
                  </a:lnTo>
                  <a:lnTo>
                    <a:pt x="1822" y="7394"/>
                  </a:lnTo>
                  <a:lnTo>
                    <a:pt x="477" y="9644"/>
                  </a:lnTo>
                  <a:lnTo>
                    <a:pt x="48" y="10370"/>
                  </a:lnTo>
                  <a:lnTo>
                    <a:pt x="893" y="10597"/>
                  </a:lnTo>
                  <a:lnTo>
                    <a:pt x="3560" y="11299"/>
                  </a:lnTo>
                  <a:lnTo>
                    <a:pt x="4239" y="13799"/>
                  </a:lnTo>
                  <a:lnTo>
                    <a:pt x="4465" y="14609"/>
                  </a:lnTo>
                  <a:lnTo>
                    <a:pt x="5227" y="14192"/>
                  </a:lnTo>
                  <a:lnTo>
                    <a:pt x="7620" y="12859"/>
                  </a:lnTo>
                  <a:lnTo>
                    <a:pt x="9942" y="14157"/>
                  </a:lnTo>
                  <a:lnTo>
                    <a:pt x="10704" y="14573"/>
                  </a:lnTo>
                  <a:lnTo>
                    <a:pt x="10930" y="13752"/>
                  </a:lnTo>
                  <a:lnTo>
                    <a:pt x="11645" y="11156"/>
                  </a:lnTo>
                  <a:lnTo>
                    <a:pt x="14216" y="10489"/>
                  </a:lnTo>
                  <a:lnTo>
                    <a:pt x="15050" y="10263"/>
                  </a:lnTo>
                  <a:lnTo>
                    <a:pt x="14609" y="9537"/>
                  </a:lnTo>
                  <a:lnTo>
                    <a:pt x="13228" y="7215"/>
                  </a:lnTo>
                  <a:lnTo>
                    <a:pt x="14574" y="4965"/>
                  </a:lnTo>
                  <a:lnTo>
                    <a:pt x="15002" y="4239"/>
                  </a:lnTo>
                  <a:lnTo>
                    <a:pt x="14157" y="4012"/>
                  </a:lnTo>
                  <a:lnTo>
                    <a:pt x="11490" y="3322"/>
                  </a:lnTo>
                  <a:lnTo>
                    <a:pt x="10811"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3"/>
            <p:cNvSpPr/>
            <p:nvPr/>
          </p:nvSpPr>
          <p:spPr>
            <a:xfrm>
              <a:off x="4759800" y="2307850"/>
              <a:ext cx="376275" cy="365250"/>
            </a:xfrm>
            <a:custGeom>
              <a:avLst/>
              <a:gdLst/>
              <a:ahLst/>
              <a:cxnLst/>
              <a:rect l="l" t="t" r="r" b="b"/>
              <a:pathLst>
                <a:path w="15051" h="14610" extrusionOk="0">
                  <a:moveTo>
                    <a:pt x="4882" y="1298"/>
                  </a:moveTo>
                  <a:lnTo>
                    <a:pt x="7109" y="2525"/>
                  </a:lnTo>
                  <a:lnTo>
                    <a:pt x="7109" y="6323"/>
                  </a:lnTo>
                  <a:lnTo>
                    <a:pt x="4263" y="3573"/>
                  </a:lnTo>
                  <a:lnTo>
                    <a:pt x="4882" y="1298"/>
                  </a:lnTo>
                  <a:close/>
                  <a:moveTo>
                    <a:pt x="10050" y="1251"/>
                  </a:moveTo>
                  <a:lnTo>
                    <a:pt x="10705" y="3644"/>
                  </a:lnTo>
                  <a:lnTo>
                    <a:pt x="7942" y="6323"/>
                  </a:lnTo>
                  <a:lnTo>
                    <a:pt x="7942" y="2430"/>
                  </a:lnTo>
                  <a:lnTo>
                    <a:pt x="7954" y="2430"/>
                  </a:lnTo>
                  <a:lnTo>
                    <a:pt x="10050" y="1251"/>
                  </a:lnTo>
                  <a:close/>
                  <a:moveTo>
                    <a:pt x="11395" y="4132"/>
                  </a:moveTo>
                  <a:lnTo>
                    <a:pt x="13729" y="4751"/>
                  </a:lnTo>
                  <a:lnTo>
                    <a:pt x="12443" y="6894"/>
                  </a:lnTo>
                  <a:lnTo>
                    <a:pt x="8538" y="6894"/>
                  </a:lnTo>
                  <a:lnTo>
                    <a:pt x="11395" y="4132"/>
                  </a:lnTo>
                  <a:close/>
                  <a:moveTo>
                    <a:pt x="3751" y="4227"/>
                  </a:moveTo>
                  <a:lnTo>
                    <a:pt x="6525" y="6906"/>
                  </a:lnTo>
                  <a:lnTo>
                    <a:pt x="2501" y="6906"/>
                  </a:lnTo>
                  <a:lnTo>
                    <a:pt x="1287" y="4870"/>
                  </a:lnTo>
                  <a:lnTo>
                    <a:pt x="3751" y="4227"/>
                  </a:lnTo>
                  <a:close/>
                  <a:moveTo>
                    <a:pt x="12562" y="7728"/>
                  </a:moveTo>
                  <a:lnTo>
                    <a:pt x="13788" y="9764"/>
                  </a:lnTo>
                  <a:lnTo>
                    <a:pt x="11312" y="10407"/>
                  </a:lnTo>
                  <a:lnTo>
                    <a:pt x="8550" y="7728"/>
                  </a:lnTo>
                  <a:close/>
                  <a:moveTo>
                    <a:pt x="6525" y="7728"/>
                  </a:moveTo>
                  <a:lnTo>
                    <a:pt x="3668" y="10478"/>
                  </a:lnTo>
                  <a:lnTo>
                    <a:pt x="1334" y="9871"/>
                  </a:lnTo>
                  <a:lnTo>
                    <a:pt x="2608" y="7728"/>
                  </a:lnTo>
                  <a:close/>
                  <a:moveTo>
                    <a:pt x="7954" y="8299"/>
                  </a:moveTo>
                  <a:lnTo>
                    <a:pt x="10788" y="11062"/>
                  </a:lnTo>
                  <a:lnTo>
                    <a:pt x="10169" y="13336"/>
                  </a:lnTo>
                  <a:lnTo>
                    <a:pt x="7954" y="12097"/>
                  </a:lnTo>
                  <a:lnTo>
                    <a:pt x="7954" y="8299"/>
                  </a:lnTo>
                  <a:close/>
                  <a:moveTo>
                    <a:pt x="7121" y="8299"/>
                  </a:moveTo>
                  <a:lnTo>
                    <a:pt x="7121" y="12205"/>
                  </a:lnTo>
                  <a:lnTo>
                    <a:pt x="7109" y="12205"/>
                  </a:lnTo>
                  <a:lnTo>
                    <a:pt x="5001" y="13383"/>
                  </a:lnTo>
                  <a:lnTo>
                    <a:pt x="4347" y="10978"/>
                  </a:lnTo>
                  <a:lnTo>
                    <a:pt x="7121" y="8299"/>
                  </a:lnTo>
                  <a:close/>
                  <a:moveTo>
                    <a:pt x="10586" y="1"/>
                  </a:moveTo>
                  <a:lnTo>
                    <a:pt x="9824" y="417"/>
                  </a:lnTo>
                  <a:lnTo>
                    <a:pt x="7430" y="1751"/>
                  </a:lnTo>
                  <a:lnTo>
                    <a:pt x="5121" y="465"/>
                  </a:lnTo>
                  <a:lnTo>
                    <a:pt x="4370" y="48"/>
                  </a:lnTo>
                  <a:lnTo>
                    <a:pt x="4144" y="858"/>
                  </a:lnTo>
                  <a:lnTo>
                    <a:pt x="3430" y="3453"/>
                  </a:lnTo>
                  <a:lnTo>
                    <a:pt x="858" y="4120"/>
                  </a:lnTo>
                  <a:lnTo>
                    <a:pt x="1" y="4346"/>
                  </a:lnTo>
                  <a:lnTo>
                    <a:pt x="441" y="5073"/>
                  </a:lnTo>
                  <a:lnTo>
                    <a:pt x="1823" y="7394"/>
                  </a:lnTo>
                  <a:lnTo>
                    <a:pt x="477" y="9645"/>
                  </a:lnTo>
                  <a:lnTo>
                    <a:pt x="48" y="10371"/>
                  </a:lnTo>
                  <a:lnTo>
                    <a:pt x="894" y="10597"/>
                  </a:lnTo>
                  <a:lnTo>
                    <a:pt x="3561" y="11300"/>
                  </a:lnTo>
                  <a:lnTo>
                    <a:pt x="4251" y="13800"/>
                  </a:lnTo>
                  <a:lnTo>
                    <a:pt x="4466" y="14610"/>
                  </a:lnTo>
                  <a:lnTo>
                    <a:pt x="5228" y="14193"/>
                  </a:lnTo>
                  <a:lnTo>
                    <a:pt x="7621" y="12859"/>
                  </a:lnTo>
                  <a:lnTo>
                    <a:pt x="9931" y="14145"/>
                  </a:lnTo>
                  <a:lnTo>
                    <a:pt x="10693" y="14574"/>
                  </a:lnTo>
                  <a:lnTo>
                    <a:pt x="10919" y="13752"/>
                  </a:lnTo>
                  <a:lnTo>
                    <a:pt x="11633" y="11157"/>
                  </a:lnTo>
                  <a:lnTo>
                    <a:pt x="14205" y="10490"/>
                  </a:lnTo>
                  <a:lnTo>
                    <a:pt x="15050" y="10264"/>
                  </a:lnTo>
                  <a:lnTo>
                    <a:pt x="14622" y="9538"/>
                  </a:lnTo>
                  <a:lnTo>
                    <a:pt x="13241" y="7216"/>
                  </a:lnTo>
                  <a:lnTo>
                    <a:pt x="14574" y="4966"/>
                  </a:lnTo>
                  <a:lnTo>
                    <a:pt x="15003" y="4239"/>
                  </a:lnTo>
                  <a:lnTo>
                    <a:pt x="14157" y="4013"/>
                  </a:lnTo>
                  <a:lnTo>
                    <a:pt x="11490" y="3322"/>
                  </a:lnTo>
                  <a:lnTo>
                    <a:pt x="10812"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3"/>
            <p:cNvSpPr/>
            <p:nvPr/>
          </p:nvSpPr>
          <p:spPr>
            <a:xfrm>
              <a:off x="4759800" y="1942325"/>
              <a:ext cx="376275" cy="365550"/>
            </a:xfrm>
            <a:custGeom>
              <a:avLst/>
              <a:gdLst/>
              <a:ahLst/>
              <a:cxnLst/>
              <a:rect l="l" t="t" r="r" b="b"/>
              <a:pathLst>
                <a:path w="15051" h="14622" extrusionOk="0">
                  <a:moveTo>
                    <a:pt x="4882" y="1299"/>
                  </a:moveTo>
                  <a:lnTo>
                    <a:pt x="7109" y="2537"/>
                  </a:lnTo>
                  <a:lnTo>
                    <a:pt x="7109" y="6335"/>
                  </a:lnTo>
                  <a:lnTo>
                    <a:pt x="4263" y="3573"/>
                  </a:lnTo>
                  <a:lnTo>
                    <a:pt x="4882" y="1299"/>
                  </a:lnTo>
                  <a:close/>
                  <a:moveTo>
                    <a:pt x="10050" y="1251"/>
                  </a:moveTo>
                  <a:lnTo>
                    <a:pt x="10705" y="3656"/>
                  </a:lnTo>
                  <a:lnTo>
                    <a:pt x="7942" y="6335"/>
                  </a:lnTo>
                  <a:lnTo>
                    <a:pt x="7942" y="2430"/>
                  </a:lnTo>
                  <a:lnTo>
                    <a:pt x="7954" y="2430"/>
                  </a:lnTo>
                  <a:lnTo>
                    <a:pt x="10050" y="1251"/>
                  </a:lnTo>
                  <a:close/>
                  <a:moveTo>
                    <a:pt x="11395" y="4144"/>
                  </a:moveTo>
                  <a:lnTo>
                    <a:pt x="13729" y="4751"/>
                  </a:lnTo>
                  <a:lnTo>
                    <a:pt x="12443" y="6895"/>
                  </a:lnTo>
                  <a:lnTo>
                    <a:pt x="8538" y="6895"/>
                  </a:lnTo>
                  <a:lnTo>
                    <a:pt x="11395" y="4144"/>
                  </a:lnTo>
                  <a:close/>
                  <a:moveTo>
                    <a:pt x="3751" y="4228"/>
                  </a:moveTo>
                  <a:lnTo>
                    <a:pt x="6525" y="6906"/>
                  </a:lnTo>
                  <a:lnTo>
                    <a:pt x="2501" y="6906"/>
                  </a:lnTo>
                  <a:lnTo>
                    <a:pt x="1287" y="4870"/>
                  </a:lnTo>
                  <a:lnTo>
                    <a:pt x="3751" y="4228"/>
                  </a:lnTo>
                  <a:close/>
                  <a:moveTo>
                    <a:pt x="12562" y="7728"/>
                  </a:moveTo>
                  <a:lnTo>
                    <a:pt x="13788" y="9764"/>
                  </a:lnTo>
                  <a:lnTo>
                    <a:pt x="11312" y="10407"/>
                  </a:lnTo>
                  <a:lnTo>
                    <a:pt x="8550" y="7728"/>
                  </a:lnTo>
                  <a:close/>
                  <a:moveTo>
                    <a:pt x="6525" y="7728"/>
                  </a:moveTo>
                  <a:lnTo>
                    <a:pt x="3668" y="10478"/>
                  </a:lnTo>
                  <a:lnTo>
                    <a:pt x="1334" y="9871"/>
                  </a:lnTo>
                  <a:lnTo>
                    <a:pt x="2608" y="7728"/>
                  </a:lnTo>
                  <a:close/>
                  <a:moveTo>
                    <a:pt x="7954" y="8311"/>
                  </a:moveTo>
                  <a:lnTo>
                    <a:pt x="10788" y="11062"/>
                  </a:lnTo>
                  <a:lnTo>
                    <a:pt x="10169" y="13336"/>
                  </a:lnTo>
                  <a:lnTo>
                    <a:pt x="7954" y="12109"/>
                  </a:lnTo>
                  <a:lnTo>
                    <a:pt x="7954" y="8311"/>
                  </a:lnTo>
                  <a:close/>
                  <a:moveTo>
                    <a:pt x="7121" y="8311"/>
                  </a:moveTo>
                  <a:lnTo>
                    <a:pt x="7121" y="12205"/>
                  </a:lnTo>
                  <a:lnTo>
                    <a:pt x="7109" y="12205"/>
                  </a:lnTo>
                  <a:lnTo>
                    <a:pt x="5001" y="13383"/>
                  </a:lnTo>
                  <a:lnTo>
                    <a:pt x="4347" y="10990"/>
                  </a:lnTo>
                  <a:lnTo>
                    <a:pt x="7121" y="8311"/>
                  </a:lnTo>
                  <a:close/>
                  <a:moveTo>
                    <a:pt x="10586" y="1"/>
                  </a:moveTo>
                  <a:lnTo>
                    <a:pt x="9824" y="418"/>
                  </a:lnTo>
                  <a:lnTo>
                    <a:pt x="7430" y="1763"/>
                  </a:lnTo>
                  <a:lnTo>
                    <a:pt x="5121" y="465"/>
                  </a:lnTo>
                  <a:lnTo>
                    <a:pt x="4370" y="48"/>
                  </a:lnTo>
                  <a:lnTo>
                    <a:pt x="4144" y="870"/>
                  </a:lnTo>
                  <a:lnTo>
                    <a:pt x="3430" y="3454"/>
                  </a:lnTo>
                  <a:lnTo>
                    <a:pt x="858" y="4132"/>
                  </a:lnTo>
                  <a:lnTo>
                    <a:pt x="1" y="4347"/>
                  </a:lnTo>
                  <a:lnTo>
                    <a:pt x="441" y="5085"/>
                  </a:lnTo>
                  <a:lnTo>
                    <a:pt x="1823" y="7406"/>
                  </a:lnTo>
                  <a:lnTo>
                    <a:pt x="477" y="9645"/>
                  </a:lnTo>
                  <a:lnTo>
                    <a:pt x="48" y="10383"/>
                  </a:lnTo>
                  <a:lnTo>
                    <a:pt x="894" y="10597"/>
                  </a:lnTo>
                  <a:lnTo>
                    <a:pt x="3561" y="11300"/>
                  </a:lnTo>
                  <a:lnTo>
                    <a:pt x="4251" y="13800"/>
                  </a:lnTo>
                  <a:lnTo>
                    <a:pt x="4466" y="14622"/>
                  </a:lnTo>
                  <a:lnTo>
                    <a:pt x="5228" y="14205"/>
                  </a:lnTo>
                  <a:lnTo>
                    <a:pt x="7621" y="12860"/>
                  </a:lnTo>
                  <a:lnTo>
                    <a:pt x="9931" y="14157"/>
                  </a:lnTo>
                  <a:lnTo>
                    <a:pt x="10693" y="14574"/>
                  </a:lnTo>
                  <a:lnTo>
                    <a:pt x="10919" y="13753"/>
                  </a:lnTo>
                  <a:lnTo>
                    <a:pt x="11633" y="11169"/>
                  </a:lnTo>
                  <a:lnTo>
                    <a:pt x="14205" y="10502"/>
                  </a:lnTo>
                  <a:lnTo>
                    <a:pt x="15050" y="10276"/>
                  </a:lnTo>
                  <a:lnTo>
                    <a:pt x="14622" y="9550"/>
                  </a:lnTo>
                  <a:lnTo>
                    <a:pt x="13241" y="7228"/>
                  </a:lnTo>
                  <a:lnTo>
                    <a:pt x="14574" y="4978"/>
                  </a:lnTo>
                  <a:lnTo>
                    <a:pt x="15003" y="4251"/>
                  </a:lnTo>
                  <a:lnTo>
                    <a:pt x="14157" y="4025"/>
                  </a:lnTo>
                  <a:lnTo>
                    <a:pt x="11490" y="3323"/>
                  </a:lnTo>
                  <a:lnTo>
                    <a:pt x="10812"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3"/>
            <p:cNvSpPr/>
            <p:nvPr/>
          </p:nvSpPr>
          <p:spPr>
            <a:xfrm>
              <a:off x="4759800" y="2673075"/>
              <a:ext cx="376275" cy="365550"/>
            </a:xfrm>
            <a:custGeom>
              <a:avLst/>
              <a:gdLst/>
              <a:ahLst/>
              <a:cxnLst/>
              <a:rect l="l" t="t" r="r" b="b"/>
              <a:pathLst>
                <a:path w="15051" h="14622" extrusionOk="0">
                  <a:moveTo>
                    <a:pt x="4906" y="1286"/>
                  </a:moveTo>
                  <a:lnTo>
                    <a:pt x="7121" y="2525"/>
                  </a:lnTo>
                  <a:lnTo>
                    <a:pt x="7121" y="6311"/>
                  </a:lnTo>
                  <a:lnTo>
                    <a:pt x="4275" y="3561"/>
                  </a:lnTo>
                  <a:lnTo>
                    <a:pt x="4906" y="1286"/>
                  </a:lnTo>
                  <a:close/>
                  <a:moveTo>
                    <a:pt x="10050" y="1251"/>
                  </a:moveTo>
                  <a:lnTo>
                    <a:pt x="10716" y="3656"/>
                  </a:lnTo>
                  <a:lnTo>
                    <a:pt x="7954" y="6335"/>
                  </a:lnTo>
                  <a:lnTo>
                    <a:pt x="7954" y="2429"/>
                  </a:lnTo>
                  <a:lnTo>
                    <a:pt x="10050" y="1251"/>
                  </a:lnTo>
                  <a:close/>
                  <a:moveTo>
                    <a:pt x="11395" y="4144"/>
                  </a:moveTo>
                  <a:lnTo>
                    <a:pt x="13729" y="4751"/>
                  </a:lnTo>
                  <a:lnTo>
                    <a:pt x="12443" y="6894"/>
                  </a:lnTo>
                  <a:lnTo>
                    <a:pt x="8538" y="6894"/>
                  </a:lnTo>
                  <a:lnTo>
                    <a:pt x="11395" y="4144"/>
                  </a:lnTo>
                  <a:close/>
                  <a:moveTo>
                    <a:pt x="3751" y="4227"/>
                  </a:moveTo>
                  <a:lnTo>
                    <a:pt x="6525" y="6906"/>
                  </a:lnTo>
                  <a:lnTo>
                    <a:pt x="2501" y="6906"/>
                  </a:lnTo>
                  <a:lnTo>
                    <a:pt x="1287" y="4870"/>
                  </a:lnTo>
                  <a:lnTo>
                    <a:pt x="3751" y="4227"/>
                  </a:lnTo>
                  <a:close/>
                  <a:moveTo>
                    <a:pt x="12562" y="7728"/>
                  </a:moveTo>
                  <a:lnTo>
                    <a:pt x="13788" y="9764"/>
                  </a:lnTo>
                  <a:lnTo>
                    <a:pt x="11312" y="10407"/>
                  </a:lnTo>
                  <a:lnTo>
                    <a:pt x="8550" y="7728"/>
                  </a:lnTo>
                  <a:close/>
                  <a:moveTo>
                    <a:pt x="6525" y="7716"/>
                  </a:moveTo>
                  <a:lnTo>
                    <a:pt x="3680" y="10466"/>
                  </a:lnTo>
                  <a:lnTo>
                    <a:pt x="1346" y="9859"/>
                  </a:lnTo>
                  <a:lnTo>
                    <a:pt x="2608" y="7716"/>
                  </a:lnTo>
                  <a:close/>
                  <a:moveTo>
                    <a:pt x="7954" y="8299"/>
                  </a:moveTo>
                  <a:lnTo>
                    <a:pt x="10800" y="11050"/>
                  </a:lnTo>
                  <a:lnTo>
                    <a:pt x="10169" y="13324"/>
                  </a:lnTo>
                  <a:lnTo>
                    <a:pt x="7954" y="12085"/>
                  </a:lnTo>
                  <a:lnTo>
                    <a:pt x="7954" y="8299"/>
                  </a:lnTo>
                  <a:close/>
                  <a:moveTo>
                    <a:pt x="7121" y="8287"/>
                  </a:moveTo>
                  <a:lnTo>
                    <a:pt x="7121" y="12193"/>
                  </a:lnTo>
                  <a:lnTo>
                    <a:pt x="7109" y="12193"/>
                  </a:lnTo>
                  <a:lnTo>
                    <a:pt x="5001" y="13371"/>
                  </a:lnTo>
                  <a:lnTo>
                    <a:pt x="4347" y="10966"/>
                  </a:lnTo>
                  <a:lnTo>
                    <a:pt x="7121" y="8287"/>
                  </a:lnTo>
                  <a:close/>
                  <a:moveTo>
                    <a:pt x="10586" y="1"/>
                  </a:moveTo>
                  <a:lnTo>
                    <a:pt x="9824" y="417"/>
                  </a:lnTo>
                  <a:lnTo>
                    <a:pt x="7430" y="1763"/>
                  </a:lnTo>
                  <a:lnTo>
                    <a:pt x="5121" y="465"/>
                  </a:lnTo>
                  <a:lnTo>
                    <a:pt x="4359" y="48"/>
                  </a:lnTo>
                  <a:lnTo>
                    <a:pt x="4144" y="870"/>
                  </a:lnTo>
                  <a:lnTo>
                    <a:pt x="3430" y="3453"/>
                  </a:lnTo>
                  <a:lnTo>
                    <a:pt x="858" y="4132"/>
                  </a:lnTo>
                  <a:lnTo>
                    <a:pt x="1" y="4346"/>
                  </a:lnTo>
                  <a:lnTo>
                    <a:pt x="441" y="5085"/>
                  </a:lnTo>
                  <a:lnTo>
                    <a:pt x="1823" y="7406"/>
                  </a:lnTo>
                  <a:lnTo>
                    <a:pt x="477" y="9645"/>
                  </a:lnTo>
                  <a:lnTo>
                    <a:pt x="48" y="10383"/>
                  </a:lnTo>
                  <a:lnTo>
                    <a:pt x="894" y="10597"/>
                  </a:lnTo>
                  <a:lnTo>
                    <a:pt x="3561" y="11300"/>
                  </a:lnTo>
                  <a:lnTo>
                    <a:pt x="4251" y="13800"/>
                  </a:lnTo>
                  <a:lnTo>
                    <a:pt x="4466" y="14621"/>
                  </a:lnTo>
                  <a:lnTo>
                    <a:pt x="5228" y="14205"/>
                  </a:lnTo>
                  <a:lnTo>
                    <a:pt x="7621" y="12859"/>
                  </a:lnTo>
                  <a:lnTo>
                    <a:pt x="9931" y="14157"/>
                  </a:lnTo>
                  <a:lnTo>
                    <a:pt x="10693" y="14574"/>
                  </a:lnTo>
                  <a:lnTo>
                    <a:pt x="10907" y="13752"/>
                  </a:lnTo>
                  <a:lnTo>
                    <a:pt x="11621" y="11169"/>
                  </a:lnTo>
                  <a:lnTo>
                    <a:pt x="14205" y="10502"/>
                  </a:lnTo>
                  <a:lnTo>
                    <a:pt x="15050" y="10276"/>
                  </a:lnTo>
                  <a:lnTo>
                    <a:pt x="14622" y="9549"/>
                  </a:lnTo>
                  <a:lnTo>
                    <a:pt x="13229" y="7228"/>
                  </a:lnTo>
                  <a:lnTo>
                    <a:pt x="14574" y="4977"/>
                  </a:lnTo>
                  <a:lnTo>
                    <a:pt x="15003" y="4251"/>
                  </a:lnTo>
                  <a:lnTo>
                    <a:pt x="14157" y="4025"/>
                  </a:lnTo>
                  <a:lnTo>
                    <a:pt x="11490" y="3322"/>
                  </a:lnTo>
                  <a:lnTo>
                    <a:pt x="10812"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3"/>
            <p:cNvSpPr/>
            <p:nvPr/>
          </p:nvSpPr>
          <p:spPr>
            <a:xfrm>
              <a:off x="4759800" y="1211600"/>
              <a:ext cx="376275" cy="365525"/>
            </a:xfrm>
            <a:custGeom>
              <a:avLst/>
              <a:gdLst/>
              <a:ahLst/>
              <a:cxnLst/>
              <a:rect l="l" t="t" r="r" b="b"/>
              <a:pathLst>
                <a:path w="15051" h="14621" extrusionOk="0">
                  <a:moveTo>
                    <a:pt x="4882" y="1298"/>
                  </a:moveTo>
                  <a:lnTo>
                    <a:pt x="7109" y="2536"/>
                  </a:lnTo>
                  <a:lnTo>
                    <a:pt x="7109" y="6334"/>
                  </a:lnTo>
                  <a:lnTo>
                    <a:pt x="4263" y="3572"/>
                  </a:lnTo>
                  <a:lnTo>
                    <a:pt x="4882" y="1298"/>
                  </a:lnTo>
                  <a:close/>
                  <a:moveTo>
                    <a:pt x="10050" y="1250"/>
                  </a:moveTo>
                  <a:lnTo>
                    <a:pt x="10705" y="3655"/>
                  </a:lnTo>
                  <a:lnTo>
                    <a:pt x="7942" y="6334"/>
                  </a:lnTo>
                  <a:lnTo>
                    <a:pt x="7942" y="2429"/>
                  </a:lnTo>
                  <a:lnTo>
                    <a:pt x="7954" y="2429"/>
                  </a:lnTo>
                  <a:lnTo>
                    <a:pt x="10050" y="1250"/>
                  </a:lnTo>
                  <a:close/>
                  <a:moveTo>
                    <a:pt x="3751" y="4227"/>
                  </a:moveTo>
                  <a:lnTo>
                    <a:pt x="6525" y="6906"/>
                  </a:lnTo>
                  <a:lnTo>
                    <a:pt x="2501" y="6906"/>
                  </a:lnTo>
                  <a:lnTo>
                    <a:pt x="1287" y="4870"/>
                  </a:lnTo>
                  <a:lnTo>
                    <a:pt x="3751" y="4227"/>
                  </a:lnTo>
                  <a:close/>
                  <a:moveTo>
                    <a:pt x="11395" y="4155"/>
                  </a:moveTo>
                  <a:lnTo>
                    <a:pt x="13741" y="4763"/>
                  </a:lnTo>
                  <a:lnTo>
                    <a:pt x="12467" y="6906"/>
                  </a:lnTo>
                  <a:lnTo>
                    <a:pt x="8550" y="6906"/>
                  </a:lnTo>
                  <a:lnTo>
                    <a:pt x="11395" y="4155"/>
                  </a:lnTo>
                  <a:close/>
                  <a:moveTo>
                    <a:pt x="12562" y="7727"/>
                  </a:moveTo>
                  <a:lnTo>
                    <a:pt x="13788" y="9763"/>
                  </a:lnTo>
                  <a:lnTo>
                    <a:pt x="11312" y="10406"/>
                  </a:lnTo>
                  <a:lnTo>
                    <a:pt x="8550" y="7727"/>
                  </a:lnTo>
                  <a:close/>
                  <a:moveTo>
                    <a:pt x="6525" y="7739"/>
                  </a:moveTo>
                  <a:lnTo>
                    <a:pt x="3668" y="10501"/>
                  </a:lnTo>
                  <a:lnTo>
                    <a:pt x="1334" y="9882"/>
                  </a:lnTo>
                  <a:lnTo>
                    <a:pt x="2608" y="7739"/>
                  </a:lnTo>
                  <a:close/>
                  <a:moveTo>
                    <a:pt x="7954" y="8311"/>
                  </a:moveTo>
                  <a:lnTo>
                    <a:pt x="10788" y="11061"/>
                  </a:lnTo>
                  <a:lnTo>
                    <a:pt x="10169" y="13335"/>
                  </a:lnTo>
                  <a:lnTo>
                    <a:pt x="7954" y="12097"/>
                  </a:lnTo>
                  <a:lnTo>
                    <a:pt x="7954" y="8311"/>
                  </a:lnTo>
                  <a:close/>
                  <a:moveTo>
                    <a:pt x="7121" y="8311"/>
                  </a:moveTo>
                  <a:lnTo>
                    <a:pt x="7121" y="12204"/>
                  </a:lnTo>
                  <a:lnTo>
                    <a:pt x="7109" y="12204"/>
                  </a:lnTo>
                  <a:lnTo>
                    <a:pt x="5001" y="13383"/>
                  </a:lnTo>
                  <a:lnTo>
                    <a:pt x="4347" y="10989"/>
                  </a:lnTo>
                  <a:lnTo>
                    <a:pt x="7121" y="8311"/>
                  </a:lnTo>
                  <a:close/>
                  <a:moveTo>
                    <a:pt x="10586" y="0"/>
                  </a:moveTo>
                  <a:lnTo>
                    <a:pt x="9824" y="417"/>
                  </a:lnTo>
                  <a:lnTo>
                    <a:pt x="7430" y="1762"/>
                  </a:lnTo>
                  <a:lnTo>
                    <a:pt x="5121" y="464"/>
                  </a:lnTo>
                  <a:lnTo>
                    <a:pt x="4370" y="48"/>
                  </a:lnTo>
                  <a:lnTo>
                    <a:pt x="4144" y="869"/>
                  </a:lnTo>
                  <a:lnTo>
                    <a:pt x="3430" y="3453"/>
                  </a:lnTo>
                  <a:lnTo>
                    <a:pt x="858" y="4120"/>
                  </a:lnTo>
                  <a:lnTo>
                    <a:pt x="1" y="4346"/>
                  </a:lnTo>
                  <a:lnTo>
                    <a:pt x="441" y="5072"/>
                  </a:lnTo>
                  <a:lnTo>
                    <a:pt x="1823" y="7394"/>
                  </a:lnTo>
                  <a:lnTo>
                    <a:pt x="477" y="9644"/>
                  </a:lnTo>
                  <a:lnTo>
                    <a:pt x="48" y="10382"/>
                  </a:lnTo>
                  <a:lnTo>
                    <a:pt x="894" y="10597"/>
                  </a:lnTo>
                  <a:lnTo>
                    <a:pt x="3561" y="11299"/>
                  </a:lnTo>
                  <a:lnTo>
                    <a:pt x="4251" y="13799"/>
                  </a:lnTo>
                  <a:lnTo>
                    <a:pt x="4466" y="14621"/>
                  </a:lnTo>
                  <a:lnTo>
                    <a:pt x="5228" y="14204"/>
                  </a:lnTo>
                  <a:lnTo>
                    <a:pt x="7621" y="12859"/>
                  </a:lnTo>
                  <a:lnTo>
                    <a:pt x="9931" y="14157"/>
                  </a:lnTo>
                  <a:lnTo>
                    <a:pt x="10693" y="14573"/>
                  </a:lnTo>
                  <a:lnTo>
                    <a:pt x="10919" y="13752"/>
                  </a:lnTo>
                  <a:lnTo>
                    <a:pt x="11633" y="11168"/>
                  </a:lnTo>
                  <a:lnTo>
                    <a:pt x="14205" y="10489"/>
                  </a:lnTo>
                  <a:lnTo>
                    <a:pt x="15050" y="10275"/>
                  </a:lnTo>
                  <a:lnTo>
                    <a:pt x="14622" y="9537"/>
                  </a:lnTo>
                  <a:lnTo>
                    <a:pt x="13241" y="7227"/>
                  </a:lnTo>
                  <a:lnTo>
                    <a:pt x="14574" y="4977"/>
                  </a:lnTo>
                  <a:lnTo>
                    <a:pt x="15003" y="4251"/>
                  </a:lnTo>
                  <a:lnTo>
                    <a:pt x="14157" y="4024"/>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3"/>
            <p:cNvSpPr/>
            <p:nvPr/>
          </p:nvSpPr>
          <p:spPr>
            <a:xfrm>
              <a:off x="4759800" y="1577100"/>
              <a:ext cx="376275" cy="365250"/>
            </a:xfrm>
            <a:custGeom>
              <a:avLst/>
              <a:gdLst/>
              <a:ahLst/>
              <a:cxnLst/>
              <a:rect l="l" t="t" r="r" b="b"/>
              <a:pathLst>
                <a:path w="15051" h="14610" extrusionOk="0">
                  <a:moveTo>
                    <a:pt x="4882" y="1299"/>
                  </a:moveTo>
                  <a:lnTo>
                    <a:pt x="7109" y="2525"/>
                  </a:lnTo>
                  <a:lnTo>
                    <a:pt x="7109" y="6323"/>
                  </a:lnTo>
                  <a:lnTo>
                    <a:pt x="4263" y="3573"/>
                  </a:lnTo>
                  <a:lnTo>
                    <a:pt x="4882" y="1299"/>
                  </a:lnTo>
                  <a:close/>
                  <a:moveTo>
                    <a:pt x="10050" y="1251"/>
                  </a:moveTo>
                  <a:lnTo>
                    <a:pt x="10705" y="3644"/>
                  </a:lnTo>
                  <a:lnTo>
                    <a:pt x="7942" y="6323"/>
                  </a:lnTo>
                  <a:lnTo>
                    <a:pt x="7942" y="2430"/>
                  </a:lnTo>
                  <a:lnTo>
                    <a:pt x="7954" y="2430"/>
                  </a:lnTo>
                  <a:lnTo>
                    <a:pt x="10050" y="1251"/>
                  </a:lnTo>
                  <a:close/>
                  <a:moveTo>
                    <a:pt x="3751" y="4228"/>
                  </a:moveTo>
                  <a:lnTo>
                    <a:pt x="6525" y="6906"/>
                  </a:lnTo>
                  <a:lnTo>
                    <a:pt x="2501" y="6906"/>
                  </a:lnTo>
                  <a:lnTo>
                    <a:pt x="1287" y="4871"/>
                  </a:lnTo>
                  <a:lnTo>
                    <a:pt x="3751" y="4228"/>
                  </a:lnTo>
                  <a:close/>
                  <a:moveTo>
                    <a:pt x="11371" y="4156"/>
                  </a:moveTo>
                  <a:lnTo>
                    <a:pt x="13717" y="4763"/>
                  </a:lnTo>
                  <a:lnTo>
                    <a:pt x="12443" y="6906"/>
                  </a:lnTo>
                  <a:lnTo>
                    <a:pt x="8538" y="6906"/>
                  </a:lnTo>
                  <a:lnTo>
                    <a:pt x="11371" y="4156"/>
                  </a:lnTo>
                  <a:close/>
                  <a:moveTo>
                    <a:pt x="12562" y="7728"/>
                  </a:moveTo>
                  <a:lnTo>
                    <a:pt x="13788" y="9764"/>
                  </a:lnTo>
                  <a:lnTo>
                    <a:pt x="11312" y="10407"/>
                  </a:lnTo>
                  <a:lnTo>
                    <a:pt x="8550" y="7728"/>
                  </a:lnTo>
                  <a:close/>
                  <a:moveTo>
                    <a:pt x="6525" y="7704"/>
                  </a:moveTo>
                  <a:lnTo>
                    <a:pt x="3668" y="10478"/>
                  </a:lnTo>
                  <a:lnTo>
                    <a:pt x="1334" y="9859"/>
                  </a:lnTo>
                  <a:lnTo>
                    <a:pt x="2608" y="7704"/>
                  </a:lnTo>
                  <a:close/>
                  <a:moveTo>
                    <a:pt x="7954" y="8300"/>
                  </a:moveTo>
                  <a:lnTo>
                    <a:pt x="10788" y="11050"/>
                  </a:lnTo>
                  <a:lnTo>
                    <a:pt x="10169" y="13336"/>
                  </a:lnTo>
                  <a:lnTo>
                    <a:pt x="7954" y="12098"/>
                  </a:lnTo>
                  <a:lnTo>
                    <a:pt x="7954" y="8300"/>
                  </a:lnTo>
                  <a:close/>
                  <a:moveTo>
                    <a:pt x="7121" y="8300"/>
                  </a:moveTo>
                  <a:lnTo>
                    <a:pt x="7121" y="12205"/>
                  </a:lnTo>
                  <a:lnTo>
                    <a:pt x="7109" y="12205"/>
                  </a:lnTo>
                  <a:lnTo>
                    <a:pt x="5001" y="13383"/>
                  </a:lnTo>
                  <a:lnTo>
                    <a:pt x="4347" y="10978"/>
                  </a:lnTo>
                  <a:lnTo>
                    <a:pt x="7121" y="8300"/>
                  </a:lnTo>
                  <a:close/>
                  <a:moveTo>
                    <a:pt x="10586" y="1"/>
                  </a:moveTo>
                  <a:lnTo>
                    <a:pt x="9824" y="418"/>
                  </a:lnTo>
                  <a:lnTo>
                    <a:pt x="7430" y="1751"/>
                  </a:lnTo>
                  <a:lnTo>
                    <a:pt x="5121" y="465"/>
                  </a:lnTo>
                  <a:lnTo>
                    <a:pt x="4370" y="49"/>
                  </a:lnTo>
                  <a:lnTo>
                    <a:pt x="4144" y="858"/>
                  </a:lnTo>
                  <a:lnTo>
                    <a:pt x="3430" y="3454"/>
                  </a:lnTo>
                  <a:lnTo>
                    <a:pt x="858" y="4120"/>
                  </a:lnTo>
                  <a:lnTo>
                    <a:pt x="1" y="4347"/>
                  </a:lnTo>
                  <a:lnTo>
                    <a:pt x="441" y="5073"/>
                  </a:lnTo>
                  <a:lnTo>
                    <a:pt x="1823" y="7395"/>
                  </a:lnTo>
                  <a:lnTo>
                    <a:pt x="477" y="9645"/>
                  </a:lnTo>
                  <a:lnTo>
                    <a:pt x="48" y="10371"/>
                  </a:lnTo>
                  <a:lnTo>
                    <a:pt x="894" y="10597"/>
                  </a:lnTo>
                  <a:lnTo>
                    <a:pt x="3561" y="11300"/>
                  </a:lnTo>
                  <a:lnTo>
                    <a:pt x="4251" y="13800"/>
                  </a:lnTo>
                  <a:lnTo>
                    <a:pt x="4466" y="14610"/>
                  </a:lnTo>
                  <a:lnTo>
                    <a:pt x="5228" y="14193"/>
                  </a:lnTo>
                  <a:lnTo>
                    <a:pt x="7621" y="12860"/>
                  </a:lnTo>
                  <a:lnTo>
                    <a:pt x="9931" y="14145"/>
                  </a:lnTo>
                  <a:lnTo>
                    <a:pt x="10693" y="14574"/>
                  </a:lnTo>
                  <a:lnTo>
                    <a:pt x="10907" y="13753"/>
                  </a:lnTo>
                  <a:lnTo>
                    <a:pt x="11621" y="11157"/>
                  </a:lnTo>
                  <a:lnTo>
                    <a:pt x="14205" y="10490"/>
                  </a:lnTo>
                  <a:lnTo>
                    <a:pt x="15050" y="10264"/>
                  </a:lnTo>
                  <a:lnTo>
                    <a:pt x="14622" y="9538"/>
                  </a:lnTo>
                  <a:lnTo>
                    <a:pt x="13229" y="7216"/>
                  </a:lnTo>
                  <a:lnTo>
                    <a:pt x="14574" y="4966"/>
                  </a:lnTo>
                  <a:lnTo>
                    <a:pt x="15003" y="4239"/>
                  </a:lnTo>
                  <a:lnTo>
                    <a:pt x="14157" y="4013"/>
                  </a:lnTo>
                  <a:lnTo>
                    <a:pt x="11490" y="3323"/>
                  </a:lnTo>
                  <a:lnTo>
                    <a:pt x="10812"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3"/>
            <p:cNvSpPr/>
            <p:nvPr/>
          </p:nvSpPr>
          <p:spPr>
            <a:xfrm>
              <a:off x="5139025" y="3038600"/>
              <a:ext cx="376250" cy="365250"/>
            </a:xfrm>
            <a:custGeom>
              <a:avLst/>
              <a:gdLst/>
              <a:ahLst/>
              <a:cxnLst/>
              <a:rect l="l" t="t" r="r" b="b"/>
              <a:pathLst>
                <a:path w="15050" h="14610" extrusionOk="0">
                  <a:moveTo>
                    <a:pt x="10049" y="1239"/>
                  </a:moveTo>
                  <a:lnTo>
                    <a:pt x="10704" y="3632"/>
                  </a:lnTo>
                  <a:lnTo>
                    <a:pt x="7930" y="6311"/>
                  </a:lnTo>
                  <a:lnTo>
                    <a:pt x="7930" y="2405"/>
                  </a:lnTo>
                  <a:lnTo>
                    <a:pt x="7954" y="2405"/>
                  </a:lnTo>
                  <a:lnTo>
                    <a:pt x="10049" y="1239"/>
                  </a:lnTo>
                  <a:close/>
                  <a:moveTo>
                    <a:pt x="4882" y="1298"/>
                  </a:moveTo>
                  <a:lnTo>
                    <a:pt x="7097" y="2525"/>
                  </a:lnTo>
                  <a:lnTo>
                    <a:pt x="7097" y="6323"/>
                  </a:lnTo>
                  <a:lnTo>
                    <a:pt x="4263" y="3572"/>
                  </a:lnTo>
                  <a:lnTo>
                    <a:pt x="4882" y="1298"/>
                  </a:lnTo>
                  <a:close/>
                  <a:moveTo>
                    <a:pt x="3751" y="4215"/>
                  </a:moveTo>
                  <a:lnTo>
                    <a:pt x="6513" y="6894"/>
                  </a:lnTo>
                  <a:lnTo>
                    <a:pt x="2501" y="6894"/>
                  </a:lnTo>
                  <a:lnTo>
                    <a:pt x="1286" y="4846"/>
                  </a:lnTo>
                  <a:lnTo>
                    <a:pt x="3751" y="4215"/>
                  </a:lnTo>
                  <a:close/>
                  <a:moveTo>
                    <a:pt x="11383" y="4132"/>
                  </a:moveTo>
                  <a:lnTo>
                    <a:pt x="13728" y="4751"/>
                  </a:lnTo>
                  <a:lnTo>
                    <a:pt x="12442" y="6894"/>
                  </a:lnTo>
                  <a:lnTo>
                    <a:pt x="8525" y="6894"/>
                  </a:lnTo>
                  <a:lnTo>
                    <a:pt x="11383" y="4132"/>
                  </a:lnTo>
                  <a:close/>
                  <a:moveTo>
                    <a:pt x="12562" y="7704"/>
                  </a:moveTo>
                  <a:lnTo>
                    <a:pt x="13764" y="9752"/>
                  </a:lnTo>
                  <a:lnTo>
                    <a:pt x="11311" y="10383"/>
                  </a:lnTo>
                  <a:lnTo>
                    <a:pt x="8549" y="7704"/>
                  </a:lnTo>
                  <a:close/>
                  <a:moveTo>
                    <a:pt x="6513" y="7704"/>
                  </a:moveTo>
                  <a:lnTo>
                    <a:pt x="3668" y="10478"/>
                  </a:lnTo>
                  <a:lnTo>
                    <a:pt x="1322" y="9871"/>
                  </a:lnTo>
                  <a:lnTo>
                    <a:pt x="2608" y="7704"/>
                  </a:lnTo>
                  <a:close/>
                  <a:moveTo>
                    <a:pt x="7954" y="8287"/>
                  </a:moveTo>
                  <a:lnTo>
                    <a:pt x="10787" y="11038"/>
                  </a:lnTo>
                  <a:lnTo>
                    <a:pt x="10168" y="13324"/>
                  </a:lnTo>
                  <a:lnTo>
                    <a:pt x="7954" y="12085"/>
                  </a:lnTo>
                  <a:lnTo>
                    <a:pt x="7954" y="8287"/>
                  </a:lnTo>
                  <a:close/>
                  <a:moveTo>
                    <a:pt x="7120" y="8287"/>
                  </a:moveTo>
                  <a:lnTo>
                    <a:pt x="7120" y="12192"/>
                  </a:lnTo>
                  <a:lnTo>
                    <a:pt x="7097" y="12192"/>
                  </a:lnTo>
                  <a:lnTo>
                    <a:pt x="5001" y="13359"/>
                  </a:lnTo>
                  <a:lnTo>
                    <a:pt x="4346" y="10966"/>
                  </a:lnTo>
                  <a:lnTo>
                    <a:pt x="7120" y="8287"/>
                  </a:lnTo>
                  <a:close/>
                  <a:moveTo>
                    <a:pt x="10585" y="0"/>
                  </a:moveTo>
                  <a:lnTo>
                    <a:pt x="9823" y="417"/>
                  </a:lnTo>
                  <a:lnTo>
                    <a:pt x="7430" y="1751"/>
                  </a:lnTo>
                  <a:lnTo>
                    <a:pt x="5120" y="453"/>
                  </a:lnTo>
                  <a:lnTo>
                    <a:pt x="4358" y="48"/>
                  </a:lnTo>
                  <a:lnTo>
                    <a:pt x="4144" y="858"/>
                  </a:lnTo>
                  <a:lnTo>
                    <a:pt x="3429" y="3453"/>
                  </a:lnTo>
                  <a:lnTo>
                    <a:pt x="846" y="4120"/>
                  </a:lnTo>
                  <a:lnTo>
                    <a:pt x="0" y="4346"/>
                  </a:lnTo>
                  <a:lnTo>
                    <a:pt x="429" y="5072"/>
                  </a:lnTo>
                  <a:lnTo>
                    <a:pt x="1822" y="7394"/>
                  </a:lnTo>
                  <a:lnTo>
                    <a:pt x="477"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7" y="13752"/>
                  </a:lnTo>
                  <a:lnTo>
                    <a:pt x="11621" y="11157"/>
                  </a:lnTo>
                  <a:lnTo>
                    <a:pt x="14205" y="10490"/>
                  </a:lnTo>
                  <a:lnTo>
                    <a:pt x="15050" y="10264"/>
                  </a:lnTo>
                  <a:lnTo>
                    <a:pt x="14621" y="9537"/>
                  </a:lnTo>
                  <a:lnTo>
                    <a:pt x="13228" y="7216"/>
                  </a:lnTo>
                  <a:lnTo>
                    <a:pt x="14574"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3"/>
            <p:cNvSpPr/>
            <p:nvPr/>
          </p:nvSpPr>
          <p:spPr>
            <a:xfrm>
              <a:off x="5138725" y="4499800"/>
              <a:ext cx="375975" cy="365250"/>
            </a:xfrm>
            <a:custGeom>
              <a:avLst/>
              <a:gdLst/>
              <a:ahLst/>
              <a:cxnLst/>
              <a:rect l="l" t="t" r="r" b="b"/>
              <a:pathLst>
                <a:path w="15039" h="14610" extrusionOk="0">
                  <a:moveTo>
                    <a:pt x="4894" y="1286"/>
                  </a:moveTo>
                  <a:lnTo>
                    <a:pt x="7109" y="2524"/>
                  </a:lnTo>
                  <a:lnTo>
                    <a:pt x="7109" y="6322"/>
                  </a:lnTo>
                  <a:lnTo>
                    <a:pt x="4275" y="3572"/>
                  </a:lnTo>
                  <a:lnTo>
                    <a:pt x="4894" y="1286"/>
                  </a:lnTo>
                  <a:close/>
                  <a:moveTo>
                    <a:pt x="10061" y="1250"/>
                  </a:moveTo>
                  <a:lnTo>
                    <a:pt x="10716" y="3643"/>
                  </a:lnTo>
                  <a:lnTo>
                    <a:pt x="7942" y="6322"/>
                  </a:lnTo>
                  <a:lnTo>
                    <a:pt x="7942" y="2417"/>
                  </a:lnTo>
                  <a:lnTo>
                    <a:pt x="7966" y="2417"/>
                  </a:lnTo>
                  <a:lnTo>
                    <a:pt x="10061" y="1250"/>
                  </a:lnTo>
                  <a:close/>
                  <a:moveTo>
                    <a:pt x="3763" y="4203"/>
                  </a:moveTo>
                  <a:lnTo>
                    <a:pt x="6537" y="6882"/>
                  </a:lnTo>
                  <a:lnTo>
                    <a:pt x="2513" y="6882"/>
                  </a:lnTo>
                  <a:lnTo>
                    <a:pt x="1310" y="4846"/>
                  </a:lnTo>
                  <a:lnTo>
                    <a:pt x="3763" y="4203"/>
                  </a:lnTo>
                  <a:close/>
                  <a:moveTo>
                    <a:pt x="11395" y="4132"/>
                  </a:moveTo>
                  <a:lnTo>
                    <a:pt x="13740" y="4739"/>
                  </a:lnTo>
                  <a:lnTo>
                    <a:pt x="12454" y="6882"/>
                  </a:lnTo>
                  <a:lnTo>
                    <a:pt x="8537" y="6882"/>
                  </a:lnTo>
                  <a:lnTo>
                    <a:pt x="11395" y="4132"/>
                  </a:lnTo>
                  <a:close/>
                  <a:moveTo>
                    <a:pt x="12562" y="7715"/>
                  </a:moveTo>
                  <a:lnTo>
                    <a:pt x="13776" y="9763"/>
                  </a:lnTo>
                  <a:lnTo>
                    <a:pt x="11311" y="10394"/>
                  </a:lnTo>
                  <a:lnTo>
                    <a:pt x="8537" y="7715"/>
                  </a:lnTo>
                  <a:close/>
                  <a:moveTo>
                    <a:pt x="6525" y="7715"/>
                  </a:moveTo>
                  <a:lnTo>
                    <a:pt x="3680" y="10478"/>
                  </a:lnTo>
                  <a:lnTo>
                    <a:pt x="1334" y="9858"/>
                  </a:lnTo>
                  <a:lnTo>
                    <a:pt x="2620" y="7715"/>
                  </a:lnTo>
                  <a:close/>
                  <a:moveTo>
                    <a:pt x="7966" y="8287"/>
                  </a:moveTo>
                  <a:lnTo>
                    <a:pt x="10799" y="11037"/>
                  </a:lnTo>
                  <a:lnTo>
                    <a:pt x="10180" y="13311"/>
                  </a:lnTo>
                  <a:lnTo>
                    <a:pt x="7954" y="12085"/>
                  </a:lnTo>
                  <a:lnTo>
                    <a:pt x="7954" y="8287"/>
                  </a:lnTo>
                  <a:close/>
                  <a:moveTo>
                    <a:pt x="7132" y="8299"/>
                  </a:moveTo>
                  <a:lnTo>
                    <a:pt x="7132" y="12204"/>
                  </a:lnTo>
                  <a:lnTo>
                    <a:pt x="7109" y="12204"/>
                  </a:lnTo>
                  <a:lnTo>
                    <a:pt x="5013" y="13371"/>
                  </a:lnTo>
                  <a:lnTo>
                    <a:pt x="4358" y="10978"/>
                  </a:lnTo>
                  <a:lnTo>
                    <a:pt x="7132"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34" y="7394"/>
                  </a:lnTo>
                  <a:lnTo>
                    <a:pt x="489" y="9632"/>
                  </a:lnTo>
                  <a:lnTo>
                    <a:pt x="60" y="10370"/>
                  </a:lnTo>
                  <a:lnTo>
                    <a:pt x="905" y="10597"/>
                  </a:lnTo>
                  <a:lnTo>
                    <a:pt x="3572" y="11287"/>
                  </a:lnTo>
                  <a:lnTo>
                    <a:pt x="4251" y="13788"/>
                  </a:lnTo>
                  <a:lnTo>
                    <a:pt x="4477" y="14609"/>
                  </a:lnTo>
                  <a:lnTo>
                    <a:pt x="5239" y="14192"/>
                  </a:lnTo>
                  <a:lnTo>
                    <a:pt x="7632" y="12859"/>
                  </a:lnTo>
                  <a:lnTo>
                    <a:pt x="9942" y="14145"/>
                  </a:lnTo>
                  <a:lnTo>
                    <a:pt x="10692" y="14561"/>
                  </a:lnTo>
                  <a:lnTo>
                    <a:pt x="10919" y="13752"/>
                  </a:lnTo>
                  <a:lnTo>
                    <a:pt x="11633" y="11156"/>
                  </a:lnTo>
                  <a:lnTo>
                    <a:pt x="14205" y="10489"/>
                  </a:lnTo>
                  <a:lnTo>
                    <a:pt x="15038" y="10263"/>
                  </a:lnTo>
                  <a:lnTo>
                    <a:pt x="14609" y="9537"/>
                  </a:lnTo>
                  <a:lnTo>
                    <a:pt x="13228" y="7215"/>
                  </a:lnTo>
                  <a:lnTo>
                    <a:pt x="14562" y="4965"/>
                  </a:lnTo>
                  <a:lnTo>
                    <a:pt x="15002" y="4239"/>
                  </a:lnTo>
                  <a:lnTo>
                    <a:pt x="14145" y="4012"/>
                  </a:lnTo>
                  <a:lnTo>
                    <a:pt x="11490" y="3310"/>
                  </a:lnTo>
                  <a:lnTo>
                    <a:pt x="10799" y="810"/>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3"/>
            <p:cNvSpPr/>
            <p:nvPr/>
          </p:nvSpPr>
          <p:spPr>
            <a:xfrm>
              <a:off x="4759800" y="846375"/>
              <a:ext cx="376275" cy="365250"/>
            </a:xfrm>
            <a:custGeom>
              <a:avLst/>
              <a:gdLst/>
              <a:ahLst/>
              <a:cxnLst/>
              <a:rect l="l" t="t" r="r" b="b"/>
              <a:pathLst>
                <a:path w="15051" h="14610" extrusionOk="0">
                  <a:moveTo>
                    <a:pt x="10050" y="1250"/>
                  </a:moveTo>
                  <a:lnTo>
                    <a:pt x="10705" y="3643"/>
                  </a:lnTo>
                  <a:lnTo>
                    <a:pt x="7942" y="6322"/>
                  </a:lnTo>
                  <a:lnTo>
                    <a:pt x="7942" y="2429"/>
                  </a:lnTo>
                  <a:lnTo>
                    <a:pt x="7954" y="2429"/>
                  </a:lnTo>
                  <a:lnTo>
                    <a:pt x="10050" y="1250"/>
                  </a:lnTo>
                  <a:close/>
                  <a:moveTo>
                    <a:pt x="4882" y="1310"/>
                  </a:moveTo>
                  <a:lnTo>
                    <a:pt x="7109" y="2548"/>
                  </a:lnTo>
                  <a:lnTo>
                    <a:pt x="7109" y="6334"/>
                  </a:lnTo>
                  <a:lnTo>
                    <a:pt x="4263" y="3584"/>
                  </a:lnTo>
                  <a:lnTo>
                    <a:pt x="4882" y="1310"/>
                  </a:lnTo>
                  <a:close/>
                  <a:moveTo>
                    <a:pt x="3751" y="4227"/>
                  </a:moveTo>
                  <a:lnTo>
                    <a:pt x="6525" y="6906"/>
                  </a:lnTo>
                  <a:lnTo>
                    <a:pt x="2501" y="6906"/>
                  </a:lnTo>
                  <a:lnTo>
                    <a:pt x="1287" y="4870"/>
                  </a:lnTo>
                  <a:lnTo>
                    <a:pt x="3751" y="4227"/>
                  </a:lnTo>
                  <a:close/>
                  <a:moveTo>
                    <a:pt x="11371" y="4143"/>
                  </a:moveTo>
                  <a:lnTo>
                    <a:pt x="13717" y="4763"/>
                  </a:lnTo>
                  <a:lnTo>
                    <a:pt x="12443" y="6906"/>
                  </a:lnTo>
                  <a:lnTo>
                    <a:pt x="8538" y="6906"/>
                  </a:lnTo>
                  <a:lnTo>
                    <a:pt x="11371" y="4143"/>
                  </a:lnTo>
                  <a:close/>
                  <a:moveTo>
                    <a:pt x="12550" y="7727"/>
                  </a:moveTo>
                  <a:lnTo>
                    <a:pt x="13776" y="9763"/>
                  </a:lnTo>
                  <a:lnTo>
                    <a:pt x="11300" y="10406"/>
                  </a:lnTo>
                  <a:lnTo>
                    <a:pt x="8538" y="7727"/>
                  </a:lnTo>
                  <a:close/>
                  <a:moveTo>
                    <a:pt x="6525" y="7739"/>
                  </a:moveTo>
                  <a:lnTo>
                    <a:pt x="3668" y="10489"/>
                  </a:lnTo>
                  <a:lnTo>
                    <a:pt x="1334" y="9882"/>
                  </a:lnTo>
                  <a:lnTo>
                    <a:pt x="2608" y="7739"/>
                  </a:lnTo>
                  <a:close/>
                  <a:moveTo>
                    <a:pt x="7954" y="8299"/>
                  </a:moveTo>
                  <a:lnTo>
                    <a:pt x="10788" y="11061"/>
                  </a:lnTo>
                  <a:lnTo>
                    <a:pt x="10169" y="13335"/>
                  </a:lnTo>
                  <a:lnTo>
                    <a:pt x="7954" y="12097"/>
                  </a:lnTo>
                  <a:lnTo>
                    <a:pt x="7954" y="8299"/>
                  </a:lnTo>
                  <a:close/>
                  <a:moveTo>
                    <a:pt x="7109" y="8299"/>
                  </a:moveTo>
                  <a:lnTo>
                    <a:pt x="7109" y="12204"/>
                  </a:lnTo>
                  <a:lnTo>
                    <a:pt x="5001" y="13383"/>
                  </a:lnTo>
                  <a:lnTo>
                    <a:pt x="4335" y="10978"/>
                  </a:lnTo>
                  <a:lnTo>
                    <a:pt x="7109" y="8299"/>
                  </a:lnTo>
                  <a:close/>
                  <a:moveTo>
                    <a:pt x="10586" y="0"/>
                  </a:moveTo>
                  <a:lnTo>
                    <a:pt x="9824" y="417"/>
                  </a:lnTo>
                  <a:lnTo>
                    <a:pt x="7430" y="1750"/>
                  </a:lnTo>
                  <a:lnTo>
                    <a:pt x="5121" y="464"/>
                  </a:lnTo>
                  <a:lnTo>
                    <a:pt x="4370" y="48"/>
                  </a:lnTo>
                  <a:lnTo>
                    <a:pt x="4144" y="857"/>
                  </a:lnTo>
                  <a:lnTo>
                    <a:pt x="3430" y="3453"/>
                  </a:lnTo>
                  <a:lnTo>
                    <a:pt x="858" y="4120"/>
                  </a:lnTo>
                  <a:lnTo>
                    <a:pt x="1" y="4346"/>
                  </a:lnTo>
                  <a:lnTo>
                    <a:pt x="441" y="5072"/>
                  </a:lnTo>
                  <a:lnTo>
                    <a:pt x="1823" y="7394"/>
                  </a:lnTo>
                  <a:lnTo>
                    <a:pt x="477" y="9644"/>
                  </a:lnTo>
                  <a:lnTo>
                    <a:pt x="48" y="10370"/>
                  </a:lnTo>
                  <a:lnTo>
                    <a:pt x="894" y="10597"/>
                  </a:lnTo>
                  <a:lnTo>
                    <a:pt x="3561" y="11299"/>
                  </a:lnTo>
                  <a:lnTo>
                    <a:pt x="4251" y="13799"/>
                  </a:lnTo>
                  <a:lnTo>
                    <a:pt x="4466" y="14609"/>
                  </a:lnTo>
                  <a:lnTo>
                    <a:pt x="5228" y="14192"/>
                  </a:lnTo>
                  <a:lnTo>
                    <a:pt x="7621" y="12859"/>
                  </a:lnTo>
                  <a:lnTo>
                    <a:pt x="9931" y="14157"/>
                  </a:lnTo>
                  <a:lnTo>
                    <a:pt x="10693" y="14573"/>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22"/>
                  </a:lnTo>
                  <a:lnTo>
                    <a:pt x="10812" y="810"/>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3"/>
            <p:cNvSpPr/>
            <p:nvPr/>
          </p:nvSpPr>
          <p:spPr>
            <a:xfrm>
              <a:off x="5518225" y="4134575"/>
              <a:ext cx="375975" cy="365525"/>
            </a:xfrm>
            <a:custGeom>
              <a:avLst/>
              <a:gdLst/>
              <a:ahLst/>
              <a:cxnLst/>
              <a:rect l="l" t="t" r="r" b="b"/>
              <a:pathLst>
                <a:path w="15039" h="14621" extrusionOk="0">
                  <a:moveTo>
                    <a:pt x="4883" y="1286"/>
                  </a:moveTo>
                  <a:lnTo>
                    <a:pt x="7097" y="2512"/>
                  </a:lnTo>
                  <a:lnTo>
                    <a:pt x="7097" y="6310"/>
                  </a:lnTo>
                  <a:lnTo>
                    <a:pt x="4252" y="3560"/>
                  </a:lnTo>
                  <a:lnTo>
                    <a:pt x="4883" y="1286"/>
                  </a:lnTo>
                  <a:close/>
                  <a:moveTo>
                    <a:pt x="10050" y="1238"/>
                  </a:moveTo>
                  <a:lnTo>
                    <a:pt x="10705" y="3632"/>
                  </a:lnTo>
                  <a:lnTo>
                    <a:pt x="7931" y="6310"/>
                  </a:lnTo>
                  <a:lnTo>
                    <a:pt x="7931" y="2417"/>
                  </a:lnTo>
                  <a:lnTo>
                    <a:pt x="7942" y="2417"/>
                  </a:lnTo>
                  <a:lnTo>
                    <a:pt x="10050" y="1238"/>
                  </a:lnTo>
                  <a:close/>
                  <a:moveTo>
                    <a:pt x="11383" y="4132"/>
                  </a:moveTo>
                  <a:lnTo>
                    <a:pt x="13717" y="4739"/>
                  </a:lnTo>
                  <a:lnTo>
                    <a:pt x="12443" y="6882"/>
                  </a:lnTo>
                  <a:lnTo>
                    <a:pt x="8526" y="6882"/>
                  </a:lnTo>
                  <a:lnTo>
                    <a:pt x="11383" y="4132"/>
                  </a:lnTo>
                  <a:close/>
                  <a:moveTo>
                    <a:pt x="3751" y="4215"/>
                  </a:moveTo>
                  <a:lnTo>
                    <a:pt x="6514" y="6894"/>
                  </a:lnTo>
                  <a:lnTo>
                    <a:pt x="2501" y="6894"/>
                  </a:lnTo>
                  <a:lnTo>
                    <a:pt x="1299" y="4858"/>
                  </a:lnTo>
                  <a:lnTo>
                    <a:pt x="3751" y="4215"/>
                  </a:lnTo>
                  <a:close/>
                  <a:moveTo>
                    <a:pt x="12550" y="7715"/>
                  </a:moveTo>
                  <a:lnTo>
                    <a:pt x="13765" y="9751"/>
                  </a:lnTo>
                  <a:lnTo>
                    <a:pt x="11300" y="10394"/>
                  </a:lnTo>
                  <a:lnTo>
                    <a:pt x="8526" y="7715"/>
                  </a:lnTo>
                  <a:close/>
                  <a:moveTo>
                    <a:pt x="6514" y="7715"/>
                  </a:moveTo>
                  <a:lnTo>
                    <a:pt x="3656" y="10466"/>
                  </a:lnTo>
                  <a:lnTo>
                    <a:pt x="1323" y="9859"/>
                  </a:lnTo>
                  <a:lnTo>
                    <a:pt x="2608" y="7715"/>
                  </a:lnTo>
                  <a:close/>
                  <a:moveTo>
                    <a:pt x="7942" y="8299"/>
                  </a:moveTo>
                  <a:lnTo>
                    <a:pt x="10788" y="11049"/>
                  </a:lnTo>
                  <a:lnTo>
                    <a:pt x="10169" y="13323"/>
                  </a:lnTo>
                  <a:lnTo>
                    <a:pt x="7942" y="12085"/>
                  </a:lnTo>
                  <a:lnTo>
                    <a:pt x="7942"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2"/>
                  </a:lnTo>
                  <a:lnTo>
                    <a:pt x="5121" y="465"/>
                  </a:lnTo>
                  <a:lnTo>
                    <a:pt x="4359" y="48"/>
                  </a:lnTo>
                  <a:lnTo>
                    <a:pt x="4132" y="869"/>
                  </a:lnTo>
                  <a:lnTo>
                    <a:pt x="3418" y="3453"/>
                  </a:lnTo>
                  <a:lnTo>
                    <a:pt x="846" y="4132"/>
                  </a:lnTo>
                  <a:lnTo>
                    <a:pt x="1" y="4346"/>
                  </a:lnTo>
                  <a:lnTo>
                    <a:pt x="430" y="5084"/>
                  </a:lnTo>
                  <a:lnTo>
                    <a:pt x="1811" y="7406"/>
                  </a:lnTo>
                  <a:lnTo>
                    <a:pt x="477" y="9644"/>
                  </a:lnTo>
                  <a:lnTo>
                    <a:pt x="49" y="10382"/>
                  </a:lnTo>
                  <a:lnTo>
                    <a:pt x="894" y="10597"/>
                  </a:lnTo>
                  <a:lnTo>
                    <a:pt x="3561" y="11299"/>
                  </a:lnTo>
                  <a:lnTo>
                    <a:pt x="4240" y="13799"/>
                  </a:lnTo>
                  <a:lnTo>
                    <a:pt x="4466" y="14621"/>
                  </a:lnTo>
                  <a:lnTo>
                    <a:pt x="5216" y="14204"/>
                  </a:lnTo>
                  <a:lnTo>
                    <a:pt x="7621" y="12859"/>
                  </a:lnTo>
                  <a:lnTo>
                    <a:pt x="9919" y="14157"/>
                  </a:lnTo>
                  <a:lnTo>
                    <a:pt x="10681" y="14573"/>
                  </a:lnTo>
                  <a:lnTo>
                    <a:pt x="10907" y="13752"/>
                  </a:lnTo>
                  <a:lnTo>
                    <a:pt x="11621" y="11168"/>
                  </a:lnTo>
                  <a:lnTo>
                    <a:pt x="14193" y="10501"/>
                  </a:lnTo>
                  <a:lnTo>
                    <a:pt x="15039" y="10275"/>
                  </a:lnTo>
                  <a:lnTo>
                    <a:pt x="14610" y="9549"/>
                  </a:lnTo>
                  <a:lnTo>
                    <a:pt x="13229" y="7227"/>
                  </a:lnTo>
                  <a:lnTo>
                    <a:pt x="14562" y="4977"/>
                  </a:lnTo>
                  <a:lnTo>
                    <a:pt x="15003" y="4251"/>
                  </a:lnTo>
                  <a:lnTo>
                    <a:pt x="14146" y="4024"/>
                  </a:lnTo>
                  <a:lnTo>
                    <a:pt x="11491" y="3322"/>
                  </a:lnTo>
                  <a:lnTo>
                    <a:pt x="10800" y="822"/>
                  </a:lnTo>
                  <a:lnTo>
                    <a:pt x="10574"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3"/>
            <p:cNvSpPr/>
            <p:nvPr/>
          </p:nvSpPr>
          <p:spPr>
            <a:xfrm>
              <a:off x="5897750" y="3769050"/>
              <a:ext cx="372100" cy="365250"/>
            </a:xfrm>
            <a:custGeom>
              <a:avLst/>
              <a:gdLst/>
              <a:ahLst/>
              <a:cxnLst/>
              <a:rect l="l" t="t" r="r" b="b"/>
              <a:pathLst>
                <a:path w="14884" h="14610" extrusionOk="0">
                  <a:moveTo>
                    <a:pt x="4870" y="1286"/>
                  </a:moveTo>
                  <a:lnTo>
                    <a:pt x="7085" y="2524"/>
                  </a:lnTo>
                  <a:lnTo>
                    <a:pt x="7085" y="6323"/>
                  </a:lnTo>
                  <a:lnTo>
                    <a:pt x="4239" y="3572"/>
                  </a:lnTo>
                  <a:lnTo>
                    <a:pt x="4870" y="1286"/>
                  </a:lnTo>
                  <a:close/>
                  <a:moveTo>
                    <a:pt x="10026" y="1250"/>
                  </a:moveTo>
                  <a:lnTo>
                    <a:pt x="10680" y="3644"/>
                  </a:lnTo>
                  <a:lnTo>
                    <a:pt x="7918" y="6323"/>
                  </a:lnTo>
                  <a:lnTo>
                    <a:pt x="7918" y="2417"/>
                  </a:lnTo>
                  <a:lnTo>
                    <a:pt x="7930" y="2417"/>
                  </a:lnTo>
                  <a:lnTo>
                    <a:pt x="10026" y="1250"/>
                  </a:lnTo>
                  <a:close/>
                  <a:moveTo>
                    <a:pt x="3727" y="4227"/>
                  </a:moveTo>
                  <a:lnTo>
                    <a:pt x="6501" y="6906"/>
                  </a:lnTo>
                  <a:lnTo>
                    <a:pt x="2477" y="6906"/>
                  </a:lnTo>
                  <a:lnTo>
                    <a:pt x="1263" y="4858"/>
                  </a:lnTo>
                  <a:lnTo>
                    <a:pt x="3727" y="4227"/>
                  </a:lnTo>
                  <a:close/>
                  <a:moveTo>
                    <a:pt x="11371" y="4144"/>
                  </a:moveTo>
                  <a:lnTo>
                    <a:pt x="13716" y="4763"/>
                  </a:lnTo>
                  <a:lnTo>
                    <a:pt x="12442" y="6906"/>
                  </a:lnTo>
                  <a:lnTo>
                    <a:pt x="8525" y="6906"/>
                  </a:lnTo>
                  <a:lnTo>
                    <a:pt x="11371" y="4144"/>
                  </a:lnTo>
                  <a:close/>
                  <a:moveTo>
                    <a:pt x="12526" y="7716"/>
                  </a:moveTo>
                  <a:lnTo>
                    <a:pt x="13752" y="9763"/>
                  </a:lnTo>
                  <a:lnTo>
                    <a:pt x="11276" y="10394"/>
                  </a:lnTo>
                  <a:lnTo>
                    <a:pt x="8513" y="7716"/>
                  </a:lnTo>
                  <a:close/>
                  <a:moveTo>
                    <a:pt x="6501" y="7716"/>
                  </a:moveTo>
                  <a:lnTo>
                    <a:pt x="3644" y="10478"/>
                  </a:lnTo>
                  <a:lnTo>
                    <a:pt x="1310" y="9859"/>
                  </a:lnTo>
                  <a:lnTo>
                    <a:pt x="2584" y="7716"/>
                  </a:lnTo>
                  <a:close/>
                  <a:moveTo>
                    <a:pt x="7930" y="8299"/>
                  </a:moveTo>
                  <a:lnTo>
                    <a:pt x="10776" y="11049"/>
                  </a:lnTo>
                  <a:lnTo>
                    <a:pt x="10145" y="13335"/>
                  </a:lnTo>
                  <a:lnTo>
                    <a:pt x="7930" y="12097"/>
                  </a:lnTo>
                  <a:lnTo>
                    <a:pt x="7930" y="8299"/>
                  </a:lnTo>
                  <a:close/>
                  <a:moveTo>
                    <a:pt x="7097" y="8299"/>
                  </a:moveTo>
                  <a:lnTo>
                    <a:pt x="7097" y="12204"/>
                  </a:lnTo>
                  <a:lnTo>
                    <a:pt x="7085" y="12204"/>
                  </a:lnTo>
                  <a:lnTo>
                    <a:pt x="4989" y="13371"/>
                  </a:lnTo>
                  <a:lnTo>
                    <a:pt x="4334" y="10978"/>
                  </a:lnTo>
                  <a:lnTo>
                    <a:pt x="7097" y="8299"/>
                  </a:lnTo>
                  <a:close/>
                  <a:moveTo>
                    <a:pt x="10585" y="0"/>
                  </a:moveTo>
                  <a:lnTo>
                    <a:pt x="9823" y="417"/>
                  </a:lnTo>
                  <a:lnTo>
                    <a:pt x="7430" y="1751"/>
                  </a:lnTo>
                  <a:lnTo>
                    <a:pt x="5120" y="453"/>
                  </a:lnTo>
                  <a:lnTo>
                    <a:pt x="4358" y="36"/>
                  </a:lnTo>
                  <a:lnTo>
                    <a:pt x="4132" y="858"/>
                  </a:lnTo>
                  <a:lnTo>
                    <a:pt x="3418" y="3441"/>
                  </a:lnTo>
                  <a:lnTo>
                    <a:pt x="846" y="4120"/>
                  </a:lnTo>
                  <a:lnTo>
                    <a:pt x="0" y="4334"/>
                  </a:lnTo>
                  <a:lnTo>
                    <a:pt x="429" y="5072"/>
                  </a:lnTo>
                  <a:lnTo>
                    <a:pt x="1810" y="7394"/>
                  </a:lnTo>
                  <a:lnTo>
                    <a:pt x="477" y="9644"/>
                  </a:lnTo>
                  <a:lnTo>
                    <a:pt x="48" y="10371"/>
                  </a:lnTo>
                  <a:lnTo>
                    <a:pt x="893" y="10585"/>
                  </a:lnTo>
                  <a:lnTo>
                    <a:pt x="3560" y="11287"/>
                  </a:lnTo>
                  <a:lnTo>
                    <a:pt x="4239" y="13788"/>
                  </a:lnTo>
                  <a:lnTo>
                    <a:pt x="4465" y="14609"/>
                  </a:lnTo>
                  <a:lnTo>
                    <a:pt x="5227" y="14193"/>
                  </a:lnTo>
                  <a:lnTo>
                    <a:pt x="7620" y="12859"/>
                  </a:lnTo>
                  <a:lnTo>
                    <a:pt x="9930" y="14145"/>
                  </a:lnTo>
                  <a:lnTo>
                    <a:pt x="10680" y="14562"/>
                  </a:lnTo>
                  <a:lnTo>
                    <a:pt x="10907" y="13752"/>
                  </a:lnTo>
                  <a:lnTo>
                    <a:pt x="11621" y="11156"/>
                  </a:lnTo>
                  <a:lnTo>
                    <a:pt x="14193" y="10490"/>
                  </a:lnTo>
                  <a:lnTo>
                    <a:pt x="14883" y="10311"/>
                  </a:lnTo>
                  <a:lnTo>
                    <a:pt x="14883" y="10013"/>
                  </a:lnTo>
                  <a:lnTo>
                    <a:pt x="14598" y="9537"/>
                  </a:lnTo>
                  <a:lnTo>
                    <a:pt x="13216" y="7215"/>
                  </a:lnTo>
                  <a:lnTo>
                    <a:pt x="14550" y="4965"/>
                  </a:lnTo>
                  <a:lnTo>
                    <a:pt x="14883" y="4418"/>
                  </a:lnTo>
                  <a:lnTo>
                    <a:pt x="14883" y="4203"/>
                  </a:lnTo>
                  <a:lnTo>
                    <a:pt x="14157" y="4013"/>
                  </a:lnTo>
                  <a:lnTo>
                    <a:pt x="11490" y="3310"/>
                  </a:lnTo>
                  <a:lnTo>
                    <a:pt x="10799"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3"/>
            <p:cNvSpPr/>
            <p:nvPr/>
          </p:nvSpPr>
          <p:spPr>
            <a:xfrm>
              <a:off x="5897450" y="3403825"/>
              <a:ext cx="372100" cy="365550"/>
            </a:xfrm>
            <a:custGeom>
              <a:avLst/>
              <a:gdLst/>
              <a:ahLst/>
              <a:cxnLst/>
              <a:rect l="l" t="t" r="r" b="b"/>
              <a:pathLst>
                <a:path w="14884" h="14622" extrusionOk="0">
                  <a:moveTo>
                    <a:pt x="4882" y="1286"/>
                  </a:moveTo>
                  <a:lnTo>
                    <a:pt x="7097" y="2525"/>
                  </a:lnTo>
                  <a:lnTo>
                    <a:pt x="7097" y="6311"/>
                  </a:lnTo>
                  <a:lnTo>
                    <a:pt x="4251" y="3560"/>
                  </a:lnTo>
                  <a:lnTo>
                    <a:pt x="4882" y="1286"/>
                  </a:lnTo>
                  <a:close/>
                  <a:moveTo>
                    <a:pt x="10038" y="1239"/>
                  </a:moveTo>
                  <a:lnTo>
                    <a:pt x="10692" y="3632"/>
                  </a:lnTo>
                  <a:lnTo>
                    <a:pt x="7930" y="6311"/>
                  </a:lnTo>
                  <a:lnTo>
                    <a:pt x="7930" y="2417"/>
                  </a:lnTo>
                  <a:lnTo>
                    <a:pt x="7942" y="2417"/>
                  </a:lnTo>
                  <a:lnTo>
                    <a:pt x="10038" y="1239"/>
                  </a:lnTo>
                  <a:close/>
                  <a:moveTo>
                    <a:pt x="3739" y="4215"/>
                  </a:moveTo>
                  <a:lnTo>
                    <a:pt x="6513" y="6894"/>
                  </a:lnTo>
                  <a:lnTo>
                    <a:pt x="2489" y="6894"/>
                  </a:lnTo>
                  <a:lnTo>
                    <a:pt x="1275" y="4858"/>
                  </a:lnTo>
                  <a:lnTo>
                    <a:pt x="3739" y="4215"/>
                  </a:lnTo>
                  <a:close/>
                  <a:moveTo>
                    <a:pt x="11371" y="4144"/>
                  </a:moveTo>
                  <a:lnTo>
                    <a:pt x="13705" y="4751"/>
                  </a:lnTo>
                  <a:lnTo>
                    <a:pt x="12443" y="6894"/>
                  </a:lnTo>
                  <a:lnTo>
                    <a:pt x="8525" y="6894"/>
                  </a:lnTo>
                  <a:lnTo>
                    <a:pt x="11371" y="4144"/>
                  </a:lnTo>
                  <a:close/>
                  <a:moveTo>
                    <a:pt x="12538" y="7716"/>
                  </a:moveTo>
                  <a:lnTo>
                    <a:pt x="13764" y="9752"/>
                  </a:lnTo>
                  <a:lnTo>
                    <a:pt x="11288" y="10395"/>
                  </a:lnTo>
                  <a:lnTo>
                    <a:pt x="8525" y="7716"/>
                  </a:lnTo>
                  <a:close/>
                  <a:moveTo>
                    <a:pt x="6501" y="7728"/>
                  </a:moveTo>
                  <a:lnTo>
                    <a:pt x="3656" y="10478"/>
                  </a:lnTo>
                  <a:lnTo>
                    <a:pt x="1310" y="9871"/>
                  </a:lnTo>
                  <a:lnTo>
                    <a:pt x="2584" y="7728"/>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49" y="11299"/>
                  </a:lnTo>
                  <a:lnTo>
                    <a:pt x="4239" y="13800"/>
                  </a:lnTo>
                  <a:lnTo>
                    <a:pt x="4465" y="14621"/>
                  </a:lnTo>
                  <a:lnTo>
                    <a:pt x="5215" y="14205"/>
                  </a:lnTo>
                  <a:lnTo>
                    <a:pt x="7621" y="12859"/>
                  </a:lnTo>
                  <a:lnTo>
                    <a:pt x="9918" y="14157"/>
                  </a:lnTo>
                  <a:lnTo>
                    <a:pt x="10680" y="14574"/>
                  </a:lnTo>
                  <a:lnTo>
                    <a:pt x="10907" y="13752"/>
                  </a:lnTo>
                  <a:lnTo>
                    <a:pt x="11621" y="11168"/>
                  </a:lnTo>
                  <a:lnTo>
                    <a:pt x="14193" y="10502"/>
                  </a:lnTo>
                  <a:lnTo>
                    <a:pt x="14883" y="10323"/>
                  </a:lnTo>
                  <a:lnTo>
                    <a:pt x="14883" y="10025"/>
                  </a:lnTo>
                  <a:lnTo>
                    <a:pt x="14598" y="9549"/>
                  </a:lnTo>
                  <a:lnTo>
                    <a:pt x="13216" y="7227"/>
                  </a:lnTo>
                  <a:lnTo>
                    <a:pt x="14550" y="4977"/>
                  </a:lnTo>
                  <a:lnTo>
                    <a:pt x="14883" y="4418"/>
                  </a:lnTo>
                  <a:lnTo>
                    <a:pt x="14883" y="4215"/>
                  </a:lnTo>
                  <a:lnTo>
                    <a:pt x="14145" y="4025"/>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3"/>
            <p:cNvSpPr/>
            <p:nvPr/>
          </p:nvSpPr>
          <p:spPr>
            <a:xfrm>
              <a:off x="5897750" y="1942025"/>
              <a:ext cx="372100" cy="365550"/>
            </a:xfrm>
            <a:custGeom>
              <a:avLst/>
              <a:gdLst/>
              <a:ahLst/>
              <a:cxnLst/>
              <a:rect l="l" t="t" r="r" b="b"/>
              <a:pathLst>
                <a:path w="14884" h="14622" extrusionOk="0">
                  <a:moveTo>
                    <a:pt x="4870" y="1311"/>
                  </a:moveTo>
                  <a:lnTo>
                    <a:pt x="7085" y="2549"/>
                  </a:lnTo>
                  <a:lnTo>
                    <a:pt x="7085" y="6347"/>
                  </a:lnTo>
                  <a:lnTo>
                    <a:pt x="4239" y="3585"/>
                  </a:lnTo>
                  <a:lnTo>
                    <a:pt x="4870" y="1311"/>
                  </a:lnTo>
                  <a:close/>
                  <a:moveTo>
                    <a:pt x="10026" y="1263"/>
                  </a:moveTo>
                  <a:lnTo>
                    <a:pt x="10680" y="3668"/>
                  </a:lnTo>
                  <a:lnTo>
                    <a:pt x="7918" y="6347"/>
                  </a:lnTo>
                  <a:lnTo>
                    <a:pt x="7918" y="2442"/>
                  </a:lnTo>
                  <a:lnTo>
                    <a:pt x="7930" y="2442"/>
                  </a:lnTo>
                  <a:lnTo>
                    <a:pt x="10026" y="1263"/>
                  </a:lnTo>
                  <a:close/>
                  <a:moveTo>
                    <a:pt x="11371" y="4156"/>
                  </a:moveTo>
                  <a:lnTo>
                    <a:pt x="13705" y="4763"/>
                  </a:lnTo>
                  <a:lnTo>
                    <a:pt x="12431" y="6907"/>
                  </a:lnTo>
                  <a:lnTo>
                    <a:pt x="8513" y="6907"/>
                  </a:lnTo>
                  <a:lnTo>
                    <a:pt x="11371" y="4156"/>
                  </a:lnTo>
                  <a:close/>
                  <a:moveTo>
                    <a:pt x="3727" y="4240"/>
                  </a:moveTo>
                  <a:lnTo>
                    <a:pt x="6501" y="6918"/>
                  </a:lnTo>
                  <a:lnTo>
                    <a:pt x="2477" y="6918"/>
                  </a:lnTo>
                  <a:lnTo>
                    <a:pt x="1263" y="4882"/>
                  </a:lnTo>
                  <a:lnTo>
                    <a:pt x="3727" y="4240"/>
                  </a:lnTo>
                  <a:close/>
                  <a:moveTo>
                    <a:pt x="12550" y="7740"/>
                  </a:moveTo>
                  <a:lnTo>
                    <a:pt x="13764" y="9776"/>
                  </a:lnTo>
                  <a:lnTo>
                    <a:pt x="11299" y="10419"/>
                  </a:lnTo>
                  <a:lnTo>
                    <a:pt x="8525" y="7740"/>
                  </a:lnTo>
                  <a:close/>
                  <a:moveTo>
                    <a:pt x="6501" y="7740"/>
                  </a:moveTo>
                  <a:lnTo>
                    <a:pt x="3644" y="10490"/>
                  </a:lnTo>
                  <a:lnTo>
                    <a:pt x="1310" y="9883"/>
                  </a:lnTo>
                  <a:lnTo>
                    <a:pt x="2584" y="7740"/>
                  </a:lnTo>
                  <a:close/>
                  <a:moveTo>
                    <a:pt x="7930" y="8323"/>
                  </a:moveTo>
                  <a:lnTo>
                    <a:pt x="10776" y="11074"/>
                  </a:lnTo>
                  <a:lnTo>
                    <a:pt x="10145" y="13348"/>
                  </a:lnTo>
                  <a:lnTo>
                    <a:pt x="7930" y="12121"/>
                  </a:lnTo>
                  <a:lnTo>
                    <a:pt x="7930" y="8323"/>
                  </a:lnTo>
                  <a:close/>
                  <a:moveTo>
                    <a:pt x="7097" y="8323"/>
                  </a:moveTo>
                  <a:lnTo>
                    <a:pt x="7097" y="12217"/>
                  </a:lnTo>
                  <a:lnTo>
                    <a:pt x="7085" y="12217"/>
                  </a:lnTo>
                  <a:lnTo>
                    <a:pt x="4989" y="13395"/>
                  </a:lnTo>
                  <a:lnTo>
                    <a:pt x="4334" y="11002"/>
                  </a:lnTo>
                  <a:lnTo>
                    <a:pt x="7097" y="8323"/>
                  </a:lnTo>
                  <a:close/>
                  <a:moveTo>
                    <a:pt x="10585" y="1"/>
                  </a:moveTo>
                  <a:lnTo>
                    <a:pt x="9823" y="418"/>
                  </a:lnTo>
                  <a:lnTo>
                    <a:pt x="7430" y="1763"/>
                  </a:lnTo>
                  <a:lnTo>
                    <a:pt x="5120" y="465"/>
                  </a:lnTo>
                  <a:lnTo>
                    <a:pt x="4358" y="49"/>
                  </a:lnTo>
                  <a:lnTo>
                    <a:pt x="4132" y="870"/>
                  </a:lnTo>
                  <a:lnTo>
                    <a:pt x="3418" y="3454"/>
                  </a:lnTo>
                  <a:lnTo>
                    <a:pt x="846" y="4120"/>
                  </a:lnTo>
                  <a:lnTo>
                    <a:pt x="0" y="4347"/>
                  </a:lnTo>
                  <a:lnTo>
                    <a:pt x="429" y="5073"/>
                  </a:lnTo>
                  <a:lnTo>
                    <a:pt x="1810" y="7395"/>
                  </a:lnTo>
                  <a:lnTo>
                    <a:pt x="477" y="9645"/>
                  </a:lnTo>
                  <a:lnTo>
                    <a:pt x="48" y="10371"/>
                  </a:lnTo>
                  <a:lnTo>
                    <a:pt x="893" y="10597"/>
                  </a:lnTo>
                  <a:lnTo>
                    <a:pt x="3560" y="11300"/>
                  </a:lnTo>
                  <a:lnTo>
                    <a:pt x="4239" y="13800"/>
                  </a:lnTo>
                  <a:lnTo>
                    <a:pt x="4465" y="14622"/>
                  </a:lnTo>
                  <a:lnTo>
                    <a:pt x="5227" y="14193"/>
                  </a:lnTo>
                  <a:lnTo>
                    <a:pt x="7620" y="12860"/>
                  </a:lnTo>
                  <a:lnTo>
                    <a:pt x="9930" y="14157"/>
                  </a:lnTo>
                  <a:lnTo>
                    <a:pt x="10680" y="14574"/>
                  </a:lnTo>
                  <a:lnTo>
                    <a:pt x="10907" y="13753"/>
                  </a:lnTo>
                  <a:lnTo>
                    <a:pt x="11621" y="11169"/>
                  </a:lnTo>
                  <a:lnTo>
                    <a:pt x="14193" y="10490"/>
                  </a:lnTo>
                  <a:lnTo>
                    <a:pt x="14883" y="10312"/>
                  </a:lnTo>
                  <a:lnTo>
                    <a:pt x="14883" y="10002"/>
                  </a:lnTo>
                  <a:lnTo>
                    <a:pt x="14598" y="9562"/>
                  </a:lnTo>
                  <a:lnTo>
                    <a:pt x="13216" y="7240"/>
                  </a:lnTo>
                  <a:lnTo>
                    <a:pt x="14550" y="4990"/>
                  </a:lnTo>
                  <a:lnTo>
                    <a:pt x="14883" y="4442"/>
                  </a:lnTo>
                  <a:lnTo>
                    <a:pt x="14883" y="4216"/>
                  </a:lnTo>
                  <a:lnTo>
                    <a:pt x="14157" y="4013"/>
                  </a:lnTo>
                  <a:lnTo>
                    <a:pt x="11490" y="3323"/>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3"/>
            <p:cNvSpPr/>
            <p:nvPr/>
          </p:nvSpPr>
          <p:spPr>
            <a:xfrm>
              <a:off x="5897750" y="4499800"/>
              <a:ext cx="372100" cy="365250"/>
            </a:xfrm>
            <a:custGeom>
              <a:avLst/>
              <a:gdLst/>
              <a:ahLst/>
              <a:cxnLst/>
              <a:rect l="l" t="t" r="r" b="b"/>
              <a:pathLst>
                <a:path w="14884" h="14610" extrusionOk="0">
                  <a:moveTo>
                    <a:pt x="4870" y="1286"/>
                  </a:moveTo>
                  <a:lnTo>
                    <a:pt x="7085" y="2524"/>
                  </a:lnTo>
                  <a:lnTo>
                    <a:pt x="7085" y="6322"/>
                  </a:lnTo>
                  <a:lnTo>
                    <a:pt x="4239" y="3572"/>
                  </a:lnTo>
                  <a:lnTo>
                    <a:pt x="4870" y="1286"/>
                  </a:lnTo>
                  <a:close/>
                  <a:moveTo>
                    <a:pt x="10026" y="1250"/>
                  </a:moveTo>
                  <a:lnTo>
                    <a:pt x="10680" y="3643"/>
                  </a:lnTo>
                  <a:lnTo>
                    <a:pt x="7918" y="6322"/>
                  </a:lnTo>
                  <a:lnTo>
                    <a:pt x="7918" y="2417"/>
                  </a:lnTo>
                  <a:lnTo>
                    <a:pt x="7930" y="2417"/>
                  </a:lnTo>
                  <a:lnTo>
                    <a:pt x="10026" y="1250"/>
                  </a:lnTo>
                  <a:close/>
                  <a:moveTo>
                    <a:pt x="11371" y="4132"/>
                  </a:moveTo>
                  <a:lnTo>
                    <a:pt x="13705" y="4739"/>
                  </a:lnTo>
                  <a:lnTo>
                    <a:pt x="12431" y="6882"/>
                  </a:lnTo>
                  <a:lnTo>
                    <a:pt x="8513" y="6882"/>
                  </a:lnTo>
                  <a:lnTo>
                    <a:pt x="11371" y="4132"/>
                  </a:lnTo>
                  <a:close/>
                  <a:moveTo>
                    <a:pt x="3727" y="4227"/>
                  </a:moveTo>
                  <a:lnTo>
                    <a:pt x="6501" y="6906"/>
                  </a:lnTo>
                  <a:lnTo>
                    <a:pt x="2477" y="6906"/>
                  </a:lnTo>
                  <a:lnTo>
                    <a:pt x="1263" y="4858"/>
                  </a:lnTo>
                  <a:lnTo>
                    <a:pt x="3727" y="4227"/>
                  </a:lnTo>
                  <a:close/>
                  <a:moveTo>
                    <a:pt x="12526" y="7715"/>
                  </a:moveTo>
                  <a:lnTo>
                    <a:pt x="13752" y="9763"/>
                  </a:lnTo>
                  <a:lnTo>
                    <a:pt x="11276" y="10394"/>
                  </a:lnTo>
                  <a:lnTo>
                    <a:pt x="8513" y="7715"/>
                  </a:lnTo>
                  <a:close/>
                  <a:moveTo>
                    <a:pt x="6501" y="7715"/>
                  </a:moveTo>
                  <a:lnTo>
                    <a:pt x="3644" y="10478"/>
                  </a:lnTo>
                  <a:lnTo>
                    <a:pt x="1310" y="9858"/>
                  </a:lnTo>
                  <a:lnTo>
                    <a:pt x="2584" y="7715"/>
                  </a:lnTo>
                  <a:close/>
                  <a:moveTo>
                    <a:pt x="7930" y="8299"/>
                  </a:moveTo>
                  <a:lnTo>
                    <a:pt x="10776" y="11049"/>
                  </a:lnTo>
                  <a:lnTo>
                    <a:pt x="10145" y="13335"/>
                  </a:lnTo>
                  <a:lnTo>
                    <a:pt x="7930" y="12097"/>
                  </a:lnTo>
                  <a:lnTo>
                    <a:pt x="7930" y="8299"/>
                  </a:lnTo>
                  <a:close/>
                  <a:moveTo>
                    <a:pt x="7085" y="8299"/>
                  </a:moveTo>
                  <a:lnTo>
                    <a:pt x="7085" y="12204"/>
                  </a:lnTo>
                  <a:lnTo>
                    <a:pt x="4989" y="13371"/>
                  </a:lnTo>
                  <a:lnTo>
                    <a:pt x="4311" y="10978"/>
                  </a:lnTo>
                  <a:lnTo>
                    <a:pt x="7085" y="8299"/>
                  </a:lnTo>
                  <a:close/>
                  <a:moveTo>
                    <a:pt x="10585" y="0"/>
                  </a:moveTo>
                  <a:lnTo>
                    <a:pt x="9823" y="405"/>
                  </a:lnTo>
                  <a:lnTo>
                    <a:pt x="7430" y="1750"/>
                  </a:lnTo>
                  <a:lnTo>
                    <a:pt x="5120" y="453"/>
                  </a:lnTo>
                  <a:lnTo>
                    <a:pt x="4358" y="36"/>
                  </a:lnTo>
                  <a:lnTo>
                    <a:pt x="4132" y="857"/>
                  </a:lnTo>
                  <a:lnTo>
                    <a:pt x="3418" y="3441"/>
                  </a:lnTo>
                  <a:lnTo>
                    <a:pt x="846" y="4120"/>
                  </a:lnTo>
                  <a:lnTo>
                    <a:pt x="0" y="4334"/>
                  </a:lnTo>
                  <a:lnTo>
                    <a:pt x="429" y="5072"/>
                  </a:lnTo>
                  <a:lnTo>
                    <a:pt x="1810" y="7394"/>
                  </a:lnTo>
                  <a:lnTo>
                    <a:pt x="477" y="9632"/>
                  </a:lnTo>
                  <a:lnTo>
                    <a:pt x="48" y="10370"/>
                  </a:lnTo>
                  <a:lnTo>
                    <a:pt x="893" y="10585"/>
                  </a:lnTo>
                  <a:lnTo>
                    <a:pt x="3560" y="11287"/>
                  </a:lnTo>
                  <a:lnTo>
                    <a:pt x="4239" y="13788"/>
                  </a:lnTo>
                  <a:lnTo>
                    <a:pt x="4465" y="14609"/>
                  </a:lnTo>
                  <a:lnTo>
                    <a:pt x="5227" y="14192"/>
                  </a:lnTo>
                  <a:lnTo>
                    <a:pt x="7620" y="12847"/>
                  </a:lnTo>
                  <a:lnTo>
                    <a:pt x="9930" y="14145"/>
                  </a:lnTo>
                  <a:lnTo>
                    <a:pt x="10680" y="14561"/>
                  </a:lnTo>
                  <a:lnTo>
                    <a:pt x="10907" y="13740"/>
                  </a:lnTo>
                  <a:lnTo>
                    <a:pt x="11621" y="11156"/>
                  </a:lnTo>
                  <a:lnTo>
                    <a:pt x="14193" y="10489"/>
                  </a:lnTo>
                  <a:lnTo>
                    <a:pt x="14883" y="10311"/>
                  </a:lnTo>
                  <a:lnTo>
                    <a:pt x="14883" y="9989"/>
                  </a:lnTo>
                  <a:lnTo>
                    <a:pt x="14598" y="9537"/>
                  </a:lnTo>
                  <a:lnTo>
                    <a:pt x="13216" y="7215"/>
                  </a:lnTo>
                  <a:lnTo>
                    <a:pt x="14550" y="4965"/>
                  </a:lnTo>
                  <a:lnTo>
                    <a:pt x="14883" y="4417"/>
                  </a:lnTo>
                  <a:lnTo>
                    <a:pt x="14883" y="4203"/>
                  </a:lnTo>
                  <a:lnTo>
                    <a:pt x="14157" y="4012"/>
                  </a:lnTo>
                  <a:lnTo>
                    <a:pt x="11490" y="3310"/>
                  </a:lnTo>
                  <a:lnTo>
                    <a:pt x="10799"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3"/>
            <p:cNvSpPr/>
            <p:nvPr/>
          </p:nvSpPr>
          <p:spPr>
            <a:xfrm>
              <a:off x="5897750" y="2307850"/>
              <a:ext cx="372100" cy="365250"/>
            </a:xfrm>
            <a:custGeom>
              <a:avLst/>
              <a:gdLst/>
              <a:ahLst/>
              <a:cxnLst/>
              <a:rect l="l" t="t" r="r" b="b"/>
              <a:pathLst>
                <a:path w="14884" h="14610" extrusionOk="0">
                  <a:moveTo>
                    <a:pt x="4870" y="1298"/>
                  </a:moveTo>
                  <a:lnTo>
                    <a:pt x="7085" y="2525"/>
                  </a:lnTo>
                  <a:lnTo>
                    <a:pt x="7085" y="6323"/>
                  </a:lnTo>
                  <a:lnTo>
                    <a:pt x="4239" y="3573"/>
                  </a:lnTo>
                  <a:lnTo>
                    <a:pt x="4870" y="1298"/>
                  </a:lnTo>
                  <a:close/>
                  <a:moveTo>
                    <a:pt x="10026" y="1251"/>
                  </a:moveTo>
                  <a:lnTo>
                    <a:pt x="10680" y="3644"/>
                  </a:lnTo>
                  <a:lnTo>
                    <a:pt x="7918" y="6323"/>
                  </a:lnTo>
                  <a:lnTo>
                    <a:pt x="7918" y="2430"/>
                  </a:lnTo>
                  <a:lnTo>
                    <a:pt x="7930" y="2430"/>
                  </a:lnTo>
                  <a:lnTo>
                    <a:pt x="10026" y="1251"/>
                  </a:lnTo>
                  <a:close/>
                  <a:moveTo>
                    <a:pt x="11371" y="4132"/>
                  </a:moveTo>
                  <a:lnTo>
                    <a:pt x="13705" y="4751"/>
                  </a:lnTo>
                  <a:lnTo>
                    <a:pt x="12431" y="6894"/>
                  </a:lnTo>
                  <a:lnTo>
                    <a:pt x="8513" y="6894"/>
                  </a:lnTo>
                  <a:lnTo>
                    <a:pt x="11371" y="4132"/>
                  </a:lnTo>
                  <a:close/>
                  <a:moveTo>
                    <a:pt x="3727" y="4227"/>
                  </a:moveTo>
                  <a:lnTo>
                    <a:pt x="6501" y="6906"/>
                  </a:lnTo>
                  <a:lnTo>
                    <a:pt x="2477" y="6906"/>
                  </a:lnTo>
                  <a:lnTo>
                    <a:pt x="1263" y="4870"/>
                  </a:lnTo>
                  <a:lnTo>
                    <a:pt x="3727" y="4227"/>
                  </a:lnTo>
                  <a:close/>
                  <a:moveTo>
                    <a:pt x="12550" y="7728"/>
                  </a:moveTo>
                  <a:lnTo>
                    <a:pt x="13764" y="9764"/>
                  </a:lnTo>
                  <a:lnTo>
                    <a:pt x="11299" y="10407"/>
                  </a:lnTo>
                  <a:lnTo>
                    <a:pt x="8525" y="7728"/>
                  </a:lnTo>
                  <a:close/>
                  <a:moveTo>
                    <a:pt x="6501" y="7728"/>
                  </a:moveTo>
                  <a:lnTo>
                    <a:pt x="3644" y="10478"/>
                  </a:lnTo>
                  <a:lnTo>
                    <a:pt x="1310" y="9871"/>
                  </a:lnTo>
                  <a:lnTo>
                    <a:pt x="2584" y="7728"/>
                  </a:lnTo>
                  <a:close/>
                  <a:moveTo>
                    <a:pt x="7930" y="8299"/>
                  </a:moveTo>
                  <a:lnTo>
                    <a:pt x="10776" y="11062"/>
                  </a:lnTo>
                  <a:lnTo>
                    <a:pt x="10145" y="13336"/>
                  </a:lnTo>
                  <a:lnTo>
                    <a:pt x="7930" y="12097"/>
                  </a:lnTo>
                  <a:lnTo>
                    <a:pt x="7930" y="8299"/>
                  </a:lnTo>
                  <a:close/>
                  <a:moveTo>
                    <a:pt x="7097" y="8299"/>
                  </a:moveTo>
                  <a:lnTo>
                    <a:pt x="7097" y="12205"/>
                  </a:lnTo>
                  <a:lnTo>
                    <a:pt x="7085" y="12205"/>
                  </a:lnTo>
                  <a:lnTo>
                    <a:pt x="4989" y="13383"/>
                  </a:lnTo>
                  <a:lnTo>
                    <a:pt x="4334" y="10978"/>
                  </a:lnTo>
                  <a:lnTo>
                    <a:pt x="7097" y="8299"/>
                  </a:lnTo>
                  <a:close/>
                  <a:moveTo>
                    <a:pt x="10585" y="1"/>
                  </a:moveTo>
                  <a:lnTo>
                    <a:pt x="9823" y="417"/>
                  </a:lnTo>
                  <a:lnTo>
                    <a:pt x="7430" y="1751"/>
                  </a:lnTo>
                  <a:lnTo>
                    <a:pt x="5120" y="465"/>
                  </a:lnTo>
                  <a:lnTo>
                    <a:pt x="4358" y="48"/>
                  </a:lnTo>
                  <a:lnTo>
                    <a:pt x="4132" y="858"/>
                  </a:lnTo>
                  <a:lnTo>
                    <a:pt x="3418" y="3453"/>
                  </a:lnTo>
                  <a:lnTo>
                    <a:pt x="846" y="4120"/>
                  </a:lnTo>
                  <a:lnTo>
                    <a:pt x="0" y="4346"/>
                  </a:lnTo>
                  <a:lnTo>
                    <a:pt x="429" y="5073"/>
                  </a:lnTo>
                  <a:lnTo>
                    <a:pt x="1810" y="7394"/>
                  </a:lnTo>
                  <a:lnTo>
                    <a:pt x="477"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7" y="13752"/>
                  </a:lnTo>
                  <a:lnTo>
                    <a:pt x="11621" y="11157"/>
                  </a:lnTo>
                  <a:lnTo>
                    <a:pt x="14193" y="10490"/>
                  </a:lnTo>
                  <a:lnTo>
                    <a:pt x="14883" y="10311"/>
                  </a:lnTo>
                  <a:lnTo>
                    <a:pt x="14883" y="10002"/>
                  </a:lnTo>
                  <a:lnTo>
                    <a:pt x="14598" y="9538"/>
                  </a:lnTo>
                  <a:lnTo>
                    <a:pt x="13216" y="7216"/>
                  </a:lnTo>
                  <a:lnTo>
                    <a:pt x="14550" y="4966"/>
                  </a:lnTo>
                  <a:lnTo>
                    <a:pt x="14883" y="4418"/>
                  </a:lnTo>
                  <a:lnTo>
                    <a:pt x="14883" y="4215"/>
                  </a:lnTo>
                  <a:lnTo>
                    <a:pt x="14157" y="4013"/>
                  </a:lnTo>
                  <a:lnTo>
                    <a:pt x="11490" y="3322"/>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3"/>
            <p:cNvSpPr/>
            <p:nvPr/>
          </p:nvSpPr>
          <p:spPr>
            <a:xfrm>
              <a:off x="5897450" y="1212175"/>
              <a:ext cx="372100" cy="365250"/>
            </a:xfrm>
            <a:custGeom>
              <a:avLst/>
              <a:gdLst/>
              <a:ahLst/>
              <a:cxnLst/>
              <a:rect l="l" t="t" r="r" b="b"/>
              <a:pathLst>
                <a:path w="14884" h="14610" extrusionOk="0">
                  <a:moveTo>
                    <a:pt x="4882" y="1275"/>
                  </a:moveTo>
                  <a:lnTo>
                    <a:pt x="7097" y="2513"/>
                  </a:lnTo>
                  <a:lnTo>
                    <a:pt x="7097" y="6311"/>
                  </a:lnTo>
                  <a:lnTo>
                    <a:pt x="4251" y="3549"/>
                  </a:lnTo>
                  <a:lnTo>
                    <a:pt x="4882" y="1275"/>
                  </a:lnTo>
                  <a:close/>
                  <a:moveTo>
                    <a:pt x="10038" y="1227"/>
                  </a:moveTo>
                  <a:lnTo>
                    <a:pt x="10692" y="3632"/>
                  </a:lnTo>
                  <a:lnTo>
                    <a:pt x="7930" y="6311"/>
                  </a:lnTo>
                  <a:lnTo>
                    <a:pt x="7930" y="2406"/>
                  </a:lnTo>
                  <a:lnTo>
                    <a:pt x="7942" y="2406"/>
                  </a:lnTo>
                  <a:lnTo>
                    <a:pt x="10038" y="1227"/>
                  </a:lnTo>
                  <a:close/>
                  <a:moveTo>
                    <a:pt x="3739" y="4204"/>
                  </a:moveTo>
                  <a:lnTo>
                    <a:pt x="6513" y="6883"/>
                  </a:lnTo>
                  <a:lnTo>
                    <a:pt x="2489" y="6883"/>
                  </a:lnTo>
                  <a:lnTo>
                    <a:pt x="1275" y="4847"/>
                  </a:lnTo>
                  <a:lnTo>
                    <a:pt x="3739" y="4204"/>
                  </a:lnTo>
                  <a:close/>
                  <a:moveTo>
                    <a:pt x="11371" y="4132"/>
                  </a:moveTo>
                  <a:lnTo>
                    <a:pt x="13705" y="4740"/>
                  </a:lnTo>
                  <a:lnTo>
                    <a:pt x="12443" y="6883"/>
                  </a:lnTo>
                  <a:lnTo>
                    <a:pt x="8525" y="6883"/>
                  </a:lnTo>
                  <a:lnTo>
                    <a:pt x="11371" y="4132"/>
                  </a:lnTo>
                  <a:close/>
                  <a:moveTo>
                    <a:pt x="12538" y="7704"/>
                  </a:moveTo>
                  <a:lnTo>
                    <a:pt x="13764" y="9740"/>
                  </a:lnTo>
                  <a:lnTo>
                    <a:pt x="11288" y="10383"/>
                  </a:lnTo>
                  <a:lnTo>
                    <a:pt x="8525" y="7704"/>
                  </a:lnTo>
                  <a:close/>
                  <a:moveTo>
                    <a:pt x="6513" y="7716"/>
                  </a:moveTo>
                  <a:lnTo>
                    <a:pt x="3656" y="10478"/>
                  </a:lnTo>
                  <a:lnTo>
                    <a:pt x="1322" y="9859"/>
                  </a:lnTo>
                  <a:lnTo>
                    <a:pt x="2596" y="7716"/>
                  </a:lnTo>
                  <a:close/>
                  <a:moveTo>
                    <a:pt x="7942" y="8288"/>
                  </a:moveTo>
                  <a:lnTo>
                    <a:pt x="10788" y="11038"/>
                  </a:lnTo>
                  <a:lnTo>
                    <a:pt x="10157" y="13312"/>
                  </a:lnTo>
                  <a:lnTo>
                    <a:pt x="7942" y="12074"/>
                  </a:lnTo>
                  <a:lnTo>
                    <a:pt x="7942" y="8288"/>
                  </a:lnTo>
                  <a:close/>
                  <a:moveTo>
                    <a:pt x="7109" y="8288"/>
                  </a:moveTo>
                  <a:lnTo>
                    <a:pt x="7109" y="12181"/>
                  </a:lnTo>
                  <a:lnTo>
                    <a:pt x="7097" y="12181"/>
                  </a:lnTo>
                  <a:lnTo>
                    <a:pt x="5001" y="13360"/>
                  </a:lnTo>
                  <a:lnTo>
                    <a:pt x="4346" y="10966"/>
                  </a:lnTo>
                  <a:lnTo>
                    <a:pt x="7109" y="8288"/>
                  </a:lnTo>
                  <a:close/>
                  <a:moveTo>
                    <a:pt x="10573" y="1"/>
                  </a:moveTo>
                  <a:lnTo>
                    <a:pt x="9823" y="418"/>
                  </a:lnTo>
                  <a:lnTo>
                    <a:pt x="7418" y="1751"/>
                  </a:lnTo>
                  <a:lnTo>
                    <a:pt x="5120" y="453"/>
                  </a:lnTo>
                  <a:lnTo>
                    <a:pt x="4358" y="37"/>
                  </a:lnTo>
                  <a:lnTo>
                    <a:pt x="4132" y="858"/>
                  </a:lnTo>
                  <a:lnTo>
                    <a:pt x="3418" y="3454"/>
                  </a:lnTo>
                  <a:lnTo>
                    <a:pt x="846" y="4120"/>
                  </a:lnTo>
                  <a:lnTo>
                    <a:pt x="1" y="4347"/>
                  </a:lnTo>
                  <a:lnTo>
                    <a:pt x="429" y="5073"/>
                  </a:lnTo>
                  <a:lnTo>
                    <a:pt x="1810" y="7395"/>
                  </a:lnTo>
                  <a:lnTo>
                    <a:pt x="477" y="9645"/>
                  </a:lnTo>
                  <a:lnTo>
                    <a:pt x="36" y="10371"/>
                  </a:lnTo>
                  <a:lnTo>
                    <a:pt x="894" y="10597"/>
                  </a:lnTo>
                  <a:lnTo>
                    <a:pt x="3549" y="11288"/>
                  </a:lnTo>
                  <a:lnTo>
                    <a:pt x="4239" y="13788"/>
                  </a:lnTo>
                  <a:lnTo>
                    <a:pt x="4465" y="14610"/>
                  </a:lnTo>
                  <a:lnTo>
                    <a:pt x="5215" y="14193"/>
                  </a:lnTo>
                  <a:lnTo>
                    <a:pt x="7621" y="12860"/>
                  </a:lnTo>
                  <a:lnTo>
                    <a:pt x="9918" y="14145"/>
                  </a:lnTo>
                  <a:lnTo>
                    <a:pt x="10680" y="14562"/>
                  </a:lnTo>
                  <a:lnTo>
                    <a:pt x="10907" y="13753"/>
                  </a:lnTo>
                  <a:lnTo>
                    <a:pt x="11621" y="11157"/>
                  </a:lnTo>
                  <a:lnTo>
                    <a:pt x="14193" y="10490"/>
                  </a:lnTo>
                  <a:lnTo>
                    <a:pt x="14883" y="10312"/>
                  </a:lnTo>
                  <a:lnTo>
                    <a:pt x="14883" y="10002"/>
                  </a:lnTo>
                  <a:lnTo>
                    <a:pt x="14598" y="9538"/>
                  </a:lnTo>
                  <a:lnTo>
                    <a:pt x="13216" y="7216"/>
                  </a:lnTo>
                  <a:lnTo>
                    <a:pt x="14550" y="4966"/>
                  </a:lnTo>
                  <a:lnTo>
                    <a:pt x="14883" y="4418"/>
                  </a:lnTo>
                  <a:lnTo>
                    <a:pt x="14883" y="4204"/>
                  </a:lnTo>
                  <a:lnTo>
                    <a:pt x="14145" y="4013"/>
                  </a:lnTo>
                  <a:lnTo>
                    <a:pt x="11490" y="3311"/>
                  </a:lnTo>
                  <a:lnTo>
                    <a:pt x="10800" y="810"/>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3"/>
            <p:cNvSpPr/>
            <p:nvPr/>
          </p:nvSpPr>
          <p:spPr>
            <a:xfrm>
              <a:off x="5897750" y="4134275"/>
              <a:ext cx="372100" cy="365550"/>
            </a:xfrm>
            <a:custGeom>
              <a:avLst/>
              <a:gdLst/>
              <a:ahLst/>
              <a:cxnLst/>
              <a:rect l="l" t="t" r="r" b="b"/>
              <a:pathLst>
                <a:path w="14884" h="14622" extrusionOk="0">
                  <a:moveTo>
                    <a:pt x="4870" y="1298"/>
                  </a:moveTo>
                  <a:lnTo>
                    <a:pt x="7085" y="2536"/>
                  </a:lnTo>
                  <a:lnTo>
                    <a:pt x="7085" y="6322"/>
                  </a:lnTo>
                  <a:lnTo>
                    <a:pt x="4239" y="3572"/>
                  </a:lnTo>
                  <a:lnTo>
                    <a:pt x="4870" y="1298"/>
                  </a:lnTo>
                  <a:close/>
                  <a:moveTo>
                    <a:pt x="10026" y="1250"/>
                  </a:moveTo>
                  <a:lnTo>
                    <a:pt x="10680" y="3644"/>
                  </a:lnTo>
                  <a:lnTo>
                    <a:pt x="7918" y="6322"/>
                  </a:lnTo>
                  <a:lnTo>
                    <a:pt x="7918" y="2429"/>
                  </a:lnTo>
                  <a:lnTo>
                    <a:pt x="7930" y="2429"/>
                  </a:lnTo>
                  <a:lnTo>
                    <a:pt x="10026" y="1250"/>
                  </a:lnTo>
                  <a:close/>
                  <a:moveTo>
                    <a:pt x="11371" y="4144"/>
                  </a:moveTo>
                  <a:lnTo>
                    <a:pt x="13705" y="4751"/>
                  </a:lnTo>
                  <a:lnTo>
                    <a:pt x="12431" y="6894"/>
                  </a:lnTo>
                  <a:lnTo>
                    <a:pt x="8513" y="6894"/>
                  </a:lnTo>
                  <a:lnTo>
                    <a:pt x="11371" y="4144"/>
                  </a:lnTo>
                  <a:close/>
                  <a:moveTo>
                    <a:pt x="3727" y="4227"/>
                  </a:moveTo>
                  <a:lnTo>
                    <a:pt x="6501" y="6906"/>
                  </a:lnTo>
                  <a:lnTo>
                    <a:pt x="2477" y="6906"/>
                  </a:lnTo>
                  <a:lnTo>
                    <a:pt x="1263" y="4870"/>
                  </a:lnTo>
                  <a:lnTo>
                    <a:pt x="3727" y="4227"/>
                  </a:lnTo>
                  <a:close/>
                  <a:moveTo>
                    <a:pt x="12526" y="7727"/>
                  </a:moveTo>
                  <a:lnTo>
                    <a:pt x="13752" y="9763"/>
                  </a:lnTo>
                  <a:lnTo>
                    <a:pt x="11276" y="10406"/>
                  </a:lnTo>
                  <a:lnTo>
                    <a:pt x="8513" y="7727"/>
                  </a:lnTo>
                  <a:close/>
                  <a:moveTo>
                    <a:pt x="6501" y="7727"/>
                  </a:moveTo>
                  <a:lnTo>
                    <a:pt x="3644" y="10478"/>
                  </a:lnTo>
                  <a:lnTo>
                    <a:pt x="1310" y="9871"/>
                  </a:lnTo>
                  <a:lnTo>
                    <a:pt x="2584" y="7727"/>
                  </a:lnTo>
                  <a:close/>
                  <a:moveTo>
                    <a:pt x="7930" y="8311"/>
                  </a:moveTo>
                  <a:lnTo>
                    <a:pt x="10776" y="11061"/>
                  </a:lnTo>
                  <a:lnTo>
                    <a:pt x="10145" y="13335"/>
                  </a:lnTo>
                  <a:lnTo>
                    <a:pt x="7930" y="12097"/>
                  </a:lnTo>
                  <a:lnTo>
                    <a:pt x="7930" y="8311"/>
                  </a:lnTo>
                  <a:close/>
                  <a:moveTo>
                    <a:pt x="7097" y="8311"/>
                  </a:moveTo>
                  <a:lnTo>
                    <a:pt x="7097" y="12204"/>
                  </a:lnTo>
                  <a:lnTo>
                    <a:pt x="7085" y="12204"/>
                  </a:lnTo>
                  <a:lnTo>
                    <a:pt x="4989" y="13383"/>
                  </a:lnTo>
                  <a:lnTo>
                    <a:pt x="4334" y="10990"/>
                  </a:lnTo>
                  <a:lnTo>
                    <a:pt x="7097" y="8311"/>
                  </a:lnTo>
                  <a:close/>
                  <a:moveTo>
                    <a:pt x="10585" y="0"/>
                  </a:moveTo>
                  <a:lnTo>
                    <a:pt x="9823" y="417"/>
                  </a:lnTo>
                  <a:lnTo>
                    <a:pt x="7430" y="1762"/>
                  </a:lnTo>
                  <a:lnTo>
                    <a:pt x="5120" y="465"/>
                  </a:lnTo>
                  <a:lnTo>
                    <a:pt x="4358" y="48"/>
                  </a:lnTo>
                  <a:lnTo>
                    <a:pt x="4132" y="869"/>
                  </a:lnTo>
                  <a:lnTo>
                    <a:pt x="3418" y="3453"/>
                  </a:lnTo>
                  <a:lnTo>
                    <a:pt x="846" y="4120"/>
                  </a:lnTo>
                  <a:lnTo>
                    <a:pt x="0" y="4346"/>
                  </a:lnTo>
                  <a:lnTo>
                    <a:pt x="429" y="5072"/>
                  </a:lnTo>
                  <a:lnTo>
                    <a:pt x="1810" y="7394"/>
                  </a:lnTo>
                  <a:lnTo>
                    <a:pt x="477" y="9644"/>
                  </a:lnTo>
                  <a:lnTo>
                    <a:pt x="48" y="10371"/>
                  </a:lnTo>
                  <a:lnTo>
                    <a:pt x="893" y="10597"/>
                  </a:lnTo>
                  <a:lnTo>
                    <a:pt x="3560" y="11299"/>
                  </a:lnTo>
                  <a:lnTo>
                    <a:pt x="4239" y="13800"/>
                  </a:lnTo>
                  <a:lnTo>
                    <a:pt x="4465" y="14621"/>
                  </a:lnTo>
                  <a:lnTo>
                    <a:pt x="5227" y="14204"/>
                  </a:lnTo>
                  <a:lnTo>
                    <a:pt x="7620" y="12859"/>
                  </a:lnTo>
                  <a:lnTo>
                    <a:pt x="9930" y="14157"/>
                  </a:lnTo>
                  <a:lnTo>
                    <a:pt x="10680" y="14573"/>
                  </a:lnTo>
                  <a:lnTo>
                    <a:pt x="10907" y="13752"/>
                  </a:lnTo>
                  <a:lnTo>
                    <a:pt x="11621" y="11168"/>
                  </a:lnTo>
                  <a:lnTo>
                    <a:pt x="14193" y="10490"/>
                  </a:lnTo>
                  <a:lnTo>
                    <a:pt x="14883" y="10311"/>
                  </a:lnTo>
                  <a:lnTo>
                    <a:pt x="14883" y="10013"/>
                  </a:lnTo>
                  <a:lnTo>
                    <a:pt x="14598" y="9561"/>
                  </a:lnTo>
                  <a:lnTo>
                    <a:pt x="13216" y="7215"/>
                  </a:lnTo>
                  <a:lnTo>
                    <a:pt x="14550" y="4977"/>
                  </a:lnTo>
                  <a:lnTo>
                    <a:pt x="14883" y="4417"/>
                  </a:lnTo>
                  <a:lnTo>
                    <a:pt x="14883" y="4215"/>
                  </a:lnTo>
                  <a:lnTo>
                    <a:pt x="14157" y="4025"/>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3"/>
            <p:cNvSpPr/>
            <p:nvPr/>
          </p:nvSpPr>
          <p:spPr>
            <a:xfrm>
              <a:off x="5897750" y="846675"/>
              <a:ext cx="372100" cy="365525"/>
            </a:xfrm>
            <a:custGeom>
              <a:avLst/>
              <a:gdLst/>
              <a:ahLst/>
              <a:cxnLst/>
              <a:rect l="l" t="t" r="r" b="b"/>
              <a:pathLst>
                <a:path w="14884" h="14621" extrusionOk="0">
                  <a:moveTo>
                    <a:pt x="10026" y="1238"/>
                  </a:moveTo>
                  <a:lnTo>
                    <a:pt x="10680" y="3631"/>
                  </a:lnTo>
                  <a:lnTo>
                    <a:pt x="7918" y="6310"/>
                  </a:lnTo>
                  <a:lnTo>
                    <a:pt x="7918" y="2417"/>
                  </a:lnTo>
                  <a:lnTo>
                    <a:pt x="7930" y="2417"/>
                  </a:lnTo>
                  <a:lnTo>
                    <a:pt x="10026" y="1238"/>
                  </a:lnTo>
                  <a:close/>
                  <a:moveTo>
                    <a:pt x="4870" y="1298"/>
                  </a:moveTo>
                  <a:lnTo>
                    <a:pt x="7085" y="2536"/>
                  </a:lnTo>
                  <a:lnTo>
                    <a:pt x="7085" y="6322"/>
                  </a:lnTo>
                  <a:lnTo>
                    <a:pt x="4239" y="3572"/>
                  </a:lnTo>
                  <a:lnTo>
                    <a:pt x="4870" y="1298"/>
                  </a:lnTo>
                  <a:close/>
                  <a:moveTo>
                    <a:pt x="3727" y="4215"/>
                  </a:moveTo>
                  <a:lnTo>
                    <a:pt x="6501" y="6894"/>
                  </a:lnTo>
                  <a:lnTo>
                    <a:pt x="2477" y="6894"/>
                  </a:lnTo>
                  <a:lnTo>
                    <a:pt x="1263" y="4858"/>
                  </a:lnTo>
                  <a:lnTo>
                    <a:pt x="3727" y="4215"/>
                  </a:lnTo>
                  <a:close/>
                  <a:moveTo>
                    <a:pt x="11359" y="4131"/>
                  </a:moveTo>
                  <a:lnTo>
                    <a:pt x="13693" y="4751"/>
                  </a:lnTo>
                  <a:lnTo>
                    <a:pt x="12431" y="6894"/>
                  </a:lnTo>
                  <a:lnTo>
                    <a:pt x="8513" y="6894"/>
                  </a:lnTo>
                  <a:lnTo>
                    <a:pt x="11359" y="4131"/>
                  </a:lnTo>
                  <a:close/>
                  <a:moveTo>
                    <a:pt x="12526" y="7715"/>
                  </a:moveTo>
                  <a:lnTo>
                    <a:pt x="13752" y="9751"/>
                  </a:lnTo>
                  <a:lnTo>
                    <a:pt x="11276" y="10394"/>
                  </a:lnTo>
                  <a:lnTo>
                    <a:pt x="8513" y="7715"/>
                  </a:lnTo>
                  <a:close/>
                  <a:moveTo>
                    <a:pt x="6501" y="7727"/>
                  </a:moveTo>
                  <a:lnTo>
                    <a:pt x="3644" y="10477"/>
                  </a:lnTo>
                  <a:lnTo>
                    <a:pt x="1310" y="9870"/>
                  </a:lnTo>
                  <a:lnTo>
                    <a:pt x="2584" y="7727"/>
                  </a:lnTo>
                  <a:close/>
                  <a:moveTo>
                    <a:pt x="7930" y="8287"/>
                  </a:moveTo>
                  <a:lnTo>
                    <a:pt x="10776" y="11049"/>
                  </a:lnTo>
                  <a:lnTo>
                    <a:pt x="10145" y="13323"/>
                  </a:lnTo>
                  <a:lnTo>
                    <a:pt x="7930" y="12085"/>
                  </a:lnTo>
                  <a:lnTo>
                    <a:pt x="7930" y="8287"/>
                  </a:lnTo>
                  <a:close/>
                  <a:moveTo>
                    <a:pt x="7085" y="8287"/>
                  </a:moveTo>
                  <a:lnTo>
                    <a:pt x="7085" y="12192"/>
                  </a:lnTo>
                  <a:lnTo>
                    <a:pt x="4989" y="13371"/>
                  </a:lnTo>
                  <a:lnTo>
                    <a:pt x="4311" y="10966"/>
                  </a:lnTo>
                  <a:lnTo>
                    <a:pt x="7085" y="8287"/>
                  </a:lnTo>
                  <a:close/>
                  <a:moveTo>
                    <a:pt x="10573" y="0"/>
                  </a:moveTo>
                  <a:lnTo>
                    <a:pt x="9823" y="417"/>
                  </a:lnTo>
                  <a:lnTo>
                    <a:pt x="7430" y="1762"/>
                  </a:lnTo>
                  <a:lnTo>
                    <a:pt x="5120" y="464"/>
                  </a:lnTo>
                  <a:lnTo>
                    <a:pt x="4358" y="48"/>
                  </a:lnTo>
                  <a:lnTo>
                    <a:pt x="4132" y="869"/>
                  </a:lnTo>
                  <a:lnTo>
                    <a:pt x="3418" y="3453"/>
                  </a:lnTo>
                  <a:lnTo>
                    <a:pt x="846" y="4120"/>
                  </a:lnTo>
                  <a:lnTo>
                    <a:pt x="0" y="4346"/>
                  </a:lnTo>
                  <a:lnTo>
                    <a:pt x="429" y="5072"/>
                  </a:lnTo>
                  <a:lnTo>
                    <a:pt x="1810" y="7394"/>
                  </a:lnTo>
                  <a:lnTo>
                    <a:pt x="477" y="9644"/>
                  </a:lnTo>
                  <a:lnTo>
                    <a:pt x="48" y="10370"/>
                  </a:lnTo>
                  <a:lnTo>
                    <a:pt x="893" y="10597"/>
                  </a:lnTo>
                  <a:lnTo>
                    <a:pt x="3560" y="11299"/>
                  </a:lnTo>
                  <a:lnTo>
                    <a:pt x="4239" y="13799"/>
                  </a:lnTo>
                  <a:lnTo>
                    <a:pt x="4465" y="14621"/>
                  </a:lnTo>
                  <a:lnTo>
                    <a:pt x="5227" y="14204"/>
                  </a:lnTo>
                  <a:lnTo>
                    <a:pt x="7620" y="12859"/>
                  </a:lnTo>
                  <a:lnTo>
                    <a:pt x="9930" y="14157"/>
                  </a:lnTo>
                  <a:lnTo>
                    <a:pt x="10680" y="14573"/>
                  </a:lnTo>
                  <a:lnTo>
                    <a:pt x="10907" y="13752"/>
                  </a:lnTo>
                  <a:lnTo>
                    <a:pt x="11621" y="11168"/>
                  </a:lnTo>
                  <a:lnTo>
                    <a:pt x="14193" y="10489"/>
                  </a:lnTo>
                  <a:lnTo>
                    <a:pt x="14883" y="10311"/>
                  </a:lnTo>
                  <a:lnTo>
                    <a:pt x="14883" y="10001"/>
                  </a:lnTo>
                  <a:lnTo>
                    <a:pt x="14598" y="9537"/>
                  </a:lnTo>
                  <a:lnTo>
                    <a:pt x="13216" y="7215"/>
                  </a:lnTo>
                  <a:lnTo>
                    <a:pt x="14550" y="4977"/>
                  </a:lnTo>
                  <a:lnTo>
                    <a:pt x="14883" y="4417"/>
                  </a:lnTo>
                  <a:lnTo>
                    <a:pt x="14883" y="4215"/>
                  </a:lnTo>
                  <a:lnTo>
                    <a:pt x="14145" y="4024"/>
                  </a:lnTo>
                  <a:lnTo>
                    <a:pt x="11490" y="3322"/>
                  </a:lnTo>
                  <a:lnTo>
                    <a:pt x="10799"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3"/>
            <p:cNvSpPr/>
            <p:nvPr/>
          </p:nvSpPr>
          <p:spPr>
            <a:xfrm>
              <a:off x="5897150" y="2672775"/>
              <a:ext cx="372100" cy="365850"/>
            </a:xfrm>
            <a:custGeom>
              <a:avLst/>
              <a:gdLst/>
              <a:ahLst/>
              <a:cxnLst/>
              <a:rect l="l" t="t" r="r" b="b"/>
              <a:pathLst>
                <a:path w="14884" h="14634" extrusionOk="0">
                  <a:moveTo>
                    <a:pt x="4906" y="1298"/>
                  </a:moveTo>
                  <a:lnTo>
                    <a:pt x="7121" y="2537"/>
                  </a:lnTo>
                  <a:lnTo>
                    <a:pt x="7121" y="6323"/>
                  </a:lnTo>
                  <a:lnTo>
                    <a:pt x="4275" y="3573"/>
                  </a:lnTo>
                  <a:lnTo>
                    <a:pt x="4906" y="1298"/>
                  </a:lnTo>
                  <a:close/>
                  <a:moveTo>
                    <a:pt x="10050" y="1263"/>
                  </a:moveTo>
                  <a:lnTo>
                    <a:pt x="10728" y="3668"/>
                  </a:lnTo>
                  <a:lnTo>
                    <a:pt x="7954" y="6347"/>
                  </a:lnTo>
                  <a:lnTo>
                    <a:pt x="7954" y="2441"/>
                  </a:lnTo>
                  <a:lnTo>
                    <a:pt x="10050" y="1263"/>
                  </a:lnTo>
                  <a:close/>
                  <a:moveTo>
                    <a:pt x="11395" y="4156"/>
                  </a:moveTo>
                  <a:lnTo>
                    <a:pt x="13729" y="4763"/>
                  </a:lnTo>
                  <a:lnTo>
                    <a:pt x="12455" y="6906"/>
                  </a:lnTo>
                  <a:lnTo>
                    <a:pt x="8537" y="6906"/>
                  </a:lnTo>
                  <a:lnTo>
                    <a:pt x="11395" y="4156"/>
                  </a:lnTo>
                  <a:close/>
                  <a:moveTo>
                    <a:pt x="3751" y="4239"/>
                  </a:moveTo>
                  <a:lnTo>
                    <a:pt x="6525" y="6918"/>
                  </a:lnTo>
                  <a:lnTo>
                    <a:pt x="2501" y="6918"/>
                  </a:lnTo>
                  <a:lnTo>
                    <a:pt x="1287" y="4882"/>
                  </a:lnTo>
                  <a:lnTo>
                    <a:pt x="3751" y="4239"/>
                  </a:lnTo>
                  <a:close/>
                  <a:moveTo>
                    <a:pt x="12574" y="7740"/>
                  </a:moveTo>
                  <a:lnTo>
                    <a:pt x="13788" y="9776"/>
                  </a:lnTo>
                  <a:lnTo>
                    <a:pt x="11323" y="10419"/>
                  </a:lnTo>
                  <a:lnTo>
                    <a:pt x="8549" y="7740"/>
                  </a:lnTo>
                  <a:close/>
                  <a:moveTo>
                    <a:pt x="6525" y="7728"/>
                  </a:moveTo>
                  <a:lnTo>
                    <a:pt x="3680" y="10478"/>
                  </a:lnTo>
                  <a:lnTo>
                    <a:pt x="1346" y="9871"/>
                  </a:lnTo>
                  <a:lnTo>
                    <a:pt x="2608" y="7728"/>
                  </a:lnTo>
                  <a:close/>
                  <a:moveTo>
                    <a:pt x="7954" y="8311"/>
                  </a:moveTo>
                  <a:lnTo>
                    <a:pt x="10800" y="11062"/>
                  </a:lnTo>
                  <a:lnTo>
                    <a:pt x="10169" y="13336"/>
                  </a:lnTo>
                  <a:lnTo>
                    <a:pt x="7954" y="12097"/>
                  </a:lnTo>
                  <a:lnTo>
                    <a:pt x="7954" y="8311"/>
                  </a:lnTo>
                  <a:close/>
                  <a:moveTo>
                    <a:pt x="7121" y="8299"/>
                  </a:moveTo>
                  <a:lnTo>
                    <a:pt x="7121" y="12205"/>
                  </a:lnTo>
                  <a:lnTo>
                    <a:pt x="7109" y="12205"/>
                  </a:lnTo>
                  <a:lnTo>
                    <a:pt x="5013" y="13383"/>
                  </a:lnTo>
                  <a:lnTo>
                    <a:pt x="4358" y="10978"/>
                  </a:lnTo>
                  <a:lnTo>
                    <a:pt x="7121"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95"/>
                  </a:lnTo>
                  <a:lnTo>
                    <a:pt x="906" y="10609"/>
                  </a:lnTo>
                  <a:lnTo>
                    <a:pt x="3561" y="11312"/>
                  </a:lnTo>
                  <a:lnTo>
                    <a:pt x="4251" y="13812"/>
                  </a:lnTo>
                  <a:lnTo>
                    <a:pt x="4477" y="14633"/>
                  </a:lnTo>
                  <a:lnTo>
                    <a:pt x="5227" y="14217"/>
                  </a:lnTo>
                  <a:lnTo>
                    <a:pt x="7621" y="12871"/>
                  </a:lnTo>
                  <a:lnTo>
                    <a:pt x="9930" y="14169"/>
                  </a:lnTo>
                  <a:lnTo>
                    <a:pt x="10692" y="14586"/>
                  </a:lnTo>
                  <a:lnTo>
                    <a:pt x="10919" y="13764"/>
                  </a:lnTo>
                  <a:lnTo>
                    <a:pt x="11633" y="11181"/>
                  </a:lnTo>
                  <a:lnTo>
                    <a:pt x="14205" y="10514"/>
                  </a:lnTo>
                  <a:lnTo>
                    <a:pt x="14883" y="10335"/>
                  </a:lnTo>
                  <a:lnTo>
                    <a:pt x="14883" y="10014"/>
                  </a:lnTo>
                  <a:lnTo>
                    <a:pt x="14610" y="9561"/>
                  </a:lnTo>
                  <a:lnTo>
                    <a:pt x="13217" y="7240"/>
                  </a:lnTo>
                  <a:lnTo>
                    <a:pt x="14562" y="4989"/>
                  </a:lnTo>
                  <a:lnTo>
                    <a:pt x="14883" y="4430"/>
                  </a:lnTo>
                  <a:lnTo>
                    <a:pt x="14883" y="4215"/>
                  </a:lnTo>
                  <a:lnTo>
                    <a:pt x="14157" y="4013"/>
                  </a:lnTo>
                  <a:lnTo>
                    <a:pt x="11490" y="3323"/>
                  </a:lnTo>
                  <a:lnTo>
                    <a:pt x="10812"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3"/>
            <p:cNvSpPr/>
            <p:nvPr/>
          </p:nvSpPr>
          <p:spPr>
            <a:xfrm>
              <a:off x="5518225" y="2307850"/>
              <a:ext cx="376275" cy="365250"/>
            </a:xfrm>
            <a:custGeom>
              <a:avLst/>
              <a:gdLst/>
              <a:ahLst/>
              <a:cxnLst/>
              <a:rect l="l" t="t" r="r" b="b"/>
              <a:pathLst>
                <a:path w="15051" h="14610" extrusionOk="0">
                  <a:moveTo>
                    <a:pt x="4883" y="1298"/>
                  </a:moveTo>
                  <a:lnTo>
                    <a:pt x="7097" y="2525"/>
                  </a:lnTo>
                  <a:lnTo>
                    <a:pt x="7097" y="6323"/>
                  </a:lnTo>
                  <a:lnTo>
                    <a:pt x="4252" y="3573"/>
                  </a:lnTo>
                  <a:lnTo>
                    <a:pt x="4883" y="1298"/>
                  </a:lnTo>
                  <a:close/>
                  <a:moveTo>
                    <a:pt x="10050" y="1251"/>
                  </a:moveTo>
                  <a:lnTo>
                    <a:pt x="10705" y="3644"/>
                  </a:lnTo>
                  <a:lnTo>
                    <a:pt x="7931" y="6323"/>
                  </a:lnTo>
                  <a:lnTo>
                    <a:pt x="7931" y="2430"/>
                  </a:lnTo>
                  <a:lnTo>
                    <a:pt x="7942" y="2430"/>
                  </a:lnTo>
                  <a:lnTo>
                    <a:pt x="10050" y="1251"/>
                  </a:lnTo>
                  <a:close/>
                  <a:moveTo>
                    <a:pt x="11383" y="4132"/>
                  </a:moveTo>
                  <a:lnTo>
                    <a:pt x="13717" y="4751"/>
                  </a:lnTo>
                  <a:lnTo>
                    <a:pt x="12443" y="6894"/>
                  </a:lnTo>
                  <a:lnTo>
                    <a:pt x="8526" y="6894"/>
                  </a:lnTo>
                  <a:lnTo>
                    <a:pt x="11383" y="4132"/>
                  </a:lnTo>
                  <a:close/>
                  <a:moveTo>
                    <a:pt x="3751" y="4227"/>
                  </a:moveTo>
                  <a:lnTo>
                    <a:pt x="6514" y="6906"/>
                  </a:lnTo>
                  <a:lnTo>
                    <a:pt x="2501" y="6906"/>
                  </a:lnTo>
                  <a:lnTo>
                    <a:pt x="1275" y="4870"/>
                  </a:lnTo>
                  <a:lnTo>
                    <a:pt x="3751" y="4227"/>
                  </a:lnTo>
                  <a:close/>
                  <a:moveTo>
                    <a:pt x="12562" y="7728"/>
                  </a:moveTo>
                  <a:lnTo>
                    <a:pt x="13777" y="9764"/>
                  </a:lnTo>
                  <a:lnTo>
                    <a:pt x="11312" y="10407"/>
                  </a:lnTo>
                  <a:lnTo>
                    <a:pt x="8538" y="7728"/>
                  </a:lnTo>
                  <a:close/>
                  <a:moveTo>
                    <a:pt x="6514" y="7728"/>
                  </a:moveTo>
                  <a:lnTo>
                    <a:pt x="3656" y="10478"/>
                  </a:lnTo>
                  <a:lnTo>
                    <a:pt x="1323" y="9871"/>
                  </a:lnTo>
                  <a:lnTo>
                    <a:pt x="2608" y="7728"/>
                  </a:lnTo>
                  <a:close/>
                  <a:moveTo>
                    <a:pt x="7942" y="8299"/>
                  </a:moveTo>
                  <a:lnTo>
                    <a:pt x="10788" y="11062"/>
                  </a:lnTo>
                  <a:lnTo>
                    <a:pt x="10169" y="13336"/>
                  </a:lnTo>
                  <a:lnTo>
                    <a:pt x="7942" y="12097"/>
                  </a:lnTo>
                  <a:lnTo>
                    <a:pt x="7942" y="8299"/>
                  </a:lnTo>
                  <a:close/>
                  <a:moveTo>
                    <a:pt x="7109" y="8299"/>
                  </a:moveTo>
                  <a:lnTo>
                    <a:pt x="7109" y="12205"/>
                  </a:lnTo>
                  <a:lnTo>
                    <a:pt x="7097" y="12205"/>
                  </a:lnTo>
                  <a:lnTo>
                    <a:pt x="5002" y="13383"/>
                  </a:lnTo>
                  <a:lnTo>
                    <a:pt x="4347" y="10978"/>
                  </a:lnTo>
                  <a:lnTo>
                    <a:pt x="7109" y="8299"/>
                  </a:lnTo>
                  <a:close/>
                  <a:moveTo>
                    <a:pt x="10586" y="1"/>
                  </a:moveTo>
                  <a:lnTo>
                    <a:pt x="9824" y="417"/>
                  </a:lnTo>
                  <a:lnTo>
                    <a:pt x="7430" y="1751"/>
                  </a:lnTo>
                  <a:lnTo>
                    <a:pt x="5121" y="465"/>
                  </a:lnTo>
                  <a:lnTo>
                    <a:pt x="4359" y="48"/>
                  </a:lnTo>
                  <a:lnTo>
                    <a:pt x="4132" y="858"/>
                  </a:lnTo>
                  <a:lnTo>
                    <a:pt x="3418" y="3453"/>
                  </a:lnTo>
                  <a:lnTo>
                    <a:pt x="846" y="4120"/>
                  </a:lnTo>
                  <a:lnTo>
                    <a:pt x="1" y="4346"/>
                  </a:lnTo>
                  <a:lnTo>
                    <a:pt x="430" y="5073"/>
                  </a:lnTo>
                  <a:lnTo>
                    <a:pt x="1811" y="7394"/>
                  </a:lnTo>
                  <a:lnTo>
                    <a:pt x="477" y="9645"/>
                  </a:lnTo>
                  <a:lnTo>
                    <a:pt x="49" y="10371"/>
                  </a:lnTo>
                  <a:lnTo>
                    <a:pt x="894" y="10597"/>
                  </a:lnTo>
                  <a:lnTo>
                    <a:pt x="3561" y="11300"/>
                  </a:lnTo>
                  <a:lnTo>
                    <a:pt x="4240" y="13800"/>
                  </a:lnTo>
                  <a:lnTo>
                    <a:pt x="4466" y="14610"/>
                  </a:lnTo>
                  <a:lnTo>
                    <a:pt x="5228" y="14193"/>
                  </a:lnTo>
                  <a:lnTo>
                    <a:pt x="7621" y="12859"/>
                  </a:lnTo>
                  <a:lnTo>
                    <a:pt x="9931" y="14145"/>
                  </a:lnTo>
                  <a:lnTo>
                    <a:pt x="10681" y="14574"/>
                  </a:lnTo>
                  <a:lnTo>
                    <a:pt x="10907" y="13752"/>
                  </a:lnTo>
                  <a:lnTo>
                    <a:pt x="11621" y="11157"/>
                  </a:lnTo>
                  <a:lnTo>
                    <a:pt x="14193" y="10490"/>
                  </a:lnTo>
                  <a:lnTo>
                    <a:pt x="15050" y="10264"/>
                  </a:lnTo>
                  <a:lnTo>
                    <a:pt x="14610" y="9538"/>
                  </a:lnTo>
                  <a:lnTo>
                    <a:pt x="13229" y="7216"/>
                  </a:lnTo>
                  <a:lnTo>
                    <a:pt x="14574" y="4966"/>
                  </a:lnTo>
                  <a:lnTo>
                    <a:pt x="15003" y="4239"/>
                  </a:lnTo>
                  <a:lnTo>
                    <a:pt x="14158" y="4013"/>
                  </a:lnTo>
                  <a:lnTo>
                    <a:pt x="11491" y="3322"/>
                  </a:lnTo>
                  <a:lnTo>
                    <a:pt x="10800"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3"/>
            <p:cNvSpPr/>
            <p:nvPr/>
          </p:nvSpPr>
          <p:spPr>
            <a:xfrm>
              <a:off x="5518225" y="1211600"/>
              <a:ext cx="375675" cy="365525"/>
            </a:xfrm>
            <a:custGeom>
              <a:avLst/>
              <a:gdLst/>
              <a:ahLst/>
              <a:cxnLst/>
              <a:rect l="l" t="t" r="r" b="b"/>
              <a:pathLst>
                <a:path w="15027" h="14621" extrusionOk="0">
                  <a:moveTo>
                    <a:pt x="4883" y="1298"/>
                  </a:moveTo>
                  <a:lnTo>
                    <a:pt x="7097" y="2536"/>
                  </a:lnTo>
                  <a:lnTo>
                    <a:pt x="7097" y="6334"/>
                  </a:lnTo>
                  <a:lnTo>
                    <a:pt x="4252" y="3572"/>
                  </a:lnTo>
                  <a:lnTo>
                    <a:pt x="4883" y="1298"/>
                  </a:lnTo>
                  <a:close/>
                  <a:moveTo>
                    <a:pt x="10050" y="1250"/>
                  </a:moveTo>
                  <a:lnTo>
                    <a:pt x="10705" y="3655"/>
                  </a:lnTo>
                  <a:lnTo>
                    <a:pt x="7931" y="6334"/>
                  </a:lnTo>
                  <a:lnTo>
                    <a:pt x="7931" y="2429"/>
                  </a:lnTo>
                  <a:lnTo>
                    <a:pt x="7942" y="2429"/>
                  </a:lnTo>
                  <a:lnTo>
                    <a:pt x="10050" y="1250"/>
                  </a:lnTo>
                  <a:close/>
                  <a:moveTo>
                    <a:pt x="3751" y="4227"/>
                  </a:moveTo>
                  <a:lnTo>
                    <a:pt x="6514" y="6906"/>
                  </a:lnTo>
                  <a:lnTo>
                    <a:pt x="2501" y="6906"/>
                  </a:lnTo>
                  <a:lnTo>
                    <a:pt x="1275" y="4870"/>
                  </a:lnTo>
                  <a:lnTo>
                    <a:pt x="3751" y="4227"/>
                  </a:lnTo>
                  <a:close/>
                  <a:moveTo>
                    <a:pt x="11383" y="4155"/>
                  </a:moveTo>
                  <a:lnTo>
                    <a:pt x="13717" y="4763"/>
                  </a:lnTo>
                  <a:lnTo>
                    <a:pt x="12443" y="6906"/>
                  </a:lnTo>
                  <a:lnTo>
                    <a:pt x="8526" y="6906"/>
                  </a:lnTo>
                  <a:lnTo>
                    <a:pt x="11383" y="4155"/>
                  </a:lnTo>
                  <a:close/>
                  <a:moveTo>
                    <a:pt x="12550" y="7727"/>
                  </a:moveTo>
                  <a:lnTo>
                    <a:pt x="13765" y="9763"/>
                  </a:lnTo>
                  <a:lnTo>
                    <a:pt x="11300" y="10406"/>
                  </a:lnTo>
                  <a:lnTo>
                    <a:pt x="8526" y="7727"/>
                  </a:lnTo>
                  <a:close/>
                  <a:moveTo>
                    <a:pt x="6514" y="7739"/>
                  </a:moveTo>
                  <a:lnTo>
                    <a:pt x="3656" y="10501"/>
                  </a:lnTo>
                  <a:lnTo>
                    <a:pt x="1323" y="9882"/>
                  </a:lnTo>
                  <a:lnTo>
                    <a:pt x="2608" y="7739"/>
                  </a:lnTo>
                  <a:close/>
                  <a:moveTo>
                    <a:pt x="7942" y="8311"/>
                  </a:moveTo>
                  <a:lnTo>
                    <a:pt x="10788" y="11061"/>
                  </a:lnTo>
                  <a:lnTo>
                    <a:pt x="10169" y="13335"/>
                  </a:lnTo>
                  <a:lnTo>
                    <a:pt x="7942" y="12097"/>
                  </a:lnTo>
                  <a:lnTo>
                    <a:pt x="7942" y="8311"/>
                  </a:lnTo>
                  <a:close/>
                  <a:moveTo>
                    <a:pt x="7109" y="8311"/>
                  </a:moveTo>
                  <a:lnTo>
                    <a:pt x="7109" y="12204"/>
                  </a:lnTo>
                  <a:lnTo>
                    <a:pt x="7097" y="12204"/>
                  </a:lnTo>
                  <a:lnTo>
                    <a:pt x="5002" y="13383"/>
                  </a:lnTo>
                  <a:lnTo>
                    <a:pt x="4347" y="10989"/>
                  </a:lnTo>
                  <a:lnTo>
                    <a:pt x="7109" y="8311"/>
                  </a:lnTo>
                  <a:close/>
                  <a:moveTo>
                    <a:pt x="10586" y="0"/>
                  </a:moveTo>
                  <a:lnTo>
                    <a:pt x="9824" y="417"/>
                  </a:lnTo>
                  <a:lnTo>
                    <a:pt x="7430" y="1762"/>
                  </a:lnTo>
                  <a:lnTo>
                    <a:pt x="5121" y="464"/>
                  </a:lnTo>
                  <a:lnTo>
                    <a:pt x="4359" y="48"/>
                  </a:lnTo>
                  <a:lnTo>
                    <a:pt x="4132" y="869"/>
                  </a:lnTo>
                  <a:lnTo>
                    <a:pt x="3418" y="3453"/>
                  </a:lnTo>
                  <a:lnTo>
                    <a:pt x="846" y="4120"/>
                  </a:lnTo>
                  <a:lnTo>
                    <a:pt x="1" y="4346"/>
                  </a:lnTo>
                  <a:lnTo>
                    <a:pt x="430" y="5072"/>
                  </a:lnTo>
                  <a:lnTo>
                    <a:pt x="1811" y="7394"/>
                  </a:lnTo>
                  <a:lnTo>
                    <a:pt x="477" y="9644"/>
                  </a:lnTo>
                  <a:lnTo>
                    <a:pt x="49" y="10382"/>
                  </a:lnTo>
                  <a:lnTo>
                    <a:pt x="894" y="10597"/>
                  </a:lnTo>
                  <a:lnTo>
                    <a:pt x="3561" y="11299"/>
                  </a:lnTo>
                  <a:lnTo>
                    <a:pt x="4240" y="13799"/>
                  </a:lnTo>
                  <a:lnTo>
                    <a:pt x="4466" y="14621"/>
                  </a:lnTo>
                  <a:lnTo>
                    <a:pt x="5228" y="14204"/>
                  </a:lnTo>
                  <a:lnTo>
                    <a:pt x="7621" y="12859"/>
                  </a:lnTo>
                  <a:lnTo>
                    <a:pt x="9931" y="14157"/>
                  </a:lnTo>
                  <a:lnTo>
                    <a:pt x="10681" y="14573"/>
                  </a:lnTo>
                  <a:lnTo>
                    <a:pt x="10907" y="13752"/>
                  </a:lnTo>
                  <a:lnTo>
                    <a:pt x="11621" y="11168"/>
                  </a:lnTo>
                  <a:lnTo>
                    <a:pt x="14193" y="10489"/>
                  </a:lnTo>
                  <a:lnTo>
                    <a:pt x="15027" y="10275"/>
                  </a:lnTo>
                  <a:lnTo>
                    <a:pt x="14598" y="9537"/>
                  </a:lnTo>
                  <a:lnTo>
                    <a:pt x="13229" y="7227"/>
                  </a:lnTo>
                  <a:lnTo>
                    <a:pt x="14574" y="4977"/>
                  </a:lnTo>
                  <a:lnTo>
                    <a:pt x="15003" y="4251"/>
                  </a:lnTo>
                  <a:lnTo>
                    <a:pt x="14158" y="4024"/>
                  </a:lnTo>
                  <a:lnTo>
                    <a:pt x="11491" y="3322"/>
                  </a:lnTo>
                  <a:lnTo>
                    <a:pt x="10800"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3"/>
            <p:cNvSpPr/>
            <p:nvPr/>
          </p:nvSpPr>
          <p:spPr>
            <a:xfrm>
              <a:off x="5518225" y="3403825"/>
              <a:ext cx="375975" cy="365550"/>
            </a:xfrm>
            <a:custGeom>
              <a:avLst/>
              <a:gdLst/>
              <a:ahLst/>
              <a:cxnLst/>
              <a:rect l="l" t="t" r="r" b="b"/>
              <a:pathLst>
                <a:path w="15039" h="14622" extrusionOk="0">
                  <a:moveTo>
                    <a:pt x="4883" y="1286"/>
                  </a:moveTo>
                  <a:lnTo>
                    <a:pt x="7097" y="2525"/>
                  </a:lnTo>
                  <a:lnTo>
                    <a:pt x="7097" y="6311"/>
                  </a:lnTo>
                  <a:lnTo>
                    <a:pt x="4252" y="3560"/>
                  </a:lnTo>
                  <a:lnTo>
                    <a:pt x="4883" y="1286"/>
                  </a:lnTo>
                  <a:close/>
                  <a:moveTo>
                    <a:pt x="10050" y="1239"/>
                  </a:moveTo>
                  <a:lnTo>
                    <a:pt x="10705" y="3632"/>
                  </a:lnTo>
                  <a:lnTo>
                    <a:pt x="7931" y="6311"/>
                  </a:lnTo>
                  <a:lnTo>
                    <a:pt x="7931" y="2417"/>
                  </a:lnTo>
                  <a:lnTo>
                    <a:pt x="7942" y="2417"/>
                  </a:lnTo>
                  <a:lnTo>
                    <a:pt x="10050" y="1239"/>
                  </a:lnTo>
                  <a:close/>
                  <a:moveTo>
                    <a:pt x="3751" y="4215"/>
                  </a:moveTo>
                  <a:lnTo>
                    <a:pt x="6514" y="6894"/>
                  </a:lnTo>
                  <a:lnTo>
                    <a:pt x="2501" y="6894"/>
                  </a:lnTo>
                  <a:lnTo>
                    <a:pt x="1275" y="4858"/>
                  </a:lnTo>
                  <a:lnTo>
                    <a:pt x="3751" y="4215"/>
                  </a:lnTo>
                  <a:close/>
                  <a:moveTo>
                    <a:pt x="11383" y="4144"/>
                  </a:moveTo>
                  <a:lnTo>
                    <a:pt x="13717" y="4751"/>
                  </a:lnTo>
                  <a:lnTo>
                    <a:pt x="12443" y="6894"/>
                  </a:lnTo>
                  <a:lnTo>
                    <a:pt x="8526" y="6894"/>
                  </a:lnTo>
                  <a:lnTo>
                    <a:pt x="11383" y="4144"/>
                  </a:lnTo>
                  <a:close/>
                  <a:moveTo>
                    <a:pt x="12550" y="7716"/>
                  </a:moveTo>
                  <a:lnTo>
                    <a:pt x="13765" y="9752"/>
                  </a:lnTo>
                  <a:lnTo>
                    <a:pt x="11300" y="10395"/>
                  </a:lnTo>
                  <a:lnTo>
                    <a:pt x="8526" y="7716"/>
                  </a:lnTo>
                  <a:close/>
                  <a:moveTo>
                    <a:pt x="6514" y="7728"/>
                  </a:moveTo>
                  <a:lnTo>
                    <a:pt x="3656" y="10478"/>
                  </a:lnTo>
                  <a:lnTo>
                    <a:pt x="1323" y="9871"/>
                  </a:lnTo>
                  <a:lnTo>
                    <a:pt x="2608" y="7728"/>
                  </a:lnTo>
                  <a:close/>
                  <a:moveTo>
                    <a:pt x="7942" y="8299"/>
                  </a:moveTo>
                  <a:lnTo>
                    <a:pt x="10788" y="11049"/>
                  </a:lnTo>
                  <a:lnTo>
                    <a:pt x="10169" y="13323"/>
                  </a:lnTo>
                  <a:lnTo>
                    <a:pt x="7942" y="12085"/>
                  </a:lnTo>
                  <a:lnTo>
                    <a:pt x="7942" y="8299"/>
                  </a:lnTo>
                  <a:close/>
                  <a:moveTo>
                    <a:pt x="7109" y="8299"/>
                  </a:moveTo>
                  <a:lnTo>
                    <a:pt x="7109" y="12192"/>
                  </a:lnTo>
                  <a:lnTo>
                    <a:pt x="7097" y="12192"/>
                  </a:lnTo>
                  <a:lnTo>
                    <a:pt x="5002" y="13371"/>
                  </a:lnTo>
                  <a:lnTo>
                    <a:pt x="4347" y="10978"/>
                  </a:lnTo>
                  <a:lnTo>
                    <a:pt x="7109" y="8299"/>
                  </a:lnTo>
                  <a:close/>
                  <a:moveTo>
                    <a:pt x="10574" y="0"/>
                  </a:moveTo>
                  <a:lnTo>
                    <a:pt x="9824" y="417"/>
                  </a:lnTo>
                  <a:lnTo>
                    <a:pt x="7419" y="1763"/>
                  </a:lnTo>
                  <a:lnTo>
                    <a:pt x="5121" y="465"/>
                  </a:lnTo>
                  <a:lnTo>
                    <a:pt x="4359" y="48"/>
                  </a:lnTo>
                  <a:lnTo>
                    <a:pt x="4132" y="870"/>
                  </a:lnTo>
                  <a:lnTo>
                    <a:pt x="3418" y="3453"/>
                  </a:lnTo>
                  <a:lnTo>
                    <a:pt x="846" y="4132"/>
                  </a:lnTo>
                  <a:lnTo>
                    <a:pt x="1" y="4346"/>
                  </a:lnTo>
                  <a:lnTo>
                    <a:pt x="430" y="5084"/>
                  </a:lnTo>
                  <a:lnTo>
                    <a:pt x="1811" y="7406"/>
                  </a:lnTo>
                  <a:lnTo>
                    <a:pt x="477" y="9644"/>
                  </a:lnTo>
                  <a:lnTo>
                    <a:pt x="49" y="10383"/>
                  </a:lnTo>
                  <a:lnTo>
                    <a:pt x="894" y="10597"/>
                  </a:lnTo>
                  <a:lnTo>
                    <a:pt x="3561" y="11299"/>
                  </a:lnTo>
                  <a:lnTo>
                    <a:pt x="4240" y="13800"/>
                  </a:lnTo>
                  <a:lnTo>
                    <a:pt x="4466" y="14621"/>
                  </a:lnTo>
                  <a:lnTo>
                    <a:pt x="5216" y="14205"/>
                  </a:lnTo>
                  <a:lnTo>
                    <a:pt x="7621" y="12859"/>
                  </a:lnTo>
                  <a:lnTo>
                    <a:pt x="9919" y="14157"/>
                  </a:lnTo>
                  <a:lnTo>
                    <a:pt x="10681" y="14574"/>
                  </a:lnTo>
                  <a:lnTo>
                    <a:pt x="10907" y="13752"/>
                  </a:lnTo>
                  <a:lnTo>
                    <a:pt x="11621" y="11168"/>
                  </a:lnTo>
                  <a:lnTo>
                    <a:pt x="14193" y="10502"/>
                  </a:lnTo>
                  <a:lnTo>
                    <a:pt x="15039" y="10275"/>
                  </a:lnTo>
                  <a:lnTo>
                    <a:pt x="14610" y="9549"/>
                  </a:lnTo>
                  <a:lnTo>
                    <a:pt x="13229" y="7227"/>
                  </a:lnTo>
                  <a:lnTo>
                    <a:pt x="14562" y="4977"/>
                  </a:lnTo>
                  <a:lnTo>
                    <a:pt x="15003" y="4251"/>
                  </a:lnTo>
                  <a:lnTo>
                    <a:pt x="14146" y="4025"/>
                  </a:lnTo>
                  <a:lnTo>
                    <a:pt x="11491" y="3322"/>
                  </a:lnTo>
                  <a:lnTo>
                    <a:pt x="10800" y="822"/>
                  </a:lnTo>
                  <a:lnTo>
                    <a:pt x="10574"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3"/>
            <p:cNvSpPr/>
            <p:nvPr/>
          </p:nvSpPr>
          <p:spPr>
            <a:xfrm>
              <a:off x="5518225" y="1577100"/>
              <a:ext cx="376275" cy="365250"/>
            </a:xfrm>
            <a:custGeom>
              <a:avLst/>
              <a:gdLst/>
              <a:ahLst/>
              <a:cxnLst/>
              <a:rect l="l" t="t" r="r" b="b"/>
              <a:pathLst>
                <a:path w="15051" h="14610" extrusionOk="0">
                  <a:moveTo>
                    <a:pt x="4883" y="1299"/>
                  </a:moveTo>
                  <a:lnTo>
                    <a:pt x="7097" y="2525"/>
                  </a:lnTo>
                  <a:lnTo>
                    <a:pt x="7097" y="6323"/>
                  </a:lnTo>
                  <a:lnTo>
                    <a:pt x="4252" y="3573"/>
                  </a:lnTo>
                  <a:lnTo>
                    <a:pt x="4883" y="1299"/>
                  </a:lnTo>
                  <a:close/>
                  <a:moveTo>
                    <a:pt x="10050" y="1251"/>
                  </a:moveTo>
                  <a:lnTo>
                    <a:pt x="10705" y="3644"/>
                  </a:lnTo>
                  <a:lnTo>
                    <a:pt x="7931" y="6323"/>
                  </a:lnTo>
                  <a:lnTo>
                    <a:pt x="7931" y="2430"/>
                  </a:lnTo>
                  <a:lnTo>
                    <a:pt x="7942" y="2430"/>
                  </a:lnTo>
                  <a:lnTo>
                    <a:pt x="10050" y="1251"/>
                  </a:lnTo>
                  <a:close/>
                  <a:moveTo>
                    <a:pt x="3751" y="4228"/>
                  </a:moveTo>
                  <a:lnTo>
                    <a:pt x="6514" y="6906"/>
                  </a:lnTo>
                  <a:lnTo>
                    <a:pt x="2501" y="6906"/>
                  </a:lnTo>
                  <a:lnTo>
                    <a:pt x="1275" y="4871"/>
                  </a:lnTo>
                  <a:lnTo>
                    <a:pt x="3751" y="4228"/>
                  </a:lnTo>
                  <a:close/>
                  <a:moveTo>
                    <a:pt x="11383" y="4156"/>
                  </a:moveTo>
                  <a:lnTo>
                    <a:pt x="13717" y="4763"/>
                  </a:lnTo>
                  <a:lnTo>
                    <a:pt x="12443" y="6906"/>
                  </a:lnTo>
                  <a:lnTo>
                    <a:pt x="8526" y="6906"/>
                  </a:lnTo>
                  <a:lnTo>
                    <a:pt x="11383" y="4156"/>
                  </a:lnTo>
                  <a:close/>
                  <a:moveTo>
                    <a:pt x="12562" y="7728"/>
                  </a:moveTo>
                  <a:lnTo>
                    <a:pt x="13765" y="9764"/>
                  </a:lnTo>
                  <a:lnTo>
                    <a:pt x="11312" y="10407"/>
                  </a:lnTo>
                  <a:lnTo>
                    <a:pt x="8538" y="7728"/>
                  </a:lnTo>
                  <a:close/>
                  <a:moveTo>
                    <a:pt x="6514" y="7704"/>
                  </a:moveTo>
                  <a:lnTo>
                    <a:pt x="3656" y="10478"/>
                  </a:lnTo>
                  <a:lnTo>
                    <a:pt x="1323" y="9859"/>
                  </a:lnTo>
                  <a:lnTo>
                    <a:pt x="2608" y="7704"/>
                  </a:lnTo>
                  <a:close/>
                  <a:moveTo>
                    <a:pt x="7942" y="8300"/>
                  </a:moveTo>
                  <a:lnTo>
                    <a:pt x="10788" y="11050"/>
                  </a:lnTo>
                  <a:lnTo>
                    <a:pt x="10169" y="13336"/>
                  </a:lnTo>
                  <a:lnTo>
                    <a:pt x="7942" y="12098"/>
                  </a:lnTo>
                  <a:lnTo>
                    <a:pt x="7942" y="8300"/>
                  </a:lnTo>
                  <a:close/>
                  <a:moveTo>
                    <a:pt x="7109" y="8300"/>
                  </a:moveTo>
                  <a:lnTo>
                    <a:pt x="7109" y="12205"/>
                  </a:lnTo>
                  <a:lnTo>
                    <a:pt x="7097" y="12205"/>
                  </a:lnTo>
                  <a:lnTo>
                    <a:pt x="5002" y="13383"/>
                  </a:lnTo>
                  <a:lnTo>
                    <a:pt x="4347" y="10978"/>
                  </a:lnTo>
                  <a:lnTo>
                    <a:pt x="7109" y="8300"/>
                  </a:lnTo>
                  <a:close/>
                  <a:moveTo>
                    <a:pt x="10586" y="1"/>
                  </a:moveTo>
                  <a:lnTo>
                    <a:pt x="9824" y="418"/>
                  </a:lnTo>
                  <a:lnTo>
                    <a:pt x="7430" y="1751"/>
                  </a:lnTo>
                  <a:lnTo>
                    <a:pt x="5121" y="465"/>
                  </a:lnTo>
                  <a:lnTo>
                    <a:pt x="4359" y="49"/>
                  </a:lnTo>
                  <a:lnTo>
                    <a:pt x="4132" y="858"/>
                  </a:lnTo>
                  <a:lnTo>
                    <a:pt x="3418" y="3454"/>
                  </a:lnTo>
                  <a:lnTo>
                    <a:pt x="846" y="4120"/>
                  </a:lnTo>
                  <a:lnTo>
                    <a:pt x="1" y="4347"/>
                  </a:lnTo>
                  <a:lnTo>
                    <a:pt x="430" y="5073"/>
                  </a:lnTo>
                  <a:lnTo>
                    <a:pt x="1811" y="7395"/>
                  </a:lnTo>
                  <a:lnTo>
                    <a:pt x="477" y="9645"/>
                  </a:lnTo>
                  <a:lnTo>
                    <a:pt x="49" y="10371"/>
                  </a:lnTo>
                  <a:lnTo>
                    <a:pt x="894" y="10597"/>
                  </a:lnTo>
                  <a:lnTo>
                    <a:pt x="3561" y="11300"/>
                  </a:lnTo>
                  <a:lnTo>
                    <a:pt x="4240" y="13800"/>
                  </a:lnTo>
                  <a:lnTo>
                    <a:pt x="4466" y="14610"/>
                  </a:lnTo>
                  <a:lnTo>
                    <a:pt x="5228" y="14193"/>
                  </a:lnTo>
                  <a:lnTo>
                    <a:pt x="7621" y="12860"/>
                  </a:lnTo>
                  <a:lnTo>
                    <a:pt x="9931" y="14145"/>
                  </a:lnTo>
                  <a:lnTo>
                    <a:pt x="10681" y="14574"/>
                  </a:lnTo>
                  <a:lnTo>
                    <a:pt x="10907" y="13753"/>
                  </a:lnTo>
                  <a:lnTo>
                    <a:pt x="11621" y="11157"/>
                  </a:lnTo>
                  <a:lnTo>
                    <a:pt x="14193" y="10490"/>
                  </a:lnTo>
                  <a:lnTo>
                    <a:pt x="15050" y="10264"/>
                  </a:lnTo>
                  <a:lnTo>
                    <a:pt x="14610" y="9538"/>
                  </a:lnTo>
                  <a:lnTo>
                    <a:pt x="13229" y="7216"/>
                  </a:lnTo>
                  <a:lnTo>
                    <a:pt x="14574" y="4966"/>
                  </a:lnTo>
                  <a:lnTo>
                    <a:pt x="15003" y="4239"/>
                  </a:lnTo>
                  <a:lnTo>
                    <a:pt x="14158" y="4013"/>
                  </a:lnTo>
                  <a:lnTo>
                    <a:pt x="11491" y="3323"/>
                  </a:lnTo>
                  <a:lnTo>
                    <a:pt x="10800"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3"/>
            <p:cNvSpPr/>
            <p:nvPr/>
          </p:nvSpPr>
          <p:spPr>
            <a:xfrm>
              <a:off x="5518225" y="3769350"/>
              <a:ext cx="375975" cy="365250"/>
            </a:xfrm>
            <a:custGeom>
              <a:avLst/>
              <a:gdLst/>
              <a:ahLst/>
              <a:cxnLst/>
              <a:rect l="l" t="t" r="r" b="b"/>
              <a:pathLst>
                <a:path w="15039" h="14610" extrusionOk="0">
                  <a:moveTo>
                    <a:pt x="4883" y="1274"/>
                  </a:moveTo>
                  <a:lnTo>
                    <a:pt x="7097" y="2512"/>
                  </a:lnTo>
                  <a:lnTo>
                    <a:pt x="7097" y="6311"/>
                  </a:lnTo>
                  <a:lnTo>
                    <a:pt x="4252" y="3560"/>
                  </a:lnTo>
                  <a:lnTo>
                    <a:pt x="4883" y="1274"/>
                  </a:lnTo>
                  <a:close/>
                  <a:moveTo>
                    <a:pt x="10050" y="1238"/>
                  </a:moveTo>
                  <a:lnTo>
                    <a:pt x="10705" y="3632"/>
                  </a:lnTo>
                  <a:lnTo>
                    <a:pt x="7931" y="6311"/>
                  </a:lnTo>
                  <a:lnTo>
                    <a:pt x="7931" y="2405"/>
                  </a:lnTo>
                  <a:lnTo>
                    <a:pt x="7942" y="2405"/>
                  </a:lnTo>
                  <a:lnTo>
                    <a:pt x="10050" y="1238"/>
                  </a:lnTo>
                  <a:close/>
                  <a:moveTo>
                    <a:pt x="3751" y="4215"/>
                  </a:moveTo>
                  <a:lnTo>
                    <a:pt x="6514" y="6894"/>
                  </a:lnTo>
                  <a:lnTo>
                    <a:pt x="2501" y="6894"/>
                  </a:lnTo>
                  <a:lnTo>
                    <a:pt x="1299" y="4846"/>
                  </a:lnTo>
                  <a:lnTo>
                    <a:pt x="3751" y="4215"/>
                  </a:lnTo>
                  <a:close/>
                  <a:moveTo>
                    <a:pt x="11383" y="4132"/>
                  </a:moveTo>
                  <a:lnTo>
                    <a:pt x="13717" y="4751"/>
                  </a:lnTo>
                  <a:lnTo>
                    <a:pt x="12443" y="6894"/>
                  </a:lnTo>
                  <a:lnTo>
                    <a:pt x="8526" y="6894"/>
                  </a:lnTo>
                  <a:lnTo>
                    <a:pt x="11383" y="4132"/>
                  </a:lnTo>
                  <a:close/>
                  <a:moveTo>
                    <a:pt x="12550" y="7704"/>
                  </a:moveTo>
                  <a:lnTo>
                    <a:pt x="13765" y="9751"/>
                  </a:lnTo>
                  <a:lnTo>
                    <a:pt x="11300" y="10382"/>
                  </a:lnTo>
                  <a:lnTo>
                    <a:pt x="8526" y="7704"/>
                  </a:lnTo>
                  <a:close/>
                  <a:moveTo>
                    <a:pt x="6514" y="7704"/>
                  </a:moveTo>
                  <a:lnTo>
                    <a:pt x="3656" y="10466"/>
                  </a:lnTo>
                  <a:lnTo>
                    <a:pt x="1323" y="9847"/>
                  </a:lnTo>
                  <a:lnTo>
                    <a:pt x="2608"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2" y="13359"/>
                  </a:lnTo>
                  <a:lnTo>
                    <a:pt x="4347" y="10966"/>
                  </a:lnTo>
                  <a:lnTo>
                    <a:pt x="7109" y="8287"/>
                  </a:lnTo>
                  <a:close/>
                  <a:moveTo>
                    <a:pt x="10574" y="0"/>
                  </a:moveTo>
                  <a:lnTo>
                    <a:pt x="9824" y="417"/>
                  </a:lnTo>
                  <a:lnTo>
                    <a:pt x="7419" y="1750"/>
                  </a:lnTo>
                  <a:lnTo>
                    <a:pt x="5121" y="465"/>
                  </a:lnTo>
                  <a:lnTo>
                    <a:pt x="4359" y="48"/>
                  </a:lnTo>
                  <a:lnTo>
                    <a:pt x="4132" y="857"/>
                  </a:lnTo>
                  <a:lnTo>
                    <a:pt x="3418" y="3453"/>
                  </a:lnTo>
                  <a:lnTo>
                    <a:pt x="846" y="4120"/>
                  </a:lnTo>
                  <a:lnTo>
                    <a:pt x="1" y="4346"/>
                  </a:lnTo>
                  <a:lnTo>
                    <a:pt x="430" y="5072"/>
                  </a:lnTo>
                  <a:lnTo>
                    <a:pt x="1811" y="7394"/>
                  </a:lnTo>
                  <a:lnTo>
                    <a:pt x="477" y="9644"/>
                  </a:lnTo>
                  <a:lnTo>
                    <a:pt x="49" y="10371"/>
                  </a:lnTo>
                  <a:lnTo>
                    <a:pt x="894" y="10597"/>
                  </a:lnTo>
                  <a:lnTo>
                    <a:pt x="3561" y="11299"/>
                  </a:lnTo>
                  <a:lnTo>
                    <a:pt x="4240" y="13800"/>
                  </a:lnTo>
                  <a:lnTo>
                    <a:pt x="4466" y="14609"/>
                  </a:lnTo>
                  <a:lnTo>
                    <a:pt x="5216" y="14192"/>
                  </a:lnTo>
                  <a:lnTo>
                    <a:pt x="7621" y="12859"/>
                  </a:lnTo>
                  <a:lnTo>
                    <a:pt x="9919" y="14157"/>
                  </a:lnTo>
                  <a:lnTo>
                    <a:pt x="10681" y="14573"/>
                  </a:lnTo>
                  <a:lnTo>
                    <a:pt x="10907" y="13752"/>
                  </a:lnTo>
                  <a:lnTo>
                    <a:pt x="11621" y="11156"/>
                  </a:lnTo>
                  <a:lnTo>
                    <a:pt x="14193" y="10490"/>
                  </a:lnTo>
                  <a:lnTo>
                    <a:pt x="15039" y="10263"/>
                  </a:lnTo>
                  <a:lnTo>
                    <a:pt x="14610" y="9537"/>
                  </a:lnTo>
                  <a:lnTo>
                    <a:pt x="13229" y="7215"/>
                  </a:lnTo>
                  <a:lnTo>
                    <a:pt x="14562" y="4965"/>
                  </a:lnTo>
                  <a:lnTo>
                    <a:pt x="15003" y="4239"/>
                  </a:lnTo>
                  <a:lnTo>
                    <a:pt x="14146" y="4013"/>
                  </a:lnTo>
                  <a:lnTo>
                    <a:pt x="11491" y="3322"/>
                  </a:lnTo>
                  <a:lnTo>
                    <a:pt x="10800" y="822"/>
                  </a:lnTo>
                  <a:lnTo>
                    <a:pt x="10574"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3"/>
            <p:cNvSpPr/>
            <p:nvPr/>
          </p:nvSpPr>
          <p:spPr>
            <a:xfrm>
              <a:off x="4759800" y="3403825"/>
              <a:ext cx="376275" cy="365550"/>
            </a:xfrm>
            <a:custGeom>
              <a:avLst/>
              <a:gdLst/>
              <a:ahLst/>
              <a:cxnLst/>
              <a:rect l="l" t="t" r="r" b="b"/>
              <a:pathLst>
                <a:path w="15051" h="14622" extrusionOk="0">
                  <a:moveTo>
                    <a:pt x="4882" y="1286"/>
                  </a:moveTo>
                  <a:lnTo>
                    <a:pt x="7109" y="2525"/>
                  </a:lnTo>
                  <a:lnTo>
                    <a:pt x="7109" y="6311"/>
                  </a:lnTo>
                  <a:lnTo>
                    <a:pt x="4263" y="3560"/>
                  </a:lnTo>
                  <a:lnTo>
                    <a:pt x="4882" y="1286"/>
                  </a:lnTo>
                  <a:close/>
                  <a:moveTo>
                    <a:pt x="10050" y="1239"/>
                  </a:moveTo>
                  <a:lnTo>
                    <a:pt x="10705" y="3632"/>
                  </a:lnTo>
                  <a:lnTo>
                    <a:pt x="7942" y="6311"/>
                  </a:lnTo>
                  <a:lnTo>
                    <a:pt x="7942" y="2417"/>
                  </a:lnTo>
                  <a:lnTo>
                    <a:pt x="7954" y="2417"/>
                  </a:lnTo>
                  <a:lnTo>
                    <a:pt x="10050" y="1239"/>
                  </a:lnTo>
                  <a:close/>
                  <a:moveTo>
                    <a:pt x="3751" y="4215"/>
                  </a:moveTo>
                  <a:lnTo>
                    <a:pt x="6525" y="6894"/>
                  </a:lnTo>
                  <a:lnTo>
                    <a:pt x="2501" y="6894"/>
                  </a:lnTo>
                  <a:lnTo>
                    <a:pt x="1299" y="4858"/>
                  </a:lnTo>
                  <a:lnTo>
                    <a:pt x="3751" y="4215"/>
                  </a:lnTo>
                  <a:close/>
                  <a:moveTo>
                    <a:pt x="11395" y="4144"/>
                  </a:moveTo>
                  <a:lnTo>
                    <a:pt x="13729" y="4751"/>
                  </a:lnTo>
                  <a:lnTo>
                    <a:pt x="12443" y="6894"/>
                  </a:lnTo>
                  <a:lnTo>
                    <a:pt x="8538" y="6894"/>
                  </a:lnTo>
                  <a:lnTo>
                    <a:pt x="11395" y="4144"/>
                  </a:lnTo>
                  <a:close/>
                  <a:moveTo>
                    <a:pt x="12550" y="7716"/>
                  </a:moveTo>
                  <a:lnTo>
                    <a:pt x="13776" y="9752"/>
                  </a:lnTo>
                  <a:lnTo>
                    <a:pt x="11300" y="10395"/>
                  </a:lnTo>
                  <a:lnTo>
                    <a:pt x="8538" y="7716"/>
                  </a:lnTo>
                  <a:close/>
                  <a:moveTo>
                    <a:pt x="6525"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1"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58" y="4132"/>
                  </a:lnTo>
                  <a:lnTo>
                    <a:pt x="1" y="4346"/>
                  </a:lnTo>
                  <a:lnTo>
                    <a:pt x="441" y="5084"/>
                  </a:lnTo>
                  <a:lnTo>
                    <a:pt x="1823" y="7406"/>
                  </a:lnTo>
                  <a:lnTo>
                    <a:pt x="477" y="9644"/>
                  </a:lnTo>
                  <a:lnTo>
                    <a:pt x="48"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21" y="11168"/>
                  </a:lnTo>
                  <a:lnTo>
                    <a:pt x="14205" y="10502"/>
                  </a:lnTo>
                  <a:lnTo>
                    <a:pt x="15050" y="10275"/>
                  </a:lnTo>
                  <a:lnTo>
                    <a:pt x="14622" y="9549"/>
                  </a:lnTo>
                  <a:lnTo>
                    <a:pt x="13229" y="7227"/>
                  </a:lnTo>
                  <a:lnTo>
                    <a:pt x="14574" y="4977"/>
                  </a:lnTo>
                  <a:lnTo>
                    <a:pt x="15003" y="4251"/>
                  </a:lnTo>
                  <a:lnTo>
                    <a:pt x="14157" y="4025"/>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3"/>
            <p:cNvSpPr/>
            <p:nvPr/>
          </p:nvSpPr>
          <p:spPr>
            <a:xfrm>
              <a:off x="5518225" y="2673075"/>
              <a:ext cx="375975" cy="365550"/>
            </a:xfrm>
            <a:custGeom>
              <a:avLst/>
              <a:gdLst/>
              <a:ahLst/>
              <a:cxnLst/>
              <a:rect l="l" t="t" r="r" b="b"/>
              <a:pathLst>
                <a:path w="15039" h="14622" extrusionOk="0">
                  <a:moveTo>
                    <a:pt x="4894" y="1286"/>
                  </a:moveTo>
                  <a:lnTo>
                    <a:pt x="7109" y="2525"/>
                  </a:lnTo>
                  <a:lnTo>
                    <a:pt x="7109" y="6311"/>
                  </a:lnTo>
                  <a:lnTo>
                    <a:pt x="4275" y="3561"/>
                  </a:lnTo>
                  <a:lnTo>
                    <a:pt x="4894" y="1286"/>
                  </a:lnTo>
                  <a:close/>
                  <a:moveTo>
                    <a:pt x="10050" y="1251"/>
                  </a:moveTo>
                  <a:lnTo>
                    <a:pt x="10717" y="3656"/>
                  </a:lnTo>
                  <a:lnTo>
                    <a:pt x="7942" y="6335"/>
                  </a:lnTo>
                  <a:lnTo>
                    <a:pt x="7942" y="2429"/>
                  </a:lnTo>
                  <a:lnTo>
                    <a:pt x="10050" y="1251"/>
                  </a:lnTo>
                  <a:close/>
                  <a:moveTo>
                    <a:pt x="11383" y="4144"/>
                  </a:moveTo>
                  <a:lnTo>
                    <a:pt x="13717" y="4751"/>
                  </a:lnTo>
                  <a:lnTo>
                    <a:pt x="12443" y="6894"/>
                  </a:lnTo>
                  <a:lnTo>
                    <a:pt x="8526" y="6894"/>
                  </a:lnTo>
                  <a:lnTo>
                    <a:pt x="11383" y="4144"/>
                  </a:lnTo>
                  <a:close/>
                  <a:moveTo>
                    <a:pt x="3751" y="4227"/>
                  </a:moveTo>
                  <a:lnTo>
                    <a:pt x="6514" y="6906"/>
                  </a:lnTo>
                  <a:lnTo>
                    <a:pt x="2501" y="6906"/>
                  </a:lnTo>
                  <a:lnTo>
                    <a:pt x="1275" y="4870"/>
                  </a:lnTo>
                  <a:lnTo>
                    <a:pt x="3751" y="4227"/>
                  </a:lnTo>
                  <a:close/>
                  <a:moveTo>
                    <a:pt x="12562" y="7728"/>
                  </a:moveTo>
                  <a:lnTo>
                    <a:pt x="13777" y="9764"/>
                  </a:lnTo>
                  <a:lnTo>
                    <a:pt x="11312" y="10407"/>
                  </a:lnTo>
                  <a:lnTo>
                    <a:pt x="8538" y="7728"/>
                  </a:lnTo>
                  <a:close/>
                  <a:moveTo>
                    <a:pt x="6514" y="7716"/>
                  </a:moveTo>
                  <a:lnTo>
                    <a:pt x="3680" y="10466"/>
                  </a:lnTo>
                  <a:lnTo>
                    <a:pt x="1334" y="9859"/>
                  </a:lnTo>
                  <a:lnTo>
                    <a:pt x="2608" y="7716"/>
                  </a:lnTo>
                  <a:close/>
                  <a:moveTo>
                    <a:pt x="7942" y="8299"/>
                  </a:moveTo>
                  <a:lnTo>
                    <a:pt x="10788" y="11050"/>
                  </a:lnTo>
                  <a:lnTo>
                    <a:pt x="10169" y="13324"/>
                  </a:lnTo>
                  <a:lnTo>
                    <a:pt x="7942" y="12085"/>
                  </a:lnTo>
                  <a:lnTo>
                    <a:pt x="7942" y="8299"/>
                  </a:lnTo>
                  <a:close/>
                  <a:moveTo>
                    <a:pt x="7109" y="8287"/>
                  </a:moveTo>
                  <a:lnTo>
                    <a:pt x="7109" y="12193"/>
                  </a:lnTo>
                  <a:lnTo>
                    <a:pt x="7097" y="12193"/>
                  </a:lnTo>
                  <a:lnTo>
                    <a:pt x="5002" y="13371"/>
                  </a:lnTo>
                  <a:lnTo>
                    <a:pt x="4347" y="10966"/>
                  </a:lnTo>
                  <a:lnTo>
                    <a:pt x="7109" y="8287"/>
                  </a:lnTo>
                  <a:close/>
                  <a:moveTo>
                    <a:pt x="10574" y="1"/>
                  </a:moveTo>
                  <a:lnTo>
                    <a:pt x="9824" y="417"/>
                  </a:lnTo>
                  <a:lnTo>
                    <a:pt x="7430" y="1763"/>
                  </a:lnTo>
                  <a:lnTo>
                    <a:pt x="5121" y="465"/>
                  </a:lnTo>
                  <a:lnTo>
                    <a:pt x="4359" y="48"/>
                  </a:lnTo>
                  <a:lnTo>
                    <a:pt x="4132" y="870"/>
                  </a:lnTo>
                  <a:lnTo>
                    <a:pt x="3418" y="3453"/>
                  </a:lnTo>
                  <a:lnTo>
                    <a:pt x="846" y="4132"/>
                  </a:lnTo>
                  <a:lnTo>
                    <a:pt x="1" y="4346"/>
                  </a:lnTo>
                  <a:lnTo>
                    <a:pt x="430" y="5085"/>
                  </a:lnTo>
                  <a:lnTo>
                    <a:pt x="1811" y="7406"/>
                  </a:lnTo>
                  <a:lnTo>
                    <a:pt x="477" y="9645"/>
                  </a:lnTo>
                  <a:lnTo>
                    <a:pt x="49" y="10383"/>
                  </a:lnTo>
                  <a:lnTo>
                    <a:pt x="894" y="10597"/>
                  </a:lnTo>
                  <a:lnTo>
                    <a:pt x="3561" y="11300"/>
                  </a:lnTo>
                  <a:lnTo>
                    <a:pt x="4240" y="13800"/>
                  </a:lnTo>
                  <a:lnTo>
                    <a:pt x="4466" y="14621"/>
                  </a:lnTo>
                  <a:lnTo>
                    <a:pt x="5228" y="14205"/>
                  </a:lnTo>
                  <a:lnTo>
                    <a:pt x="7621" y="12859"/>
                  </a:lnTo>
                  <a:lnTo>
                    <a:pt x="9931" y="14157"/>
                  </a:lnTo>
                  <a:lnTo>
                    <a:pt x="10681" y="14574"/>
                  </a:lnTo>
                  <a:lnTo>
                    <a:pt x="10907" y="13752"/>
                  </a:lnTo>
                  <a:lnTo>
                    <a:pt x="11621" y="11169"/>
                  </a:lnTo>
                  <a:lnTo>
                    <a:pt x="14193" y="10502"/>
                  </a:lnTo>
                  <a:lnTo>
                    <a:pt x="15039" y="10276"/>
                  </a:lnTo>
                  <a:lnTo>
                    <a:pt x="14610" y="9549"/>
                  </a:lnTo>
                  <a:lnTo>
                    <a:pt x="13229" y="7228"/>
                  </a:lnTo>
                  <a:lnTo>
                    <a:pt x="14562" y="4977"/>
                  </a:lnTo>
                  <a:lnTo>
                    <a:pt x="15003" y="4251"/>
                  </a:lnTo>
                  <a:lnTo>
                    <a:pt x="14146" y="4025"/>
                  </a:lnTo>
                  <a:lnTo>
                    <a:pt x="11491" y="3322"/>
                  </a:lnTo>
                  <a:lnTo>
                    <a:pt x="10800" y="822"/>
                  </a:lnTo>
                  <a:lnTo>
                    <a:pt x="10574"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3"/>
            <p:cNvSpPr/>
            <p:nvPr/>
          </p:nvSpPr>
          <p:spPr>
            <a:xfrm>
              <a:off x="5518225" y="1942325"/>
              <a:ext cx="376275" cy="365550"/>
            </a:xfrm>
            <a:custGeom>
              <a:avLst/>
              <a:gdLst/>
              <a:ahLst/>
              <a:cxnLst/>
              <a:rect l="l" t="t" r="r" b="b"/>
              <a:pathLst>
                <a:path w="15051" h="14622" extrusionOk="0">
                  <a:moveTo>
                    <a:pt x="4883" y="1299"/>
                  </a:moveTo>
                  <a:lnTo>
                    <a:pt x="7097" y="2537"/>
                  </a:lnTo>
                  <a:lnTo>
                    <a:pt x="7097" y="6335"/>
                  </a:lnTo>
                  <a:lnTo>
                    <a:pt x="4252" y="3573"/>
                  </a:lnTo>
                  <a:lnTo>
                    <a:pt x="4883" y="1299"/>
                  </a:lnTo>
                  <a:close/>
                  <a:moveTo>
                    <a:pt x="10050" y="1251"/>
                  </a:moveTo>
                  <a:lnTo>
                    <a:pt x="10705" y="3656"/>
                  </a:lnTo>
                  <a:lnTo>
                    <a:pt x="7931" y="6335"/>
                  </a:lnTo>
                  <a:lnTo>
                    <a:pt x="7931" y="2430"/>
                  </a:lnTo>
                  <a:lnTo>
                    <a:pt x="7942" y="2430"/>
                  </a:lnTo>
                  <a:lnTo>
                    <a:pt x="10050" y="1251"/>
                  </a:lnTo>
                  <a:close/>
                  <a:moveTo>
                    <a:pt x="11383" y="4144"/>
                  </a:moveTo>
                  <a:lnTo>
                    <a:pt x="13717" y="4751"/>
                  </a:lnTo>
                  <a:lnTo>
                    <a:pt x="12443" y="6895"/>
                  </a:lnTo>
                  <a:lnTo>
                    <a:pt x="8526" y="6895"/>
                  </a:lnTo>
                  <a:lnTo>
                    <a:pt x="11383" y="4144"/>
                  </a:lnTo>
                  <a:close/>
                  <a:moveTo>
                    <a:pt x="3751" y="4228"/>
                  </a:moveTo>
                  <a:lnTo>
                    <a:pt x="6514" y="6906"/>
                  </a:lnTo>
                  <a:lnTo>
                    <a:pt x="2501" y="6906"/>
                  </a:lnTo>
                  <a:lnTo>
                    <a:pt x="1275" y="4870"/>
                  </a:lnTo>
                  <a:lnTo>
                    <a:pt x="3751" y="4228"/>
                  </a:lnTo>
                  <a:close/>
                  <a:moveTo>
                    <a:pt x="12562" y="7728"/>
                  </a:moveTo>
                  <a:lnTo>
                    <a:pt x="13765" y="9764"/>
                  </a:lnTo>
                  <a:lnTo>
                    <a:pt x="11312" y="10407"/>
                  </a:lnTo>
                  <a:lnTo>
                    <a:pt x="8538" y="7728"/>
                  </a:lnTo>
                  <a:close/>
                  <a:moveTo>
                    <a:pt x="6514" y="7728"/>
                  </a:moveTo>
                  <a:lnTo>
                    <a:pt x="3656" y="10478"/>
                  </a:lnTo>
                  <a:lnTo>
                    <a:pt x="1323" y="9871"/>
                  </a:lnTo>
                  <a:lnTo>
                    <a:pt x="2608" y="7728"/>
                  </a:lnTo>
                  <a:close/>
                  <a:moveTo>
                    <a:pt x="7942" y="8311"/>
                  </a:moveTo>
                  <a:lnTo>
                    <a:pt x="10788" y="11062"/>
                  </a:lnTo>
                  <a:lnTo>
                    <a:pt x="10169" y="13336"/>
                  </a:lnTo>
                  <a:lnTo>
                    <a:pt x="7942" y="12109"/>
                  </a:lnTo>
                  <a:lnTo>
                    <a:pt x="7942" y="8311"/>
                  </a:lnTo>
                  <a:close/>
                  <a:moveTo>
                    <a:pt x="7109" y="8311"/>
                  </a:moveTo>
                  <a:lnTo>
                    <a:pt x="7109" y="12205"/>
                  </a:lnTo>
                  <a:lnTo>
                    <a:pt x="7097" y="12205"/>
                  </a:lnTo>
                  <a:lnTo>
                    <a:pt x="5002" y="13383"/>
                  </a:lnTo>
                  <a:lnTo>
                    <a:pt x="4347" y="10990"/>
                  </a:lnTo>
                  <a:lnTo>
                    <a:pt x="7109" y="8311"/>
                  </a:lnTo>
                  <a:close/>
                  <a:moveTo>
                    <a:pt x="10586" y="1"/>
                  </a:moveTo>
                  <a:lnTo>
                    <a:pt x="9824" y="418"/>
                  </a:lnTo>
                  <a:lnTo>
                    <a:pt x="7430" y="1763"/>
                  </a:lnTo>
                  <a:lnTo>
                    <a:pt x="5121" y="465"/>
                  </a:lnTo>
                  <a:lnTo>
                    <a:pt x="4359" y="48"/>
                  </a:lnTo>
                  <a:lnTo>
                    <a:pt x="4132" y="870"/>
                  </a:lnTo>
                  <a:lnTo>
                    <a:pt x="3418" y="3454"/>
                  </a:lnTo>
                  <a:lnTo>
                    <a:pt x="846" y="4132"/>
                  </a:lnTo>
                  <a:lnTo>
                    <a:pt x="1" y="4347"/>
                  </a:lnTo>
                  <a:lnTo>
                    <a:pt x="430" y="5085"/>
                  </a:lnTo>
                  <a:lnTo>
                    <a:pt x="1811" y="7406"/>
                  </a:lnTo>
                  <a:lnTo>
                    <a:pt x="477" y="9645"/>
                  </a:lnTo>
                  <a:lnTo>
                    <a:pt x="49" y="10383"/>
                  </a:lnTo>
                  <a:lnTo>
                    <a:pt x="894" y="10597"/>
                  </a:lnTo>
                  <a:lnTo>
                    <a:pt x="3561" y="11300"/>
                  </a:lnTo>
                  <a:lnTo>
                    <a:pt x="4240" y="13800"/>
                  </a:lnTo>
                  <a:lnTo>
                    <a:pt x="4466" y="14622"/>
                  </a:lnTo>
                  <a:lnTo>
                    <a:pt x="5228" y="14205"/>
                  </a:lnTo>
                  <a:lnTo>
                    <a:pt x="7621" y="12860"/>
                  </a:lnTo>
                  <a:lnTo>
                    <a:pt x="9931" y="14157"/>
                  </a:lnTo>
                  <a:lnTo>
                    <a:pt x="10681" y="14574"/>
                  </a:lnTo>
                  <a:lnTo>
                    <a:pt x="10907" y="13753"/>
                  </a:lnTo>
                  <a:lnTo>
                    <a:pt x="11621" y="11169"/>
                  </a:lnTo>
                  <a:lnTo>
                    <a:pt x="14193" y="10502"/>
                  </a:lnTo>
                  <a:lnTo>
                    <a:pt x="15050" y="10276"/>
                  </a:lnTo>
                  <a:lnTo>
                    <a:pt x="14610" y="9550"/>
                  </a:lnTo>
                  <a:lnTo>
                    <a:pt x="13229" y="7228"/>
                  </a:lnTo>
                  <a:lnTo>
                    <a:pt x="14574" y="4978"/>
                  </a:lnTo>
                  <a:lnTo>
                    <a:pt x="15003" y="4251"/>
                  </a:lnTo>
                  <a:lnTo>
                    <a:pt x="14158" y="4025"/>
                  </a:lnTo>
                  <a:lnTo>
                    <a:pt x="11491" y="3323"/>
                  </a:lnTo>
                  <a:lnTo>
                    <a:pt x="10800"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3"/>
            <p:cNvSpPr/>
            <p:nvPr/>
          </p:nvSpPr>
          <p:spPr>
            <a:xfrm>
              <a:off x="5518225" y="846375"/>
              <a:ext cx="376275" cy="365250"/>
            </a:xfrm>
            <a:custGeom>
              <a:avLst/>
              <a:gdLst/>
              <a:ahLst/>
              <a:cxnLst/>
              <a:rect l="l" t="t" r="r" b="b"/>
              <a:pathLst>
                <a:path w="15051" h="14610" extrusionOk="0">
                  <a:moveTo>
                    <a:pt x="10050" y="1250"/>
                  </a:moveTo>
                  <a:lnTo>
                    <a:pt x="10705" y="3643"/>
                  </a:lnTo>
                  <a:lnTo>
                    <a:pt x="7931" y="6322"/>
                  </a:lnTo>
                  <a:lnTo>
                    <a:pt x="7931" y="2429"/>
                  </a:lnTo>
                  <a:lnTo>
                    <a:pt x="7942" y="2429"/>
                  </a:lnTo>
                  <a:lnTo>
                    <a:pt x="10050" y="1250"/>
                  </a:lnTo>
                  <a:close/>
                  <a:moveTo>
                    <a:pt x="4883" y="1310"/>
                  </a:moveTo>
                  <a:lnTo>
                    <a:pt x="7097" y="2548"/>
                  </a:lnTo>
                  <a:lnTo>
                    <a:pt x="7097" y="6334"/>
                  </a:lnTo>
                  <a:lnTo>
                    <a:pt x="4252" y="3584"/>
                  </a:lnTo>
                  <a:lnTo>
                    <a:pt x="4883" y="1310"/>
                  </a:lnTo>
                  <a:close/>
                  <a:moveTo>
                    <a:pt x="3751" y="4227"/>
                  </a:moveTo>
                  <a:lnTo>
                    <a:pt x="6514" y="6906"/>
                  </a:lnTo>
                  <a:lnTo>
                    <a:pt x="2501" y="6906"/>
                  </a:lnTo>
                  <a:lnTo>
                    <a:pt x="1275" y="4870"/>
                  </a:lnTo>
                  <a:lnTo>
                    <a:pt x="3751" y="4227"/>
                  </a:lnTo>
                  <a:close/>
                  <a:moveTo>
                    <a:pt x="11371" y="4143"/>
                  </a:moveTo>
                  <a:lnTo>
                    <a:pt x="13705" y="4763"/>
                  </a:lnTo>
                  <a:lnTo>
                    <a:pt x="12443" y="6906"/>
                  </a:lnTo>
                  <a:lnTo>
                    <a:pt x="8526" y="6906"/>
                  </a:lnTo>
                  <a:lnTo>
                    <a:pt x="11371" y="4143"/>
                  </a:lnTo>
                  <a:close/>
                  <a:moveTo>
                    <a:pt x="12550" y="7727"/>
                  </a:moveTo>
                  <a:lnTo>
                    <a:pt x="13765" y="9763"/>
                  </a:lnTo>
                  <a:lnTo>
                    <a:pt x="11300" y="10406"/>
                  </a:lnTo>
                  <a:lnTo>
                    <a:pt x="8526" y="7727"/>
                  </a:lnTo>
                  <a:close/>
                  <a:moveTo>
                    <a:pt x="6514" y="7739"/>
                  </a:moveTo>
                  <a:lnTo>
                    <a:pt x="3656" y="10489"/>
                  </a:lnTo>
                  <a:lnTo>
                    <a:pt x="1323" y="9882"/>
                  </a:lnTo>
                  <a:lnTo>
                    <a:pt x="2608" y="7739"/>
                  </a:lnTo>
                  <a:close/>
                  <a:moveTo>
                    <a:pt x="7942" y="8299"/>
                  </a:moveTo>
                  <a:lnTo>
                    <a:pt x="10788" y="11061"/>
                  </a:lnTo>
                  <a:lnTo>
                    <a:pt x="10169" y="13335"/>
                  </a:lnTo>
                  <a:lnTo>
                    <a:pt x="7942" y="12097"/>
                  </a:lnTo>
                  <a:lnTo>
                    <a:pt x="7942" y="8299"/>
                  </a:lnTo>
                  <a:close/>
                  <a:moveTo>
                    <a:pt x="7109" y="8299"/>
                  </a:moveTo>
                  <a:lnTo>
                    <a:pt x="7109" y="12204"/>
                  </a:lnTo>
                  <a:lnTo>
                    <a:pt x="7097" y="12204"/>
                  </a:lnTo>
                  <a:lnTo>
                    <a:pt x="5002" y="13383"/>
                  </a:lnTo>
                  <a:lnTo>
                    <a:pt x="4347" y="10978"/>
                  </a:lnTo>
                  <a:lnTo>
                    <a:pt x="7109" y="8299"/>
                  </a:lnTo>
                  <a:close/>
                  <a:moveTo>
                    <a:pt x="10586" y="0"/>
                  </a:moveTo>
                  <a:lnTo>
                    <a:pt x="9824" y="417"/>
                  </a:lnTo>
                  <a:lnTo>
                    <a:pt x="7430" y="1750"/>
                  </a:lnTo>
                  <a:lnTo>
                    <a:pt x="5121" y="464"/>
                  </a:lnTo>
                  <a:lnTo>
                    <a:pt x="4359" y="48"/>
                  </a:lnTo>
                  <a:lnTo>
                    <a:pt x="4132" y="857"/>
                  </a:lnTo>
                  <a:lnTo>
                    <a:pt x="3418" y="3453"/>
                  </a:lnTo>
                  <a:lnTo>
                    <a:pt x="846" y="4120"/>
                  </a:lnTo>
                  <a:lnTo>
                    <a:pt x="1" y="4346"/>
                  </a:lnTo>
                  <a:lnTo>
                    <a:pt x="430" y="5072"/>
                  </a:lnTo>
                  <a:lnTo>
                    <a:pt x="1811" y="7394"/>
                  </a:lnTo>
                  <a:lnTo>
                    <a:pt x="477" y="9644"/>
                  </a:lnTo>
                  <a:lnTo>
                    <a:pt x="49" y="10370"/>
                  </a:lnTo>
                  <a:lnTo>
                    <a:pt x="894" y="10597"/>
                  </a:lnTo>
                  <a:lnTo>
                    <a:pt x="3561" y="11299"/>
                  </a:lnTo>
                  <a:lnTo>
                    <a:pt x="4240" y="13799"/>
                  </a:lnTo>
                  <a:lnTo>
                    <a:pt x="4466" y="14609"/>
                  </a:lnTo>
                  <a:lnTo>
                    <a:pt x="5228" y="14192"/>
                  </a:lnTo>
                  <a:lnTo>
                    <a:pt x="7621" y="12859"/>
                  </a:lnTo>
                  <a:lnTo>
                    <a:pt x="9931" y="14157"/>
                  </a:lnTo>
                  <a:lnTo>
                    <a:pt x="10681" y="14573"/>
                  </a:lnTo>
                  <a:lnTo>
                    <a:pt x="10907" y="13752"/>
                  </a:lnTo>
                  <a:lnTo>
                    <a:pt x="11621" y="11156"/>
                  </a:lnTo>
                  <a:lnTo>
                    <a:pt x="14193" y="10489"/>
                  </a:lnTo>
                  <a:lnTo>
                    <a:pt x="15050" y="10263"/>
                  </a:lnTo>
                  <a:lnTo>
                    <a:pt x="14610" y="9537"/>
                  </a:lnTo>
                  <a:lnTo>
                    <a:pt x="13229" y="7215"/>
                  </a:lnTo>
                  <a:lnTo>
                    <a:pt x="14574" y="4965"/>
                  </a:lnTo>
                  <a:lnTo>
                    <a:pt x="15003" y="4239"/>
                  </a:lnTo>
                  <a:lnTo>
                    <a:pt x="14158" y="4012"/>
                  </a:lnTo>
                  <a:lnTo>
                    <a:pt x="11491" y="3322"/>
                  </a:lnTo>
                  <a:lnTo>
                    <a:pt x="10800" y="810"/>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5897750" y="1577100"/>
              <a:ext cx="372100" cy="365250"/>
            </a:xfrm>
            <a:custGeom>
              <a:avLst/>
              <a:gdLst/>
              <a:ahLst/>
              <a:cxnLst/>
              <a:rect l="l" t="t" r="r" b="b"/>
              <a:pathLst>
                <a:path w="14884" h="14610" extrusionOk="0">
                  <a:moveTo>
                    <a:pt x="4870" y="1299"/>
                  </a:moveTo>
                  <a:lnTo>
                    <a:pt x="7085" y="2525"/>
                  </a:lnTo>
                  <a:lnTo>
                    <a:pt x="7085" y="6323"/>
                  </a:lnTo>
                  <a:lnTo>
                    <a:pt x="4239" y="3573"/>
                  </a:lnTo>
                  <a:lnTo>
                    <a:pt x="4870" y="1299"/>
                  </a:lnTo>
                  <a:close/>
                  <a:moveTo>
                    <a:pt x="10026" y="1251"/>
                  </a:moveTo>
                  <a:lnTo>
                    <a:pt x="10680" y="3644"/>
                  </a:lnTo>
                  <a:lnTo>
                    <a:pt x="7918" y="6323"/>
                  </a:lnTo>
                  <a:lnTo>
                    <a:pt x="7918" y="2430"/>
                  </a:lnTo>
                  <a:lnTo>
                    <a:pt x="7930" y="2430"/>
                  </a:lnTo>
                  <a:lnTo>
                    <a:pt x="10026" y="1251"/>
                  </a:lnTo>
                  <a:close/>
                  <a:moveTo>
                    <a:pt x="3727" y="4228"/>
                  </a:moveTo>
                  <a:lnTo>
                    <a:pt x="6501" y="6906"/>
                  </a:lnTo>
                  <a:lnTo>
                    <a:pt x="2477" y="6906"/>
                  </a:lnTo>
                  <a:lnTo>
                    <a:pt x="1263" y="4871"/>
                  </a:lnTo>
                  <a:lnTo>
                    <a:pt x="3727" y="4228"/>
                  </a:lnTo>
                  <a:close/>
                  <a:moveTo>
                    <a:pt x="11371" y="4156"/>
                  </a:moveTo>
                  <a:lnTo>
                    <a:pt x="13705" y="4763"/>
                  </a:lnTo>
                  <a:lnTo>
                    <a:pt x="12431" y="6906"/>
                  </a:lnTo>
                  <a:lnTo>
                    <a:pt x="8513" y="6906"/>
                  </a:lnTo>
                  <a:lnTo>
                    <a:pt x="11371" y="4156"/>
                  </a:lnTo>
                  <a:close/>
                  <a:moveTo>
                    <a:pt x="12550" y="7728"/>
                  </a:moveTo>
                  <a:lnTo>
                    <a:pt x="13764" y="9764"/>
                  </a:lnTo>
                  <a:lnTo>
                    <a:pt x="11299" y="10407"/>
                  </a:lnTo>
                  <a:lnTo>
                    <a:pt x="8525" y="7728"/>
                  </a:lnTo>
                  <a:close/>
                  <a:moveTo>
                    <a:pt x="6501" y="7704"/>
                  </a:moveTo>
                  <a:lnTo>
                    <a:pt x="3644" y="10478"/>
                  </a:lnTo>
                  <a:lnTo>
                    <a:pt x="1310" y="9859"/>
                  </a:lnTo>
                  <a:lnTo>
                    <a:pt x="2584" y="7704"/>
                  </a:lnTo>
                  <a:close/>
                  <a:moveTo>
                    <a:pt x="7930" y="8300"/>
                  </a:moveTo>
                  <a:lnTo>
                    <a:pt x="10776" y="11050"/>
                  </a:lnTo>
                  <a:lnTo>
                    <a:pt x="10145" y="13336"/>
                  </a:lnTo>
                  <a:lnTo>
                    <a:pt x="7930" y="12098"/>
                  </a:lnTo>
                  <a:lnTo>
                    <a:pt x="7930" y="8300"/>
                  </a:lnTo>
                  <a:close/>
                  <a:moveTo>
                    <a:pt x="7097" y="8300"/>
                  </a:moveTo>
                  <a:lnTo>
                    <a:pt x="7097" y="12205"/>
                  </a:lnTo>
                  <a:lnTo>
                    <a:pt x="7085" y="12205"/>
                  </a:lnTo>
                  <a:lnTo>
                    <a:pt x="4989" y="13383"/>
                  </a:lnTo>
                  <a:lnTo>
                    <a:pt x="4334" y="10978"/>
                  </a:lnTo>
                  <a:lnTo>
                    <a:pt x="7097" y="8300"/>
                  </a:lnTo>
                  <a:close/>
                  <a:moveTo>
                    <a:pt x="10585" y="1"/>
                  </a:moveTo>
                  <a:lnTo>
                    <a:pt x="9823" y="418"/>
                  </a:lnTo>
                  <a:lnTo>
                    <a:pt x="7430" y="1751"/>
                  </a:lnTo>
                  <a:lnTo>
                    <a:pt x="5120" y="465"/>
                  </a:lnTo>
                  <a:lnTo>
                    <a:pt x="4358" y="49"/>
                  </a:lnTo>
                  <a:lnTo>
                    <a:pt x="4132" y="858"/>
                  </a:lnTo>
                  <a:lnTo>
                    <a:pt x="3418" y="3454"/>
                  </a:lnTo>
                  <a:lnTo>
                    <a:pt x="846" y="4120"/>
                  </a:lnTo>
                  <a:lnTo>
                    <a:pt x="0" y="4347"/>
                  </a:lnTo>
                  <a:lnTo>
                    <a:pt x="429" y="5073"/>
                  </a:lnTo>
                  <a:lnTo>
                    <a:pt x="1810" y="7395"/>
                  </a:lnTo>
                  <a:lnTo>
                    <a:pt x="477" y="9645"/>
                  </a:lnTo>
                  <a:lnTo>
                    <a:pt x="48" y="10371"/>
                  </a:lnTo>
                  <a:lnTo>
                    <a:pt x="893" y="10597"/>
                  </a:lnTo>
                  <a:lnTo>
                    <a:pt x="3560" y="11300"/>
                  </a:lnTo>
                  <a:lnTo>
                    <a:pt x="4239" y="13800"/>
                  </a:lnTo>
                  <a:lnTo>
                    <a:pt x="4465" y="14610"/>
                  </a:lnTo>
                  <a:lnTo>
                    <a:pt x="5227" y="14193"/>
                  </a:lnTo>
                  <a:lnTo>
                    <a:pt x="7620" y="12860"/>
                  </a:lnTo>
                  <a:lnTo>
                    <a:pt x="9930" y="14145"/>
                  </a:lnTo>
                  <a:lnTo>
                    <a:pt x="10680" y="14574"/>
                  </a:lnTo>
                  <a:lnTo>
                    <a:pt x="10907" y="13753"/>
                  </a:lnTo>
                  <a:lnTo>
                    <a:pt x="11621" y="11157"/>
                  </a:lnTo>
                  <a:lnTo>
                    <a:pt x="14193" y="10490"/>
                  </a:lnTo>
                  <a:lnTo>
                    <a:pt x="14883" y="10312"/>
                  </a:lnTo>
                  <a:lnTo>
                    <a:pt x="14883" y="10002"/>
                  </a:lnTo>
                  <a:lnTo>
                    <a:pt x="14598" y="9538"/>
                  </a:lnTo>
                  <a:lnTo>
                    <a:pt x="13216" y="7216"/>
                  </a:lnTo>
                  <a:lnTo>
                    <a:pt x="14550" y="4966"/>
                  </a:lnTo>
                  <a:lnTo>
                    <a:pt x="14883" y="4418"/>
                  </a:lnTo>
                  <a:lnTo>
                    <a:pt x="14883" y="4216"/>
                  </a:lnTo>
                  <a:lnTo>
                    <a:pt x="14157" y="4013"/>
                  </a:lnTo>
                  <a:lnTo>
                    <a:pt x="11490" y="3323"/>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5518225" y="4499800"/>
              <a:ext cx="375975" cy="365250"/>
            </a:xfrm>
            <a:custGeom>
              <a:avLst/>
              <a:gdLst/>
              <a:ahLst/>
              <a:cxnLst/>
              <a:rect l="l" t="t" r="r" b="b"/>
              <a:pathLst>
                <a:path w="15039" h="14610" extrusionOk="0">
                  <a:moveTo>
                    <a:pt x="4883" y="1286"/>
                  </a:moveTo>
                  <a:lnTo>
                    <a:pt x="7097" y="2524"/>
                  </a:lnTo>
                  <a:lnTo>
                    <a:pt x="7097" y="6322"/>
                  </a:lnTo>
                  <a:lnTo>
                    <a:pt x="4252" y="3572"/>
                  </a:lnTo>
                  <a:lnTo>
                    <a:pt x="4883" y="1286"/>
                  </a:lnTo>
                  <a:close/>
                  <a:moveTo>
                    <a:pt x="10050" y="1250"/>
                  </a:moveTo>
                  <a:lnTo>
                    <a:pt x="10705" y="3643"/>
                  </a:lnTo>
                  <a:lnTo>
                    <a:pt x="7931" y="6322"/>
                  </a:lnTo>
                  <a:lnTo>
                    <a:pt x="7931" y="2417"/>
                  </a:lnTo>
                  <a:lnTo>
                    <a:pt x="7942" y="2417"/>
                  </a:lnTo>
                  <a:lnTo>
                    <a:pt x="10050" y="1250"/>
                  </a:lnTo>
                  <a:close/>
                  <a:moveTo>
                    <a:pt x="3751" y="4203"/>
                  </a:moveTo>
                  <a:lnTo>
                    <a:pt x="6514" y="6882"/>
                  </a:lnTo>
                  <a:lnTo>
                    <a:pt x="2501" y="6882"/>
                  </a:lnTo>
                  <a:lnTo>
                    <a:pt x="1299" y="4846"/>
                  </a:lnTo>
                  <a:lnTo>
                    <a:pt x="3751" y="4203"/>
                  </a:lnTo>
                  <a:close/>
                  <a:moveTo>
                    <a:pt x="11383" y="4132"/>
                  </a:moveTo>
                  <a:lnTo>
                    <a:pt x="13717" y="4739"/>
                  </a:lnTo>
                  <a:lnTo>
                    <a:pt x="12443" y="6882"/>
                  </a:lnTo>
                  <a:lnTo>
                    <a:pt x="8526" y="6882"/>
                  </a:lnTo>
                  <a:lnTo>
                    <a:pt x="11383" y="4132"/>
                  </a:lnTo>
                  <a:close/>
                  <a:moveTo>
                    <a:pt x="12550" y="7715"/>
                  </a:moveTo>
                  <a:lnTo>
                    <a:pt x="13765" y="9763"/>
                  </a:lnTo>
                  <a:lnTo>
                    <a:pt x="11300" y="10394"/>
                  </a:lnTo>
                  <a:lnTo>
                    <a:pt x="8526" y="7715"/>
                  </a:lnTo>
                  <a:close/>
                  <a:moveTo>
                    <a:pt x="6514" y="7715"/>
                  </a:moveTo>
                  <a:lnTo>
                    <a:pt x="3656" y="10478"/>
                  </a:lnTo>
                  <a:lnTo>
                    <a:pt x="1323" y="9858"/>
                  </a:lnTo>
                  <a:lnTo>
                    <a:pt x="2608" y="7715"/>
                  </a:lnTo>
                  <a:close/>
                  <a:moveTo>
                    <a:pt x="7942" y="8287"/>
                  </a:moveTo>
                  <a:lnTo>
                    <a:pt x="10788" y="11037"/>
                  </a:lnTo>
                  <a:lnTo>
                    <a:pt x="10169" y="13311"/>
                  </a:lnTo>
                  <a:lnTo>
                    <a:pt x="7942" y="12085"/>
                  </a:lnTo>
                  <a:lnTo>
                    <a:pt x="7942" y="8287"/>
                  </a:lnTo>
                  <a:close/>
                  <a:moveTo>
                    <a:pt x="7109" y="8299"/>
                  </a:moveTo>
                  <a:lnTo>
                    <a:pt x="7109" y="12204"/>
                  </a:lnTo>
                  <a:lnTo>
                    <a:pt x="7097" y="12204"/>
                  </a:lnTo>
                  <a:lnTo>
                    <a:pt x="5002" y="13371"/>
                  </a:lnTo>
                  <a:lnTo>
                    <a:pt x="4347" y="10978"/>
                  </a:lnTo>
                  <a:lnTo>
                    <a:pt x="7109" y="8299"/>
                  </a:lnTo>
                  <a:close/>
                  <a:moveTo>
                    <a:pt x="10574" y="0"/>
                  </a:moveTo>
                  <a:lnTo>
                    <a:pt x="9824" y="405"/>
                  </a:lnTo>
                  <a:lnTo>
                    <a:pt x="7419" y="1750"/>
                  </a:lnTo>
                  <a:lnTo>
                    <a:pt x="5121" y="453"/>
                  </a:lnTo>
                  <a:lnTo>
                    <a:pt x="4359" y="36"/>
                  </a:lnTo>
                  <a:lnTo>
                    <a:pt x="4132" y="857"/>
                  </a:lnTo>
                  <a:lnTo>
                    <a:pt x="3418" y="3441"/>
                  </a:lnTo>
                  <a:lnTo>
                    <a:pt x="846" y="4120"/>
                  </a:lnTo>
                  <a:lnTo>
                    <a:pt x="1" y="4334"/>
                  </a:lnTo>
                  <a:lnTo>
                    <a:pt x="430" y="5072"/>
                  </a:lnTo>
                  <a:lnTo>
                    <a:pt x="1811" y="7394"/>
                  </a:lnTo>
                  <a:lnTo>
                    <a:pt x="477" y="9632"/>
                  </a:lnTo>
                  <a:lnTo>
                    <a:pt x="49" y="10370"/>
                  </a:lnTo>
                  <a:lnTo>
                    <a:pt x="894" y="10597"/>
                  </a:lnTo>
                  <a:lnTo>
                    <a:pt x="3561" y="11287"/>
                  </a:lnTo>
                  <a:lnTo>
                    <a:pt x="4240" y="13788"/>
                  </a:lnTo>
                  <a:lnTo>
                    <a:pt x="4466" y="14609"/>
                  </a:lnTo>
                  <a:lnTo>
                    <a:pt x="5216" y="14192"/>
                  </a:lnTo>
                  <a:lnTo>
                    <a:pt x="7621" y="12859"/>
                  </a:lnTo>
                  <a:lnTo>
                    <a:pt x="9919" y="14145"/>
                  </a:lnTo>
                  <a:lnTo>
                    <a:pt x="10681" y="14561"/>
                  </a:lnTo>
                  <a:lnTo>
                    <a:pt x="10907" y="13752"/>
                  </a:lnTo>
                  <a:lnTo>
                    <a:pt x="11621" y="11156"/>
                  </a:lnTo>
                  <a:lnTo>
                    <a:pt x="14193" y="10489"/>
                  </a:lnTo>
                  <a:lnTo>
                    <a:pt x="15039" y="10263"/>
                  </a:lnTo>
                  <a:lnTo>
                    <a:pt x="14610" y="9537"/>
                  </a:lnTo>
                  <a:lnTo>
                    <a:pt x="13229" y="7215"/>
                  </a:lnTo>
                  <a:lnTo>
                    <a:pt x="14562" y="4965"/>
                  </a:lnTo>
                  <a:lnTo>
                    <a:pt x="15003" y="4239"/>
                  </a:lnTo>
                  <a:lnTo>
                    <a:pt x="14146" y="4012"/>
                  </a:lnTo>
                  <a:lnTo>
                    <a:pt x="11491" y="3310"/>
                  </a:lnTo>
                  <a:lnTo>
                    <a:pt x="10800" y="810"/>
                  </a:lnTo>
                  <a:lnTo>
                    <a:pt x="10574"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3622475" y="4499800"/>
              <a:ext cx="376250" cy="365250"/>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98" y="4846"/>
                  </a:lnTo>
                  <a:lnTo>
                    <a:pt x="3751" y="4203"/>
                  </a:lnTo>
                  <a:close/>
                  <a:moveTo>
                    <a:pt x="11382" y="4132"/>
                  </a:moveTo>
                  <a:lnTo>
                    <a:pt x="13728" y="4739"/>
                  </a:lnTo>
                  <a:lnTo>
                    <a:pt x="12442" y="6882"/>
                  </a:lnTo>
                  <a:lnTo>
                    <a:pt x="8549"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53" y="12085"/>
                  </a:lnTo>
                  <a:lnTo>
                    <a:pt x="7953"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76"/>
                  </a:lnTo>
                  <a:lnTo>
                    <a:pt x="4358" y="60"/>
                  </a:lnTo>
                  <a:lnTo>
                    <a:pt x="4143" y="869"/>
                  </a:lnTo>
                  <a:lnTo>
                    <a:pt x="3429" y="3465"/>
                  </a:lnTo>
                  <a:lnTo>
                    <a:pt x="845" y="4132"/>
                  </a:lnTo>
                  <a:lnTo>
                    <a:pt x="0" y="4358"/>
                  </a:lnTo>
                  <a:lnTo>
                    <a:pt x="429" y="5084"/>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92" y="14561"/>
                  </a:lnTo>
                  <a:lnTo>
                    <a:pt x="10906" y="13752"/>
                  </a:lnTo>
                  <a:lnTo>
                    <a:pt x="11621" y="11156"/>
                  </a:lnTo>
                  <a:lnTo>
                    <a:pt x="14204" y="10489"/>
                  </a:lnTo>
                  <a:lnTo>
                    <a:pt x="15050" y="10263"/>
                  </a:lnTo>
                  <a:lnTo>
                    <a:pt x="14621" y="9537"/>
                  </a:lnTo>
                  <a:lnTo>
                    <a:pt x="13228" y="7215"/>
                  </a:lnTo>
                  <a:lnTo>
                    <a:pt x="14573" y="4965"/>
                  </a:lnTo>
                  <a:lnTo>
                    <a:pt x="15002" y="4239"/>
                  </a:lnTo>
                  <a:lnTo>
                    <a:pt x="14157" y="4012"/>
                  </a:lnTo>
                  <a:lnTo>
                    <a:pt x="11490" y="3310"/>
                  </a:lnTo>
                  <a:lnTo>
                    <a:pt x="10811"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3622475" y="2673075"/>
              <a:ext cx="376250" cy="365550"/>
            </a:xfrm>
            <a:custGeom>
              <a:avLst/>
              <a:gdLst/>
              <a:ahLst/>
              <a:cxnLst/>
              <a:rect l="l" t="t" r="r" b="b"/>
              <a:pathLst>
                <a:path w="15050" h="14622" extrusionOk="0">
                  <a:moveTo>
                    <a:pt x="4894" y="1286"/>
                  </a:moveTo>
                  <a:lnTo>
                    <a:pt x="7120" y="2525"/>
                  </a:lnTo>
                  <a:lnTo>
                    <a:pt x="7120" y="6311"/>
                  </a:lnTo>
                  <a:lnTo>
                    <a:pt x="4274" y="3561"/>
                  </a:lnTo>
                  <a:lnTo>
                    <a:pt x="4894" y="1286"/>
                  </a:lnTo>
                  <a:close/>
                  <a:moveTo>
                    <a:pt x="10049" y="1251"/>
                  </a:moveTo>
                  <a:lnTo>
                    <a:pt x="10704" y="3656"/>
                  </a:lnTo>
                  <a:lnTo>
                    <a:pt x="7930" y="6335"/>
                  </a:lnTo>
                  <a:lnTo>
                    <a:pt x="7930" y="2429"/>
                  </a:lnTo>
                  <a:lnTo>
                    <a:pt x="7953" y="2429"/>
                  </a:lnTo>
                  <a:lnTo>
                    <a:pt x="10049" y="1251"/>
                  </a:lnTo>
                  <a:close/>
                  <a:moveTo>
                    <a:pt x="11382" y="4144"/>
                  </a:moveTo>
                  <a:lnTo>
                    <a:pt x="13728" y="4751"/>
                  </a:lnTo>
                  <a:lnTo>
                    <a:pt x="12442" y="6894"/>
                  </a:lnTo>
                  <a:lnTo>
                    <a:pt x="8549" y="6894"/>
                  </a:lnTo>
                  <a:lnTo>
                    <a:pt x="11382" y="4144"/>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25" y="7716"/>
                  </a:moveTo>
                  <a:lnTo>
                    <a:pt x="3679" y="10466"/>
                  </a:lnTo>
                  <a:lnTo>
                    <a:pt x="1334" y="9859"/>
                  </a:lnTo>
                  <a:lnTo>
                    <a:pt x="2608" y="7716"/>
                  </a:lnTo>
                  <a:close/>
                  <a:moveTo>
                    <a:pt x="7953" y="8299"/>
                  </a:moveTo>
                  <a:lnTo>
                    <a:pt x="10787" y="11050"/>
                  </a:lnTo>
                  <a:lnTo>
                    <a:pt x="10168" y="13324"/>
                  </a:lnTo>
                  <a:lnTo>
                    <a:pt x="7953" y="12085"/>
                  </a:lnTo>
                  <a:lnTo>
                    <a:pt x="7953" y="8299"/>
                  </a:lnTo>
                  <a:close/>
                  <a:moveTo>
                    <a:pt x="7132" y="8287"/>
                  </a:moveTo>
                  <a:lnTo>
                    <a:pt x="7132" y="12193"/>
                  </a:lnTo>
                  <a:lnTo>
                    <a:pt x="7120" y="12193"/>
                  </a:lnTo>
                  <a:lnTo>
                    <a:pt x="5013" y="13371"/>
                  </a:lnTo>
                  <a:lnTo>
                    <a:pt x="4358" y="10966"/>
                  </a:lnTo>
                  <a:lnTo>
                    <a:pt x="7132" y="8287"/>
                  </a:lnTo>
                  <a:close/>
                  <a:moveTo>
                    <a:pt x="10585" y="1"/>
                  </a:moveTo>
                  <a:lnTo>
                    <a:pt x="9823" y="417"/>
                  </a:lnTo>
                  <a:lnTo>
                    <a:pt x="7430" y="1763"/>
                  </a:lnTo>
                  <a:lnTo>
                    <a:pt x="5120" y="465"/>
                  </a:lnTo>
                  <a:lnTo>
                    <a:pt x="4358" y="48"/>
                  </a:lnTo>
                  <a:lnTo>
                    <a:pt x="4143" y="870"/>
                  </a:lnTo>
                  <a:lnTo>
                    <a:pt x="3429" y="3453"/>
                  </a:lnTo>
                  <a:lnTo>
                    <a:pt x="845" y="4132"/>
                  </a:lnTo>
                  <a:lnTo>
                    <a:pt x="0" y="4346"/>
                  </a:lnTo>
                  <a:lnTo>
                    <a:pt x="429" y="5085"/>
                  </a:lnTo>
                  <a:lnTo>
                    <a:pt x="1822" y="7406"/>
                  </a:lnTo>
                  <a:lnTo>
                    <a:pt x="476" y="9645"/>
                  </a:lnTo>
                  <a:lnTo>
                    <a:pt x="48" y="10383"/>
                  </a:lnTo>
                  <a:lnTo>
                    <a:pt x="893" y="10597"/>
                  </a:lnTo>
                  <a:lnTo>
                    <a:pt x="3560" y="11300"/>
                  </a:lnTo>
                  <a:lnTo>
                    <a:pt x="4239" y="13800"/>
                  </a:lnTo>
                  <a:lnTo>
                    <a:pt x="4465" y="14621"/>
                  </a:lnTo>
                  <a:lnTo>
                    <a:pt x="5227" y="14205"/>
                  </a:lnTo>
                  <a:lnTo>
                    <a:pt x="7620" y="12859"/>
                  </a:lnTo>
                  <a:lnTo>
                    <a:pt x="9930" y="14157"/>
                  </a:lnTo>
                  <a:lnTo>
                    <a:pt x="10692" y="14574"/>
                  </a:lnTo>
                  <a:lnTo>
                    <a:pt x="10906" y="13752"/>
                  </a:lnTo>
                  <a:lnTo>
                    <a:pt x="11621" y="11169"/>
                  </a:lnTo>
                  <a:lnTo>
                    <a:pt x="14204" y="10502"/>
                  </a:lnTo>
                  <a:lnTo>
                    <a:pt x="15050" y="10276"/>
                  </a:lnTo>
                  <a:lnTo>
                    <a:pt x="14621" y="9549"/>
                  </a:lnTo>
                  <a:lnTo>
                    <a:pt x="13228" y="7228"/>
                  </a:lnTo>
                  <a:lnTo>
                    <a:pt x="14573" y="4977"/>
                  </a:lnTo>
                  <a:lnTo>
                    <a:pt x="15002" y="4251"/>
                  </a:lnTo>
                  <a:lnTo>
                    <a:pt x="14157" y="4025"/>
                  </a:lnTo>
                  <a:lnTo>
                    <a:pt x="11490" y="3322"/>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3"/>
            <p:cNvSpPr/>
            <p:nvPr/>
          </p:nvSpPr>
          <p:spPr>
            <a:xfrm>
              <a:off x="4001675" y="4499800"/>
              <a:ext cx="375975" cy="365250"/>
            </a:xfrm>
            <a:custGeom>
              <a:avLst/>
              <a:gdLst/>
              <a:ahLst/>
              <a:cxnLst/>
              <a:rect l="l" t="t" r="r" b="b"/>
              <a:pathLst>
                <a:path w="15039" h="14610" extrusionOk="0">
                  <a:moveTo>
                    <a:pt x="4882" y="1286"/>
                  </a:moveTo>
                  <a:lnTo>
                    <a:pt x="7097" y="2524"/>
                  </a:lnTo>
                  <a:lnTo>
                    <a:pt x="7097" y="6322"/>
                  </a:lnTo>
                  <a:lnTo>
                    <a:pt x="4251" y="3572"/>
                  </a:lnTo>
                  <a:lnTo>
                    <a:pt x="4882" y="1286"/>
                  </a:lnTo>
                  <a:close/>
                  <a:moveTo>
                    <a:pt x="10050" y="1250"/>
                  </a:moveTo>
                  <a:lnTo>
                    <a:pt x="10704" y="3643"/>
                  </a:lnTo>
                  <a:lnTo>
                    <a:pt x="7930" y="6322"/>
                  </a:lnTo>
                  <a:lnTo>
                    <a:pt x="7930" y="2417"/>
                  </a:lnTo>
                  <a:lnTo>
                    <a:pt x="7942" y="2417"/>
                  </a:lnTo>
                  <a:lnTo>
                    <a:pt x="10050" y="1250"/>
                  </a:lnTo>
                  <a:close/>
                  <a:moveTo>
                    <a:pt x="3751" y="4203"/>
                  </a:moveTo>
                  <a:lnTo>
                    <a:pt x="6513" y="6882"/>
                  </a:lnTo>
                  <a:lnTo>
                    <a:pt x="2501" y="6882"/>
                  </a:lnTo>
                  <a:lnTo>
                    <a:pt x="1275" y="4846"/>
                  </a:lnTo>
                  <a:lnTo>
                    <a:pt x="3751" y="4203"/>
                  </a:lnTo>
                  <a:close/>
                  <a:moveTo>
                    <a:pt x="11383" y="4132"/>
                  </a:moveTo>
                  <a:lnTo>
                    <a:pt x="13717" y="4739"/>
                  </a:lnTo>
                  <a:lnTo>
                    <a:pt x="12443" y="6882"/>
                  </a:lnTo>
                  <a:lnTo>
                    <a:pt x="8526" y="6882"/>
                  </a:lnTo>
                  <a:lnTo>
                    <a:pt x="11383" y="4132"/>
                  </a:lnTo>
                  <a:close/>
                  <a:moveTo>
                    <a:pt x="12562" y="7715"/>
                  </a:moveTo>
                  <a:lnTo>
                    <a:pt x="13776" y="9763"/>
                  </a:lnTo>
                  <a:lnTo>
                    <a:pt x="11312" y="10394"/>
                  </a:lnTo>
                  <a:lnTo>
                    <a:pt x="8537" y="7715"/>
                  </a:lnTo>
                  <a:close/>
                  <a:moveTo>
                    <a:pt x="6513" y="7715"/>
                  </a:moveTo>
                  <a:lnTo>
                    <a:pt x="3656" y="10478"/>
                  </a:lnTo>
                  <a:lnTo>
                    <a:pt x="1322" y="9858"/>
                  </a:lnTo>
                  <a:lnTo>
                    <a:pt x="2596" y="7715"/>
                  </a:lnTo>
                  <a:close/>
                  <a:moveTo>
                    <a:pt x="7942" y="8287"/>
                  </a:moveTo>
                  <a:lnTo>
                    <a:pt x="10788" y="11037"/>
                  </a:lnTo>
                  <a:lnTo>
                    <a:pt x="10169"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18" y="1750"/>
                  </a:lnTo>
                  <a:lnTo>
                    <a:pt x="5120" y="453"/>
                  </a:lnTo>
                  <a:lnTo>
                    <a:pt x="4358" y="36"/>
                  </a:lnTo>
                  <a:lnTo>
                    <a:pt x="4132" y="857"/>
                  </a:lnTo>
                  <a:lnTo>
                    <a:pt x="3418" y="3441"/>
                  </a:lnTo>
                  <a:lnTo>
                    <a:pt x="846" y="4120"/>
                  </a:lnTo>
                  <a:lnTo>
                    <a:pt x="1" y="4334"/>
                  </a:lnTo>
                  <a:lnTo>
                    <a:pt x="429" y="5072"/>
                  </a:lnTo>
                  <a:lnTo>
                    <a:pt x="1810" y="7394"/>
                  </a:lnTo>
                  <a:lnTo>
                    <a:pt x="477" y="9632"/>
                  </a:lnTo>
                  <a:lnTo>
                    <a:pt x="48" y="10370"/>
                  </a:lnTo>
                  <a:lnTo>
                    <a:pt x="894" y="10597"/>
                  </a:lnTo>
                  <a:lnTo>
                    <a:pt x="3561" y="11287"/>
                  </a:lnTo>
                  <a:lnTo>
                    <a:pt x="4239" y="13788"/>
                  </a:lnTo>
                  <a:lnTo>
                    <a:pt x="4465" y="14609"/>
                  </a:lnTo>
                  <a:lnTo>
                    <a:pt x="5216" y="14192"/>
                  </a:lnTo>
                  <a:lnTo>
                    <a:pt x="7621" y="12859"/>
                  </a:lnTo>
                  <a:lnTo>
                    <a:pt x="9919" y="14145"/>
                  </a:lnTo>
                  <a:lnTo>
                    <a:pt x="10681" y="14561"/>
                  </a:lnTo>
                  <a:lnTo>
                    <a:pt x="10907" y="13752"/>
                  </a:lnTo>
                  <a:lnTo>
                    <a:pt x="11621" y="11156"/>
                  </a:lnTo>
                  <a:lnTo>
                    <a:pt x="14193" y="10489"/>
                  </a:lnTo>
                  <a:lnTo>
                    <a:pt x="15038" y="10263"/>
                  </a:lnTo>
                  <a:lnTo>
                    <a:pt x="14610" y="9537"/>
                  </a:lnTo>
                  <a:lnTo>
                    <a:pt x="13228" y="7215"/>
                  </a:lnTo>
                  <a:lnTo>
                    <a:pt x="14562" y="4965"/>
                  </a:lnTo>
                  <a:lnTo>
                    <a:pt x="15003" y="4239"/>
                  </a:lnTo>
                  <a:lnTo>
                    <a:pt x="14145" y="4012"/>
                  </a:lnTo>
                  <a:lnTo>
                    <a:pt x="11490" y="3310"/>
                  </a:lnTo>
                  <a:lnTo>
                    <a:pt x="10800" y="810"/>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3"/>
            <p:cNvSpPr/>
            <p:nvPr/>
          </p:nvSpPr>
          <p:spPr>
            <a:xfrm>
              <a:off x="3622475" y="846675"/>
              <a:ext cx="376250" cy="365825"/>
            </a:xfrm>
            <a:custGeom>
              <a:avLst/>
              <a:gdLst/>
              <a:ahLst/>
              <a:cxnLst/>
              <a:rect l="l" t="t" r="r" b="b"/>
              <a:pathLst>
                <a:path w="15050" h="14633" extrusionOk="0">
                  <a:moveTo>
                    <a:pt x="10049" y="1238"/>
                  </a:moveTo>
                  <a:lnTo>
                    <a:pt x="10704" y="3631"/>
                  </a:lnTo>
                  <a:lnTo>
                    <a:pt x="7930" y="6310"/>
                  </a:lnTo>
                  <a:lnTo>
                    <a:pt x="7930" y="2417"/>
                  </a:lnTo>
                  <a:lnTo>
                    <a:pt x="7953" y="2417"/>
                  </a:lnTo>
                  <a:lnTo>
                    <a:pt x="10049" y="1238"/>
                  </a:lnTo>
                  <a:close/>
                  <a:moveTo>
                    <a:pt x="4882" y="1298"/>
                  </a:moveTo>
                  <a:lnTo>
                    <a:pt x="7096" y="2536"/>
                  </a:lnTo>
                  <a:lnTo>
                    <a:pt x="7096" y="6322"/>
                  </a:lnTo>
                  <a:lnTo>
                    <a:pt x="4263" y="3572"/>
                  </a:lnTo>
                  <a:lnTo>
                    <a:pt x="4882" y="1298"/>
                  </a:lnTo>
                  <a:close/>
                  <a:moveTo>
                    <a:pt x="3751" y="4215"/>
                  </a:moveTo>
                  <a:lnTo>
                    <a:pt x="6525" y="6894"/>
                  </a:lnTo>
                  <a:lnTo>
                    <a:pt x="2500" y="6894"/>
                  </a:lnTo>
                  <a:lnTo>
                    <a:pt x="1286" y="4858"/>
                  </a:lnTo>
                  <a:lnTo>
                    <a:pt x="3751" y="4215"/>
                  </a:lnTo>
                  <a:close/>
                  <a:moveTo>
                    <a:pt x="11382" y="4131"/>
                  </a:moveTo>
                  <a:lnTo>
                    <a:pt x="13728" y="4751"/>
                  </a:lnTo>
                  <a:lnTo>
                    <a:pt x="12442" y="6894"/>
                  </a:lnTo>
                  <a:lnTo>
                    <a:pt x="8549" y="6894"/>
                  </a:lnTo>
                  <a:lnTo>
                    <a:pt x="11382" y="4131"/>
                  </a:lnTo>
                  <a:close/>
                  <a:moveTo>
                    <a:pt x="12561" y="7715"/>
                  </a:moveTo>
                  <a:lnTo>
                    <a:pt x="13788" y="9751"/>
                  </a:lnTo>
                  <a:lnTo>
                    <a:pt x="11311" y="10394"/>
                  </a:lnTo>
                  <a:lnTo>
                    <a:pt x="8549" y="7715"/>
                  </a:lnTo>
                  <a:close/>
                  <a:moveTo>
                    <a:pt x="6525" y="7727"/>
                  </a:moveTo>
                  <a:lnTo>
                    <a:pt x="3667" y="10477"/>
                  </a:lnTo>
                  <a:lnTo>
                    <a:pt x="1322" y="9870"/>
                  </a:lnTo>
                  <a:lnTo>
                    <a:pt x="2608" y="7727"/>
                  </a:lnTo>
                  <a:close/>
                  <a:moveTo>
                    <a:pt x="7953" y="8287"/>
                  </a:moveTo>
                  <a:lnTo>
                    <a:pt x="10787" y="11049"/>
                  </a:lnTo>
                  <a:lnTo>
                    <a:pt x="10168" y="13323"/>
                  </a:lnTo>
                  <a:lnTo>
                    <a:pt x="7953" y="12085"/>
                  </a:lnTo>
                  <a:lnTo>
                    <a:pt x="7953" y="8287"/>
                  </a:lnTo>
                  <a:close/>
                  <a:moveTo>
                    <a:pt x="7120" y="8287"/>
                  </a:moveTo>
                  <a:lnTo>
                    <a:pt x="7120" y="12192"/>
                  </a:lnTo>
                  <a:lnTo>
                    <a:pt x="7096" y="12192"/>
                  </a:lnTo>
                  <a:lnTo>
                    <a:pt x="5001" y="13371"/>
                  </a:lnTo>
                  <a:lnTo>
                    <a:pt x="4346" y="10966"/>
                  </a:lnTo>
                  <a:lnTo>
                    <a:pt x="7120" y="8287"/>
                  </a:lnTo>
                  <a:close/>
                  <a:moveTo>
                    <a:pt x="10585" y="0"/>
                  </a:moveTo>
                  <a:lnTo>
                    <a:pt x="9823" y="417"/>
                  </a:lnTo>
                  <a:lnTo>
                    <a:pt x="7430" y="1762"/>
                  </a:lnTo>
                  <a:lnTo>
                    <a:pt x="5120" y="476"/>
                  </a:lnTo>
                  <a:lnTo>
                    <a:pt x="4358" y="60"/>
                  </a:lnTo>
                  <a:lnTo>
                    <a:pt x="4143" y="881"/>
                  </a:lnTo>
                  <a:lnTo>
                    <a:pt x="3429" y="3465"/>
                  </a:lnTo>
                  <a:lnTo>
                    <a:pt x="845" y="4131"/>
                  </a:lnTo>
                  <a:lnTo>
                    <a:pt x="0" y="4358"/>
                  </a:lnTo>
                  <a:lnTo>
                    <a:pt x="429" y="5084"/>
                  </a:lnTo>
                  <a:lnTo>
                    <a:pt x="1822" y="7418"/>
                  </a:lnTo>
                  <a:lnTo>
                    <a:pt x="476" y="9656"/>
                  </a:lnTo>
                  <a:lnTo>
                    <a:pt x="48" y="10394"/>
                  </a:lnTo>
                  <a:lnTo>
                    <a:pt x="893" y="10608"/>
                  </a:lnTo>
                  <a:lnTo>
                    <a:pt x="3560" y="11311"/>
                  </a:lnTo>
                  <a:lnTo>
                    <a:pt x="4239" y="13811"/>
                  </a:lnTo>
                  <a:lnTo>
                    <a:pt x="4465" y="14633"/>
                  </a:lnTo>
                  <a:lnTo>
                    <a:pt x="5227" y="14216"/>
                  </a:lnTo>
                  <a:lnTo>
                    <a:pt x="7620" y="12871"/>
                  </a:lnTo>
                  <a:lnTo>
                    <a:pt x="9930" y="14168"/>
                  </a:lnTo>
                  <a:lnTo>
                    <a:pt x="10692" y="14585"/>
                  </a:lnTo>
                  <a:lnTo>
                    <a:pt x="10906" y="13764"/>
                  </a:lnTo>
                  <a:lnTo>
                    <a:pt x="11621" y="11180"/>
                  </a:lnTo>
                  <a:lnTo>
                    <a:pt x="14204" y="10501"/>
                  </a:lnTo>
                  <a:lnTo>
                    <a:pt x="15050" y="10287"/>
                  </a:lnTo>
                  <a:lnTo>
                    <a:pt x="14621" y="9549"/>
                  </a:lnTo>
                  <a:lnTo>
                    <a:pt x="13228" y="7227"/>
                  </a:lnTo>
                  <a:lnTo>
                    <a:pt x="14573" y="4989"/>
                  </a:lnTo>
                  <a:lnTo>
                    <a:pt x="15002" y="4227"/>
                  </a:lnTo>
                  <a:lnTo>
                    <a:pt x="14157" y="4000"/>
                  </a:lnTo>
                  <a:lnTo>
                    <a:pt x="11490" y="3310"/>
                  </a:lnTo>
                  <a:lnTo>
                    <a:pt x="10811" y="798"/>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3"/>
            <p:cNvSpPr/>
            <p:nvPr/>
          </p:nvSpPr>
          <p:spPr>
            <a:xfrm>
              <a:off x="4001675" y="3038600"/>
              <a:ext cx="376275" cy="365250"/>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98"/>
                  </a:moveTo>
                  <a:lnTo>
                    <a:pt x="7109" y="2525"/>
                  </a:lnTo>
                  <a:lnTo>
                    <a:pt x="7109" y="6323"/>
                  </a:lnTo>
                  <a:lnTo>
                    <a:pt x="4275" y="3572"/>
                  </a:lnTo>
                  <a:lnTo>
                    <a:pt x="4894" y="129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6" y="9752"/>
                  </a:lnTo>
                  <a:lnTo>
                    <a:pt x="11312" y="10383"/>
                  </a:lnTo>
                  <a:lnTo>
                    <a:pt x="8537" y="7704"/>
                  </a:lnTo>
                  <a:close/>
                  <a:moveTo>
                    <a:pt x="6525" y="7704"/>
                  </a:moveTo>
                  <a:lnTo>
                    <a:pt x="3680" y="10478"/>
                  </a:lnTo>
                  <a:lnTo>
                    <a:pt x="1334" y="9871"/>
                  </a:lnTo>
                  <a:lnTo>
                    <a:pt x="2620" y="7704"/>
                  </a:lnTo>
                  <a:close/>
                  <a:moveTo>
                    <a:pt x="7942" y="8287"/>
                  </a:moveTo>
                  <a:lnTo>
                    <a:pt x="10788" y="11038"/>
                  </a:lnTo>
                  <a:lnTo>
                    <a:pt x="10169" y="13324"/>
                  </a:lnTo>
                  <a:lnTo>
                    <a:pt x="7942" y="12085"/>
                  </a:lnTo>
                  <a:lnTo>
                    <a:pt x="7942" y="8287"/>
                  </a:lnTo>
                  <a:close/>
                  <a:moveTo>
                    <a:pt x="7121" y="8287"/>
                  </a:moveTo>
                  <a:lnTo>
                    <a:pt x="7121" y="12192"/>
                  </a:lnTo>
                  <a:lnTo>
                    <a:pt x="7109" y="12192"/>
                  </a:lnTo>
                  <a:lnTo>
                    <a:pt x="5013" y="13359"/>
                  </a:lnTo>
                  <a:lnTo>
                    <a:pt x="4358" y="10966"/>
                  </a:lnTo>
                  <a:lnTo>
                    <a:pt x="7121"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5" y="14609"/>
                  </a:lnTo>
                  <a:lnTo>
                    <a:pt x="5227" y="14193"/>
                  </a:lnTo>
                  <a:lnTo>
                    <a:pt x="7621" y="12859"/>
                  </a:lnTo>
                  <a:lnTo>
                    <a:pt x="9930" y="14157"/>
                  </a:lnTo>
                  <a:lnTo>
                    <a:pt x="10681" y="14574"/>
                  </a:lnTo>
                  <a:lnTo>
                    <a:pt x="10907" y="13752"/>
                  </a:lnTo>
                  <a:lnTo>
                    <a:pt x="11621" y="11157"/>
                  </a:lnTo>
                  <a:lnTo>
                    <a:pt x="14193" y="10490"/>
                  </a:lnTo>
                  <a:lnTo>
                    <a:pt x="15050" y="10264"/>
                  </a:lnTo>
                  <a:lnTo>
                    <a:pt x="14610" y="9537"/>
                  </a:lnTo>
                  <a:lnTo>
                    <a:pt x="13228" y="7216"/>
                  </a:lnTo>
                  <a:lnTo>
                    <a:pt x="14574" y="4965"/>
                  </a:lnTo>
                  <a:lnTo>
                    <a:pt x="15003" y="4239"/>
                  </a:lnTo>
                  <a:lnTo>
                    <a:pt x="14157" y="4013"/>
                  </a:lnTo>
                  <a:lnTo>
                    <a:pt x="11490" y="3322"/>
                  </a:lnTo>
                  <a:lnTo>
                    <a:pt x="10800"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3"/>
            <p:cNvSpPr/>
            <p:nvPr/>
          </p:nvSpPr>
          <p:spPr>
            <a:xfrm>
              <a:off x="4001675" y="1577100"/>
              <a:ext cx="376275" cy="365250"/>
            </a:xfrm>
            <a:custGeom>
              <a:avLst/>
              <a:gdLst/>
              <a:ahLst/>
              <a:cxnLst/>
              <a:rect l="l" t="t" r="r" b="b"/>
              <a:pathLst>
                <a:path w="15051" h="14610" extrusionOk="0">
                  <a:moveTo>
                    <a:pt x="4882" y="1299"/>
                  </a:moveTo>
                  <a:lnTo>
                    <a:pt x="7097" y="2525"/>
                  </a:lnTo>
                  <a:lnTo>
                    <a:pt x="7097" y="6323"/>
                  </a:lnTo>
                  <a:lnTo>
                    <a:pt x="4251" y="3573"/>
                  </a:lnTo>
                  <a:lnTo>
                    <a:pt x="4882" y="1299"/>
                  </a:lnTo>
                  <a:close/>
                  <a:moveTo>
                    <a:pt x="10050" y="1251"/>
                  </a:moveTo>
                  <a:lnTo>
                    <a:pt x="10704" y="3644"/>
                  </a:lnTo>
                  <a:lnTo>
                    <a:pt x="7930" y="6323"/>
                  </a:lnTo>
                  <a:lnTo>
                    <a:pt x="7930" y="2430"/>
                  </a:lnTo>
                  <a:lnTo>
                    <a:pt x="7942" y="2430"/>
                  </a:lnTo>
                  <a:lnTo>
                    <a:pt x="10050" y="1251"/>
                  </a:lnTo>
                  <a:close/>
                  <a:moveTo>
                    <a:pt x="3751" y="4228"/>
                  </a:moveTo>
                  <a:lnTo>
                    <a:pt x="6513" y="6906"/>
                  </a:lnTo>
                  <a:lnTo>
                    <a:pt x="2501" y="6906"/>
                  </a:lnTo>
                  <a:lnTo>
                    <a:pt x="1275" y="4871"/>
                  </a:lnTo>
                  <a:lnTo>
                    <a:pt x="3751" y="4228"/>
                  </a:lnTo>
                  <a:close/>
                  <a:moveTo>
                    <a:pt x="11383" y="4156"/>
                  </a:moveTo>
                  <a:lnTo>
                    <a:pt x="13717" y="4763"/>
                  </a:lnTo>
                  <a:lnTo>
                    <a:pt x="12443" y="6906"/>
                  </a:lnTo>
                  <a:lnTo>
                    <a:pt x="8526" y="6906"/>
                  </a:lnTo>
                  <a:lnTo>
                    <a:pt x="11383" y="4156"/>
                  </a:lnTo>
                  <a:close/>
                  <a:moveTo>
                    <a:pt x="12562" y="7728"/>
                  </a:moveTo>
                  <a:lnTo>
                    <a:pt x="13764" y="9764"/>
                  </a:lnTo>
                  <a:lnTo>
                    <a:pt x="11312" y="10407"/>
                  </a:lnTo>
                  <a:lnTo>
                    <a:pt x="8537" y="7728"/>
                  </a:lnTo>
                  <a:close/>
                  <a:moveTo>
                    <a:pt x="6513" y="7704"/>
                  </a:moveTo>
                  <a:lnTo>
                    <a:pt x="3656" y="10478"/>
                  </a:lnTo>
                  <a:lnTo>
                    <a:pt x="1322" y="9859"/>
                  </a:lnTo>
                  <a:lnTo>
                    <a:pt x="2596" y="7704"/>
                  </a:lnTo>
                  <a:close/>
                  <a:moveTo>
                    <a:pt x="7942" y="8300"/>
                  </a:moveTo>
                  <a:lnTo>
                    <a:pt x="10788" y="11050"/>
                  </a:lnTo>
                  <a:lnTo>
                    <a:pt x="10169" y="13336"/>
                  </a:lnTo>
                  <a:lnTo>
                    <a:pt x="7942" y="12098"/>
                  </a:lnTo>
                  <a:lnTo>
                    <a:pt x="7942" y="8300"/>
                  </a:lnTo>
                  <a:close/>
                  <a:moveTo>
                    <a:pt x="7109" y="8300"/>
                  </a:moveTo>
                  <a:lnTo>
                    <a:pt x="7109" y="12205"/>
                  </a:lnTo>
                  <a:lnTo>
                    <a:pt x="7097" y="12205"/>
                  </a:lnTo>
                  <a:lnTo>
                    <a:pt x="5001" y="13383"/>
                  </a:lnTo>
                  <a:lnTo>
                    <a:pt x="4346" y="10978"/>
                  </a:lnTo>
                  <a:lnTo>
                    <a:pt x="7109" y="8300"/>
                  </a:lnTo>
                  <a:close/>
                  <a:moveTo>
                    <a:pt x="10585" y="1"/>
                  </a:moveTo>
                  <a:lnTo>
                    <a:pt x="9823" y="418"/>
                  </a:lnTo>
                  <a:lnTo>
                    <a:pt x="7430" y="1751"/>
                  </a:lnTo>
                  <a:lnTo>
                    <a:pt x="5120" y="465"/>
                  </a:lnTo>
                  <a:lnTo>
                    <a:pt x="4358" y="49"/>
                  </a:lnTo>
                  <a:lnTo>
                    <a:pt x="4132" y="858"/>
                  </a:lnTo>
                  <a:lnTo>
                    <a:pt x="3418" y="3454"/>
                  </a:lnTo>
                  <a:lnTo>
                    <a:pt x="846" y="4120"/>
                  </a:lnTo>
                  <a:lnTo>
                    <a:pt x="1" y="4347"/>
                  </a:lnTo>
                  <a:lnTo>
                    <a:pt x="429" y="5073"/>
                  </a:lnTo>
                  <a:lnTo>
                    <a:pt x="1810" y="7395"/>
                  </a:lnTo>
                  <a:lnTo>
                    <a:pt x="477" y="9645"/>
                  </a:lnTo>
                  <a:lnTo>
                    <a:pt x="48" y="10371"/>
                  </a:lnTo>
                  <a:lnTo>
                    <a:pt x="894" y="10597"/>
                  </a:lnTo>
                  <a:lnTo>
                    <a:pt x="3561" y="11300"/>
                  </a:lnTo>
                  <a:lnTo>
                    <a:pt x="4239" y="13800"/>
                  </a:lnTo>
                  <a:lnTo>
                    <a:pt x="4465" y="14610"/>
                  </a:lnTo>
                  <a:lnTo>
                    <a:pt x="5227" y="14193"/>
                  </a:lnTo>
                  <a:lnTo>
                    <a:pt x="7621" y="12860"/>
                  </a:lnTo>
                  <a:lnTo>
                    <a:pt x="9930" y="14145"/>
                  </a:lnTo>
                  <a:lnTo>
                    <a:pt x="10681" y="14574"/>
                  </a:lnTo>
                  <a:lnTo>
                    <a:pt x="10907" y="13753"/>
                  </a:lnTo>
                  <a:lnTo>
                    <a:pt x="11621" y="11157"/>
                  </a:lnTo>
                  <a:lnTo>
                    <a:pt x="14193" y="10490"/>
                  </a:lnTo>
                  <a:lnTo>
                    <a:pt x="15050" y="10264"/>
                  </a:lnTo>
                  <a:lnTo>
                    <a:pt x="14610" y="9538"/>
                  </a:lnTo>
                  <a:lnTo>
                    <a:pt x="13228" y="7216"/>
                  </a:lnTo>
                  <a:lnTo>
                    <a:pt x="14574" y="4966"/>
                  </a:lnTo>
                  <a:lnTo>
                    <a:pt x="15003" y="4239"/>
                  </a:lnTo>
                  <a:lnTo>
                    <a:pt x="14157" y="4013"/>
                  </a:lnTo>
                  <a:lnTo>
                    <a:pt x="11490" y="3323"/>
                  </a:lnTo>
                  <a:lnTo>
                    <a:pt x="10800"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3"/>
            <p:cNvSpPr/>
            <p:nvPr/>
          </p:nvSpPr>
          <p:spPr>
            <a:xfrm>
              <a:off x="4001675" y="1211600"/>
              <a:ext cx="376275" cy="365525"/>
            </a:xfrm>
            <a:custGeom>
              <a:avLst/>
              <a:gdLst/>
              <a:ahLst/>
              <a:cxnLst/>
              <a:rect l="l" t="t" r="r" b="b"/>
              <a:pathLst>
                <a:path w="15051" h="14621" extrusionOk="0">
                  <a:moveTo>
                    <a:pt x="4882" y="1298"/>
                  </a:moveTo>
                  <a:lnTo>
                    <a:pt x="7097" y="2536"/>
                  </a:lnTo>
                  <a:lnTo>
                    <a:pt x="7097" y="6334"/>
                  </a:lnTo>
                  <a:lnTo>
                    <a:pt x="4251" y="3572"/>
                  </a:lnTo>
                  <a:lnTo>
                    <a:pt x="4882" y="1298"/>
                  </a:lnTo>
                  <a:close/>
                  <a:moveTo>
                    <a:pt x="10050" y="1250"/>
                  </a:moveTo>
                  <a:lnTo>
                    <a:pt x="10704" y="3655"/>
                  </a:lnTo>
                  <a:lnTo>
                    <a:pt x="7930" y="6334"/>
                  </a:lnTo>
                  <a:lnTo>
                    <a:pt x="7930" y="2429"/>
                  </a:lnTo>
                  <a:lnTo>
                    <a:pt x="7942" y="2429"/>
                  </a:lnTo>
                  <a:lnTo>
                    <a:pt x="10050" y="1250"/>
                  </a:lnTo>
                  <a:close/>
                  <a:moveTo>
                    <a:pt x="3751" y="4227"/>
                  </a:moveTo>
                  <a:lnTo>
                    <a:pt x="6513" y="6906"/>
                  </a:lnTo>
                  <a:lnTo>
                    <a:pt x="2501" y="6906"/>
                  </a:lnTo>
                  <a:lnTo>
                    <a:pt x="1275" y="4870"/>
                  </a:lnTo>
                  <a:lnTo>
                    <a:pt x="3751" y="4227"/>
                  </a:lnTo>
                  <a:close/>
                  <a:moveTo>
                    <a:pt x="11383" y="4155"/>
                  </a:moveTo>
                  <a:lnTo>
                    <a:pt x="13717" y="4763"/>
                  </a:lnTo>
                  <a:lnTo>
                    <a:pt x="12443" y="6906"/>
                  </a:lnTo>
                  <a:lnTo>
                    <a:pt x="8526" y="6906"/>
                  </a:lnTo>
                  <a:lnTo>
                    <a:pt x="11383" y="4155"/>
                  </a:lnTo>
                  <a:close/>
                  <a:moveTo>
                    <a:pt x="12562" y="7727"/>
                  </a:moveTo>
                  <a:lnTo>
                    <a:pt x="13776" y="9763"/>
                  </a:lnTo>
                  <a:lnTo>
                    <a:pt x="11312" y="10406"/>
                  </a:lnTo>
                  <a:lnTo>
                    <a:pt x="8537" y="7727"/>
                  </a:lnTo>
                  <a:close/>
                  <a:moveTo>
                    <a:pt x="6513" y="7739"/>
                  </a:moveTo>
                  <a:lnTo>
                    <a:pt x="3656" y="10501"/>
                  </a:lnTo>
                  <a:lnTo>
                    <a:pt x="1322" y="9882"/>
                  </a:lnTo>
                  <a:lnTo>
                    <a:pt x="2596" y="7739"/>
                  </a:lnTo>
                  <a:close/>
                  <a:moveTo>
                    <a:pt x="7942" y="8311"/>
                  </a:moveTo>
                  <a:lnTo>
                    <a:pt x="10788" y="11061"/>
                  </a:lnTo>
                  <a:lnTo>
                    <a:pt x="10169" y="13335"/>
                  </a:lnTo>
                  <a:lnTo>
                    <a:pt x="7942" y="12097"/>
                  </a:lnTo>
                  <a:lnTo>
                    <a:pt x="7942" y="8311"/>
                  </a:lnTo>
                  <a:close/>
                  <a:moveTo>
                    <a:pt x="7109" y="8311"/>
                  </a:moveTo>
                  <a:lnTo>
                    <a:pt x="7109" y="12204"/>
                  </a:lnTo>
                  <a:lnTo>
                    <a:pt x="7097"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20"/>
                  </a:lnTo>
                  <a:lnTo>
                    <a:pt x="1" y="4346"/>
                  </a:lnTo>
                  <a:lnTo>
                    <a:pt x="429" y="5072"/>
                  </a:lnTo>
                  <a:lnTo>
                    <a:pt x="1810" y="7394"/>
                  </a:lnTo>
                  <a:lnTo>
                    <a:pt x="477" y="9644"/>
                  </a:lnTo>
                  <a:lnTo>
                    <a:pt x="48" y="10382"/>
                  </a:lnTo>
                  <a:lnTo>
                    <a:pt x="894" y="10597"/>
                  </a:lnTo>
                  <a:lnTo>
                    <a:pt x="3561" y="11299"/>
                  </a:lnTo>
                  <a:lnTo>
                    <a:pt x="4239" y="13799"/>
                  </a:lnTo>
                  <a:lnTo>
                    <a:pt x="4465" y="14621"/>
                  </a:lnTo>
                  <a:lnTo>
                    <a:pt x="5227" y="14204"/>
                  </a:lnTo>
                  <a:lnTo>
                    <a:pt x="7621" y="12859"/>
                  </a:lnTo>
                  <a:lnTo>
                    <a:pt x="9930" y="14157"/>
                  </a:lnTo>
                  <a:lnTo>
                    <a:pt x="10681" y="14573"/>
                  </a:lnTo>
                  <a:lnTo>
                    <a:pt x="10907" y="13752"/>
                  </a:lnTo>
                  <a:lnTo>
                    <a:pt x="11621" y="11168"/>
                  </a:lnTo>
                  <a:lnTo>
                    <a:pt x="14193" y="10489"/>
                  </a:lnTo>
                  <a:lnTo>
                    <a:pt x="15050" y="10275"/>
                  </a:lnTo>
                  <a:lnTo>
                    <a:pt x="14610" y="9537"/>
                  </a:lnTo>
                  <a:lnTo>
                    <a:pt x="13228" y="7227"/>
                  </a:lnTo>
                  <a:lnTo>
                    <a:pt x="14574" y="4977"/>
                  </a:lnTo>
                  <a:lnTo>
                    <a:pt x="15003" y="4251"/>
                  </a:lnTo>
                  <a:lnTo>
                    <a:pt x="14157" y="4024"/>
                  </a:lnTo>
                  <a:lnTo>
                    <a:pt x="11490" y="3322"/>
                  </a:lnTo>
                  <a:lnTo>
                    <a:pt x="10800"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3"/>
            <p:cNvSpPr/>
            <p:nvPr/>
          </p:nvSpPr>
          <p:spPr>
            <a:xfrm>
              <a:off x="4001675"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50" y="1239"/>
                  </a:moveTo>
                  <a:lnTo>
                    <a:pt x="10704" y="3632"/>
                  </a:lnTo>
                  <a:lnTo>
                    <a:pt x="7930" y="6311"/>
                  </a:lnTo>
                  <a:lnTo>
                    <a:pt x="7930" y="2417"/>
                  </a:lnTo>
                  <a:lnTo>
                    <a:pt x="7942" y="2417"/>
                  </a:lnTo>
                  <a:lnTo>
                    <a:pt x="10050" y="1239"/>
                  </a:lnTo>
                  <a:close/>
                  <a:moveTo>
                    <a:pt x="3751" y="4215"/>
                  </a:moveTo>
                  <a:lnTo>
                    <a:pt x="6513" y="6894"/>
                  </a:lnTo>
                  <a:lnTo>
                    <a:pt x="2501" y="6894"/>
                  </a:lnTo>
                  <a:lnTo>
                    <a:pt x="1275" y="4858"/>
                  </a:lnTo>
                  <a:lnTo>
                    <a:pt x="3751" y="4215"/>
                  </a:lnTo>
                  <a:close/>
                  <a:moveTo>
                    <a:pt x="11383" y="4144"/>
                  </a:moveTo>
                  <a:lnTo>
                    <a:pt x="13717" y="4751"/>
                  </a:lnTo>
                  <a:lnTo>
                    <a:pt x="12443" y="6894"/>
                  </a:lnTo>
                  <a:lnTo>
                    <a:pt x="8526" y="6894"/>
                  </a:lnTo>
                  <a:lnTo>
                    <a:pt x="11383" y="4144"/>
                  </a:lnTo>
                  <a:close/>
                  <a:moveTo>
                    <a:pt x="12550" y="7716"/>
                  </a:moveTo>
                  <a:lnTo>
                    <a:pt x="13764" y="9752"/>
                  </a:lnTo>
                  <a:lnTo>
                    <a:pt x="11300" y="10395"/>
                  </a:lnTo>
                  <a:lnTo>
                    <a:pt x="8526" y="7716"/>
                  </a:lnTo>
                  <a:close/>
                  <a:moveTo>
                    <a:pt x="6513" y="7728"/>
                  </a:moveTo>
                  <a:lnTo>
                    <a:pt x="3656" y="10478"/>
                  </a:lnTo>
                  <a:lnTo>
                    <a:pt x="1322" y="9871"/>
                  </a:lnTo>
                  <a:lnTo>
                    <a:pt x="2596" y="7728"/>
                  </a:lnTo>
                  <a:close/>
                  <a:moveTo>
                    <a:pt x="7942" y="8299"/>
                  </a:moveTo>
                  <a:lnTo>
                    <a:pt x="10788" y="11049"/>
                  </a:lnTo>
                  <a:lnTo>
                    <a:pt x="10169"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48" y="10383"/>
                  </a:lnTo>
                  <a:lnTo>
                    <a:pt x="894" y="10597"/>
                  </a:lnTo>
                  <a:lnTo>
                    <a:pt x="3561" y="11299"/>
                  </a:lnTo>
                  <a:lnTo>
                    <a:pt x="4239" y="13800"/>
                  </a:lnTo>
                  <a:lnTo>
                    <a:pt x="4465" y="14621"/>
                  </a:lnTo>
                  <a:lnTo>
                    <a:pt x="5216" y="14205"/>
                  </a:lnTo>
                  <a:lnTo>
                    <a:pt x="7621" y="12859"/>
                  </a:lnTo>
                  <a:lnTo>
                    <a:pt x="9919" y="14157"/>
                  </a:lnTo>
                  <a:lnTo>
                    <a:pt x="10681" y="14574"/>
                  </a:lnTo>
                  <a:lnTo>
                    <a:pt x="10907" y="13752"/>
                  </a:lnTo>
                  <a:lnTo>
                    <a:pt x="11621" y="11168"/>
                  </a:lnTo>
                  <a:lnTo>
                    <a:pt x="14193" y="10502"/>
                  </a:lnTo>
                  <a:lnTo>
                    <a:pt x="15038" y="10275"/>
                  </a:lnTo>
                  <a:lnTo>
                    <a:pt x="14610" y="9549"/>
                  </a:lnTo>
                  <a:lnTo>
                    <a:pt x="13228" y="7227"/>
                  </a:lnTo>
                  <a:lnTo>
                    <a:pt x="14562" y="4977"/>
                  </a:lnTo>
                  <a:lnTo>
                    <a:pt x="15003" y="4251"/>
                  </a:lnTo>
                  <a:lnTo>
                    <a:pt x="14145" y="4025"/>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3"/>
            <p:cNvSpPr/>
            <p:nvPr/>
          </p:nvSpPr>
          <p:spPr>
            <a:xfrm>
              <a:off x="4001675" y="4134575"/>
              <a:ext cx="375975" cy="365525"/>
            </a:xfrm>
            <a:custGeom>
              <a:avLst/>
              <a:gdLst/>
              <a:ahLst/>
              <a:cxnLst/>
              <a:rect l="l" t="t" r="r" b="b"/>
              <a:pathLst>
                <a:path w="15039" h="14621" extrusionOk="0">
                  <a:moveTo>
                    <a:pt x="4882" y="1286"/>
                  </a:moveTo>
                  <a:lnTo>
                    <a:pt x="7097" y="2512"/>
                  </a:lnTo>
                  <a:lnTo>
                    <a:pt x="7097" y="6310"/>
                  </a:lnTo>
                  <a:lnTo>
                    <a:pt x="4251" y="3560"/>
                  </a:lnTo>
                  <a:lnTo>
                    <a:pt x="4882" y="1286"/>
                  </a:lnTo>
                  <a:close/>
                  <a:moveTo>
                    <a:pt x="10050" y="1238"/>
                  </a:moveTo>
                  <a:lnTo>
                    <a:pt x="10704" y="3632"/>
                  </a:lnTo>
                  <a:lnTo>
                    <a:pt x="7930" y="6310"/>
                  </a:lnTo>
                  <a:lnTo>
                    <a:pt x="7930" y="2417"/>
                  </a:lnTo>
                  <a:lnTo>
                    <a:pt x="7942" y="2417"/>
                  </a:lnTo>
                  <a:lnTo>
                    <a:pt x="10050" y="1238"/>
                  </a:lnTo>
                  <a:close/>
                  <a:moveTo>
                    <a:pt x="11383" y="4132"/>
                  </a:moveTo>
                  <a:lnTo>
                    <a:pt x="13717" y="4739"/>
                  </a:lnTo>
                  <a:lnTo>
                    <a:pt x="12443" y="6882"/>
                  </a:lnTo>
                  <a:lnTo>
                    <a:pt x="8526" y="6882"/>
                  </a:lnTo>
                  <a:lnTo>
                    <a:pt x="11383" y="4132"/>
                  </a:lnTo>
                  <a:close/>
                  <a:moveTo>
                    <a:pt x="3751" y="4215"/>
                  </a:moveTo>
                  <a:lnTo>
                    <a:pt x="6513" y="6894"/>
                  </a:lnTo>
                  <a:lnTo>
                    <a:pt x="2501" y="6894"/>
                  </a:lnTo>
                  <a:lnTo>
                    <a:pt x="1275" y="4858"/>
                  </a:lnTo>
                  <a:lnTo>
                    <a:pt x="3751" y="4215"/>
                  </a:lnTo>
                  <a:close/>
                  <a:moveTo>
                    <a:pt x="12550" y="7715"/>
                  </a:moveTo>
                  <a:lnTo>
                    <a:pt x="13764" y="9751"/>
                  </a:lnTo>
                  <a:lnTo>
                    <a:pt x="11300" y="10394"/>
                  </a:lnTo>
                  <a:lnTo>
                    <a:pt x="8526" y="7715"/>
                  </a:lnTo>
                  <a:close/>
                  <a:moveTo>
                    <a:pt x="6513" y="7715"/>
                  </a:moveTo>
                  <a:lnTo>
                    <a:pt x="3656" y="10466"/>
                  </a:lnTo>
                  <a:lnTo>
                    <a:pt x="1322" y="9859"/>
                  </a:lnTo>
                  <a:lnTo>
                    <a:pt x="2596" y="7715"/>
                  </a:lnTo>
                  <a:close/>
                  <a:moveTo>
                    <a:pt x="7942" y="8299"/>
                  </a:moveTo>
                  <a:lnTo>
                    <a:pt x="10788" y="11049"/>
                  </a:lnTo>
                  <a:lnTo>
                    <a:pt x="10169"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2"/>
                  </a:lnTo>
                  <a:lnTo>
                    <a:pt x="5120" y="465"/>
                  </a:lnTo>
                  <a:lnTo>
                    <a:pt x="4358" y="48"/>
                  </a:lnTo>
                  <a:lnTo>
                    <a:pt x="4132" y="869"/>
                  </a:lnTo>
                  <a:lnTo>
                    <a:pt x="3418" y="3453"/>
                  </a:lnTo>
                  <a:lnTo>
                    <a:pt x="846" y="4132"/>
                  </a:lnTo>
                  <a:lnTo>
                    <a:pt x="1" y="4346"/>
                  </a:lnTo>
                  <a:lnTo>
                    <a:pt x="429" y="5084"/>
                  </a:lnTo>
                  <a:lnTo>
                    <a:pt x="1810" y="7406"/>
                  </a:lnTo>
                  <a:lnTo>
                    <a:pt x="477" y="9644"/>
                  </a:lnTo>
                  <a:lnTo>
                    <a:pt x="48" y="10382"/>
                  </a:lnTo>
                  <a:lnTo>
                    <a:pt x="894" y="10597"/>
                  </a:lnTo>
                  <a:lnTo>
                    <a:pt x="3561" y="11299"/>
                  </a:lnTo>
                  <a:lnTo>
                    <a:pt x="4239" y="13799"/>
                  </a:lnTo>
                  <a:lnTo>
                    <a:pt x="4465" y="14621"/>
                  </a:lnTo>
                  <a:lnTo>
                    <a:pt x="5216" y="14204"/>
                  </a:lnTo>
                  <a:lnTo>
                    <a:pt x="7621" y="12859"/>
                  </a:lnTo>
                  <a:lnTo>
                    <a:pt x="9919" y="14157"/>
                  </a:lnTo>
                  <a:lnTo>
                    <a:pt x="10681" y="14573"/>
                  </a:lnTo>
                  <a:lnTo>
                    <a:pt x="10907" y="13752"/>
                  </a:lnTo>
                  <a:lnTo>
                    <a:pt x="11621" y="11168"/>
                  </a:lnTo>
                  <a:lnTo>
                    <a:pt x="14193" y="10501"/>
                  </a:lnTo>
                  <a:lnTo>
                    <a:pt x="15038" y="10275"/>
                  </a:lnTo>
                  <a:lnTo>
                    <a:pt x="14610" y="9549"/>
                  </a:lnTo>
                  <a:lnTo>
                    <a:pt x="13228" y="7227"/>
                  </a:lnTo>
                  <a:lnTo>
                    <a:pt x="14562" y="4977"/>
                  </a:lnTo>
                  <a:lnTo>
                    <a:pt x="15003" y="4251"/>
                  </a:lnTo>
                  <a:lnTo>
                    <a:pt x="14145" y="4024"/>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3"/>
            <p:cNvSpPr/>
            <p:nvPr/>
          </p:nvSpPr>
          <p:spPr>
            <a:xfrm>
              <a:off x="4001675" y="1942325"/>
              <a:ext cx="376275" cy="365550"/>
            </a:xfrm>
            <a:custGeom>
              <a:avLst/>
              <a:gdLst/>
              <a:ahLst/>
              <a:cxnLst/>
              <a:rect l="l" t="t" r="r" b="b"/>
              <a:pathLst>
                <a:path w="15051" h="14622" extrusionOk="0">
                  <a:moveTo>
                    <a:pt x="4882" y="1299"/>
                  </a:moveTo>
                  <a:lnTo>
                    <a:pt x="7097" y="2537"/>
                  </a:lnTo>
                  <a:lnTo>
                    <a:pt x="7097" y="6335"/>
                  </a:lnTo>
                  <a:lnTo>
                    <a:pt x="4251" y="3573"/>
                  </a:lnTo>
                  <a:lnTo>
                    <a:pt x="4882" y="1299"/>
                  </a:lnTo>
                  <a:close/>
                  <a:moveTo>
                    <a:pt x="10050" y="1251"/>
                  </a:moveTo>
                  <a:lnTo>
                    <a:pt x="10704" y="3656"/>
                  </a:lnTo>
                  <a:lnTo>
                    <a:pt x="7930" y="6335"/>
                  </a:lnTo>
                  <a:lnTo>
                    <a:pt x="7930" y="2430"/>
                  </a:lnTo>
                  <a:lnTo>
                    <a:pt x="7942" y="2430"/>
                  </a:lnTo>
                  <a:lnTo>
                    <a:pt x="10050" y="1251"/>
                  </a:lnTo>
                  <a:close/>
                  <a:moveTo>
                    <a:pt x="11383" y="4144"/>
                  </a:moveTo>
                  <a:lnTo>
                    <a:pt x="13717" y="4751"/>
                  </a:lnTo>
                  <a:lnTo>
                    <a:pt x="12443" y="6895"/>
                  </a:lnTo>
                  <a:lnTo>
                    <a:pt x="8526" y="6895"/>
                  </a:lnTo>
                  <a:lnTo>
                    <a:pt x="11383" y="4144"/>
                  </a:lnTo>
                  <a:close/>
                  <a:moveTo>
                    <a:pt x="3751" y="4228"/>
                  </a:moveTo>
                  <a:lnTo>
                    <a:pt x="6513" y="6906"/>
                  </a:lnTo>
                  <a:lnTo>
                    <a:pt x="2501" y="6906"/>
                  </a:lnTo>
                  <a:lnTo>
                    <a:pt x="1275" y="4870"/>
                  </a:lnTo>
                  <a:lnTo>
                    <a:pt x="3751" y="4228"/>
                  </a:lnTo>
                  <a:close/>
                  <a:moveTo>
                    <a:pt x="12562" y="7728"/>
                  </a:moveTo>
                  <a:lnTo>
                    <a:pt x="13764" y="9764"/>
                  </a:lnTo>
                  <a:lnTo>
                    <a:pt x="11312" y="10407"/>
                  </a:lnTo>
                  <a:lnTo>
                    <a:pt x="8537" y="7728"/>
                  </a:lnTo>
                  <a:close/>
                  <a:moveTo>
                    <a:pt x="6513" y="7728"/>
                  </a:moveTo>
                  <a:lnTo>
                    <a:pt x="3656" y="10478"/>
                  </a:lnTo>
                  <a:lnTo>
                    <a:pt x="1322" y="9871"/>
                  </a:lnTo>
                  <a:lnTo>
                    <a:pt x="2596" y="7728"/>
                  </a:lnTo>
                  <a:close/>
                  <a:moveTo>
                    <a:pt x="7942" y="8311"/>
                  </a:moveTo>
                  <a:lnTo>
                    <a:pt x="10788" y="11062"/>
                  </a:lnTo>
                  <a:lnTo>
                    <a:pt x="10169" y="13336"/>
                  </a:lnTo>
                  <a:lnTo>
                    <a:pt x="7942" y="12109"/>
                  </a:lnTo>
                  <a:lnTo>
                    <a:pt x="7942" y="8311"/>
                  </a:lnTo>
                  <a:close/>
                  <a:moveTo>
                    <a:pt x="7109" y="8311"/>
                  </a:moveTo>
                  <a:lnTo>
                    <a:pt x="7109" y="12205"/>
                  </a:lnTo>
                  <a:lnTo>
                    <a:pt x="7097" y="12205"/>
                  </a:lnTo>
                  <a:lnTo>
                    <a:pt x="5001" y="13383"/>
                  </a:lnTo>
                  <a:lnTo>
                    <a:pt x="4346" y="10990"/>
                  </a:lnTo>
                  <a:lnTo>
                    <a:pt x="7109" y="8311"/>
                  </a:lnTo>
                  <a:close/>
                  <a:moveTo>
                    <a:pt x="10585" y="1"/>
                  </a:moveTo>
                  <a:lnTo>
                    <a:pt x="9823" y="418"/>
                  </a:lnTo>
                  <a:lnTo>
                    <a:pt x="7430" y="1763"/>
                  </a:lnTo>
                  <a:lnTo>
                    <a:pt x="5120" y="465"/>
                  </a:lnTo>
                  <a:lnTo>
                    <a:pt x="4358" y="48"/>
                  </a:lnTo>
                  <a:lnTo>
                    <a:pt x="4132" y="870"/>
                  </a:lnTo>
                  <a:lnTo>
                    <a:pt x="3418" y="3454"/>
                  </a:lnTo>
                  <a:lnTo>
                    <a:pt x="846" y="4132"/>
                  </a:lnTo>
                  <a:lnTo>
                    <a:pt x="1" y="4347"/>
                  </a:lnTo>
                  <a:lnTo>
                    <a:pt x="429" y="5085"/>
                  </a:lnTo>
                  <a:lnTo>
                    <a:pt x="1810" y="7406"/>
                  </a:lnTo>
                  <a:lnTo>
                    <a:pt x="477" y="9645"/>
                  </a:lnTo>
                  <a:lnTo>
                    <a:pt x="48" y="10383"/>
                  </a:lnTo>
                  <a:lnTo>
                    <a:pt x="894" y="10597"/>
                  </a:lnTo>
                  <a:lnTo>
                    <a:pt x="3561" y="11300"/>
                  </a:lnTo>
                  <a:lnTo>
                    <a:pt x="4239" y="13800"/>
                  </a:lnTo>
                  <a:lnTo>
                    <a:pt x="4465" y="14622"/>
                  </a:lnTo>
                  <a:lnTo>
                    <a:pt x="5227" y="14205"/>
                  </a:lnTo>
                  <a:lnTo>
                    <a:pt x="7621" y="12860"/>
                  </a:lnTo>
                  <a:lnTo>
                    <a:pt x="9930" y="14157"/>
                  </a:lnTo>
                  <a:lnTo>
                    <a:pt x="10681" y="14574"/>
                  </a:lnTo>
                  <a:lnTo>
                    <a:pt x="10907" y="13753"/>
                  </a:lnTo>
                  <a:lnTo>
                    <a:pt x="11621" y="11169"/>
                  </a:lnTo>
                  <a:lnTo>
                    <a:pt x="14193" y="10502"/>
                  </a:lnTo>
                  <a:lnTo>
                    <a:pt x="15050" y="10276"/>
                  </a:lnTo>
                  <a:lnTo>
                    <a:pt x="14610" y="9550"/>
                  </a:lnTo>
                  <a:lnTo>
                    <a:pt x="13228" y="7228"/>
                  </a:lnTo>
                  <a:lnTo>
                    <a:pt x="14574" y="4978"/>
                  </a:lnTo>
                  <a:lnTo>
                    <a:pt x="15003" y="4251"/>
                  </a:lnTo>
                  <a:lnTo>
                    <a:pt x="14157" y="4025"/>
                  </a:lnTo>
                  <a:lnTo>
                    <a:pt x="11490" y="3323"/>
                  </a:lnTo>
                  <a:lnTo>
                    <a:pt x="10800"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3"/>
            <p:cNvSpPr/>
            <p:nvPr/>
          </p:nvSpPr>
          <p:spPr>
            <a:xfrm>
              <a:off x="4001675"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50" y="1238"/>
                  </a:moveTo>
                  <a:lnTo>
                    <a:pt x="10704" y="3632"/>
                  </a:lnTo>
                  <a:lnTo>
                    <a:pt x="7930" y="6311"/>
                  </a:lnTo>
                  <a:lnTo>
                    <a:pt x="7930" y="2405"/>
                  </a:lnTo>
                  <a:lnTo>
                    <a:pt x="7942" y="2405"/>
                  </a:lnTo>
                  <a:lnTo>
                    <a:pt x="10050" y="123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50" y="7704"/>
                  </a:moveTo>
                  <a:lnTo>
                    <a:pt x="13764" y="9751"/>
                  </a:lnTo>
                  <a:lnTo>
                    <a:pt x="11300" y="10382"/>
                  </a:lnTo>
                  <a:lnTo>
                    <a:pt x="8526" y="7704"/>
                  </a:lnTo>
                  <a:close/>
                  <a:moveTo>
                    <a:pt x="6513" y="7704"/>
                  </a:moveTo>
                  <a:lnTo>
                    <a:pt x="3680" y="10466"/>
                  </a:lnTo>
                  <a:lnTo>
                    <a:pt x="1334" y="9847"/>
                  </a:lnTo>
                  <a:lnTo>
                    <a:pt x="2608"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73" y="0"/>
                  </a:moveTo>
                  <a:lnTo>
                    <a:pt x="9823" y="417"/>
                  </a:lnTo>
                  <a:lnTo>
                    <a:pt x="7418" y="1750"/>
                  </a:lnTo>
                  <a:lnTo>
                    <a:pt x="5120" y="465"/>
                  </a:lnTo>
                  <a:lnTo>
                    <a:pt x="4358" y="48"/>
                  </a:lnTo>
                  <a:lnTo>
                    <a:pt x="4132" y="857"/>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5" y="14609"/>
                  </a:lnTo>
                  <a:lnTo>
                    <a:pt x="5216" y="14192"/>
                  </a:lnTo>
                  <a:lnTo>
                    <a:pt x="7621" y="12859"/>
                  </a:lnTo>
                  <a:lnTo>
                    <a:pt x="9919" y="14157"/>
                  </a:lnTo>
                  <a:lnTo>
                    <a:pt x="10681" y="14573"/>
                  </a:lnTo>
                  <a:lnTo>
                    <a:pt x="10907" y="13752"/>
                  </a:lnTo>
                  <a:lnTo>
                    <a:pt x="11621" y="11156"/>
                  </a:lnTo>
                  <a:lnTo>
                    <a:pt x="14193" y="10490"/>
                  </a:lnTo>
                  <a:lnTo>
                    <a:pt x="15038" y="10263"/>
                  </a:lnTo>
                  <a:lnTo>
                    <a:pt x="14610" y="9537"/>
                  </a:lnTo>
                  <a:lnTo>
                    <a:pt x="13228" y="7215"/>
                  </a:lnTo>
                  <a:lnTo>
                    <a:pt x="14562" y="4965"/>
                  </a:lnTo>
                  <a:lnTo>
                    <a:pt x="15003" y="4239"/>
                  </a:lnTo>
                  <a:lnTo>
                    <a:pt x="14145" y="4013"/>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3"/>
            <p:cNvSpPr/>
            <p:nvPr/>
          </p:nvSpPr>
          <p:spPr>
            <a:xfrm>
              <a:off x="3622475" y="4134575"/>
              <a:ext cx="376250" cy="365525"/>
            </a:xfrm>
            <a:custGeom>
              <a:avLst/>
              <a:gdLst/>
              <a:ahLst/>
              <a:cxnLst/>
              <a:rect l="l" t="t" r="r" b="b"/>
              <a:pathLst>
                <a:path w="15050" h="14621" extrusionOk="0">
                  <a:moveTo>
                    <a:pt x="4882" y="1286"/>
                  </a:moveTo>
                  <a:lnTo>
                    <a:pt x="7096" y="2512"/>
                  </a:lnTo>
                  <a:lnTo>
                    <a:pt x="7096" y="6310"/>
                  </a:lnTo>
                  <a:lnTo>
                    <a:pt x="4263" y="3560"/>
                  </a:lnTo>
                  <a:lnTo>
                    <a:pt x="4882" y="1286"/>
                  </a:lnTo>
                  <a:close/>
                  <a:moveTo>
                    <a:pt x="10049" y="1238"/>
                  </a:moveTo>
                  <a:lnTo>
                    <a:pt x="10704" y="3632"/>
                  </a:lnTo>
                  <a:lnTo>
                    <a:pt x="7930" y="6310"/>
                  </a:lnTo>
                  <a:lnTo>
                    <a:pt x="7930" y="2417"/>
                  </a:lnTo>
                  <a:lnTo>
                    <a:pt x="7953" y="2417"/>
                  </a:lnTo>
                  <a:lnTo>
                    <a:pt x="10049" y="1238"/>
                  </a:lnTo>
                  <a:close/>
                  <a:moveTo>
                    <a:pt x="11382" y="4132"/>
                  </a:moveTo>
                  <a:lnTo>
                    <a:pt x="13728" y="4739"/>
                  </a:lnTo>
                  <a:lnTo>
                    <a:pt x="12442" y="6882"/>
                  </a:lnTo>
                  <a:lnTo>
                    <a:pt x="8549" y="6882"/>
                  </a:lnTo>
                  <a:lnTo>
                    <a:pt x="11382" y="4132"/>
                  </a:lnTo>
                  <a:close/>
                  <a:moveTo>
                    <a:pt x="3751" y="4215"/>
                  </a:moveTo>
                  <a:lnTo>
                    <a:pt x="6525" y="6894"/>
                  </a:lnTo>
                  <a:lnTo>
                    <a:pt x="2500" y="6894"/>
                  </a:lnTo>
                  <a:lnTo>
                    <a:pt x="1286" y="4858"/>
                  </a:lnTo>
                  <a:lnTo>
                    <a:pt x="3751" y="4215"/>
                  </a:lnTo>
                  <a:close/>
                  <a:moveTo>
                    <a:pt x="12561" y="7715"/>
                  </a:moveTo>
                  <a:lnTo>
                    <a:pt x="13788" y="9751"/>
                  </a:lnTo>
                  <a:lnTo>
                    <a:pt x="11311" y="10394"/>
                  </a:lnTo>
                  <a:lnTo>
                    <a:pt x="8549" y="7715"/>
                  </a:lnTo>
                  <a:close/>
                  <a:moveTo>
                    <a:pt x="6525" y="7715"/>
                  </a:moveTo>
                  <a:lnTo>
                    <a:pt x="3667" y="10466"/>
                  </a:lnTo>
                  <a:lnTo>
                    <a:pt x="1322" y="9859"/>
                  </a:lnTo>
                  <a:lnTo>
                    <a:pt x="2608" y="7715"/>
                  </a:lnTo>
                  <a:close/>
                  <a:moveTo>
                    <a:pt x="7953" y="8299"/>
                  </a:moveTo>
                  <a:lnTo>
                    <a:pt x="10787" y="11049"/>
                  </a:lnTo>
                  <a:lnTo>
                    <a:pt x="10168" y="13323"/>
                  </a:lnTo>
                  <a:lnTo>
                    <a:pt x="7953" y="12085"/>
                  </a:lnTo>
                  <a:lnTo>
                    <a:pt x="7953"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2"/>
                  </a:lnTo>
                  <a:lnTo>
                    <a:pt x="5120" y="465"/>
                  </a:lnTo>
                  <a:lnTo>
                    <a:pt x="4358" y="48"/>
                  </a:lnTo>
                  <a:lnTo>
                    <a:pt x="4143" y="869"/>
                  </a:lnTo>
                  <a:lnTo>
                    <a:pt x="3429" y="3453"/>
                  </a:lnTo>
                  <a:lnTo>
                    <a:pt x="845" y="4132"/>
                  </a:lnTo>
                  <a:lnTo>
                    <a:pt x="0" y="4346"/>
                  </a:lnTo>
                  <a:lnTo>
                    <a:pt x="429" y="5084"/>
                  </a:lnTo>
                  <a:lnTo>
                    <a:pt x="1822" y="7406"/>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204" y="10501"/>
                  </a:lnTo>
                  <a:lnTo>
                    <a:pt x="15050" y="10275"/>
                  </a:lnTo>
                  <a:lnTo>
                    <a:pt x="14621" y="9549"/>
                  </a:lnTo>
                  <a:lnTo>
                    <a:pt x="13228" y="7227"/>
                  </a:lnTo>
                  <a:lnTo>
                    <a:pt x="14573"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3"/>
            <p:cNvSpPr/>
            <p:nvPr/>
          </p:nvSpPr>
          <p:spPr>
            <a:xfrm>
              <a:off x="3622475" y="3038600"/>
              <a:ext cx="376250" cy="365250"/>
            </a:xfrm>
            <a:custGeom>
              <a:avLst/>
              <a:gdLst/>
              <a:ahLst/>
              <a:cxnLst/>
              <a:rect l="l" t="t" r="r" b="b"/>
              <a:pathLst>
                <a:path w="15050" h="14610" extrusionOk="0">
                  <a:moveTo>
                    <a:pt x="10049" y="1239"/>
                  </a:moveTo>
                  <a:lnTo>
                    <a:pt x="10704" y="3632"/>
                  </a:lnTo>
                  <a:lnTo>
                    <a:pt x="7930" y="6311"/>
                  </a:lnTo>
                  <a:lnTo>
                    <a:pt x="7930" y="2405"/>
                  </a:lnTo>
                  <a:lnTo>
                    <a:pt x="7953" y="2405"/>
                  </a:lnTo>
                  <a:lnTo>
                    <a:pt x="10049" y="1239"/>
                  </a:lnTo>
                  <a:close/>
                  <a:moveTo>
                    <a:pt x="4894" y="1274"/>
                  </a:moveTo>
                  <a:lnTo>
                    <a:pt x="7120" y="2513"/>
                  </a:lnTo>
                  <a:lnTo>
                    <a:pt x="7120" y="6323"/>
                  </a:lnTo>
                  <a:lnTo>
                    <a:pt x="4274" y="3560"/>
                  </a:lnTo>
                  <a:lnTo>
                    <a:pt x="4894" y="1274"/>
                  </a:lnTo>
                  <a:close/>
                  <a:moveTo>
                    <a:pt x="3751" y="4215"/>
                  </a:moveTo>
                  <a:lnTo>
                    <a:pt x="6525" y="6894"/>
                  </a:lnTo>
                  <a:lnTo>
                    <a:pt x="2500" y="6894"/>
                  </a:lnTo>
                  <a:lnTo>
                    <a:pt x="1286" y="4846"/>
                  </a:lnTo>
                  <a:lnTo>
                    <a:pt x="3751" y="4215"/>
                  </a:lnTo>
                  <a:close/>
                  <a:moveTo>
                    <a:pt x="11382" y="4132"/>
                  </a:moveTo>
                  <a:lnTo>
                    <a:pt x="13728" y="4751"/>
                  </a:lnTo>
                  <a:lnTo>
                    <a:pt x="12442" y="6894"/>
                  </a:lnTo>
                  <a:lnTo>
                    <a:pt x="8549" y="6894"/>
                  </a:lnTo>
                  <a:lnTo>
                    <a:pt x="11382" y="4132"/>
                  </a:lnTo>
                  <a:close/>
                  <a:moveTo>
                    <a:pt x="12561" y="7704"/>
                  </a:moveTo>
                  <a:lnTo>
                    <a:pt x="13788" y="9752"/>
                  </a:lnTo>
                  <a:lnTo>
                    <a:pt x="11311" y="10383"/>
                  </a:lnTo>
                  <a:lnTo>
                    <a:pt x="8549" y="7704"/>
                  </a:lnTo>
                  <a:close/>
                  <a:moveTo>
                    <a:pt x="6537" y="7704"/>
                  </a:moveTo>
                  <a:lnTo>
                    <a:pt x="3679" y="10478"/>
                  </a:lnTo>
                  <a:lnTo>
                    <a:pt x="1334" y="9871"/>
                  </a:lnTo>
                  <a:lnTo>
                    <a:pt x="2619" y="7704"/>
                  </a:lnTo>
                  <a:close/>
                  <a:moveTo>
                    <a:pt x="7953" y="8287"/>
                  </a:moveTo>
                  <a:lnTo>
                    <a:pt x="10787" y="11038"/>
                  </a:lnTo>
                  <a:lnTo>
                    <a:pt x="10168" y="13324"/>
                  </a:lnTo>
                  <a:lnTo>
                    <a:pt x="7953" y="12085"/>
                  </a:lnTo>
                  <a:lnTo>
                    <a:pt x="7953" y="8287"/>
                  </a:lnTo>
                  <a:close/>
                  <a:moveTo>
                    <a:pt x="7132" y="8287"/>
                  </a:moveTo>
                  <a:lnTo>
                    <a:pt x="7132" y="12192"/>
                  </a:lnTo>
                  <a:lnTo>
                    <a:pt x="7120" y="12192"/>
                  </a:lnTo>
                  <a:lnTo>
                    <a:pt x="5013" y="13359"/>
                  </a:lnTo>
                  <a:lnTo>
                    <a:pt x="4358" y="10966"/>
                  </a:lnTo>
                  <a:lnTo>
                    <a:pt x="7132" y="8287"/>
                  </a:lnTo>
                  <a:close/>
                  <a:moveTo>
                    <a:pt x="10585" y="0"/>
                  </a:moveTo>
                  <a:lnTo>
                    <a:pt x="9823" y="417"/>
                  </a:lnTo>
                  <a:lnTo>
                    <a:pt x="7430" y="1751"/>
                  </a:lnTo>
                  <a:lnTo>
                    <a:pt x="5120" y="453"/>
                  </a:lnTo>
                  <a:lnTo>
                    <a:pt x="4358" y="48"/>
                  </a:lnTo>
                  <a:lnTo>
                    <a:pt x="4132" y="858"/>
                  </a:lnTo>
                  <a:lnTo>
                    <a:pt x="3417" y="3453"/>
                  </a:lnTo>
                  <a:lnTo>
                    <a:pt x="845" y="4120"/>
                  </a:lnTo>
                  <a:lnTo>
                    <a:pt x="0" y="4346"/>
                  </a:lnTo>
                  <a:lnTo>
                    <a:pt x="429" y="5072"/>
                  </a:lnTo>
                  <a:lnTo>
                    <a:pt x="1810"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6" y="13752"/>
                  </a:lnTo>
                  <a:lnTo>
                    <a:pt x="11621" y="11157"/>
                  </a:lnTo>
                  <a:lnTo>
                    <a:pt x="14192" y="10490"/>
                  </a:lnTo>
                  <a:lnTo>
                    <a:pt x="15050" y="10264"/>
                  </a:lnTo>
                  <a:lnTo>
                    <a:pt x="14621" y="9537"/>
                  </a:lnTo>
                  <a:lnTo>
                    <a:pt x="13228" y="7216"/>
                  </a:lnTo>
                  <a:lnTo>
                    <a:pt x="14573"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3"/>
            <p:cNvSpPr/>
            <p:nvPr/>
          </p:nvSpPr>
          <p:spPr>
            <a:xfrm>
              <a:off x="3622475" y="1942325"/>
              <a:ext cx="376250" cy="365550"/>
            </a:xfrm>
            <a:custGeom>
              <a:avLst/>
              <a:gdLst/>
              <a:ahLst/>
              <a:cxnLst/>
              <a:rect l="l" t="t" r="r" b="b"/>
              <a:pathLst>
                <a:path w="15050" h="14622" extrusionOk="0">
                  <a:moveTo>
                    <a:pt x="4882" y="1299"/>
                  </a:moveTo>
                  <a:lnTo>
                    <a:pt x="7096" y="2537"/>
                  </a:lnTo>
                  <a:lnTo>
                    <a:pt x="7096" y="6335"/>
                  </a:lnTo>
                  <a:lnTo>
                    <a:pt x="4263" y="3573"/>
                  </a:lnTo>
                  <a:lnTo>
                    <a:pt x="4882" y="1299"/>
                  </a:lnTo>
                  <a:close/>
                  <a:moveTo>
                    <a:pt x="10049" y="1251"/>
                  </a:moveTo>
                  <a:lnTo>
                    <a:pt x="10704" y="3656"/>
                  </a:lnTo>
                  <a:lnTo>
                    <a:pt x="7953" y="6335"/>
                  </a:lnTo>
                  <a:lnTo>
                    <a:pt x="7953" y="2430"/>
                  </a:lnTo>
                  <a:lnTo>
                    <a:pt x="10049" y="1251"/>
                  </a:lnTo>
                  <a:close/>
                  <a:moveTo>
                    <a:pt x="11382" y="4144"/>
                  </a:moveTo>
                  <a:lnTo>
                    <a:pt x="13728" y="4751"/>
                  </a:lnTo>
                  <a:lnTo>
                    <a:pt x="12442" y="6895"/>
                  </a:lnTo>
                  <a:lnTo>
                    <a:pt x="8549" y="6895"/>
                  </a:lnTo>
                  <a:lnTo>
                    <a:pt x="11382" y="4144"/>
                  </a:lnTo>
                  <a:close/>
                  <a:moveTo>
                    <a:pt x="3751" y="4228"/>
                  </a:moveTo>
                  <a:lnTo>
                    <a:pt x="6525" y="6906"/>
                  </a:lnTo>
                  <a:lnTo>
                    <a:pt x="2500" y="6906"/>
                  </a:lnTo>
                  <a:lnTo>
                    <a:pt x="1286" y="4870"/>
                  </a:lnTo>
                  <a:lnTo>
                    <a:pt x="3751" y="4228"/>
                  </a:lnTo>
                  <a:close/>
                  <a:moveTo>
                    <a:pt x="12561" y="7728"/>
                  </a:moveTo>
                  <a:lnTo>
                    <a:pt x="13788" y="9764"/>
                  </a:lnTo>
                  <a:lnTo>
                    <a:pt x="11311" y="10407"/>
                  </a:lnTo>
                  <a:lnTo>
                    <a:pt x="8549" y="7728"/>
                  </a:lnTo>
                  <a:close/>
                  <a:moveTo>
                    <a:pt x="6525" y="7728"/>
                  </a:moveTo>
                  <a:lnTo>
                    <a:pt x="3667" y="10478"/>
                  </a:lnTo>
                  <a:lnTo>
                    <a:pt x="1322" y="9871"/>
                  </a:lnTo>
                  <a:lnTo>
                    <a:pt x="2608" y="7728"/>
                  </a:lnTo>
                  <a:close/>
                  <a:moveTo>
                    <a:pt x="7953" y="8311"/>
                  </a:moveTo>
                  <a:lnTo>
                    <a:pt x="10787" y="11062"/>
                  </a:lnTo>
                  <a:lnTo>
                    <a:pt x="10168" y="13336"/>
                  </a:lnTo>
                  <a:lnTo>
                    <a:pt x="7953" y="12109"/>
                  </a:lnTo>
                  <a:lnTo>
                    <a:pt x="7953" y="8311"/>
                  </a:lnTo>
                  <a:close/>
                  <a:moveTo>
                    <a:pt x="7120" y="8311"/>
                  </a:moveTo>
                  <a:lnTo>
                    <a:pt x="7120" y="12205"/>
                  </a:lnTo>
                  <a:lnTo>
                    <a:pt x="7096" y="12205"/>
                  </a:lnTo>
                  <a:lnTo>
                    <a:pt x="5001" y="13383"/>
                  </a:lnTo>
                  <a:lnTo>
                    <a:pt x="4346" y="10990"/>
                  </a:lnTo>
                  <a:lnTo>
                    <a:pt x="7120" y="8311"/>
                  </a:lnTo>
                  <a:close/>
                  <a:moveTo>
                    <a:pt x="10585" y="1"/>
                  </a:moveTo>
                  <a:lnTo>
                    <a:pt x="9823" y="418"/>
                  </a:lnTo>
                  <a:lnTo>
                    <a:pt x="7430" y="1763"/>
                  </a:lnTo>
                  <a:lnTo>
                    <a:pt x="5120" y="465"/>
                  </a:lnTo>
                  <a:lnTo>
                    <a:pt x="4358" y="48"/>
                  </a:lnTo>
                  <a:lnTo>
                    <a:pt x="4132" y="870"/>
                  </a:lnTo>
                  <a:lnTo>
                    <a:pt x="3417" y="3454"/>
                  </a:lnTo>
                  <a:lnTo>
                    <a:pt x="845" y="4132"/>
                  </a:lnTo>
                  <a:lnTo>
                    <a:pt x="0" y="4347"/>
                  </a:lnTo>
                  <a:lnTo>
                    <a:pt x="429" y="5085"/>
                  </a:lnTo>
                  <a:lnTo>
                    <a:pt x="1810"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06" y="13753"/>
                  </a:lnTo>
                  <a:lnTo>
                    <a:pt x="11621" y="11169"/>
                  </a:lnTo>
                  <a:lnTo>
                    <a:pt x="14192" y="10502"/>
                  </a:lnTo>
                  <a:lnTo>
                    <a:pt x="15050" y="10276"/>
                  </a:lnTo>
                  <a:lnTo>
                    <a:pt x="14621" y="9550"/>
                  </a:lnTo>
                  <a:lnTo>
                    <a:pt x="13228" y="7228"/>
                  </a:lnTo>
                  <a:lnTo>
                    <a:pt x="14573" y="4978"/>
                  </a:lnTo>
                  <a:lnTo>
                    <a:pt x="15002" y="4251"/>
                  </a:lnTo>
                  <a:lnTo>
                    <a:pt x="14157" y="4025"/>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3"/>
            <p:cNvSpPr/>
            <p:nvPr/>
          </p:nvSpPr>
          <p:spPr>
            <a:xfrm>
              <a:off x="3622475" y="1577100"/>
              <a:ext cx="376250" cy="365250"/>
            </a:xfrm>
            <a:custGeom>
              <a:avLst/>
              <a:gdLst/>
              <a:ahLst/>
              <a:cxnLst/>
              <a:rect l="l" t="t" r="r" b="b"/>
              <a:pathLst>
                <a:path w="15050" h="14610" extrusionOk="0">
                  <a:moveTo>
                    <a:pt x="4882" y="1299"/>
                  </a:moveTo>
                  <a:lnTo>
                    <a:pt x="7096" y="2525"/>
                  </a:lnTo>
                  <a:lnTo>
                    <a:pt x="7096" y="6323"/>
                  </a:lnTo>
                  <a:lnTo>
                    <a:pt x="4263" y="3573"/>
                  </a:lnTo>
                  <a:lnTo>
                    <a:pt x="4882" y="1299"/>
                  </a:lnTo>
                  <a:close/>
                  <a:moveTo>
                    <a:pt x="10049" y="1251"/>
                  </a:moveTo>
                  <a:lnTo>
                    <a:pt x="10704" y="3644"/>
                  </a:lnTo>
                  <a:lnTo>
                    <a:pt x="7930" y="6323"/>
                  </a:lnTo>
                  <a:lnTo>
                    <a:pt x="7930" y="2430"/>
                  </a:lnTo>
                  <a:lnTo>
                    <a:pt x="7953" y="2430"/>
                  </a:lnTo>
                  <a:lnTo>
                    <a:pt x="10049" y="1251"/>
                  </a:lnTo>
                  <a:close/>
                  <a:moveTo>
                    <a:pt x="3751" y="4228"/>
                  </a:moveTo>
                  <a:lnTo>
                    <a:pt x="6525" y="6906"/>
                  </a:lnTo>
                  <a:lnTo>
                    <a:pt x="2500" y="6906"/>
                  </a:lnTo>
                  <a:lnTo>
                    <a:pt x="1286" y="4871"/>
                  </a:lnTo>
                  <a:lnTo>
                    <a:pt x="3751" y="4228"/>
                  </a:lnTo>
                  <a:close/>
                  <a:moveTo>
                    <a:pt x="11382" y="4156"/>
                  </a:moveTo>
                  <a:lnTo>
                    <a:pt x="13728" y="4763"/>
                  </a:lnTo>
                  <a:lnTo>
                    <a:pt x="12442" y="6906"/>
                  </a:lnTo>
                  <a:lnTo>
                    <a:pt x="8549" y="6906"/>
                  </a:lnTo>
                  <a:lnTo>
                    <a:pt x="11382" y="4156"/>
                  </a:lnTo>
                  <a:close/>
                  <a:moveTo>
                    <a:pt x="12561" y="7728"/>
                  </a:moveTo>
                  <a:lnTo>
                    <a:pt x="13764" y="9764"/>
                  </a:lnTo>
                  <a:lnTo>
                    <a:pt x="11311" y="10407"/>
                  </a:lnTo>
                  <a:lnTo>
                    <a:pt x="8549" y="7728"/>
                  </a:lnTo>
                  <a:close/>
                  <a:moveTo>
                    <a:pt x="6525" y="7704"/>
                  </a:moveTo>
                  <a:lnTo>
                    <a:pt x="3667" y="10478"/>
                  </a:lnTo>
                  <a:lnTo>
                    <a:pt x="1322" y="9859"/>
                  </a:lnTo>
                  <a:lnTo>
                    <a:pt x="2608" y="7704"/>
                  </a:lnTo>
                  <a:close/>
                  <a:moveTo>
                    <a:pt x="7953" y="8300"/>
                  </a:moveTo>
                  <a:lnTo>
                    <a:pt x="10787" y="11050"/>
                  </a:lnTo>
                  <a:lnTo>
                    <a:pt x="10168" y="13336"/>
                  </a:lnTo>
                  <a:lnTo>
                    <a:pt x="7953" y="12098"/>
                  </a:lnTo>
                  <a:lnTo>
                    <a:pt x="7953" y="8300"/>
                  </a:lnTo>
                  <a:close/>
                  <a:moveTo>
                    <a:pt x="7120" y="8300"/>
                  </a:moveTo>
                  <a:lnTo>
                    <a:pt x="7120" y="12205"/>
                  </a:lnTo>
                  <a:lnTo>
                    <a:pt x="7096" y="12205"/>
                  </a:lnTo>
                  <a:lnTo>
                    <a:pt x="5001" y="13383"/>
                  </a:lnTo>
                  <a:lnTo>
                    <a:pt x="4346" y="10978"/>
                  </a:lnTo>
                  <a:lnTo>
                    <a:pt x="7120" y="8300"/>
                  </a:lnTo>
                  <a:close/>
                  <a:moveTo>
                    <a:pt x="10585" y="1"/>
                  </a:moveTo>
                  <a:lnTo>
                    <a:pt x="9823" y="418"/>
                  </a:lnTo>
                  <a:lnTo>
                    <a:pt x="7430" y="1751"/>
                  </a:lnTo>
                  <a:lnTo>
                    <a:pt x="5120" y="465"/>
                  </a:lnTo>
                  <a:lnTo>
                    <a:pt x="4358" y="49"/>
                  </a:lnTo>
                  <a:lnTo>
                    <a:pt x="4132" y="858"/>
                  </a:lnTo>
                  <a:lnTo>
                    <a:pt x="3417" y="3454"/>
                  </a:lnTo>
                  <a:lnTo>
                    <a:pt x="845" y="4120"/>
                  </a:lnTo>
                  <a:lnTo>
                    <a:pt x="0" y="4347"/>
                  </a:lnTo>
                  <a:lnTo>
                    <a:pt x="429" y="5073"/>
                  </a:lnTo>
                  <a:lnTo>
                    <a:pt x="1810" y="7395"/>
                  </a:lnTo>
                  <a:lnTo>
                    <a:pt x="476"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06" y="13753"/>
                  </a:lnTo>
                  <a:lnTo>
                    <a:pt x="11621" y="11157"/>
                  </a:lnTo>
                  <a:lnTo>
                    <a:pt x="14192" y="10490"/>
                  </a:lnTo>
                  <a:lnTo>
                    <a:pt x="15050" y="10264"/>
                  </a:lnTo>
                  <a:lnTo>
                    <a:pt x="14621" y="9538"/>
                  </a:lnTo>
                  <a:lnTo>
                    <a:pt x="13228" y="7216"/>
                  </a:lnTo>
                  <a:lnTo>
                    <a:pt x="14573" y="4966"/>
                  </a:lnTo>
                  <a:lnTo>
                    <a:pt x="15002" y="4239"/>
                  </a:lnTo>
                  <a:lnTo>
                    <a:pt x="14157" y="4013"/>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3"/>
            <p:cNvSpPr/>
            <p:nvPr/>
          </p:nvSpPr>
          <p:spPr>
            <a:xfrm>
              <a:off x="4759800" y="3769350"/>
              <a:ext cx="376275" cy="365250"/>
            </a:xfrm>
            <a:custGeom>
              <a:avLst/>
              <a:gdLst/>
              <a:ahLst/>
              <a:cxnLst/>
              <a:rect l="l" t="t" r="r" b="b"/>
              <a:pathLst>
                <a:path w="15051" h="14610" extrusionOk="0">
                  <a:moveTo>
                    <a:pt x="4882" y="1274"/>
                  </a:moveTo>
                  <a:lnTo>
                    <a:pt x="7109" y="2512"/>
                  </a:lnTo>
                  <a:lnTo>
                    <a:pt x="7109" y="6311"/>
                  </a:lnTo>
                  <a:lnTo>
                    <a:pt x="4263" y="3560"/>
                  </a:lnTo>
                  <a:lnTo>
                    <a:pt x="4882" y="1274"/>
                  </a:lnTo>
                  <a:close/>
                  <a:moveTo>
                    <a:pt x="10050" y="1238"/>
                  </a:moveTo>
                  <a:lnTo>
                    <a:pt x="10705" y="3632"/>
                  </a:lnTo>
                  <a:lnTo>
                    <a:pt x="7942" y="6311"/>
                  </a:lnTo>
                  <a:lnTo>
                    <a:pt x="7942" y="2405"/>
                  </a:lnTo>
                  <a:lnTo>
                    <a:pt x="7954" y="2405"/>
                  </a:lnTo>
                  <a:lnTo>
                    <a:pt x="10050" y="1238"/>
                  </a:lnTo>
                  <a:close/>
                  <a:moveTo>
                    <a:pt x="3751" y="4215"/>
                  </a:moveTo>
                  <a:lnTo>
                    <a:pt x="6525" y="6894"/>
                  </a:lnTo>
                  <a:lnTo>
                    <a:pt x="2501" y="6894"/>
                  </a:lnTo>
                  <a:lnTo>
                    <a:pt x="1299" y="4846"/>
                  </a:lnTo>
                  <a:lnTo>
                    <a:pt x="3751" y="4215"/>
                  </a:lnTo>
                  <a:close/>
                  <a:moveTo>
                    <a:pt x="11395" y="4132"/>
                  </a:moveTo>
                  <a:lnTo>
                    <a:pt x="13729" y="4751"/>
                  </a:lnTo>
                  <a:lnTo>
                    <a:pt x="12443" y="6894"/>
                  </a:lnTo>
                  <a:lnTo>
                    <a:pt x="8538" y="6894"/>
                  </a:lnTo>
                  <a:lnTo>
                    <a:pt x="11395" y="4132"/>
                  </a:lnTo>
                  <a:close/>
                  <a:moveTo>
                    <a:pt x="12550" y="7704"/>
                  </a:moveTo>
                  <a:lnTo>
                    <a:pt x="13776" y="9751"/>
                  </a:lnTo>
                  <a:lnTo>
                    <a:pt x="11300" y="10382"/>
                  </a:lnTo>
                  <a:lnTo>
                    <a:pt x="8538" y="7704"/>
                  </a:lnTo>
                  <a:close/>
                  <a:moveTo>
                    <a:pt x="6525"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1"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58" y="4120"/>
                  </a:lnTo>
                  <a:lnTo>
                    <a:pt x="1" y="4346"/>
                  </a:lnTo>
                  <a:lnTo>
                    <a:pt x="441" y="5072"/>
                  </a:lnTo>
                  <a:lnTo>
                    <a:pt x="1823" y="7394"/>
                  </a:lnTo>
                  <a:lnTo>
                    <a:pt x="477" y="9644"/>
                  </a:lnTo>
                  <a:lnTo>
                    <a:pt x="48"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21" y="11156"/>
                  </a:lnTo>
                  <a:lnTo>
                    <a:pt x="14205" y="10490"/>
                  </a:lnTo>
                  <a:lnTo>
                    <a:pt x="15050" y="10263"/>
                  </a:lnTo>
                  <a:lnTo>
                    <a:pt x="14622" y="9537"/>
                  </a:lnTo>
                  <a:lnTo>
                    <a:pt x="13229" y="7215"/>
                  </a:lnTo>
                  <a:lnTo>
                    <a:pt x="14574" y="4965"/>
                  </a:lnTo>
                  <a:lnTo>
                    <a:pt x="15003" y="4239"/>
                  </a:lnTo>
                  <a:lnTo>
                    <a:pt x="14157" y="4013"/>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3"/>
            <p:cNvSpPr/>
            <p:nvPr/>
          </p:nvSpPr>
          <p:spPr>
            <a:xfrm>
              <a:off x="3622475" y="3769350"/>
              <a:ext cx="376250" cy="365250"/>
            </a:xfrm>
            <a:custGeom>
              <a:avLst/>
              <a:gdLst/>
              <a:ahLst/>
              <a:cxnLst/>
              <a:rect l="l" t="t" r="r" b="b"/>
              <a:pathLst>
                <a:path w="15050" h="14610" extrusionOk="0">
                  <a:moveTo>
                    <a:pt x="4882" y="1274"/>
                  </a:moveTo>
                  <a:lnTo>
                    <a:pt x="7096" y="2512"/>
                  </a:lnTo>
                  <a:lnTo>
                    <a:pt x="7096" y="6311"/>
                  </a:lnTo>
                  <a:lnTo>
                    <a:pt x="4263" y="3560"/>
                  </a:lnTo>
                  <a:lnTo>
                    <a:pt x="4882" y="1274"/>
                  </a:lnTo>
                  <a:close/>
                  <a:moveTo>
                    <a:pt x="10049" y="1238"/>
                  </a:moveTo>
                  <a:lnTo>
                    <a:pt x="10704" y="3632"/>
                  </a:lnTo>
                  <a:lnTo>
                    <a:pt x="7930" y="6311"/>
                  </a:lnTo>
                  <a:lnTo>
                    <a:pt x="7930" y="2405"/>
                  </a:lnTo>
                  <a:lnTo>
                    <a:pt x="7953" y="2405"/>
                  </a:lnTo>
                  <a:lnTo>
                    <a:pt x="10049" y="1238"/>
                  </a:lnTo>
                  <a:close/>
                  <a:moveTo>
                    <a:pt x="3751" y="4215"/>
                  </a:moveTo>
                  <a:lnTo>
                    <a:pt x="6525" y="6894"/>
                  </a:lnTo>
                  <a:lnTo>
                    <a:pt x="2500" y="6894"/>
                  </a:lnTo>
                  <a:lnTo>
                    <a:pt x="1298" y="4846"/>
                  </a:lnTo>
                  <a:lnTo>
                    <a:pt x="3751" y="4215"/>
                  </a:lnTo>
                  <a:close/>
                  <a:moveTo>
                    <a:pt x="11382" y="4132"/>
                  </a:moveTo>
                  <a:lnTo>
                    <a:pt x="13728" y="4751"/>
                  </a:lnTo>
                  <a:lnTo>
                    <a:pt x="12442" y="6894"/>
                  </a:lnTo>
                  <a:lnTo>
                    <a:pt x="8549" y="6894"/>
                  </a:lnTo>
                  <a:lnTo>
                    <a:pt x="11382" y="4132"/>
                  </a:lnTo>
                  <a:close/>
                  <a:moveTo>
                    <a:pt x="12549" y="7704"/>
                  </a:moveTo>
                  <a:lnTo>
                    <a:pt x="13764" y="9751"/>
                  </a:lnTo>
                  <a:lnTo>
                    <a:pt x="11299" y="10382"/>
                  </a:lnTo>
                  <a:lnTo>
                    <a:pt x="8525" y="7704"/>
                  </a:lnTo>
                  <a:close/>
                  <a:moveTo>
                    <a:pt x="6525" y="7704"/>
                  </a:moveTo>
                  <a:lnTo>
                    <a:pt x="3667" y="10466"/>
                  </a:lnTo>
                  <a:lnTo>
                    <a:pt x="1322" y="9847"/>
                  </a:lnTo>
                  <a:lnTo>
                    <a:pt x="2608" y="7704"/>
                  </a:lnTo>
                  <a:close/>
                  <a:moveTo>
                    <a:pt x="7953" y="8287"/>
                  </a:moveTo>
                  <a:lnTo>
                    <a:pt x="10787" y="11037"/>
                  </a:lnTo>
                  <a:lnTo>
                    <a:pt x="10168" y="13323"/>
                  </a:lnTo>
                  <a:lnTo>
                    <a:pt x="7953" y="12085"/>
                  </a:lnTo>
                  <a:lnTo>
                    <a:pt x="7953" y="8287"/>
                  </a:lnTo>
                  <a:close/>
                  <a:moveTo>
                    <a:pt x="7120" y="8287"/>
                  </a:moveTo>
                  <a:lnTo>
                    <a:pt x="7120" y="12192"/>
                  </a:lnTo>
                  <a:lnTo>
                    <a:pt x="7096" y="12192"/>
                  </a:lnTo>
                  <a:lnTo>
                    <a:pt x="5001" y="13359"/>
                  </a:lnTo>
                  <a:lnTo>
                    <a:pt x="4346" y="10966"/>
                  </a:lnTo>
                  <a:lnTo>
                    <a:pt x="7120" y="8287"/>
                  </a:lnTo>
                  <a:close/>
                  <a:moveTo>
                    <a:pt x="10585" y="0"/>
                  </a:moveTo>
                  <a:lnTo>
                    <a:pt x="9823" y="417"/>
                  </a:lnTo>
                  <a:lnTo>
                    <a:pt x="7430" y="1750"/>
                  </a:lnTo>
                  <a:lnTo>
                    <a:pt x="5120" y="465"/>
                  </a:lnTo>
                  <a:lnTo>
                    <a:pt x="4358" y="48"/>
                  </a:lnTo>
                  <a:lnTo>
                    <a:pt x="4143" y="857"/>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2"/>
                  </a:lnTo>
                  <a:lnTo>
                    <a:pt x="7620" y="12859"/>
                  </a:lnTo>
                  <a:lnTo>
                    <a:pt x="9930" y="14157"/>
                  </a:lnTo>
                  <a:lnTo>
                    <a:pt x="10692" y="14573"/>
                  </a:lnTo>
                  <a:lnTo>
                    <a:pt x="10906" y="13752"/>
                  </a:lnTo>
                  <a:lnTo>
                    <a:pt x="11621" y="11156"/>
                  </a:lnTo>
                  <a:lnTo>
                    <a:pt x="14204" y="10490"/>
                  </a:lnTo>
                  <a:lnTo>
                    <a:pt x="15050" y="10263"/>
                  </a:lnTo>
                  <a:lnTo>
                    <a:pt x="14621" y="9537"/>
                  </a:lnTo>
                  <a:lnTo>
                    <a:pt x="13228" y="7215"/>
                  </a:lnTo>
                  <a:lnTo>
                    <a:pt x="14573"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a:off x="3622475" y="3403825"/>
              <a:ext cx="376250" cy="365550"/>
            </a:xfrm>
            <a:custGeom>
              <a:avLst/>
              <a:gdLst/>
              <a:ahLst/>
              <a:cxnLst/>
              <a:rect l="l" t="t" r="r" b="b"/>
              <a:pathLst>
                <a:path w="15050" h="14622" extrusionOk="0">
                  <a:moveTo>
                    <a:pt x="4882" y="1286"/>
                  </a:moveTo>
                  <a:lnTo>
                    <a:pt x="7096" y="2525"/>
                  </a:lnTo>
                  <a:lnTo>
                    <a:pt x="7096" y="6311"/>
                  </a:lnTo>
                  <a:lnTo>
                    <a:pt x="4263" y="3560"/>
                  </a:lnTo>
                  <a:lnTo>
                    <a:pt x="4882" y="1286"/>
                  </a:lnTo>
                  <a:close/>
                  <a:moveTo>
                    <a:pt x="10049" y="1239"/>
                  </a:moveTo>
                  <a:lnTo>
                    <a:pt x="10704" y="3632"/>
                  </a:lnTo>
                  <a:lnTo>
                    <a:pt x="7930" y="6311"/>
                  </a:lnTo>
                  <a:lnTo>
                    <a:pt x="7930" y="2417"/>
                  </a:lnTo>
                  <a:lnTo>
                    <a:pt x="7953" y="2417"/>
                  </a:lnTo>
                  <a:lnTo>
                    <a:pt x="10049" y="1239"/>
                  </a:lnTo>
                  <a:close/>
                  <a:moveTo>
                    <a:pt x="3751" y="4215"/>
                  </a:moveTo>
                  <a:lnTo>
                    <a:pt x="6525" y="6894"/>
                  </a:lnTo>
                  <a:lnTo>
                    <a:pt x="2500" y="6894"/>
                  </a:lnTo>
                  <a:lnTo>
                    <a:pt x="1286" y="4858"/>
                  </a:lnTo>
                  <a:lnTo>
                    <a:pt x="3751" y="4215"/>
                  </a:lnTo>
                  <a:close/>
                  <a:moveTo>
                    <a:pt x="11382" y="4144"/>
                  </a:moveTo>
                  <a:lnTo>
                    <a:pt x="13728" y="4751"/>
                  </a:lnTo>
                  <a:lnTo>
                    <a:pt x="12442" y="6894"/>
                  </a:lnTo>
                  <a:lnTo>
                    <a:pt x="8549" y="6894"/>
                  </a:lnTo>
                  <a:lnTo>
                    <a:pt x="11382" y="4144"/>
                  </a:lnTo>
                  <a:close/>
                  <a:moveTo>
                    <a:pt x="12549" y="7716"/>
                  </a:moveTo>
                  <a:lnTo>
                    <a:pt x="13764" y="9752"/>
                  </a:lnTo>
                  <a:lnTo>
                    <a:pt x="11299" y="10395"/>
                  </a:lnTo>
                  <a:lnTo>
                    <a:pt x="8525" y="7716"/>
                  </a:lnTo>
                  <a:close/>
                  <a:moveTo>
                    <a:pt x="6525" y="7728"/>
                  </a:moveTo>
                  <a:lnTo>
                    <a:pt x="3667" y="10478"/>
                  </a:lnTo>
                  <a:lnTo>
                    <a:pt x="1322" y="9871"/>
                  </a:lnTo>
                  <a:lnTo>
                    <a:pt x="2608" y="7728"/>
                  </a:lnTo>
                  <a:close/>
                  <a:moveTo>
                    <a:pt x="7953" y="8299"/>
                  </a:moveTo>
                  <a:lnTo>
                    <a:pt x="10787" y="11049"/>
                  </a:lnTo>
                  <a:lnTo>
                    <a:pt x="10168" y="13323"/>
                  </a:lnTo>
                  <a:lnTo>
                    <a:pt x="7953" y="12085"/>
                  </a:lnTo>
                  <a:lnTo>
                    <a:pt x="7953"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3"/>
                  </a:lnTo>
                  <a:lnTo>
                    <a:pt x="5120" y="465"/>
                  </a:lnTo>
                  <a:lnTo>
                    <a:pt x="4358" y="48"/>
                  </a:lnTo>
                  <a:lnTo>
                    <a:pt x="4143" y="870"/>
                  </a:lnTo>
                  <a:lnTo>
                    <a:pt x="3429" y="3453"/>
                  </a:lnTo>
                  <a:lnTo>
                    <a:pt x="845" y="4132"/>
                  </a:lnTo>
                  <a:lnTo>
                    <a:pt x="0" y="4346"/>
                  </a:lnTo>
                  <a:lnTo>
                    <a:pt x="429" y="5084"/>
                  </a:lnTo>
                  <a:lnTo>
                    <a:pt x="1822" y="7406"/>
                  </a:lnTo>
                  <a:lnTo>
                    <a:pt x="476" y="9644"/>
                  </a:lnTo>
                  <a:lnTo>
                    <a:pt x="48" y="10383"/>
                  </a:lnTo>
                  <a:lnTo>
                    <a:pt x="893" y="10597"/>
                  </a:lnTo>
                  <a:lnTo>
                    <a:pt x="3560" y="11299"/>
                  </a:lnTo>
                  <a:lnTo>
                    <a:pt x="4239" y="13800"/>
                  </a:lnTo>
                  <a:lnTo>
                    <a:pt x="4465" y="14621"/>
                  </a:lnTo>
                  <a:lnTo>
                    <a:pt x="5227" y="14205"/>
                  </a:lnTo>
                  <a:lnTo>
                    <a:pt x="7620" y="12859"/>
                  </a:lnTo>
                  <a:lnTo>
                    <a:pt x="9930" y="14157"/>
                  </a:lnTo>
                  <a:lnTo>
                    <a:pt x="10692" y="14574"/>
                  </a:lnTo>
                  <a:lnTo>
                    <a:pt x="10906" y="13752"/>
                  </a:lnTo>
                  <a:lnTo>
                    <a:pt x="11621" y="11168"/>
                  </a:lnTo>
                  <a:lnTo>
                    <a:pt x="14204" y="10502"/>
                  </a:lnTo>
                  <a:lnTo>
                    <a:pt x="15050" y="10275"/>
                  </a:lnTo>
                  <a:lnTo>
                    <a:pt x="14621" y="9549"/>
                  </a:lnTo>
                  <a:lnTo>
                    <a:pt x="13228" y="7227"/>
                  </a:lnTo>
                  <a:lnTo>
                    <a:pt x="14573" y="4977"/>
                  </a:lnTo>
                  <a:lnTo>
                    <a:pt x="15002" y="4251"/>
                  </a:lnTo>
                  <a:lnTo>
                    <a:pt x="14157" y="4025"/>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3"/>
            <p:cNvSpPr/>
            <p:nvPr/>
          </p:nvSpPr>
          <p:spPr>
            <a:xfrm>
              <a:off x="3622475" y="1211600"/>
              <a:ext cx="376250" cy="365525"/>
            </a:xfrm>
            <a:custGeom>
              <a:avLst/>
              <a:gdLst/>
              <a:ahLst/>
              <a:cxnLst/>
              <a:rect l="l" t="t" r="r" b="b"/>
              <a:pathLst>
                <a:path w="15050" h="14621" extrusionOk="0">
                  <a:moveTo>
                    <a:pt x="4882" y="1298"/>
                  </a:moveTo>
                  <a:lnTo>
                    <a:pt x="7096" y="2536"/>
                  </a:lnTo>
                  <a:lnTo>
                    <a:pt x="7096" y="6334"/>
                  </a:lnTo>
                  <a:lnTo>
                    <a:pt x="4263" y="3572"/>
                  </a:lnTo>
                  <a:lnTo>
                    <a:pt x="4882" y="1298"/>
                  </a:lnTo>
                  <a:close/>
                  <a:moveTo>
                    <a:pt x="10049" y="1250"/>
                  </a:moveTo>
                  <a:lnTo>
                    <a:pt x="10704" y="3655"/>
                  </a:lnTo>
                  <a:lnTo>
                    <a:pt x="7930" y="6334"/>
                  </a:lnTo>
                  <a:lnTo>
                    <a:pt x="7930" y="2429"/>
                  </a:lnTo>
                  <a:lnTo>
                    <a:pt x="7953" y="2429"/>
                  </a:lnTo>
                  <a:lnTo>
                    <a:pt x="10049" y="1250"/>
                  </a:lnTo>
                  <a:close/>
                  <a:moveTo>
                    <a:pt x="3751" y="4227"/>
                  </a:moveTo>
                  <a:lnTo>
                    <a:pt x="6525" y="6906"/>
                  </a:lnTo>
                  <a:lnTo>
                    <a:pt x="2500" y="6906"/>
                  </a:lnTo>
                  <a:lnTo>
                    <a:pt x="1286" y="4870"/>
                  </a:lnTo>
                  <a:lnTo>
                    <a:pt x="3751" y="4227"/>
                  </a:lnTo>
                  <a:close/>
                  <a:moveTo>
                    <a:pt x="11382" y="4155"/>
                  </a:moveTo>
                  <a:lnTo>
                    <a:pt x="13728" y="4763"/>
                  </a:lnTo>
                  <a:lnTo>
                    <a:pt x="12442" y="6906"/>
                  </a:lnTo>
                  <a:lnTo>
                    <a:pt x="8549" y="6906"/>
                  </a:lnTo>
                  <a:lnTo>
                    <a:pt x="11382" y="4155"/>
                  </a:lnTo>
                  <a:close/>
                  <a:moveTo>
                    <a:pt x="12561" y="7727"/>
                  </a:moveTo>
                  <a:lnTo>
                    <a:pt x="13764" y="9763"/>
                  </a:lnTo>
                  <a:lnTo>
                    <a:pt x="11311" y="10406"/>
                  </a:lnTo>
                  <a:lnTo>
                    <a:pt x="8549" y="7727"/>
                  </a:lnTo>
                  <a:close/>
                  <a:moveTo>
                    <a:pt x="6525" y="7739"/>
                  </a:moveTo>
                  <a:lnTo>
                    <a:pt x="3667" y="10501"/>
                  </a:lnTo>
                  <a:lnTo>
                    <a:pt x="1322" y="9882"/>
                  </a:lnTo>
                  <a:lnTo>
                    <a:pt x="2608" y="7739"/>
                  </a:lnTo>
                  <a:close/>
                  <a:moveTo>
                    <a:pt x="7953" y="8311"/>
                  </a:moveTo>
                  <a:lnTo>
                    <a:pt x="10787" y="11061"/>
                  </a:lnTo>
                  <a:lnTo>
                    <a:pt x="10168" y="13335"/>
                  </a:lnTo>
                  <a:lnTo>
                    <a:pt x="7953" y="12097"/>
                  </a:lnTo>
                  <a:lnTo>
                    <a:pt x="7953" y="8311"/>
                  </a:lnTo>
                  <a:close/>
                  <a:moveTo>
                    <a:pt x="7120" y="8311"/>
                  </a:moveTo>
                  <a:lnTo>
                    <a:pt x="7120" y="12204"/>
                  </a:lnTo>
                  <a:lnTo>
                    <a:pt x="7096" y="12204"/>
                  </a:lnTo>
                  <a:lnTo>
                    <a:pt x="5001" y="13383"/>
                  </a:lnTo>
                  <a:lnTo>
                    <a:pt x="4346" y="10989"/>
                  </a:lnTo>
                  <a:lnTo>
                    <a:pt x="7120" y="8311"/>
                  </a:lnTo>
                  <a:close/>
                  <a:moveTo>
                    <a:pt x="10585" y="0"/>
                  </a:moveTo>
                  <a:lnTo>
                    <a:pt x="9823" y="417"/>
                  </a:lnTo>
                  <a:lnTo>
                    <a:pt x="7430" y="1762"/>
                  </a:lnTo>
                  <a:lnTo>
                    <a:pt x="5120" y="464"/>
                  </a:lnTo>
                  <a:lnTo>
                    <a:pt x="4358" y="48"/>
                  </a:lnTo>
                  <a:lnTo>
                    <a:pt x="4132" y="869"/>
                  </a:lnTo>
                  <a:lnTo>
                    <a:pt x="3417" y="3453"/>
                  </a:lnTo>
                  <a:lnTo>
                    <a:pt x="845" y="4120"/>
                  </a:lnTo>
                  <a:lnTo>
                    <a:pt x="0" y="4346"/>
                  </a:lnTo>
                  <a:lnTo>
                    <a:pt x="429" y="5072"/>
                  </a:lnTo>
                  <a:lnTo>
                    <a:pt x="1810" y="7394"/>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192" y="10489"/>
                  </a:lnTo>
                  <a:lnTo>
                    <a:pt x="15050" y="10275"/>
                  </a:lnTo>
                  <a:lnTo>
                    <a:pt x="14621" y="9537"/>
                  </a:lnTo>
                  <a:lnTo>
                    <a:pt x="13228" y="7227"/>
                  </a:lnTo>
                  <a:lnTo>
                    <a:pt x="14573"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3"/>
            <p:cNvSpPr/>
            <p:nvPr/>
          </p:nvSpPr>
          <p:spPr>
            <a:xfrm>
              <a:off x="3622475" y="2307850"/>
              <a:ext cx="376250" cy="365250"/>
            </a:xfrm>
            <a:custGeom>
              <a:avLst/>
              <a:gdLst/>
              <a:ahLst/>
              <a:cxnLst/>
              <a:rect l="l" t="t" r="r" b="b"/>
              <a:pathLst>
                <a:path w="15050" h="14610" extrusionOk="0">
                  <a:moveTo>
                    <a:pt x="4882" y="1298"/>
                  </a:moveTo>
                  <a:lnTo>
                    <a:pt x="7096" y="2525"/>
                  </a:lnTo>
                  <a:lnTo>
                    <a:pt x="7096" y="6323"/>
                  </a:lnTo>
                  <a:lnTo>
                    <a:pt x="4263" y="3573"/>
                  </a:lnTo>
                  <a:lnTo>
                    <a:pt x="4882" y="1298"/>
                  </a:lnTo>
                  <a:close/>
                  <a:moveTo>
                    <a:pt x="10049" y="1251"/>
                  </a:moveTo>
                  <a:lnTo>
                    <a:pt x="10704" y="3644"/>
                  </a:lnTo>
                  <a:lnTo>
                    <a:pt x="7930" y="6323"/>
                  </a:lnTo>
                  <a:lnTo>
                    <a:pt x="7930" y="2430"/>
                  </a:lnTo>
                  <a:lnTo>
                    <a:pt x="7953" y="2430"/>
                  </a:lnTo>
                  <a:lnTo>
                    <a:pt x="10049" y="1251"/>
                  </a:lnTo>
                  <a:close/>
                  <a:moveTo>
                    <a:pt x="11382" y="4132"/>
                  </a:moveTo>
                  <a:lnTo>
                    <a:pt x="13728" y="4751"/>
                  </a:lnTo>
                  <a:lnTo>
                    <a:pt x="12442" y="6894"/>
                  </a:lnTo>
                  <a:lnTo>
                    <a:pt x="8549" y="6894"/>
                  </a:lnTo>
                  <a:lnTo>
                    <a:pt x="11382" y="4132"/>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25" y="7728"/>
                  </a:moveTo>
                  <a:lnTo>
                    <a:pt x="3667" y="10478"/>
                  </a:lnTo>
                  <a:lnTo>
                    <a:pt x="1322" y="9871"/>
                  </a:lnTo>
                  <a:lnTo>
                    <a:pt x="2608" y="7728"/>
                  </a:lnTo>
                  <a:close/>
                  <a:moveTo>
                    <a:pt x="7953" y="8299"/>
                  </a:moveTo>
                  <a:lnTo>
                    <a:pt x="10787" y="11062"/>
                  </a:lnTo>
                  <a:lnTo>
                    <a:pt x="10168" y="13336"/>
                  </a:lnTo>
                  <a:lnTo>
                    <a:pt x="7953" y="12097"/>
                  </a:lnTo>
                  <a:lnTo>
                    <a:pt x="7953" y="8299"/>
                  </a:lnTo>
                  <a:close/>
                  <a:moveTo>
                    <a:pt x="7096" y="8299"/>
                  </a:moveTo>
                  <a:lnTo>
                    <a:pt x="7096" y="12205"/>
                  </a:lnTo>
                  <a:lnTo>
                    <a:pt x="5001" y="13383"/>
                  </a:lnTo>
                  <a:lnTo>
                    <a:pt x="4334" y="10978"/>
                  </a:lnTo>
                  <a:lnTo>
                    <a:pt x="7096" y="8299"/>
                  </a:lnTo>
                  <a:close/>
                  <a:moveTo>
                    <a:pt x="10585" y="1"/>
                  </a:moveTo>
                  <a:lnTo>
                    <a:pt x="9823" y="417"/>
                  </a:lnTo>
                  <a:lnTo>
                    <a:pt x="7430" y="1751"/>
                  </a:lnTo>
                  <a:lnTo>
                    <a:pt x="5120" y="465"/>
                  </a:lnTo>
                  <a:lnTo>
                    <a:pt x="4358" y="48"/>
                  </a:lnTo>
                  <a:lnTo>
                    <a:pt x="4132" y="858"/>
                  </a:lnTo>
                  <a:lnTo>
                    <a:pt x="3417" y="3453"/>
                  </a:lnTo>
                  <a:lnTo>
                    <a:pt x="845" y="4120"/>
                  </a:lnTo>
                  <a:lnTo>
                    <a:pt x="0" y="4346"/>
                  </a:lnTo>
                  <a:lnTo>
                    <a:pt x="429" y="5073"/>
                  </a:lnTo>
                  <a:lnTo>
                    <a:pt x="1810"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92" y="14574"/>
                  </a:lnTo>
                  <a:lnTo>
                    <a:pt x="10906" y="13752"/>
                  </a:lnTo>
                  <a:lnTo>
                    <a:pt x="11621" y="11157"/>
                  </a:lnTo>
                  <a:lnTo>
                    <a:pt x="14192" y="10490"/>
                  </a:lnTo>
                  <a:lnTo>
                    <a:pt x="15050" y="10264"/>
                  </a:lnTo>
                  <a:lnTo>
                    <a:pt x="14621" y="9538"/>
                  </a:lnTo>
                  <a:lnTo>
                    <a:pt x="13228" y="7216"/>
                  </a:lnTo>
                  <a:lnTo>
                    <a:pt x="14573" y="4966"/>
                  </a:lnTo>
                  <a:lnTo>
                    <a:pt x="15002" y="4239"/>
                  </a:lnTo>
                  <a:lnTo>
                    <a:pt x="14157" y="4013"/>
                  </a:lnTo>
                  <a:lnTo>
                    <a:pt x="11490" y="3322"/>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3"/>
            <p:cNvSpPr/>
            <p:nvPr/>
          </p:nvSpPr>
          <p:spPr>
            <a:xfrm>
              <a:off x="4380900" y="2673075"/>
              <a:ext cx="375950" cy="365550"/>
            </a:xfrm>
            <a:custGeom>
              <a:avLst/>
              <a:gdLst/>
              <a:ahLst/>
              <a:cxnLst/>
              <a:rect l="l" t="t" r="r" b="b"/>
              <a:pathLst>
                <a:path w="15038" h="14622" extrusionOk="0">
                  <a:moveTo>
                    <a:pt x="4894" y="1286"/>
                  </a:moveTo>
                  <a:lnTo>
                    <a:pt x="7108" y="2525"/>
                  </a:lnTo>
                  <a:lnTo>
                    <a:pt x="7108" y="6311"/>
                  </a:lnTo>
                  <a:lnTo>
                    <a:pt x="4263" y="3561"/>
                  </a:lnTo>
                  <a:lnTo>
                    <a:pt x="4894" y="1286"/>
                  </a:lnTo>
                  <a:close/>
                  <a:moveTo>
                    <a:pt x="10037" y="1251"/>
                  </a:moveTo>
                  <a:lnTo>
                    <a:pt x="10692" y="3656"/>
                  </a:lnTo>
                  <a:lnTo>
                    <a:pt x="7930" y="6335"/>
                  </a:lnTo>
                  <a:lnTo>
                    <a:pt x="7930" y="2429"/>
                  </a:lnTo>
                  <a:lnTo>
                    <a:pt x="7942" y="2429"/>
                  </a:lnTo>
                  <a:lnTo>
                    <a:pt x="10037" y="1251"/>
                  </a:lnTo>
                  <a:close/>
                  <a:moveTo>
                    <a:pt x="11383" y="4144"/>
                  </a:moveTo>
                  <a:lnTo>
                    <a:pt x="13716" y="4751"/>
                  </a:lnTo>
                  <a:lnTo>
                    <a:pt x="12442" y="6894"/>
                  </a:lnTo>
                  <a:lnTo>
                    <a:pt x="8525" y="6894"/>
                  </a:lnTo>
                  <a:lnTo>
                    <a:pt x="11383" y="4144"/>
                  </a:lnTo>
                  <a:close/>
                  <a:moveTo>
                    <a:pt x="3739" y="4227"/>
                  </a:moveTo>
                  <a:lnTo>
                    <a:pt x="6513" y="6906"/>
                  </a:lnTo>
                  <a:lnTo>
                    <a:pt x="2489" y="6906"/>
                  </a:lnTo>
                  <a:lnTo>
                    <a:pt x="1274" y="4870"/>
                  </a:lnTo>
                  <a:lnTo>
                    <a:pt x="3739" y="4227"/>
                  </a:lnTo>
                  <a:close/>
                  <a:moveTo>
                    <a:pt x="12561" y="7728"/>
                  </a:moveTo>
                  <a:lnTo>
                    <a:pt x="13776" y="9764"/>
                  </a:lnTo>
                  <a:lnTo>
                    <a:pt x="11311" y="10407"/>
                  </a:lnTo>
                  <a:lnTo>
                    <a:pt x="8537" y="7728"/>
                  </a:lnTo>
                  <a:close/>
                  <a:moveTo>
                    <a:pt x="6513" y="7716"/>
                  </a:moveTo>
                  <a:lnTo>
                    <a:pt x="3667" y="10466"/>
                  </a:lnTo>
                  <a:lnTo>
                    <a:pt x="1334" y="9859"/>
                  </a:lnTo>
                  <a:lnTo>
                    <a:pt x="2596" y="7716"/>
                  </a:lnTo>
                  <a:close/>
                  <a:moveTo>
                    <a:pt x="7942" y="8299"/>
                  </a:moveTo>
                  <a:lnTo>
                    <a:pt x="10787" y="11050"/>
                  </a:lnTo>
                  <a:lnTo>
                    <a:pt x="10156" y="13324"/>
                  </a:lnTo>
                  <a:lnTo>
                    <a:pt x="7942" y="12085"/>
                  </a:lnTo>
                  <a:lnTo>
                    <a:pt x="7942" y="8299"/>
                  </a:lnTo>
                  <a:close/>
                  <a:moveTo>
                    <a:pt x="7108" y="8287"/>
                  </a:moveTo>
                  <a:lnTo>
                    <a:pt x="7108" y="12193"/>
                  </a:lnTo>
                  <a:lnTo>
                    <a:pt x="7096" y="12193"/>
                  </a:lnTo>
                  <a:lnTo>
                    <a:pt x="5001" y="13371"/>
                  </a:lnTo>
                  <a:lnTo>
                    <a:pt x="4334" y="10966"/>
                  </a:lnTo>
                  <a:lnTo>
                    <a:pt x="7108" y="8287"/>
                  </a:lnTo>
                  <a:close/>
                  <a:moveTo>
                    <a:pt x="10573" y="1"/>
                  </a:moveTo>
                  <a:lnTo>
                    <a:pt x="9811" y="417"/>
                  </a:lnTo>
                  <a:lnTo>
                    <a:pt x="7418" y="1763"/>
                  </a:lnTo>
                  <a:lnTo>
                    <a:pt x="5120" y="465"/>
                  </a:lnTo>
                  <a:lnTo>
                    <a:pt x="4358" y="48"/>
                  </a:lnTo>
                  <a:lnTo>
                    <a:pt x="4132" y="870"/>
                  </a:lnTo>
                  <a:lnTo>
                    <a:pt x="3417" y="3453"/>
                  </a:lnTo>
                  <a:lnTo>
                    <a:pt x="846" y="4132"/>
                  </a:lnTo>
                  <a:lnTo>
                    <a:pt x="0" y="4346"/>
                  </a:lnTo>
                  <a:lnTo>
                    <a:pt x="429" y="5085"/>
                  </a:lnTo>
                  <a:lnTo>
                    <a:pt x="1810" y="7406"/>
                  </a:lnTo>
                  <a:lnTo>
                    <a:pt x="476" y="9645"/>
                  </a:lnTo>
                  <a:lnTo>
                    <a:pt x="36" y="10383"/>
                  </a:lnTo>
                  <a:lnTo>
                    <a:pt x="893" y="10597"/>
                  </a:lnTo>
                  <a:lnTo>
                    <a:pt x="3548" y="11300"/>
                  </a:lnTo>
                  <a:lnTo>
                    <a:pt x="4239" y="13800"/>
                  </a:lnTo>
                  <a:lnTo>
                    <a:pt x="4465" y="14621"/>
                  </a:lnTo>
                  <a:lnTo>
                    <a:pt x="5215" y="14205"/>
                  </a:lnTo>
                  <a:lnTo>
                    <a:pt x="7608" y="12859"/>
                  </a:lnTo>
                  <a:lnTo>
                    <a:pt x="9918" y="14157"/>
                  </a:lnTo>
                  <a:lnTo>
                    <a:pt x="10680" y="14574"/>
                  </a:lnTo>
                  <a:lnTo>
                    <a:pt x="10906" y="13752"/>
                  </a:lnTo>
                  <a:lnTo>
                    <a:pt x="11621" y="11169"/>
                  </a:lnTo>
                  <a:lnTo>
                    <a:pt x="14192" y="10502"/>
                  </a:lnTo>
                  <a:lnTo>
                    <a:pt x="15038" y="10276"/>
                  </a:lnTo>
                  <a:lnTo>
                    <a:pt x="14609" y="9549"/>
                  </a:lnTo>
                  <a:lnTo>
                    <a:pt x="13228" y="7228"/>
                  </a:lnTo>
                  <a:lnTo>
                    <a:pt x="14562" y="4977"/>
                  </a:lnTo>
                  <a:lnTo>
                    <a:pt x="14990" y="4251"/>
                  </a:lnTo>
                  <a:lnTo>
                    <a:pt x="14145" y="4025"/>
                  </a:lnTo>
                  <a:lnTo>
                    <a:pt x="11478" y="3322"/>
                  </a:lnTo>
                  <a:lnTo>
                    <a:pt x="10799"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3"/>
            <p:cNvSpPr/>
            <p:nvPr/>
          </p:nvSpPr>
          <p:spPr>
            <a:xfrm>
              <a:off x="4380900" y="846675"/>
              <a:ext cx="375950" cy="365525"/>
            </a:xfrm>
            <a:custGeom>
              <a:avLst/>
              <a:gdLst/>
              <a:ahLst/>
              <a:cxnLst/>
              <a:rect l="l" t="t" r="r" b="b"/>
              <a:pathLst>
                <a:path w="15038" h="14621" extrusionOk="0">
                  <a:moveTo>
                    <a:pt x="10037" y="1238"/>
                  </a:moveTo>
                  <a:lnTo>
                    <a:pt x="10692" y="3631"/>
                  </a:lnTo>
                  <a:lnTo>
                    <a:pt x="7930" y="6310"/>
                  </a:lnTo>
                  <a:lnTo>
                    <a:pt x="7930" y="2417"/>
                  </a:lnTo>
                  <a:lnTo>
                    <a:pt x="7942" y="2417"/>
                  </a:lnTo>
                  <a:lnTo>
                    <a:pt x="10037" y="1238"/>
                  </a:lnTo>
                  <a:close/>
                  <a:moveTo>
                    <a:pt x="4882" y="1274"/>
                  </a:moveTo>
                  <a:lnTo>
                    <a:pt x="7096" y="2512"/>
                  </a:lnTo>
                  <a:lnTo>
                    <a:pt x="7096" y="6322"/>
                  </a:lnTo>
                  <a:lnTo>
                    <a:pt x="4251" y="3560"/>
                  </a:lnTo>
                  <a:lnTo>
                    <a:pt x="4882" y="1274"/>
                  </a:lnTo>
                  <a:close/>
                  <a:moveTo>
                    <a:pt x="3739" y="4215"/>
                  </a:moveTo>
                  <a:lnTo>
                    <a:pt x="6513" y="6894"/>
                  </a:lnTo>
                  <a:lnTo>
                    <a:pt x="2489" y="6894"/>
                  </a:lnTo>
                  <a:lnTo>
                    <a:pt x="1274" y="4858"/>
                  </a:lnTo>
                  <a:lnTo>
                    <a:pt x="3739" y="4215"/>
                  </a:lnTo>
                  <a:close/>
                  <a:moveTo>
                    <a:pt x="11371" y="4131"/>
                  </a:moveTo>
                  <a:lnTo>
                    <a:pt x="13704" y="4751"/>
                  </a:lnTo>
                  <a:lnTo>
                    <a:pt x="12442" y="6894"/>
                  </a:lnTo>
                  <a:lnTo>
                    <a:pt x="8525" y="6894"/>
                  </a:lnTo>
                  <a:lnTo>
                    <a:pt x="11371" y="4131"/>
                  </a:lnTo>
                  <a:close/>
                  <a:moveTo>
                    <a:pt x="12561" y="7715"/>
                  </a:moveTo>
                  <a:lnTo>
                    <a:pt x="13776" y="9751"/>
                  </a:lnTo>
                  <a:lnTo>
                    <a:pt x="11311" y="10394"/>
                  </a:lnTo>
                  <a:lnTo>
                    <a:pt x="8537" y="7715"/>
                  </a:lnTo>
                  <a:close/>
                  <a:moveTo>
                    <a:pt x="6513" y="7727"/>
                  </a:moveTo>
                  <a:lnTo>
                    <a:pt x="3655" y="10477"/>
                  </a:lnTo>
                  <a:lnTo>
                    <a:pt x="1322" y="9870"/>
                  </a:lnTo>
                  <a:lnTo>
                    <a:pt x="2596" y="7727"/>
                  </a:lnTo>
                  <a:close/>
                  <a:moveTo>
                    <a:pt x="7942" y="8287"/>
                  </a:moveTo>
                  <a:lnTo>
                    <a:pt x="10787" y="11049"/>
                  </a:lnTo>
                  <a:lnTo>
                    <a:pt x="10156" y="13323"/>
                  </a:lnTo>
                  <a:lnTo>
                    <a:pt x="7942" y="12085"/>
                  </a:lnTo>
                  <a:lnTo>
                    <a:pt x="7942" y="8287"/>
                  </a:lnTo>
                  <a:close/>
                  <a:moveTo>
                    <a:pt x="7108" y="8287"/>
                  </a:moveTo>
                  <a:lnTo>
                    <a:pt x="7108" y="12192"/>
                  </a:lnTo>
                  <a:lnTo>
                    <a:pt x="7096" y="12192"/>
                  </a:lnTo>
                  <a:lnTo>
                    <a:pt x="5001" y="13371"/>
                  </a:lnTo>
                  <a:lnTo>
                    <a:pt x="4334" y="10966"/>
                  </a:lnTo>
                  <a:lnTo>
                    <a:pt x="7108" y="8287"/>
                  </a:lnTo>
                  <a:close/>
                  <a:moveTo>
                    <a:pt x="10573" y="0"/>
                  </a:moveTo>
                  <a:lnTo>
                    <a:pt x="9823" y="417"/>
                  </a:lnTo>
                  <a:lnTo>
                    <a:pt x="7418" y="1762"/>
                  </a:lnTo>
                  <a:lnTo>
                    <a:pt x="5120" y="464"/>
                  </a:lnTo>
                  <a:lnTo>
                    <a:pt x="4358" y="48"/>
                  </a:lnTo>
                  <a:lnTo>
                    <a:pt x="4132" y="869"/>
                  </a:lnTo>
                  <a:lnTo>
                    <a:pt x="3417" y="3453"/>
                  </a:lnTo>
                  <a:lnTo>
                    <a:pt x="846" y="4120"/>
                  </a:lnTo>
                  <a:lnTo>
                    <a:pt x="0" y="4346"/>
                  </a:lnTo>
                  <a:lnTo>
                    <a:pt x="429" y="5072"/>
                  </a:lnTo>
                  <a:lnTo>
                    <a:pt x="1810" y="7394"/>
                  </a:lnTo>
                  <a:lnTo>
                    <a:pt x="476" y="9644"/>
                  </a:lnTo>
                  <a:lnTo>
                    <a:pt x="36" y="10370"/>
                  </a:lnTo>
                  <a:lnTo>
                    <a:pt x="893" y="10597"/>
                  </a:lnTo>
                  <a:lnTo>
                    <a:pt x="3548" y="11299"/>
                  </a:lnTo>
                  <a:lnTo>
                    <a:pt x="4239" y="13799"/>
                  </a:lnTo>
                  <a:lnTo>
                    <a:pt x="4465" y="14621"/>
                  </a:lnTo>
                  <a:lnTo>
                    <a:pt x="5215" y="14204"/>
                  </a:lnTo>
                  <a:lnTo>
                    <a:pt x="7620" y="12859"/>
                  </a:lnTo>
                  <a:lnTo>
                    <a:pt x="9918" y="14157"/>
                  </a:lnTo>
                  <a:lnTo>
                    <a:pt x="10680" y="14573"/>
                  </a:lnTo>
                  <a:lnTo>
                    <a:pt x="10906" y="13752"/>
                  </a:lnTo>
                  <a:lnTo>
                    <a:pt x="11621" y="11168"/>
                  </a:lnTo>
                  <a:lnTo>
                    <a:pt x="14192" y="10489"/>
                  </a:lnTo>
                  <a:lnTo>
                    <a:pt x="15038" y="10275"/>
                  </a:lnTo>
                  <a:lnTo>
                    <a:pt x="14609" y="9537"/>
                  </a:lnTo>
                  <a:lnTo>
                    <a:pt x="13228" y="7215"/>
                  </a:lnTo>
                  <a:lnTo>
                    <a:pt x="14562" y="4965"/>
                  </a:lnTo>
                  <a:lnTo>
                    <a:pt x="15002" y="4227"/>
                  </a:lnTo>
                  <a:lnTo>
                    <a:pt x="14145" y="4000"/>
                  </a:lnTo>
                  <a:lnTo>
                    <a:pt x="11478" y="3310"/>
                  </a:lnTo>
                  <a:lnTo>
                    <a:pt x="10799"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3"/>
            <p:cNvSpPr/>
            <p:nvPr/>
          </p:nvSpPr>
          <p:spPr>
            <a:xfrm>
              <a:off x="4380900" y="2307850"/>
              <a:ext cx="375950" cy="365250"/>
            </a:xfrm>
            <a:custGeom>
              <a:avLst/>
              <a:gdLst/>
              <a:ahLst/>
              <a:cxnLst/>
              <a:rect l="l" t="t" r="r" b="b"/>
              <a:pathLst>
                <a:path w="15038" h="14610" extrusionOk="0">
                  <a:moveTo>
                    <a:pt x="4882" y="1298"/>
                  </a:moveTo>
                  <a:lnTo>
                    <a:pt x="7096" y="2525"/>
                  </a:lnTo>
                  <a:lnTo>
                    <a:pt x="7096" y="6323"/>
                  </a:lnTo>
                  <a:lnTo>
                    <a:pt x="4251" y="3573"/>
                  </a:lnTo>
                  <a:lnTo>
                    <a:pt x="4882" y="1298"/>
                  </a:lnTo>
                  <a:close/>
                  <a:moveTo>
                    <a:pt x="10037" y="1251"/>
                  </a:moveTo>
                  <a:lnTo>
                    <a:pt x="10692" y="3644"/>
                  </a:lnTo>
                  <a:lnTo>
                    <a:pt x="7930" y="6323"/>
                  </a:lnTo>
                  <a:lnTo>
                    <a:pt x="7930" y="2430"/>
                  </a:lnTo>
                  <a:lnTo>
                    <a:pt x="7942" y="2430"/>
                  </a:lnTo>
                  <a:lnTo>
                    <a:pt x="10037" y="1251"/>
                  </a:lnTo>
                  <a:close/>
                  <a:moveTo>
                    <a:pt x="11383" y="4132"/>
                  </a:moveTo>
                  <a:lnTo>
                    <a:pt x="13716" y="4751"/>
                  </a:lnTo>
                  <a:lnTo>
                    <a:pt x="12442" y="6894"/>
                  </a:lnTo>
                  <a:lnTo>
                    <a:pt x="8525" y="6894"/>
                  </a:lnTo>
                  <a:lnTo>
                    <a:pt x="11383" y="4132"/>
                  </a:lnTo>
                  <a:close/>
                  <a:moveTo>
                    <a:pt x="3739" y="4227"/>
                  </a:moveTo>
                  <a:lnTo>
                    <a:pt x="6513" y="6906"/>
                  </a:lnTo>
                  <a:lnTo>
                    <a:pt x="2489" y="6906"/>
                  </a:lnTo>
                  <a:lnTo>
                    <a:pt x="1274" y="4870"/>
                  </a:lnTo>
                  <a:lnTo>
                    <a:pt x="3739" y="4227"/>
                  </a:lnTo>
                  <a:close/>
                  <a:moveTo>
                    <a:pt x="12561" y="7728"/>
                  </a:moveTo>
                  <a:lnTo>
                    <a:pt x="13776" y="9764"/>
                  </a:lnTo>
                  <a:lnTo>
                    <a:pt x="11311" y="10407"/>
                  </a:lnTo>
                  <a:lnTo>
                    <a:pt x="8537" y="7728"/>
                  </a:lnTo>
                  <a:close/>
                  <a:moveTo>
                    <a:pt x="6513" y="7728"/>
                  </a:moveTo>
                  <a:lnTo>
                    <a:pt x="3655" y="10478"/>
                  </a:lnTo>
                  <a:lnTo>
                    <a:pt x="1322" y="9871"/>
                  </a:lnTo>
                  <a:lnTo>
                    <a:pt x="2596" y="7728"/>
                  </a:lnTo>
                  <a:close/>
                  <a:moveTo>
                    <a:pt x="7942" y="8299"/>
                  </a:moveTo>
                  <a:lnTo>
                    <a:pt x="10787" y="11062"/>
                  </a:lnTo>
                  <a:lnTo>
                    <a:pt x="10156" y="13336"/>
                  </a:lnTo>
                  <a:lnTo>
                    <a:pt x="7942" y="12097"/>
                  </a:lnTo>
                  <a:lnTo>
                    <a:pt x="7942" y="8299"/>
                  </a:lnTo>
                  <a:close/>
                  <a:moveTo>
                    <a:pt x="7108" y="8299"/>
                  </a:moveTo>
                  <a:lnTo>
                    <a:pt x="7108" y="12205"/>
                  </a:lnTo>
                  <a:lnTo>
                    <a:pt x="7096" y="12205"/>
                  </a:lnTo>
                  <a:lnTo>
                    <a:pt x="5001" y="13383"/>
                  </a:lnTo>
                  <a:lnTo>
                    <a:pt x="4334" y="10978"/>
                  </a:lnTo>
                  <a:lnTo>
                    <a:pt x="7108" y="8299"/>
                  </a:lnTo>
                  <a:close/>
                  <a:moveTo>
                    <a:pt x="10573" y="1"/>
                  </a:moveTo>
                  <a:lnTo>
                    <a:pt x="9823" y="417"/>
                  </a:lnTo>
                  <a:lnTo>
                    <a:pt x="7418" y="1751"/>
                  </a:lnTo>
                  <a:lnTo>
                    <a:pt x="5120" y="465"/>
                  </a:lnTo>
                  <a:lnTo>
                    <a:pt x="4358" y="48"/>
                  </a:lnTo>
                  <a:lnTo>
                    <a:pt x="4132" y="858"/>
                  </a:lnTo>
                  <a:lnTo>
                    <a:pt x="3417" y="3453"/>
                  </a:lnTo>
                  <a:lnTo>
                    <a:pt x="846" y="4120"/>
                  </a:lnTo>
                  <a:lnTo>
                    <a:pt x="0" y="4346"/>
                  </a:lnTo>
                  <a:lnTo>
                    <a:pt x="429" y="5073"/>
                  </a:lnTo>
                  <a:lnTo>
                    <a:pt x="1810" y="7394"/>
                  </a:lnTo>
                  <a:lnTo>
                    <a:pt x="476" y="9645"/>
                  </a:lnTo>
                  <a:lnTo>
                    <a:pt x="36" y="10371"/>
                  </a:lnTo>
                  <a:lnTo>
                    <a:pt x="893" y="10597"/>
                  </a:lnTo>
                  <a:lnTo>
                    <a:pt x="3548" y="11300"/>
                  </a:lnTo>
                  <a:lnTo>
                    <a:pt x="4239" y="13800"/>
                  </a:lnTo>
                  <a:lnTo>
                    <a:pt x="4465" y="14610"/>
                  </a:lnTo>
                  <a:lnTo>
                    <a:pt x="5215" y="14193"/>
                  </a:lnTo>
                  <a:lnTo>
                    <a:pt x="7620" y="12859"/>
                  </a:lnTo>
                  <a:lnTo>
                    <a:pt x="9918" y="14145"/>
                  </a:lnTo>
                  <a:lnTo>
                    <a:pt x="10680" y="14574"/>
                  </a:lnTo>
                  <a:lnTo>
                    <a:pt x="10906" y="13752"/>
                  </a:lnTo>
                  <a:lnTo>
                    <a:pt x="11621" y="11157"/>
                  </a:lnTo>
                  <a:lnTo>
                    <a:pt x="14192" y="10490"/>
                  </a:lnTo>
                  <a:lnTo>
                    <a:pt x="15038" y="10264"/>
                  </a:lnTo>
                  <a:lnTo>
                    <a:pt x="14609" y="9538"/>
                  </a:lnTo>
                  <a:lnTo>
                    <a:pt x="13228" y="7216"/>
                  </a:lnTo>
                  <a:lnTo>
                    <a:pt x="14562" y="4966"/>
                  </a:lnTo>
                  <a:lnTo>
                    <a:pt x="15002" y="4239"/>
                  </a:lnTo>
                  <a:lnTo>
                    <a:pt x="14145" y="4013"/>
                  </a:lnTo>
                  <a:lnTo>
                    <a:pt x="11478" y="3322"/>
                  </a:lnTo>
                  <a:lnTo>
                    <a:pt x="10799"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3"/>
            <p:cNvSpPr/>
            <p:nvPr/>
          </p:nvSpPr>
          <p:spPr>
            <a:xfrm>
              <a:off x="4380900" y="1942325"/>
              <a:ext cx="375950" cy="365550"/>
            </a:xfrm>
            <a:custGeom>
              <a:avLst/>
              <a:gdLst/>
              <a:ahLst/>
              <a:cxnLst/>
              <a:rect l="l" t="t" r="r" b="b"/>
              <a:pathLst>
                <a:path w="15038" h="14622" extrusionOk="0">
                  <a:moveTo>
                    <a:pt x="4882" y="1299"/>
                  </a:moveTo>
                  <a:lnTo>
                    <a:pt x="7096" y="2537"/>
                  </a:lnTo>
                  <a:lnTo>
                    <a:pt x="7096" y="6335"/>
                  </a:lnTo>
                  <a:lnTo>
                    <a:pt x="4251" y="3573"/>
                  </a:lnTo>
                  <a:lnTo>
                    <a:pt x="4882" y="1299"/>
                  </a:lnTo>
                  <a:close/>
                  <a:moveTo>
                    <a:pt x="10037" y="1251"/>
                  </a:moveTo>
                  <a:lnTo>
                    <a:pt x="10692" y="3656"/>
                  </a:lnTo>
                  <a:lnTo>
                    <a:pt x="7930" y="6335"/>
                  </a:lnTo>
                  <a:lnTo>
                    <a:pt x="7930" y="2430"/>
                  </a:lnTo>
                  <a:lnTo>
                    <a:pt x="7942" y="2430"/>
                  </a:lnTo>
                  <a:lnTo>
                    <a:pt x="10037" y="1251"/>
                  </a:lnTo>
                  <a:close/>
                  <a:moveTo>
                    <a:pt x="11383" y="4144"/>
                  </a:moveTo>
                  <a:lnTo>
                    <a:pt x="13716" y="4751"/>
                  </a:lnTo>
                  <a:lnTo>
                    <a:pt x="12442" y="6895"/>
                  </a:lnTo>
                  <a:lnTo>
                    <a:pt x="8525" y="6895"/>
                  </a:lnTo>
                  <a:lnTo>
                    <a:pt x="11383" y="4144"/>
                  </a:lnTo>
                  <a:close/>
                  <a:moveTo>
                    <a:pt x="3739" y="4228"/>
                  </a:moveTo>
                  <a:lnTo>
                    <a:pt x="6513" y="6906"/>
                  </a:lnTo>
                  <a:lnTo>
                    <a:pt x="2489" y="6906"/>
                  </a:lnTo>
                  <a:lnTo>
                    <a:pt x="1274" y="4870"/>
                  </a:lnTo>
                  <a:lnTo>
                    <a:pt x="3739" y="4228"/>
                  </a:lnTo>
                  <a:close/>
                  <a:moveTo>
                    <a:pt x="12561" y="7728"/>
                  </a:moveTo>
                  <a:lnTo>
                    <a:pt x="13776" y="9764"/>
                  </a:lnTo>
                  <a:lnTo>
                    <a:pt x="11311" y="10407"/>
                  </a:lnTo>
                  <a:lnTo>
                    <a:pt x="8537" y="7728"/>
                  </a:lnTo>
                  <a:close/>
                  <a:moveTo>
                    <a:pt x="6513" y="7728"/>
                  </a:moveTo>
                  <a:lnTo>
                    <a:pt x="3655" y="10478"/>
                  </a:lnTo>
                  <a:lnTo>
                    <a:pt x="1322" y="9871"/>
                  </a:lnTo>
                  <a:lnTo>
                    <a:pt x="2596" y="7728"/>
                  </a:lnTo>
                  <a:close/>
                  <a:moveTo>
                    <a:pt x="7942" y="8311"/>
                  </a:moveTo>
                  <a:lnTo>
                    <a:pt x="10787" y="11062"/>
                  </a:lnTo>
                  <a:lnTo>
                    <a:pt x="10156" y="13336"/>
                  </a:lnTo>
                  <a:lnTo>
                    <a:pt x="7942" y="12109"/>
                  </a:lnTo>
                  <a:lnTo>
                    <a:pt x="7942" y="8311"/>
                  </a:lnTo>
                  <a:close/>
                  <a:moveTo>
                    <a:pt x="7108" y="8311"/>
                  </a:moveTo>
                  <a:lnTo>
                    <a:pt x="7108" y="12205"/>
                  </a:lnTo>
                  <a:lnTo>
                    <a:pt x="7096" y="12205"/>
                  </a:lnTo>
                  <a:lnTo>
                    <a:pt x="5001" y="13383"/>
                  </a:lnTo>
                  <a:lnTo>
                    <a:pt x="4334" y="10990"/>
                  </a:lnTo>
                  <a:lnTo>
                    <a:pt x="7108" y="8311"/>
                  </a:lnTo>
                  <a:close/>
                  <a:moveTo>
                    <a:pt x="10573" y="1"/>
                  </a:moveTo>
                  <a:lnTo>
                    <a:pt x="9823" y="418"/>
                  </a:lnTo>
                  <a:lnTo>
                    <a:pt x="7418" y="1763"/>
                  </a:lnTo>
                  <a:lnTo>
                    <a:pt x="5120" y="465"/>
                  </a:lnTo>
                  <a:lnTo>
                    <a:pt x="4358" y="48"/>
                  </a:lnTo>
                  <a:lnTo>
                    <a:pt x="4132" y="870"/>
                  </a:lnTo>
                  <a:lnTo>
                    <a:pt x="3417" y="3454"/>
                  </a:lnTo>
                  <a:lnTo>
                    <a:pt x="846" y="4132"/>
                  </a:lnTo>
                  <a:lnTo>
                    <a:pt x="0" y="4347"/>
                  </a:lnTo>
                  <a:lnTo>
                    <a:pt x="429" y="5085"/>
                  </a:lnTo>
                  <a:lnTo>
                    <a:pt x="1810" y="7406"/>
                  </a:lnTo>
                  <a:lnTo>
                    <a:pt x="476" y="9645"/>
                  </a:lnTo>
                  <a:lnTo>
                    <a:pt x="36" y="10383"/>
                  </a:lnTo>
                  <a:lnTo>
                    <a:pt x="893" y="10597"/>
                  </a:lnTo>
                  <a:lnTo>
                    <a:pt x="3548" y="11300"/>
                  </a:lnTo>
                  <a:lnTo>
                    <a:pt x="4239" y="13800"/>
                  </a:lnTo>
                  <a:lnTo>
                    <a:pt x="4465" y="14622"/>
                  </a:lnTo>
                  <a:lnTo>
                    <a:pt x="5215" y="14205"/>
                  </a:lnTo>
                  <a:lnTo>
                    <a:pt x="7620" y="12860"/>
                  </a:lnTo>
                  <a:lnTo>
                    <a:pt x="9918" y="14157"/>
                  </a:lnTo>
                  <a:lnTo>
                    <a:pt x="10680" y="14574"/>
                  </a:lnTo>
                  <a:lnTo>
                    <a:pt x="10906" y="13753"/>
                  </a:lnTo>
                  <a:lnTo>
                    <a:pt x="11621" y="11169"/>
                  </a:lnTo>
                  <a:lnTo>
                    <a:pt x="14192" y="10502"/>
                  </a:lnTo>
                  <a:lnTo>
                    <a:pt x="15038" y="10276"/>
                  </a:lnTo>
                  <a:lnTo>
                    <a:pt x="14609" y="9550"/>
                  </a:lnTo>
                  <a:lnTo>
                    <a:pt x="13228" y="7228"/>
                  </a:lnTo>
                  <a:lnTo>
                    <a:pt x="14562" y="4978"/>
                  </a:lnTo>
                  <a:lnTo>
                    <a:pt x="15002" y="4251"/>
                  </a:lnTo>
                  <a:lnTo>
                    <a:pt x="14145" y="4025"/>
                  </a:lnTo>
                  <a:lnTo>
                    <a:pt x="11478" y="3323"/>
                  </a:lnTo>
                  <a:lnTo>
                    <a:pt x="10799"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3"/>
            <p:cNvSpPr/>
            <p:nvPr/>
          </p:nvSpPr>
          <p:spPr>
            <a:xfrm>
              <a:off x="4380900" y="1577100"/>
              <a:ext cx="375950" cy="365250"/>
            </a:xfrm>
            <a:custGeom>
              <a:avLst/>
              <a:gdLst/>
              <a:ahLst/>
              <a:cxnLst/>
              <a:rect l="l" t="t" r="r" b="b"/>
              <a:pathLst>
                <a:path w="15038" h="14610" extrusionOk="0">
                  <a:moveTo>
                    <a:pt x="4882" y="1299"/>
                  </a:moveTo>
                  <a:lnTo>
                    <a:pt x="7096" y="2525"/>
                  </a:lnTo>
                  <a:lnTo>
                    <a:pt x="7096" y="6323"/>
                  </a:lnTo>
                  <a:lnTo>
                    <a:pt x="4251" y="3573"/>
                  </a:lnTo>
                  <a:lnTo>
                    <a:pt x="4882" y="1299"/>
                  </a:lnTo>
                  <a:close/>
                  <a:moveTo>
                    <a:pt x="10037" y="1251"/>
                  </a:moveTo>
                  <a:lnTo>
                    <a:pt x="10692" y="3644"/>
                  </a:lnTo>
                  <a:lnTo>
                    <a:pt x="7930" y="6323"/>
                  </a:lnTo>
                  <a:lnTo>
                    <a:pt x="7930" y="2430"/>
                  </a:lnTo>
                  <a:lnTo>
                    <a:pt x="7942" y="2430"/>
                  </a:lnTo>
                  <a:lnTo>
                    <a:pt x="10037" y="1251"/>
                  </a:lnTo>
                  <a:close/>
                  <a:moveTo>
                    <a:pt x="3739" y="4228"/>
                  </a:moveTo>
                  <a:lnTo>
                    <a:pt x="6513" y="6906"/>
                  </a:lnTo>
                  <a:lnTo>
                    <a:pt x="2489" y="6906"/>
                  </a:lnTo>
                  <a:lnTo>
                    <a:pt x="1274" y="4871"/>
                  </a:lnTo>
                  <a:lnTo>
                    <a:pt x="3739" y="4228"/>
                  </a:lnTo>
                  <a:close/>
                  <a:moveTo>
                    <a:pt x="11383" y="4156"/>
                  </a:moveTo>
                  <a:lnTo>
                    <a:pt x="13716" y="4763"/>
                  </a:lnTo>
                  <a:lnTo>
                    <a:pt x="12442" y="6906"/>
                  </a:lnTo>
                  <a:lnTo>
                    <a:pt x="8525" y="6906"/>
                  </a:lnTo>
                  <a:lnTo>
                    <a:pt x="11383" y="4156"/>
                  </a:lnTo>
                  <a:close/>
                  <a:moveTo>
                    <a:pt x="12561" y="7728"/>
                  </a:moveTo>
                  <a:lnTo>
                    <a:pt x="13776" y="9764"/>
                  </a:lnTo>
                  <a:lnTo>
                    <a:pt x="11311" y="10407"/>
                  </a:lnTo>
                  <a:lnTo>
                    <a:pt x="8537" y="7728"/>
                  </a:lnTo>
                  <a:close/>
                  <a:moveTo>
                    <a:pt x="6513" y="7704"/>
                  </a:moveTo>
                  <a:lnTo>
                    <a:pt x="3655" y="10478"/>
                  </a:lnTo>
                  <a:lnTo>
                    <a:pt x="1322" y="9859"/>
                  </a:lnTo>
                  <a:lnTo>
                    <a:pt x="2596" y="7704"/>
                  </a:lnTo>
                  <a:close/>
                  <a:moveTo>
                    <a:pt x="7942" y="8300"/>
                  </a:moveTo>
                  <a:lnTo>
                    <a:pt x="10787" y="11050"/>
                  </a:lnTo>
                  <a:lnTo>
                    <a:pt x="10156" y="13336"/>
                  </a:lnTo>
                  <a:lnTo>
                    <a:pt x="7942" y="12098"/>
                  </a:lnTo>
                  <a:lnTo>
                    <a:pt x="7942" y="8300"/>
                  </a:lnTo>
                  <a:close/>
                  <a:moveTo>
                    <a:pt x="7108" y="8300"/>
                  </a:moveTo>
                  <a:lnTo>
                    <a:pt x="7108" y="12205"/>
                  </a:lnTo>
                  <a:lnTo>
                    <a:pt x="7096" y="12205"/>
                  </a:lnTo>
                  <a:lnTo>
                    <a:pt x="5001" y="13383"/>
                  </a:lnTo>
                  <a:lnTo>
                    <a:pt x="4334" y="10978"/>
                  </a:lnTo>
                  <a:lnTo>
                    <a:pt x="7108" y="8300"/>
                  </a:lnTo>
                  <a:close/>
                  <a:moveTo>
                    <a:pt x="10573"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6" y="9645"/>
                  </a:lnTo>
                  <a:lnTo>
                    <a:pt x="36" y="10371"/>
                  </a:lnTo>
                  <a:lnTo>
                    <a:pt x="893" y="10597"/>
                  </a:lnTo>
                  <a:lnTo>
                    <a:pt x="3548" y="11300"/>
                  </a:lnTo>
                  <a:lnTo>
                    <a:pt x="4239" y="13800"/>
                  </a:lnTo>
                  <a:lnTo>
                    <a:pt x="4465" y="14610"/>
                  </a:lnTo>
                  <a:lnTo>
                    <a:pt x="5215" y="14193"/>
                  </a:lnTo>
                  <a:lnTo>
                    <a:pt x="7620" y="12860"/>
                  </a:lnTo>
                  <a:lnTo>
                    <a:pt x="9918" y="14145"/>
                  </a:lnTo>
                  <a:lnTo>
                    <a:pt x="10680" y="14574"/>
                  </a:lnTo>
                  <a:lnTo>
                    <a:pt x="10906" y="13753"/>
                  </a:lnTo>
                  <a:lnTo>
                    <a:pt x="11621" y="11157"/>
                  </a:lnTo>
                  <a:lnTo>
                    <a:pt x="14192" y="10490"/>
                  </a:lnTo>
                  <a:lnTo>
                    <a:pt x="15038" y="10264"/>
                  </a:lnTo>
                  <a:lnTo>
                    <a:pt x="14609" y="9538"/>
                  </a:lnTo>
                  <a:lnTo>
                    <a:pt x="13228" y="7216"/>
                  </a:lnTo>
                  <a:lnTo>
                    <a:pt x="14562" y="4966"/>
                  </a:lnTo>
                  <a:lnTo>
                    <a:pt x="15002" y="4239"/>
                  </a:lnTo>
                  <a:lnTo>
                    <a:pt x="14145" y="4013"/>
                  </a:lnTo>
                  <a:lnTo>
                    <a:pt x="11478" y="3323"/>
                  </a:lnTo>
                  <a:lnTo>
                    <a:pt x="10799"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3"/>
            <p:cNvSpPr/>
            <p:nvPr/>
          </p:nvSpPr>
          <p:spPr>
            <a:xfrm>
              <a:off x="4759800" y="4499800"/>
              <a:ext cx="376275" cy="365250"/>
            </a:xfrm>
            <a:custGeom>
              <a:avLst/>
              <a:gdLst/>
              <a:ahLst/>
              <a:cxnLst/>
              <a:rect l="l" t="t" r="r" b="b"/>
              <a:pathLst>
                <a:path w="15051" h="14610" extrusionOk="0">
                  <a:moveTo>
                    <a:pt x="4882" y="1286"/>
                  </a:moveTo>
                  <a:lnTo>
                    <a:pt x="7109" y="2524"/>
                  </a:lnTo>
                  <a:lnTo>
                    <a:pt x="7109" y="6322"/>
                  </a:lnTo>
                  <a:lnTo>
                    <a:pt x="4263" y="3572"/>
                  </a:lnTo>
                  <a:lnTo>
                    <a:pt x="4882" y="1286"/>
                  </a:lnTo>
                  <a:close/>
                  <a:moveTo>
                    <a:pt x="10050" y="1250"/>
                  </a:moveTo>
                  <a:lnTo>
                    <a:pt x="10705" y="3643"/>
                  </a:lnTo>
                  <a:lnTo>
                    <a:pt x="7942" y="6322"/>
                  </a:lnTo>
                  <a:lnTo>
                    <a:pt x="7942" y="2417"/>
                  </a:lnTo>
                  <a:lnTo>
                    <a:pt x="7954" y="2417"/>
                  </a:lnTo>
                  <a:lnTo>
                    <a:pt x="10050" y="1250"/>
                  </a:lnTo>
                  <a:close/>
                  <a:moveTo>
                    <a:pt x="3751" y="4203"/>
                  </a:moveTo>
                  <a:lnTo>
                    <a:pt x="6525" y="6882"/>
                  </a:lnTo>
                  <a:lnTo>
                    <a:pt x="2501" y="6882"/>
                  </a:lnTo>
                  <a:lnTo>
                    <a:pt x="1287" y="4846"/>
                  </a:lnTo>
                  <a:lnTo>
                    <a:pt x="3751" y="4203"/>
                  </a:lnTo>
                  <a:close/>
                  <a:moveTo>
                    <a:pt x="11395" y="4132"/>
                  </a:moveTo>
                  <a:lnTo>
                    <a:pt x="13729" y="4739"/>
                  </a:lnTo>
                  <a:lnTo>
                    <a:pt x="12443" y="6882"/>
                  </a:lnTo>
                  <a:lnTo>
                    <a:pt x="8538" y="6882"/>
                  </a:lnTo>
                  <a:lnTo>
                    <a:pt x="11395" y="4132"/>
                  </a:lnTo>
                  <a:close/>
                  <a:moveTo>
                    <a:pt x="12550" y="7715"/>
                  </a:moveTo>
                  <a:lnTo>
                    <a:pt x="13776" y="9763"/>
                  </a:lnTo>
                  <a:lnTo>
                    <a:pt x="11300" y="10394"/>
                  </a:lnTo>
                  <a:lnTo>
                    <a:pt x="8538" y="7715"/>
                  </a:lnTo>
                  <a:close/>
                  <a:moveTo>
                    <a:pt x="6525" y="7715"/>
                  </a:moveTo>
                  <a:lnTo>
                    <a:pt x="3668" y="10478"/>
                  </a:lnTo>
                  <a:lnTo>
                    <a:pt x="1334" y="9858"/>
                  </a:lnTo>
                  <a:lnTo>
                    <a:pt x="2608" y="7715"/>
                  </a:lnTo>
                  <a:close/>
                  <a:moveTo>
                    <a:pt x="7954" y="8287"/>
                  </a:moveTo>
                  <a:lnTo>
                    <a:pt x="10800" y="11037"/>
                  </a:lnTo>
                  <a:lnTo>
                    <a:pt x="10169" y="13311"/>
                  </a:lnTo>
                  <a:lnTo>
                    <a:pt x="7954" y="12085"/>
                  </a:lnTo>
                  <a:lnTo>
                    <a:pt x="7954" y="8287"/>
                  </a:lnTo>
                  <a:close/>
                  <a:moveTo>
                    <a:pt x="7109" y="8299"/>
                  </a:moveTo>
                  <a:lnTo>
                    <a:pt x="7109" y="12204"/>
                  </a:lnTo>
                  <a:lnTo>
                    <a:pt x="5001" y="13371"/>
                  </a:lnTo>
                  <a:lnTo>
                    <a:pt x="4335" y="10978"/>
                  </a:lnTo>
                  <a:lnTo>
                    <a:pt x="7109" y="8299"/>
                  </a:lnTo>
                  <a:close/>
                  <a:moveTo>
                    <a:pt x="10586" y="0"/>
                  </a:moveTo>
                  <a:lnTo>
                    <a:pt x="9824" y="405"/>
                  </a:lnTo>
                  <a:lnTo>
                    <a:pt x="7430" y="1750"/>
                  </a:lnTo>
                  <a:lnTo>
                    <a:pt x="5121" y="453"/>
                  </a:lnTo>
                  <a:lnTo>
                    <a:pt x="4359" y="36"/>
                  </a:lnTo>
                  <a:lnTo>
                    <a:pt x="4144" y="857"/>
                  </a:lnTo>
                  <a:lnTo>
                    <a:pt x="3430" y="3441"/>
                  </a:lnTo>
                  <a:lnTo>
                    <a:pt x="858" y="4120"/>
                  </a:lnTo>
                  <a:lnTo>
                    <a:pt x="1" y="4334"/>
                  </a:lnTo>
                  <a:lnTo>
                    <a:pt x="441" y="5072"/>
                  </a:lnTo>
                  <a:lnTo>
                    <a:pt x="1823" y="7394"/>
                  </a:lnTo>
                  <a:lnTo>
                    <a:pt x="477" y="9632"/>
                  </a:lnTo>
                  <a:lnTo>
                    <a:pt x="48"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21" y="11156"/>
                  </a:lnTo>
                  <a:lnTo>
                    <a:pt x="14205" y="10489"/>
                  </a:lnTo>
                  <a:lnTo>
                    <a:pt x="15050" y="10263"/>
                  </a:lnTo>
                  <a:lnTo>
                    <a:pt x="14622" y="9537"/>
                  </a:lnTo>
                  <a:lnTo>
                    <a:pt x="13229" y="7215"/>
                  </a:lnTo>
                  <a:lnTo>
                    <a:pt x="14574" y="4965"/>
                  </a:lnTo>
                  <a:lnTo>
                    <a:pt x="15003" y="4239"/>
                  </a:lnTo>
                  <a:lnTo>
                    <a:pt x="14157" y="4012"/>
                  </a:lnTo>
                  <a:lnTo>
                    <a:pt x="11490" y="3310"/>
                  </a:lnTo>
                  <a:lnTo>
                    <a:pt x="10812" y="810"/>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3"/>
            <p:cNvSpPr/>
            <p:nvPr/>
          </p:nvSpPr>
          <p:spPr>
            <a:xfrm>
              <a:off x="4759800" y="3038600"/>
              <a:ext cx="376275" cy="365250"/>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98"/>
                  </a:moveTo>
                  <a:lnTo>
                    <a:pt x="7121" y="2525"/>
                  </a:lnTo>
                  <a:lnTo>
                    <a:pt x="7121" y="6323"/>
                  </a:lnTo>
                  <a:lnTo>
                    <a:pt x="4275" y="3572"/>
                  </a:lnTo>
                  <a:lnTo>
                    <a:pt x="4906" y="1298"/>
                  </a:lnTo>
                  <a:close/>
                  <a:moveTo>
                    <a:pt x="3751" y="4215"/>
                  </a:moveTo>
                  <a:lnTo>
                    <a:pt x="6525" y="6894"/>
                  </a:lnTo>
                  <a:lnTo>
                    <a:pt x="2501" y="6894"/>
                  </a:lnTo>
                  <a:lnTo>
                    <a:pt x="1287" y="4846"/>
                  </a:lnTo>
                  <a:lnTo>
                    <a:pt x="3751" y="4215"/>
                  </a:lnTo>
                  <a:close/>
                  <a:moveTo>
                    <a:pt x="11395" y="4132"/>
                  </a:moveTo>
                  <a:lnTo>
                    <a:pt x="13729" y="4751"/>
                  </a:lnTo>
                  <a:lnTo>
                    <a:pt x="12443" y="6894"/>
                  </a:lnTo>
                  <a:lnTo>
                    <a:pt x="8538" y="6894"/>
                  </a:lnTo>
                  <a:lnTo>
                    <a:pt x="11395" y="4132"/>
                  </a:lnTo>
                  <a:close/>
                  <a:moveTo>
                    <a:pt x="12562" y="7704"/>
                  </a:moveTo>
                  <a:lnTo>
                    <a:pt x="13788" y="9752"/>
                  </a:lnTo>
                  <a:lnTo>
                    <a:pt x="11312" y="10383"/>
                  </a:lnTo>
                  <a:lnTo>
                    <a:pt x="8550" y="7704"/>
                  </a:lnTo>
                  <a:close/>
                  <a:moveTo>
                    <a:pt x="6525" y="7704"/>
                  </a:moveTo>
                  <a:lnTo>
                    <a:pt x="3668" y="10478"/>
                  </a:lnTo>
                  <a:lnTo>
                    <a:pt x="1334" y="9871"/>
                  </a:lnTo>
                  <a:lnTo>
                    <a:pt x="2608"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59" y="10966"/>
                  </a:lnTo>
                  <a:lnTo>
                    <a:pt x="7133" y="8287"/>
                  </a:lnTo>
                  <a:close/>
                  <a:moveTo>
                    <a:pt x="10586" y="0"/>
                  </a:moveTo>
                  <a:lnTo>
                    <a:pt x="9824" y="417"/>
                  </a:lnTo>
                  <a:lnTo>
                    <a:pt x="7430" y="1751"/>
                  </a:lnTo>
                  <a:lnTo>
                    <a:pt x="5121" y="453"/>
                  </a:lnTo>
                  <a:lnTo>
                    <a:pt x="4370" y="48"/>
                  </a:lnTo>
                  <a:lnTo>
                    <a:pt x="4144" y="858"/>
                  </a:lnTo>
                  <a:lnTo>
                    <a:pt x="3430" y="3453"/>
                  </a:lnTo>
                  <a:lnTo>
                    <a:pt x="858" y="4120"/>
                  </a:lnTo>
                  <a:lnTo>
                    <a:pt x="1" y="4346"/>
                  </a:lnTo>
                  <a:lnTo>
                    <a:pt x="441" y="5072"/>
                  </a:lnTo>
                  <a:lnTo>
                    <a:pt x="1823" y="7394"/>
                  </a:lnTo>
                  <a:lnTo>
                    <a:pt x="477" y="9644"/>
                  </a:lnTo>
                  <a:lnTo>
                    <a:pt x="48" y="10371"/>
                  </a:lnTo>
                  <a:lnTo>
                    <a:pt x="894" y="10597"/>
                  </a:lnTo>
                  <a:lnTo>
                    <a:pt x="3561" y="11299"/>
                  </a:lnTo>
                  <a:lnTo>
                    <a:pt x="4251" y="13800"/>
                  </a:lnTo>
                  <a:lnTo>
                    <a:pt x="4466" y="14609"/>
                  </a:lnTo>
                  <a:lnTo>
                    <a:pt x="5228" y="14193"/>
                  </a:lnTo>
                  <a:lnTo>
                    <a:pt x="7621" y="12859"/>
                  </a:lnTo>
                  <a:lnTo>
                    <a:pt x="9931" y="14157"/>
                  </a:lnTo>
                  <a:lnTo>
                    <a:pt x="10693" y="14574"/>
                  </a:lnTo>
                  <a:lnTo>
                    <a:pt x="10919"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3"/>
            <p:cNvSpPr/>
            <p:nvPr/>
          </p:nvSpPr>
          <p:spPr>
            <a:xfrm>
              <a:off x="4759800" y="4134575"/>
              <a:ext cx="376275" cy="365525"/>
            </a:xfrm>
            <a:custGeom>
              <a:avLst/>
              <a:gdLst/>
              <a:ahLst/>
              <a:cxnLst/>
              <a:rect l="l" t="t" r="r" b="b"/>
              <a:pathLst>
                <a:path w="15051" h="14621" extrusionOk="0">
                  <a:moveTo>
                    <a:pt x="4882" y="1286"/>
                  </a:moveTo>
                  <a:lnTo>
                    <a:pt x="7109" y="2512"/>
                  </a:lnTo>
                  <a:lnTo>
                    <a:pt x="7109" y="6310"/>
                  </a:lnTo>
                  <a:lnTo>
                    <a:pt x="4263" y="3560"/>
                  </a:lnTo>
                  <a:lnTo>
                    <a:pt x="4882"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38" y="6882"/>
                  </a:lnTo>
                  <a:lnTo>
                    <a:pt x="11395" y="4132"/>
                  </a:lnTo>
                  <a:close/>
                  <a:moveTo>
                    <a:pt x="3751" y="4215"/>
                  </a:moveTo>
                  <a:lnTo>
                    <a:pt x="6525" y="6894"/>
                  </a:lnTo>
                  <a:lnTo>
                    <a:pt x="2501" y="6894"/>
                  </a:lnTo>
                  <a:lnTo>
                    <a:pt x="1287" y="4858"/>
                  </a:lnTo>
                  <a:lnTo>
                    <a:pt x="3751" y="4215"/>
                  </a:lnTo>
                  <a:close/>
                  <a:moveTo>
                    <a:pt x="12550" y="7715"/>
                  </a:moveTo>
                  <a:lnTo>
                    <a:pt x="13776" y="9751"/>
                  </a:lnTo>
                  <a:lnTo>
                    <a:pt x="11300" y="10394"/>
                  </a:lnTo>
                  <a:lnTo>
                    <a:pt x="8538" y="7715"/>
                  </a:lnTo>
                  <a:close/>
                  <a:moveTo>
                    <a:pt x="6525" y="7715"/>
                  </a:moveTo>
                  <a:lnTo>
                    <a:pt x="3668" y="10466"/>
                  </a:lnTo>
                  <a:lnTo>
                    <a:pt x="1334" y="9859"/>
                  </a:lnTo>
                  <a:lnTo>
                    <a:pt x="2608"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1"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58" y="4132"/>
                  </a:lnTo>
                  <a:lnTo>
                    <a:pt x="1" y="4346"/>
                  </a:lnTo>
                  <a:lnTo>
                    <a:pt x="441" y="5084"/>
                  </a:lnTo>
                  <a:lnTo>
                    <a:pt x="1823" y="7406"/>
                  </a:lnTo>
                  <a:lnTo>
                    <a:pt x="477" y="9644"/>
                  </a:lnTo>
                  <a:lnTo>
                    <a:pt x="48"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21" y="11168"/>
                  </a:lnTo>
                  <a:lnTo>
                    <a:pt x="14205" y="10501"/>
                  </a:lnTo>
                  <a:lnTo>
                    <a:pt x="15050" y="10275"/>
                  </a:lnTo>
                  <a:lnTo>
                    <a:pt x="14622" y="9549"/>
                  </a:lnTo>
                  <a:lnTo>
                    <a:pt x="13229" y="7227"/>
                  </a:lnTo>
                  <a:lnTo>
                    <a:pt x="14574" y="4977"/>
                  </a:lnTo>
                  <a:lnTo>
                    <a:pt x="15003" y="4251"/>
                  </a:lnTo>
                  <a:lnTo>
                    <a:pt x="14157" y="4024"/>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3"/>
            <p:cNvSpPr/>
            <p:nvPr/>
          </p:nvSpPr>
          <p:spPr>
            <a:xfrm>
              <a:off x="4380900" y="3038600"/>
              <a:ext cx="375950" cy="365250"/>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82" y="1274"/>
                  </a:moveTo>
                  <a:lnTo>
                    <a:pt x="7096" y="2513"/>
                  </a:lnTo>
                  <a:lnTo>
                    <a:pt x="7096" y="6311"/>
                  </a:lnTo>
                  <a:lnTo>
                    <a:pt x="4251" y="3560"/>
                  </a:lnTo>
                  <a:lnTo>
                    <a:pt x="4882" y="1274"/>
                  </a:lnTo>
                  <a:close/>
                  <a:moveTo>
                    <a:pt x="3739" y="4215"/>
                  </a:moveTo>
                  <a:lnTo>
                    <a:pt x="6513" y="6894"/>
                  </a:lnTo>
                  <a:lnTo>
                    <a:pt x="2489" y="6894"/>
                  </a:lnTo>
                  <a:lnTo>
                    <a:pt x="1274" y="4846"/>
                  </a:lnTo>
                  <a:lnTo>
                    <a:pt x="3739" y="4215"/>
                  </a:lnTo>
                  <a:close/>
                  <a:moveTo>
                    <a:pt x="11383" y="4132"/>
                  </a:moveTo>
                  <a:lnTo>
                    <a:pt x="13716" y="4751"/>
                  </a:lnTo>
                  <a:lnTo>
                    <a:pt x="12442" y="6894"/>
                  </a:lnTo>
                  <a:lnTo>
                    <a:pt x="8525" y="6894"/>
                  </a:lnTo>
                  <a:lnTo>
                    <a:pt x="11383" y="4132"/>
                  </a:lnTo>
                  <a:close/>
                  <a:moveTo>
                    <a:pt x="12561" y="7704"/>
                  </a:moveTo>
                  <a:lnTo>
                    <a:pt x="13776" y="9752"/>
                  </a:lnTo>
                  <a:lnTo>
                    <a:pt x="11311" y="10383"/>
                  </a:lnTo>
                  <a:lnTo>
                    <a:pt x="8537" y="7704"/>
                  </a:lnTo>
                  <a:close/>
                  <a:moveTo>
                    <a:pt x="6525" y="7704"/>
                  </a:moveTo>
                  <a:lnTo>
                    <a:pt x="3667" y="10478"/>
                  </a:lnTo>
                  <a:lnTo>
                    <a:pt x="1334" y="9871"/>
                  </a:lnTo>
                  <a:lnTo>
                    <a:pt x="2608"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78" y="3322"/>
                  </a:lnTo>
                  <a:lnTo>
                    <a:pt x="10799"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3"/>
            <p:cNvSpPr/>
            <p:nvPr/>
          </p:nvSpPr>
          <p:spPr>
            <a:xfrm>
              <a:off x="4001675" y="2307850"/>
              <a:ext cx="376275" cy="365250"/>
            </a:xfrm>
            <a:custGeom>
              <a:avLst/>
              <a:gdLst/>
              <a:ahLst/>
              <a:cxnLst/>
              <a:rect l="l" t="t" r="r" b="b"/>
              <a:pathLst>
                <a:path w="15051" h="14610" extrusionOk="0">
                  <a:moveTo>
                    <a:pt x="4882" y="1298"/>
                  </a:moveTo>
                  <a:lnTo>
                    <a:pt x="7097" y="2525"/>
                  </a:lnTo>
                  <a:lnTo>
                    <a:pt x="7097" y="6323"/>
                  </a:lnTo>
                  <a:lnTo>
                    <a:pt x="4251" y="3573"/>
                  </a:lnTo>
                  <a:lnTo>
                    <a:pt x="4882" y="1298"/>
                  </a:lnTo>
                  <a:close/>
                  <a:moveTo>
                    <a:pt x="10050" y="1251"/>
                  </a:moveTo>
                  <a:lnTo>
                    <a:pt x="10704" y="3644"/>
                  </a:lnTo>
                  <a:lnTo>
                    <a:pt x="7930" y="6323"/>
                  </a:lnTo>
                  <a:lnTo>
                    <a:pt x="7930" y="2430"/>
                  </a:lnTo>
                  <a:lnTo>
                    <a:pt x="7942" y="2430"/>
                  </a:lnTo>
                  <a:lnTo>
                    <a:pt x="10050" y="1251"/>
                  </a:lnTo>
                  <a:close/>
                  <a:moveTo>
                    <a:pt x="11383" y="4132"/>
                  </a:moveTo>
                  <a:lnTo>
                    <a:pt x="13717" y="4751"/>
                  </a:lnTo>
                  <a:lnTo>
                    <a:pt x="12443" y="6894"/>
                  </a:lnTo>
                  <a:lnTo>
                    <a:pt x="8526" y="6894"/>
                  </a:lnTo>
                  <a:lnTo>
                    <a:pt x="11383" y="4132"/>
                  </a:lnTo>
                  <a:close/>
                  <a:moveTo>
                    <a:pt x="3751" y="4227"/>
                  </a:moveTo>
                  <a:lnTo>
                    <a:pt x="6513" y="6906"/>
                  </a:lnTo>
                  <a:lnTo>
                    <a:pt x="2501" y="6906"/>
                  </a:lnTo>
                  <a:lnTo>
                    <a:pt x="1275" y="4870"/>
                  </a:lnTo>
                  <a:lnTo>
                    <a:pt x="3751" y="4227"/>
                  </a:lnTo>
                  <a:close/>
                  <a:moveTo>
                    <a:pt x="12562" y="7728"/>
                  </a:moveTo>
                  <a:lnTo>
                    <a:pt x="13776" y="9764"/>
                  </a:lnTo>
                  <a:lnTo>
                    <a:pt x="11312" y="10407"/>
                  </a:lnTo>
                  <a:lnTo>
                    <a:pt x="8537" y="7728"/>
                  </a:lnTo>
                  <a:close/>
                  <a:moveTo>
                    <a:pt x="6513" y="7728"/>
                  </a:moveTo>
                  <a:lnTo>
                    <a:pt x="3656" y="10478"/>
                  </a:lnTo>
                  <a:lnTo>
                    <a:pt x="1322" y="9871"/>
                  </a:lnTo>
                  <a:lnTo>
                    <a:pt x="2596" y="7728"/>
                  </a:lnTo>
                  <a:close/>
                  <a:moveTo>
                    <a:pt x="7942" y="8299"/>
                  </a:moveTo>
                  <a:lnTo>
                    <a:pt x="10788" y="11062"/>
                  </a:lnTo>
                  <a:lnTo>
                    <a:pt x="10169" y="13336"/>
                  </a:lnTo>
                  <a:lnTo>
                    <a:pt x="7942" y="12097"/>
                  </a:lnTo>
                  <a:lnTo>
                    <a:pt x="7942" y="8299"/>
                  </a:lnTo>
                  <a:close/>
                  <a:moveTo>
                    <a:pt x="7109" y="8299"/>
                  </a:moveTo>
                  <a:lnTo>
                    <a:pt x="7109" y="12205"/>
                  </a:lnTo>
                  <a:lnTo>
                    <a:pt x="7097" y="12205"/>
                  </a:lnTo>
                  <a:lnTo>
                    <a:pt x="5001" y="13383"/>
                  </a:lnTo>
                  <a:lnTo>
                    <a:pt x="4346" y="10978"/>
                  </a:lnTo>
                  <a:lnTo>
                    <a:pt x="7109" y="8299"/>
                  </a:lnTo>
                  <a:close/>
                  <a:moveTo>
                    <a:pt x="10585" y="1"/>
                  </a:moveTo>
                  <a:lnTo>
                    <a:pt x="9823" y="417"/>
                  </a:lnTo>
                  <a:lnTo>
                    <a:pt x="7430" y="1751"/>
                  </a:lnTo>
                  <a:lnTo>
                    <a:pt x="5120" y="465"/>
                  </a:lnTo>
                  <a:lnTo>
                    <a:pt x="4358" y="48"/>
                  </a:lnTo>
                  <a:lnTo>
                    <a:pt x="4132" y="858"/>
                  </a:lnTo>
                  <a:lnTo>
                    <a:pt x="3418" y="3453"/>
                  </a:lnTo>
                  <a:lnTo>
                    <a:pt x="846" y="4120"/>
                  </a:lnTo>
                  <a:lnTo>
                    <a:pt x="1" y="4346"/>
                  </a:lnTo>
                  <a:lnTo>
                    <a:pt x="429" y="5073"/>
                  </a:lnTo>
                  <a:lnTo>
                    <a:pt x="1810" y="7394"/>
                  </a:lnTo>
                  <a:lnTo>
                    <a:pt x="477" y="9645"/>
                  </a:lnTo>
                  <a:lnTo>
                    <a:pt x="48" y="10371"/>
                  </a:lnTo>
                  <a:lnTo>
                    <a:pt x="894" y="10597"/>
                  </a:lnTo>
                  <a:lnTo>
                    <a:pt x="3561" y="11300"/>
                  </a:lnTo>
                  <a:lnTo>
                    <a:pt x="4239" y="13800"/>
                  </a:lnTo>
                  <a:lnTo>
                    <a:pt x="4465" y="14610"/>
                  </a:lnTo>
                  <a:lnTo>
                    <a:pt x="5227" y="14193"/>
                  </a:lnTo>
                  <a:lnTo>
                    <a:pt x="7621" y="12859"/>
                  </a:lnTo>
                  <a:lnTo>
                    <a:pt x="9930" y="14145"/>
                  </a:lnTo>
                  <a:lnTo>
                    <a:pt x="10681" y="14574"/>
                  </a:lnTo>
                  <a:lnTo>
                    <a:pt x="10907" y="13752"/>
                  </a:lnTo>
                  <a:lnTo>
                    <a:pt x="11621" y="11157"/>
                  </a:lnTo>
                  <a:lnTo>
                    <a:pt x="14193" y="10490"/>
                  </a:lnTo>
                  <a:lnTo>
                    <a:pt x="15050" y="10264"/>
                  </a:lnTo>
                  <a:lnTo>
                    <a:pt x="14610" y="9538"/>
                  </a:lnTo>
                  <a:lnTo>
                    <a:pt x="13228" y="7216"/>
                  </a:lnTo>
                  <a:lnTo>
                    <a:pt x="14574" y="4966"/>
                  </a:lnTo>
                  <a:lnTo>
                    <a:pt x="15003" y="4239"/>
                  </a:lnTo>
                  <a:lnTo>
                    <a:pt x="14157" y="4013"/>
                  </a:lnTo>
                  <a:lnTo>
                    <a:pt x="11490" y="3322"/>
                  </a:lnTo>
                  <a:lnTo>
                    <a:pt x="10800"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3"/>
            <p:cNvSpPr/>
            <p:nvPr/>
          </p:nvSpPr>
          <p:spPr>
            <a:xfrm>
              <a:off x="4001675" y="846375"/>
              <a:ext cx="375975" cy="365250"/>
            </a:xfrm>
            <a:custGeom>
              <a:avLst/>
              <a:gdLst/>
              <a:ahLst/>
              <a:cxnLst/>
              <a:rect l="l" t="t" r="r" b="b"/>
              <a:pathLst>
                <a:path w="15039" h="14610" extrusionOk="0">
                  <a:moveTo>
                    <a:pt x="10050" y="1250"/>
                  </a:moveTo>
                  <a:lnTo>
                    <a:pt x="10704" y="3643"/>
                  </a:lnTo>
                  <a:lnTo>
                    <a:pt x="7930" y="6322"/>
                  </a:lnTo>
                  <a:lnTo>
                    <a:pt x="7930" y="2429"/>
                  </a:lnTo>
                  <a:lnTo>
                    <a:pt x="7942" y="2429"/>
                  </a:lnTo>
                  <a:lnTo>
                    <a:pt x="10050" y="1250"/>
                  </a:lnTo>
                  <a:close/>
                  <a:moveTo>
                    <a:pt x="4882" y="1310"/>
                  </a:moveTo>
                  <a:lnTo>
                    <a:pt x="7097" y="2548"/>
                  </a:lnTo>
                  <a:lnTo>
                    <a:pt x="7097" y="6334"/>
                  </a:lnTo>
                  <a:lnTo>
                    <a:pt x="4251" y="3584"/>
                  </a:lnTo>
                  <a:lnTo>
                    <a:pt x="4882" y="1310"/>
                  </a:lnTo>
                  <a:close/>
                  <a:moveTo>
                    <a:pt x="3751" y="4227"/>
                  </a:moveTo>
                  <a:lnTo>
                    <a:pt x="6513" y="6906"/>
                  </a:lnTo>
                  <a:lnTo>
                    <a:pt x="2501" y="6906"/>
                  </a:lnTo>
                  <a:lnTo>
                    <a:pt x="1275" y="4870"/>
                  </a:lnTo>
                  <a:lnTo>
                    <a:pt x="3751" y="4227"/>
                  </a:lnTo>
                  <a:close/>
                  <a:moveTo>
                    <a:pt x="11371" y="4143"/>
                  </a:moveTo>
                  <a:lnTo>
                    <a:pt x="13705" y="4763"/>
                  </a:lnTo>
                  <a:lnTo>
                    <a:pt x="12443" y="6906"/>
                  </a:lnTo>
                  <a:lnTo>
                    <a:pt x="8526" y="6906"/>
                  </a:lnTo>
                  <a:lnTo>
                    <a:pt x="11371" y="4143"/>
                  </a:lnTo>
                  <a:close/>
                  <a:moveTo>
                    <a:pt x="12562" y="7727"/>
                  </a:moveTo>
                  <a:lnTo>
                    <a:pt x="13776" y="9763"/>
                  </a:lnTo>
                  <a:lnTo>
                    <a:pt x="11312" y="10406"/>
                  </a:lnTo>
                  <a:lnTo>
                    <a:pt x="8537" y="7727"/>
                  </a:lnTo>
                  <a:close/>
                  <a:moveTo>
                    <a:pt x="6513" y="7739"/>
                  </a:moveTo>
                  <a:lnTo>
                    <a:pt x="3656" y="10489"/>
                  </a:lnTo>
                  <a:lnTo>
                    <a:pt x="1322" y="9882"/>
                  </a:lnTo>
                  <a:lnTo>
                    <a:pt x="2596" y="7739"/>
                  </a:lnTo>
                  <a:close/>
                  <a:moveTo>
                    <a:pt x="7942" y="8299"/>
                  </a:moveTo>
                  <a:lnTo>
                    <a:pt x="10788" y="11061"/>
                  </a:lnTo>
                  <a:lnTo>
                    <a:pt x="10169" y="13335"/>
                  </a:lnTo>
                  <a:lnTo>
                    <a:pt x="7942" y="12097"/>
                  </a:lnTo>
                  <a:lnTo>
                    <a:pt x="7942" y="8299"/>
                  </a:lnTo>
                  <a:close/>
                  <a:moveTo>
                    <a:pt x="7109" y="8299"/>
                  </a:moveTo>
                  <a:lnTo>
                    <a:pt x="7109" y="12204"/>
                  </a:lnTo>
                  <a:lnTo>
                    <a:pt x="7097" y="12204"/>
                  </a:lnTo>
                  <a:lnTo>
                    <a:pt x="5001" y="13383"/>
                  </a:lnTo>
                  <a:lnTo>
                    <a:pt x="4346" y="10978"/>
                  </a:lnTo>
                  <a:lnTo>
                    <a:pt x="7109" y="8299"/>
                  </a:lnTo>
                  <a:close/>
                  <a:moveTo>
                    <a:pt x="10573" y="0"/>
                  </a:moveTo>
                  <a:lnTo>
                    <a:pt x="9823" y="417"/>
                  </a:lnTo>
                  <a:lnTo>
                    <a:pt x="7430" y="1750"/>
                  </a:lnTo>
                  <a:lnTo>
                    <a:pt x="5120" y="464"/>
                  </a:lnTo>
                  <a:lnTo>
                    <a:pt x="4358" y="48"/>
                  </a:lnTo>
                  <a:lnTo>
                    <a:pt x="4132" y="857"/>
                  </a:lnTo>
                  <a:lnTo>
                    <a:pt x="3418" y="3453"/>
                  </a:lnTo>
                  <a:lnTo>
                    <a:pt x="846" y="4120"/>
                  </a:lnTo>
                  <a:lnTo>
                    <a:pt x="1" y="4346"/>
                  </a:lnTo>
                  <a:lnTo>
                    <a:pt x="429" y="5072"/>
                  </a:lnTo>
                  <a:lnTo>
                    <a:pt x="1810" y="7394"/>
                  </a:lnTo>
                  <a:lnTo>
                    <a:pt x="477" y="9644"/>
                  </a:lnTo>
                  <a:lnTo>
                    <a:pt x="48" y="10370"/>
                  </a:lnTo>
                  <a:lnTo>
                    <a:pt x="894" y="10597"/>
                  </a:lnTo>
                  <a:lnTo>
                    <a:pt x="3561" y="11299"/>
                  </a:lnTo>
                  <a:lnTo>
                    <a:pt x="4239" y="13799"/>
                  </a:lnTo>
                  <a:lnTo>
                    <a:pt x="4465" y="14609"/>
                  </a:lnTo>
                  <a:lnTo>
                    <a:pt x="5227" y="14192"/>
                  </a:lnTo>
                  <a:lnTo>
                    <a:pt x="7621" y="12859"/>
                  </a:lnTo>
                  <a:lnTo>
                    <a:pt x="9930" y="14157"/>
                  </a:lnTo>
                  <a:lnTo>
                    <a:pt x="10681" y="14573"/>
                  </a:lnTo>
                  <a:lnTo>
                    <a:pt x="10907" y="13752"/>
                  </a:lnTo>
                  <a:lnTo>
                    <a:pt x="11621" y="11156"/>
                  </a:lnTo>
                  <a:lnTo>
                    <a:pt x="14193" y="10489"/>
                  </a:lnTo>
                  <a:lnTo>
                    <a:pt x="15038" y="10263"/>
                  </a:lnTo>
                  <a:lnTo>
                    <a:pt x="14610" y="9537"/>
                  </a:lnTo>
                  <a:lnTo>
                    <a:pt x="13228" y="7215"/>
                  </a:lnTo>
                  <a:lnTo>
                    <a:pt x="14562" y="4965"/>
                  </a:lnTo>
                  <a:lnTo>
                    <a:pt x="15003" y="4239"/>
                  </a:lnTo>
                  <a:lnTo>
                    <a:pt x="14145" y="4012"/>
                  </a:lnTo>
                  <a:lnTo>
                    <a:pt x="11490" y="3322"/>
                  </a:lnTo>
                  <a:lnTo>
                    <a:pt x="10800" y="810"/>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3"/>
            <p:cNvSpPr/>
            <p:nvPr/>
          </p:nvSpPr>
          <p:spPr>
            <a:xfrm>
              <a:off x="4001675" y="2673075"/>
              <a:ext cx="375975" cy="365550"/>
            </a:xfrm>
            <a:custGeom>
              <a:avLst/>
              <a:gdLst/>
              <a:ahLst/>
              <a:cxnLst/>
              <a:rect l="l" t="t" r="r" b="b"/>
              <a:pathLst>
                <a:path w="15039" h="14622" extrusionOk="0">
                  <a:moveTo>
                    <a:pt x="4894" y="1286"/>
                  </a:moveTo>
                  <a:lnTo>
                    <a:pt x="7109" y="2525"/>
                  </a:lnTo>
                  <a:lnTo>
                    <a:pt x="7109" y="6311"/>
                  </a:lnTo>
                  <a:lnTo>
                    <a:pt x="4275" y="3561"/>
                  </a:lnTo>
                  <a:lnTo>
                    <a:pt x="4894" y="1286"/>
                  </a:lnTo>
                  <a:close/>
                  <a:moveTo>
                    <a:pt x="10050" y="1251"/>
                  </a:moveTo>
                  <a:lnTo>
                    <a:pt x="10704" y="3656"/>
                  </a:lnTo>
                  <a:lnTo>
                    <a:pt x="7930" y="6335"/>
                  </a:lnTo>
                  <a:lnTo>
                    <a:pt x="7930" y="2429"/>
                  </a:lnTo>
                  <a:lnTo>
                    <a:pt x="7942" y="2429"/>
                  </a:lnTo>
                  <a:lnTo>
                    <a:pt x="10050" y="1251"/>
                  </a:lnTo>
                  <a:close/>
                  <a:moveTo>
                    <a:pt x="11383" y="4144"/>
                  </a:moveTo>
                  <a:lnTo>
                    <a:pt x="13717" y="4751"/>
                  </a:lnTo>
                  <a:lnTo>
                    <a:pt x="12443" y="6894"/>
                  </a:lnTo>
                  <a:lnTo>
                    <a:pt x="8526" y="6894"/>
                  </a:lnTo>
                  <a:lnTo>
                    <a:pt x="11383" y="4144"/>
                  </a:lnTo>
                  <a:close/>
                  <a:moveTo>
                    <a:pt x="3751" y="4227"/>
                  </a:moveTo>
                  <a:lnTo>
                    <a:pt x="6513" y="6906"/>
                  </a:lnTo>
                  <a:lnTo>
                    <a:pt x="2501" y="6906"/>
                  </a:lnTo>
                  <a:lnTo>
                    <a:pt x="1275" y="4870"/>
                  </a:lnTo>
                  <a:lnTo>
                    <a:pt x="3751" y="4227"/>
                  </a:lnTo>
                  <a:close/>
                  <a:moveTo>
                    <a:pt x="12562" y="7728"/>
                  </a:moveTo>
                  <a:lnTo>
                    <a:pt x="13776" y="9764"/>
                  </a:lnTo>
                  <a:lnTo>
                    <a:pt x="11312" y="10407"/>
                  </a:lnTo>
                  <a:lnTo>
                    <a:pt x="8537" y="7728"/>
                  </a:lnTo>
                  <a:close/>
                  <a:moveTo>
                    <a:pt x="6513" y="7716"/>
                  </a:moveTo>
                  <a:lnTo>
                    <a:pt x="3680" y="10466"/>
                  </a:lnTo>
                  <a:lnTo>
                    <a:pt x="1334" y="9859"/>
                  </a:lnTo>
                  <a:lnTo>
                    <a:pt x="2608" y="7716"/>
                  </a:lnTo>
                  <a:close/>
                  <a:moveTo>
                    <a:pt x="7942" y="8299"/>
                  </a:moveTo>
                  <a:lnTo>
                    <a:pt x="10788" y="11050"/>
                  </a:lnTo>
                  <a:lnTo>
                    <a:pt x="10169" y="13324"/>
                  </a:lnTo>
                  <a:lnTo>
                    <a:pt x="7942" y="12085"/>
                  </a:lnTo>
                  <a:lnTo>
                    <a:pt x="7942" y="8299"/>
                  </a:lnTo>
                  <a:close/>
                  <a:moveTo>
                    <a:pt x="7109" y="8287"/>
                  </a:moveTo>
                  <a:lnTo>
                    <a:pt x="7109" y="12193"/>
                  </a:lnTo>
                  <a:lnTo>
                    <a:pt x="7097" y="12193"/>
                  </a:lnTo>
                  <a:lnTo>
                    <a:pt x="5001" y="13371"/>
                  </a:lnTo>
                  <a:lnTo>
                    <a:pt x="4346" y="10966"/>
                  </a:lnTo>
                  <a:lnTo>
                    <a:pt x="7109" y="8287"/>
                  </a:lnTo>
                  <a:close/>
                  <a:moveTo>
                    <a:pt x="10573" y="1"/>
                  </a:moveTo>
                  <a:lnTo>
                    <a:pt x="9823" y="417"/>
                  </a:lnTo>
                  <a:lnTo>
                    <a:pt x="7418" y="1763"/>
                  </a:lnTo>
                  <a:lnTo>
                    <a:pt x="5120" y="465"/>
                  </a:lnTo>
                  <a:lnTo>
                    <a:pt x="4358" y="48"/>
                  </a:lnTo>
                  <a:lnTo>
                    <a:pt x="4132" y="870"/>
                  </a:lnTo>
                  <a:lnTo>
                    <a:pt x="3418" y="3453"/>
                  </a:lnTo>
                  <a:lnTo>
                    <a:pt x="846" y="4132"/>
                  </a:lnTo>
                  <a:lnTo>
                    <a:pt x="1" y="4346"/>
                  </a:lnTo>
                  <a:lnTo>
                    <a:pt x="429" y="5085"/>
                  </a:lnTo>
                  <a:lnTo>
                    <a:pt x="1810" y="7406"/>
                  </a:lnTo>
                  <a:lnTo>
                    <a:pt x="477" y="9645"/>
                  </a:lnTo>
                  <a:lnTo>
                    <a:pt x="48" y="10383"/>
                  </a:lnTo>
                  <a:lnTo>
                    <a:pt x="894" y="10597"/>
                  </a:lnTo>
                  <a:lnTo>
                    <a:pt x="3561" y="11300"/>
                  </a:lnTo>
                  <a:lnTo>
                    <a:pt x="4239" y="13800"/>
                  </a:lnTo>
                  <a:lnTo>
                    <a:pt x="4465" y="14621"/>
                  </a:lnTo>
                  <a:lnTo>
                    <a:pt x="5216" y="14205"/>
                  </a:lnTo>
                  <a:lnTo>
                    <a:pt x="7621" y="12859"/>
                  </a:lnTo>
                  <a:lnTo>
                    <a:pt x="9919" y="14157"/>
                  </a:lnTo>
                  <a:lnTo>
                    <a:pt x="10681" y="14574"/>
                  </a:lnTo>
                  <a:lnTo>
                    <a:pt x="10907" y="13752"/>
                  </a:lnTo>
                  <a:lnTo>
                    <a:pt x="11621" y="11169"/>
                  </a:lnTo>
                  <a:lnTo>
                    <a:pt x="14193" y="10502"/>
                  </a:lnTo>
                  <a:lnTo>
                    <a:pt x="15038" y="10276"/>
                  </a:lnTo>
                  <a:lnTo>
                    <a:pt x="14610" y="9549"/>
                  </a:lnTo>
                  <a:lnTo>
                    <a:pt x="13228" y="7228"/>
                  </a:lnTo>
                  <a:lnTo>
                    <a:pt x="14562" y="4977"/>
                  </a:lnTo>
                  <a:lnTo>
                    <a:pt x="15003" y="4251"/>
                  </a:lnTo>
                  <a:lnTo>
                    <a:pt x="14145" y="4025"/>
                  </a:lnTo>
                  <a:lnTo>
                    <a:pt x="11490" y="3322"/>
                  </a:lnTo>
                  <a:lnTo>
                    <a:pt x="10800"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3"/>
            <p:cNvSpPr/>
            <p:nvPr/>
          </p:nvSpPr>
          <p:spPr>
            <a:xfrm>
              <a:off x="4380600" y="4134575"/>
              <a:ext cx="376250" cy="365525"/>
            </a:xfrm>
            <a:custGeom>
              <a:avLst/>
              <a:gdLst/>
              <a:ahLst/>
              <a:cxnLst/>
              <a:rect l="l" t="t" r="r" b="b"/>
              <a:pathLst>
                <a:path w="15050" h="14621" extrusionOk="0">
                  <a:moveTo>
                    <a:pt x="4894" y="1286"/>
                  </a:moveTo>
                  <a:lnTo>
                    <a:pt x="7108" y="2512"/>
                  </a:lnTo>
                  <a:lnTo>
                    <a:pt x="7108" y="6310"/>
                  </a:lnTo>
                  <a:lnTo>
                    <a:pt x="4263" y="3560"/>
                  </a:lnTo>
                  <a:lnTo>
                    <a:pt x="4894" y="1286"/>
                  </a:lnTo>
                  <a:close/>
                  <a:moveTo>
                    <a:pt x="10049" y="1238"/>
                  </a:moveTo>
                  <a:lnTo>
                    <a:pt x="10704" y="3632"/>
                  </a:lnTo>
                  <a:lnTo>
                    <a:pt x="7942" y="6310"/>
                  </a:lnTo>
                  <a:lnTo>
                    <a:pt x="7942" y="2417"/>
                  </a:lnTo>
                  <a:lnTo>
                    <a:pt x="7954" y="2417"/>
                  </a:lnTo>
                  <a:lnTo>
                    <a:pt x="10049" y="1238"/>
                  </a:lnTo>
                  <a:close/>
                  <a:moveTo>
                    <a:pt x="3751" y="4215"/>
                  </a:moveTo>
                  <a:lnTo>
                    <a:pt x="6525" y="6894"/>
                  </a:lnTo>
                  <a:lnTo>
                    <a:pt x="2501" y="6894"/>
                  </a:lnTo>
                  <a:lnTo>
                    <a:pt x="1286" y="4858"/>
                  </a:lnTo>
                  <a:lnTo>
                    <a:pt x="3751" y="4215"/>
                  </a:lnTo>
                  <a:close/>
                  <a:moveTo>
                    <a:pt x="11395" y="4132"/>
                  </a:moveTo>
                  <a:lnTo>
                    <a:pt x="13728" y="4739"/>
                  </a:lnTo>
                  <a:lnTo>
                    <a:pt x="12454" y="6894"/>
                  </a:lnTo>
                  <a:lnTo>
                    <a:pt x="8537" y="6894"/>
                  </a:lnTo>
                  <a:lnTo>
                    <a:pt x="11395" y="4132"/>
                  </a:lnTo>
                  <a:close/>
                  <a:moveTo>
                    <a:pt x="12549" y="7715"/>
                  </a:moveTo>
                  <a:lnTo>
                    <a:pt x="13776" y="9751"/>
                  </a:lnTo>
                  <a:lnTo>
                    <a:pt x="11299" y="10394"/>
                  </a:lnTo>
                  <a:lnTo>
                    <a:pt x="8537" y="7715"/>
                  </a:lnTo>
                  <a:close/>
                  <a:moveTo>
                    <a:pt x="6525" y="7715"/>
                  </a:moveTo>
                  <a:lnTo>
                    <a:pt x="3667" y="10466"/>
                  </a:lnTo>
                  <a:lnTo>
                    <a:pt x="1334" y="9859"/>
                  </a:lnTo>
                  <a:lnTo>
                    <a:pt x="2608" y="7715"/>
                  </a:lnTo>
                  <a:close/>
                  <a:moveTo>
                    <a:pt x="7954" y="8299"/>
                  </a:moveTo>
                  <a:lnTo>
                    <a:pt x="10799" y="11049"/>
                  </a:lnTo>
                  <a:lnTo>
                    <a:pt x="10168" y="13323"/>
                  </a:lnTo>
                  <a:lnTo>
                    <a:pt x="7954" y="12085"/>
                  </a:lnTo>
                  <a:lnTo>
                    <a:pt x="7954" y="8299"/>
                  </a:lnTo>
                  <a:close/>
                  <a:moveTo>
                    <a:pt x="7120" y="8299"/>
                  </a:moveTo>
                  <a:lnTo>
                    <a:pt x="7120" y="12192"/>
                  </a:lnTo>
                  <a:lnTo>
                    <a:pt x="7108" y="12192"/>
                  </a:lnTo>
                  <a:lnTo>
                    <a:pt x="5013" y="13371"/>
                  </a:lnTo>
                  <a:lnTo>
                    <a:pt x="4346" y="10978"/>
                  </a:lnTo>
                  <a:lnTo>
                    <a:pt x="7120" y="8299"/>
                  </a:lnTo>
                  <a:close/>
                  <a:moveTo>
                    <a:pt x="10585" y="0"/>
                  </a:moveTo>
                  <a:lnTo>
                    <a:pt x="9823" y="417"/>
                  </a:lnTo>
                  <a:lnTo>
                    <a:pt x="7430" y="1762"/>
                  </a:lnTo>
                  <a:lnTo>
                    <a:pt x="5120" y="465"/>
                  </a:lnTo>
                  <a:lnTo>
                    <a:pt x="4370" y="48"/>
                  </a:lnTo>
                  <a:lnTo>
                    <a:pt x="4144" y="869"/>
                  </a:lnTo>
                  <a:lnTo>
                    <a:pt x="3429" y="3453"/>
                  </a:lnTo>
                  <a:lnTo>
                    <a:pt x="858" y="4132"/>
                  </a:lnTo>
                  <a:lnTo>
                    <a:pt x="0" y="4346"/>
                  </a:lnTo>
                  <a:lnTo>
                    <a:pt x="441" y="5084"/>
                  </a:lnTo>
                  <a:lnTo>
                    <a:pt x="1822" y="7406"/>
                  </a:lnTo>
                  <a:lnTo>
                    <a:pt x="477" y="9644"/>
                  </a:lnTo>
                  <a:lnTo>
                    <a:pt x="48" y="10382"/>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3" y="11168"/>
                  </a:lnTo>
                  <a:lnTo>
                    <a:pt x="14204" y="10501"/>
                  </a:lnTo>
                  <a:lnTo>
                    <a:pt x="15050" y="10275"/>
                  </a:lnTo>
                  <a:lnTo>
                    <a:pt x="14621" y="9549"/>
                  </a:lnTo>
                  <a:lnTo>
                    <a:pt x="13240" y="7227"/>
                  </a:lnTo>
                  <a:lnTo>
                    <a:pt x="14574"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3"/>
            <p:cNvSpPr/>
            <p:nvPr/>
          </p:nvSpPr>
          <p:spPr>
            <a:xfrm>
              <a:off x="4380600" y="3769350"/>
              <a:ext cx="376250" cy="365250"/>
            </a:xfrm>
            <a:custGeom>
              <a:avLst/>
              <a:gdLst/>
              <a:ahLst/>
              <a:cxnLst/>
              <a:rect l="l" t="t" r="r" b="b"/>
              <a:pathLst>
                <a:path w="15050" h="14610" extrusionOk="0">
                  <a:moveTo>
                    <a:pt x="4894" y="1274"/>
                  </a:moveTo>
                  <a:lnTo>
                    <a:pt x="7108" y="2512"/>
                  </a:lnTo>
                  <a:lnTo>
                    <a:pt x="7108" y="6311"/>
                  </a:lnTo>
                  <a:lnTo>
                    <a:pt x="4263" y="3560"/>
                  </a:lnTo>
                  <a:lnTo>
                    <a:pt x="4894" y="1274"/>
                  </a:lnTo>
                  <a:close/>
                  <a:moveTo>
                    <a:pt x="10049" y="1238"/>
                  </a:moveTo>
                  <a:lnTo>
                    <a:pt x="10704" y="3632"/>
                  </a:lnTo>
                  <a:lnTo>
                    <a:pt x="7942" y="6311"/>
                  </a:lnTo>
                  <a:lnTo>
                    <a:pt x="7942" y="2405"/>
                  </a:lnTo>
                  <a:lnTo>
                    <a:pt x="7954" y="2405"/>
                  </a:lnTo>
                  <a:lnTo>
                    <a:pt x="10049" y="1238"/>
                  </a:lnTo>
                  <a:close/>
                  <a:moveTo>
                    <a:pt x="3751" y="4215"/>
                  </a:moveTo>
                  <a:lnTo>
                    <a:pt x="6525" y="6894"/>
                  </a:lnTo>
                  <a:lnTo>
                    <a:pt x="2501" y="6894"/>
                  </a:lnTo>
                  <a:lnTo>
                    <a:pt x="1286" y="4846"/>
                  </a:lnTo>
                  <a:lnTo>
                    <a:pt x="3751" y="4215"/>
                  </a:lnTo>
                  <a:close/>
                  <a:moveTo>
                    <a:pt x="11395" y="4132"/>
                  </a:moveTo>
                  <a:lnTo>
                    <a:pt x="13728" y="4751"/>
                  </a:lnTo>
                  <a:lnTo>
                    <a:pt x="12454" y="6894"/>
                  </a:lnTo>
                  <a:lnTo>
                    <a:pt x="8537" y="6894"/>
                  </a:lnTo>
                  <a:lnTo>
                    <a:pt x="11395" y="4132"/>
                  </a:lnTo>
                  <a:close/>
                  <a:moveTo>
                    <a:pt x="12549" y="7704"/>
                  </a:moveTo>
                  <a:lnTo>
                    <a:pt x="13776" y="9751"/>
                  </a:lnTo>
                  <a:lnTo>
                    <a:pt x="11299" y="10382"/>
                  </a:lnTo>
                  <a:lnTo>
                    <a:pt x="8537" y="7704"/>
                  </a:lnTo>
                  <a:close/>
                  <a:moveTo>
                    <a:pt x="6525" y="7704"/>
                  </a:moveTo>
                  <a:lnTo>
                    <a:pt x="3667" y="10466"/>
                  </a:lnTo>
                  <a:lnTo>
                    <a:pt x="1334" y="9847"/>
                  </a:lnTo>
                  <a:lnTo>
                    <a:pt x="2608" y="7704"/>
                  </a:lnTo>
                  <a:close/>
                  <a:moveTo>
                    <a:pt x="7954" y="8287"/>
                  </a:moveTo>
                  <a:lnTo>
                    <a:pt x="10799" y="11037"/>
                  </a:lnTo>
                  <a:lnTo>
                    <a:pt x="10168" y="13323"/>
                  </a:lnTo>
                  <a:lnTo>
                    <a:pt x="7954" y="12085"/>
                  </a:lnTo>
                  <a:lnTo>
                    <a:pt x="7954" y="8287"/>
                  </a:lnTo>
                  <a:close/>
                  <a:moveTo>
                    <a:pt x="7120" y="8287"/>
                  </a:moveTo>
                  <a:lnTo>
                    <a:pt x="7120" y="12192"/>
                  </a:lnTo>
                  <a:lnTo>
                    <a:pt x="7108" y="12192"/>
                  </a:lnTo>
                  <a:lnTo>
                    <a:pt x="5013" y="13359"/>
                  </a:lnTo>
                  <a:lnTo>
                    <a:pt x="4346" y="10966"/>
                  </a:lnTo>
                  <a:lnTo>
                    <a:pt x="7120" y="8287"/>
                  </a:lnTo>
                  <a:close/>
                  <a:moveTo>
                    <a:pt x="10585" y="0"/>
                  </a:moveTo>
                  <a:lnTo>
                    <a:pt x="9823" y="417"/>
                  </a:lnTo>
                  <a:lnTo>
                    <a:pt x="7430" y="1750"/>
                  </a:lnTo>
                  <a:lnTo>
                    <a:pt x="5120" y="465"/>
                  </a:lnTo>
                  <a:lnTo>
                    <a:pt x="4370" y="48"/>
                  </a:lnTo>
                  <a:lnTo>
                    <a:pt x="4144" y="857"/>
                  </a:lnTo>
                  <a:lnTo>
                    <a:pt x="3429" y="3453"/>
                  </a:lnTo>
                  <a:lnTo>
                    <a:pt x="858" y="4120"/>
                  </a:lnTo>
                  <a:lnTo>
                    <a:pt x="0" y="4346"/>
                  </a:lnTo>
                  <a:lnTo>
                    <a:pt x="441" y="5072"/>
                  </a:lnTo>
                  <a:lnTo>
                    <a:pt x="1822" y="7394"/>
                  </a:lnTo>
                  <a:lnTo>
                    <a:pt x="477" y="9644"/>
                  </a:lnTo>
                  <a:lnTo>
                    <a:pt x="48" y="10371"/>
                  </a:lnTo>
                  <a:lnTo>
                    <a:pt x="893" y="10597"/>
                  </a:lnTo>
                  <a:lnTo>
                    <a:pt x="3560" y="11299"/>
                  </a:lnTo>
                  <a:lnTo>
                    <a:pt x="4251" y="13800"/>
                  </a:lnTo>
                  <a:lnTo>
                    <a:pt x="4465" y="14609"/>
                  </a:lnTo>
                  <a:lnTo>
                    <a:pt x="5227" y="14192"/>
                  </a:lnTo>
                  <a:lnTo>
                    <a:pt x="7620" y="12859"/>
                  </a:lnTo>
                  <a:lnTo>
                    <a:pt x="9930" y="14157"/>
                  </a:lnTo>
                  <a:lnTo>
                    <a:pt x="10692" y="14573"/>
                  </a:lnTo>
                  <a:lnTo>
                    <a:pt x="10918" y="13752"/>
                  </a:lnTo>
                  <a:lnTo>
                    <a:pt x="11633" y="11156"/>
                  </a:lnTo>
                  <a:lnTo>
                    <a:pt x="14204" y="10490"/>
                  </a:lnTo>
                  <a:lnTo>
                    <a:pt x="15050" y="10263"/>
                  </a:lnTo>
                  <a:lnTo>
                    <a:pt x="14621" y="9537"/>
                  </a:lnTo>
                  <a:lnTo>
                    <a:pt x="13240" y="7215"/>
                  </a:lnTo>
                  <a:lnTo>
                    <a:pt x="14574"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3"/>
            <p:cNvSpPr/>
            <p:nvPr/>
          </p:nvSpPr>
          <p:spPr>
            <a:xfrm>
              <a:off x="4380300" y="3403825"/>
              <a:ext cx="376550" cy="365550"/>
            </a:xfrm>
            <a:custGeom>
              <a:avLst/>
              <a:gdLst/>
              <a:ahLst/>
              <a:cxnLst/>
              <a:rect l="l" t="t" r="r" b="b"/>
              <a:pathLst>
                <a:path w="15062" h="14622" extrusionOk="0">
                  <a:moveTo>
                    <a:pt x="4906" y="1286"/>
                  </a:moveTo>
                  <a:lnTo>
                    <a:pt x="7120" y="2525"/>
                  </a:lnTo>
                  <a:lnTo>
                    <a:pt x="7120" y="6311"/>
                  </a:lnTo>
                  <a:lnTo>
                    <a:pt x="4275" y="3560"/>
                  </a:lnTo>
                  <a:lnTo>
                    <a:pt x="4906" y="1286"/>
                  </a:lnTo>
                  <a:close/>
                  <a:moveTo>
                    <a:pt x="10061" y="1239"/>
                  </a:moveTo>
                  <a:lnTo>
                    <a:pt x="10716" y="3632"/>
                  </a:lnTo>
                  <a:lnTo>
                    <a:pt x="7954" y="6311"/>
                  </a:lnTo>
                  <a:lnTo>
                    <a:pt x="7954" y="2417"/>
                  </a:lnTo>
                  <a:lnTo>
                    <a:pt x="7966" y="2417"/>
                  </a:lnTo>
                  <a:lnTo>
                    <a:pt x="10061" y="1239"/>
                  </a:lnTo>
                  <a:close/>
                  <a:moveTo>
                    <a:pt x="3763" y="4215"/>
                  </a:moveTo>
                  <a:lnTo>
                    <a:pt x="6537" y="6894"/>
                  </a:lnTo>
                  <a:lnTo>
                    <a:pt x="2513" y="6894"/>
                  </a:lnTo>
                  <a:lnTo>
                    <a:pt x="1310" y="4858"/>
                  </a:lnTo>
                  <a:lnTo>
                    <a:pt x="3763" y="4215"/>
                  </a:lnTo>
                  <a:close/>
                  <a:moveTo>
                    <a:pt x="11407" y="4144"/>
                  </a:moveTo>
                  <a:lnTo>
                    <a:pt x="13740" y="4751"/>
                  </a:lnTo>
                  <a:lnTo>
                    <a:pt x="12466" y="6894"/>
                  </a:lnTo>
                  <a:lnTo>
                    <a:pt x="8549" y="6894"/>
                  </a:lnTo>
                  <a:lnTo>
                    <a:pt x="11407" y="4144"/>
                  </a:lnTo>
                  <a:close/>
                  <a:moveTo>
                    <a:pt x="12561" y="7716"/>
                  </a:moveTo>
                  <a:lnTo>
                    <a:pt x="13788" y="9752"/>
                  </a:lnTo>
                  <a:lnTo>
                    <a:pt x="11311" y="10395"/>
                  </a:lnTo>
                  <a:lnTo>
                    <a:pt x="8549" y="7716"/>
                  </a:lnTo>
                  <a:close/>
                  <a:moveTo>
                    <a:pt x="6537" y="7728"/>
                  </a:moveTo>
                  <a:lnTo>
                    <a:pt x="3679" y="10478"/>
                  </a:lnTo>
                  <a:lnTo>
                    <a:pt x="1346" y="9871"/>
                  </a:lnTo>
                  <a:lnTo>
                    <a:pt x="2620" y="7728"/>
                  </a:lnTo>
                  <a:close/>
                  <a:moveTo>
                    <a:pt x="7966" y="8299"/>
                  </a:moveTo>
                  <a:lnTo>
                    <a:pt x="10811" y="11049"/>
                  </a:lnTo>
                  <a:lnTo>
                    <a:pt x="10180" y="13323"/>
                  </a:lnTo>
                  <a:lnTo>
                    <a:pt x="7966" y="12085"/>
                  </a:lnTo>
                  <a:lnTo>
                    <a:pt x="7966" y="8299"/>
                  </a:lnTo>
                  <a:close/>
                  <a:moveTo>
                    <a:pt x="7132" y="8299"/>
                  </a:moveTo>
                  <a:lnTo>
                    <a:pt x="7132" y="12192"/>
                  </a:lnTo>
                  <a:lnTo>
                    <a:pt x="7120" y="12192"/>
                  </a:lnTo>
                  <a:lnTo>
                    <a:pt x="5025" y="13371"/>
                  </a:lnTo>
                  <a:lnTo>
                    <a:pt x="4358" y="10978"/>
                  </a:lnTo>
                  <a:lnTo>
                    <a:pt x="7132" y="8299"/>
                  </a:lnTo>
                  <a:close/>
                  <a:moveTo>
                    <a:pt x="10597" y="0"/>
                  </a:moveTo>
                  <a:lnTo>
                    <a:pt x="9835" y="417"/>
                  </a:lnTo>
                  <a:lnTo>
                    <a:pt x="7442" y="1763"/>
                  </a:lnTo>
                  <a:lnTo>
                    <a:pt x="5132" y="465"/>
                  </a:lnTo>
                  <a:lnTo>
                    <a:pt x="4382" y="48"/>
                  </a:lnTo>
                  <a:lnTo>
                    <a:pt x="4156" y="870"/>
                  </a:lnTo>
                  <a:lnTo>
                    <a:pt x="3441" y="3453"/>
                  </a:lnTo>
                  <a:lnTo>
                    <a:pt x="858" y="4132"/>
                  </a:lnTo>
                  <a:lnTo>
                    <a:pt x="0" y="4346"/>
                  </a:lnTo>
                  <a:lnTo>
                    <a:pt x="453" y="5084"/>
                  </a:lnTo>
                  <a:lnTo>
                    <a:pt x="1834" y="7406"/>
                  </a:lnTo>
                  <a:lnTo>
                    <a:pt x="489" y="9644"/>
                  </a:lnTo>
                  <a:lnTo>
                    <a:pt x="60" y="10383"/>
                  </a:lnTo>
                  <a:lnTo>
                    <a:pt x="905" y="10597"/>
                  </a:lnTo>
                  <a:lnTo>
                    <a:pt x="3572" y="11299"/>
                  </a:lnTo>
                  <a:lnTo>
                    <a:pt x="4263" y="13800"/>
                  </a:lnTo>
                  <a:lnTo>
                    <a:pt x="4477" y="14621"/>
                  </a:lnTo>
                  <a:lnTo>
                    <a:pt x="5239" y="14205"/>
                  </a:lnTo>
                  <a:lnTo>
                    <a:pt x="7632" y="12859"/>
                  </a:lnTo>
                  <a:lnTo>
                    <a:pt x="9942" y="14157"/>
                  </a:lnTo>
                  <a:lnTo>
                    <a:pt x="10704" y="14574"/>
                  </a:lnTo>
                  <a:lnTo>
                    <a:pt x="10930" y="13752"/>
                  </a:lnTo>
                  <a:lnTo>
                    <a:pt x="11645" y="11168"/>
                  </a:lnTo>
                  <a:lnTo>
                    <a:pt x="14216" y="10502"/>
                  </a:lnTo>
                  <a:lnTo>
                    <a:pt x="15062" y="10275"/>
                  </a:lnTo>
                  <a:lnTo>
                    <a:pt x="14633" y="9549"/>
                  </a:lnTo>
                  <a:lnTo>
                    <a:pt x="13252" y="7227"/>
                  </a:lnTo>
                  <a:lnTo>
                    <a:pt x="14586" y="4977"/>
                  </a:lnTo>
                  <a:lnTo>
                    <a:pt x="15014" y="4251"/>
                  </a:lnTo>
                  <a:lnTo>
                    <a:pt x="14169" y="4025"/>
                  </a:lnTo>
                  <a:lnTo>
                    <a:pt x="11502" y="3322"/>
                  </a:lnTo>
                  <a:lnTo>
                    <a:pt x="10823" y="822"/>
                  </a:lnTo>
                  <a:lnTo>
                    <a:pt x="1059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3"/>
            <p:cNvSpPr/>
            <p:nvPr/>
          </p:nvSpPr>
          <p:spPr>
            <a:xfrm>
              <a:off x="4380900" y="1211600"/>
              <a:ext cx="375950" cy="365525"/>
            </a:xfrm>
            <a:custGeom>
              <a:avLst/>
              <a:gdLst/>
              <a:ahLst/>
              <a:cxnLst/>
              <a:rect l="l" t="t" r="r" b="b"/>
              <a:pathLst>
                <a:path w="15038" h="14621" extrusionOk="0">
                  <a:moveTo>
                    <a:pt x="4882" y="1298"/>
                  </a:moveTo>
                  <a:lnTo>
                    <a:pt x="7096" y="2536"/>
                  </a:lnTo>
                  <a:lnTo>
                    <a:pt x="7096" y="6334"/>
                  </a:lnTo>
                  <a:lnTo>
                    <a:pt x="4251" y="3572"/>
                  </a:lnTo>
                  <a:lnTo>
                    <a:pt x="4882" y="1298"/>
                  </a:lnTo>
                  <a:close/>
                  <a:moveTo>
                    <a:pt x="10037" y="1250"/>
                  </a:moveTo>
                  <a:lnTo>
                    <a:pt x="10692" y="3655"/>
                  </a:lnTo>
                  <a:lnTo>
                    <a:pt x="7930" y="6334"/>
                  </a:lnTo>
                  <a:lnTo>
                    <a:pt x="7930" y="2429"/>
                  </a:lnTo>
                  <a:lnTo>
                    <a:pt x="7942" y="2429"/>
                  </a:lnTo>
                  <a:lnTo>
                    <a:pt x="10037" y="1250"/>
                  </a:lnTo>
                  <a:close/>
                  <a:moveTo>
                    <a:pt x="3739" y="4227"/>
                  </a:moveTo>
                  <a:lnTo>
                    <a:pt x="6513" y="6906"/>
                  </a:lnTo>
                  <a:lnTo>
                    <a:pt x="2489" y="6906"/>
                  </a:lnTo>
                  <a:lnTo>
                    <a:pt x="1274" y="4870"/>
                  </a:lnTo>
                  <a:lnTo>
                    <a:pt x="3739" y="4227"/>
                  </a:lnTo>
                  <a:close/>
                  <a:moveTo>
                    <a:pt x="11383" y="4155"/>
                  </a:moveTo>
                  <a:lnTo>
                    <a:pt x="13716" y="4763"/>
                  </a:lnTo>
                  <a:lnTo>
                    <a:pt x="12442" y="6906"/>
                  </a:lnTo>
                  <a:lnTo>
                    <a:pt x="8525" y="6906"/>
                  </a:lnTo>
                  <a:lnTo>
                    <a:pt x="11383" y="4155"/>
                  </a:lnTo>
                  <a:close/>
                  <a:moveTo>
                    <a:pt x="12561" y="7727"/>
                  </a:moveTo>
                  <a:lnTo>
                    <a:pt x="13776" y="9763"/>
                  </a:lnTo>
                  <a:lnTo>
                    <a:pt x="11311" y="10406"/>
                  </a:lnTo>
                  <a:lnTo>
                    <a:pt x="8537" y="7727"/>
                  </a:lnTo>
                  <a:close/>
                  <a:moveTo>
                    <a:pt x="6513" y="7739"/>
                  </a:moveTo>
                  <a:lnTo>
                    <a:pt x="3655" y="10501"/>
                  </a:lnTo>
                  <a:lnTo>
                    <a:pt x="1322" y="9882"/>
                  </a:lnTo>
                  <a:lnTo>
                    <a:pt x="2596" y="7739"/>
                  </a:lnTo>
                  <a:close/>
                  <a:moveTo>
                    <a:pt x="7942" y="8311"/>
                  </a:moveTo>
                  <a:lnTo>
                    <a:pt x="10787" y="11061"/>
                  </a:lnTo>
                  <a:lnTo>
                    <a:pt x="10156" y="13335"/>
                  </a:lnTo>
                  <a:lnTo>
                    <a:pt x="7942" y="12097"/>
                  </a:lnTo>
                  <a:lnTo>
                    <a:pt x="7942" y="8311"/>
                  </a:lnTo>
                  <a:close/>
                  <a:moveTo>
                    <a:pt x="7096" y="8311"/>
                  </a:moveTo>
                  <a:lnTo>
                    <a:pt x="7096" y="12204"/>
                  </a:lnTo>
                  <a:lnTo>
                    <a:pt x="5001" y="13383"/>
                  </a:lnTo>
                  <a:lnTo>
                    <a:pt x="4322" y="10989"/>
                  </a:lnTo>
                  <a:lnTo>
                    <a:pt x="7096" y="8311"/>
                  </a:lnTo>
                  <a:close/>
                  <a:moveTo>
                    <a:pt x="10573" y="0"/>
                  </a:moveTo>
                  <a:lnTo>
                    <a:pt x="9823" y="417"/>
                  </a:lnTo>
                  <a:lnTo>
                    <a:pt x="7418" y="1762"/>
                  </a:lnTo>
                  <a:lnTo>
                    <a:pt x="5120" y="464"/>
                  </a:lnTo>
                  <a:lnTo>
                    <a:pt x="4358" y="48"/>
                  </a:lnTo>
                  <a:lnTo>
                    <a:pt x="4132" y="869"/>
                  </a:lnTo>
                  <a:lnTo>
                    <a:pt x="3417" y="3453"/>
                  </a:lnTo>
                  <a:lnTo>
                    <a:pt x="846" y="4120"/>
                  </a:lnTo>
                  <a:lnTo>
                    <a:pt x="0" y="4346"/>
                  </a:lnTo>
                  <a:lnTo>
                    <a:pt x="429" y="5072"/>
                  </a:lnTo>
                  <a:lnTo>
                    <a:pt x="1810" y="7394"/>
                  </a:lnTo>
                  <a:lnTo>
                    <a:pt x="476" y="9644"/>
                  </a:lnTo>
                  <a:lnTo>
                    <a:pt x="36" y="10382"/>
                  </a:lnTo>
                  <a:lnTo>
                    <a:pt x="893" y="10597"/>
                  </a:lnTo>
                  <a:lnTo>
                    <a:pt x="3548" y="11299"/>
                  </a:lnTo>
                  <a:lnTo>
                    <a:pt x="4239" y="13799"/>
                  </a:lnTo>
                  <a:lnTo>
                    <a:pt x="4465" y="14621"/>
                  </a:lnTo>
                  <a:lnTo>
                    <a:pt x="5215" y="14204"/>
                  </a:lnTo>
                  <a:lnTo>
                    <a:pt x="7620" y="12859"/>
                  </a:lnTo>
                  <a:lnTo>
                    <a:pt x="9918" y="14157"/>
                  </a:lnTo>
                  <a:lnTo>
                    <a:pt x="10680" y="14573"/>
                  </a:lnTo>
                  <a:lnTo>
                    <a:pt x="10906" y="13752"/>
                  </a:lnTo>
                  <a:lnTo>
                    <a:pt x="11621" y="11168"/>
                  </a:lnTo>
                  <a:lnTo>
                    <a:pt x="14192" y="10489"/>
                  </a:lnTo>
                  <a:lnTo>
                    <a:pt x="15038" y="10275"/>
                  </a:lnTo>
                  <a:lnTo>
                    <a:pt x="14609" y="9537"/>
                  </a:lnTo>
                  <a:lnTo>
                    <a:pt x="13228" y="7227"/>
                  </a:lnTo>
                  <a:lnTo>
                    <a:pt x="14562" y="4977"/>
                  </a:lnTo>
                  <a:lnTo>
                    <a:pt x="15002" y="4251"/>
                  </a:lnTo>
                  <a:lnTo>
                    <a:pt x="14145" y="4024"/>
                  </a:lnTo>
                  <a:lnTo>
                    <a:pt x="11478" y="3322"/>
                  </a:lnTo>
                  <a:lnTo>
                    <a:pt x="10799"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3"/>
            <p:cNvSpPr/>
            <p:nvPr/>
          </p:nvSpPr>
          <p:spPr>
            <a:xfrm>
              <a:off x="4380600" y="4499800"/>
              <a:ext cx="376250" cy="365250"/>
            </a:xfrm>
            <a:custGeom>
              <a:avLst/>
              <a:gdLst/>
              <a:ahLst/>
              <a:cxnLst/>
              <a:rect l="l" t="t" r="r" b="b"/>
              <a:pathLst>
                <a:path w="15050" h="14610" extrusionOk="0">
                  <a:moveTo>
                    <a:pt x="4894" y="1286"/>
                  </a:moveTo>
                  <a:lnTo>
                    <a:pt x="7108" y="2524"/>
                  </a:lnTo>
                  <a:lnTo>
                    <a:pt x="7108" y="6322"/>
                  </a:lnTo>
                  <a:lnTo>
                    <a:pt x="4263" y="3572"/>
                  </a:lnTo>
                  <a:lnTo>
                    <a:pt x="4894" y="1286"/>
                  </a:lnTo>
                  <a:close/>
                  <a:moveTo>
                    <a:pt x="10049" y="1250"/>
                  </a:moveTo>
                  <a:lnTo>
                    <a:pt x="10704" y="3643"/>
                  </a:lnTo>
                  <a:lnTo>
                    <a:pt x="7942" y="6322"/>
                  </a:lnTo>
                  <a:lnTo>
                    <a:pt x="7942" y="2417"/>
                  </a:lnTo>
                  <a:lnTo>
                    <a:pt x="7954" y="2417"/>
                  </a:lnTo>
                  <a:lnTo>
                    <a:pt x="10049" y="1250"/>
                  </a:lnTo>
                  <a:close/>
                  <a:moveTo>
                    <a:pt x="3751" y="4203"/>
                  </a:moveTo>
                  <a:lnTo>
                    <a:pt x="6525" y="6882"/>
                  </a:lnTo>
                  <a:lnTo>
                    <a:pt x="2501" y="6882"/>
                  </a:lnTo>
                  <a:lnTo>
                    <a:pt x="1286" y="4846"/>
                  </a:lnTo>
                  <a:lnTo>
                    <a:pt x="3751" y="4203"/>
                  </a:lnTo>
                  <a:close/>
                  <a:moveTo>
                    <a:pt x="11395" y="4132"/>
                  </a:moveTo>
                  <a:lnTo>
                    <a:pt x="13728" y="4739"/>
                  </a:lnTo>
                  <a:lnTo>
                    <a:pt x="12454" y="6882"/>
                  </a:lnTo>
                  <a:lnTo>
                    <a:pt x="8537" y="6882"/>
                  </a:lnTo>
                  <a:lnTo>
                    <a:pt x="11395" y="4132"/>
                  </a:lnTo>
                  <a:close/>
                  <a:moveTo>
                    <a:pt x="12573" y="7715"/>
                  </a:moveTo>
                  <a:lnTo>
                    <a:pt x="13788" y="9763"/>
                  </a:lnTo>
                  <a:lnTo>
                    <a:pt x="11323" y="10394"/>
                  </a:lnTo>
                  <a:lnTo>
                    <a:pt x="8549" y="7715"/>
                  </a:lnTo>
                  <a:close/>
                  <a:moveTo>
                    <a:pt x="6525" y="7715"/>
                  </a:moveTo>
                  <a:lnTo>
                    <a:pt x="3667" y="10478"/>
                  </a:lnTo>
                  <a:lnTo>
                    <a:pt x="1334" y="9858"/>
                  </a:lnTo>
                  <a:lnTo>
                    <a:pt x="2608" y="7715"/>
                  </a:lnTo>
                  <a:close/>
                  <a:moveTo>
                    <a:pt x="7954" y="8287"/>
                  </a:moveTo>
                  <a:lnTo>
                    <a:pt x="10799" y="11037"/>
                  </a:lnTo>
                  <a:lnTo>
                    <a:pt x="10168" y="13311"/>
                  </a:lnTo>
                  <a:lnTo>
                    <a:pt x="7954" y="12085"/>
                  </a:lnTo>
                  <a:lnTo>
                    <a:pt x="7954" y="8287"/>
                  </a:lnTo>
                  <a:close/>
                  <a:moveTo>
                    <a:pt x="7120" y="8299"/>
                  </a:moveTo>
                  <a:lnTo>
                    <a:pt x="7120" y="12204"/>
                  </a:lnTo>
                  <a:lnTo>
                    <a:pt x="7108" y="12204"/>
                  </a:lnTo>
                  <a:lnTo>
                    <a:pt x="5013" y="13371"/>
                  </a:lnTo>
                  <a:lnTo>
                    <a:pt x="4346" y="10978"/>
                  </a:lnTo>
                  <a:lnTo>
                    <a:pt x="7120" y="8299"/>
                  </a:lnTo>
                  <a:close/>
                  <a:moveTo>
                    <a:pt x="10585" y="0"/>
                  </a:moveTo>
                  <a:lnTo>
                    <a:pt x="9823" y="405"/>
                  </a:lnTo>
                  <a:lnTo>
                    <a:pt x="7430" y="1750"/>
                  </a:lnTo>
                  <a:lnTo>
                    <a:pt x="5120" y="453"/>
                  </a:lnTo>
                  <a:lnTo>
                    <a:pt x="4370" y="36"/>
                  </a:lnTo>
                  <a:lnTo>
                    <a:pt x="4144" y="857"/>
                  </a:lnTo>
                  <a:lnTo>
                    <a:pt x="3429" y="3441"/>
                  </a:lnTo>
                  <a:lnTo>
                    <a:pt x="858" y="4120"/>
                  </a:lnTo>
                  <a:lnTo>
                    <a:pt x="0" y="4334"/>
                  </a:lnTo>
                  <a:lnTo>
                    <a:pt x="441" y="5072"/>
                  </a:lnTo>
                  <a:lnTo>
                    <a:pt x="1822" y="7394"/>
                  </a:lnTo>
                  <a:lnTo>
                    <a:pt x="477" y="9632"/>
                  </a:lnTo>
                  <a:lnTo>
                    <a:pt x="48" y="10370"/>
                  </a:lnTo>
                  <a:lnTo>
                    <a:pt x="893" y="10597"/>
                  </a:lnTo>
                  <a:lnTo>
                    <a:pt x="3560" y="11287"/>
                  </a:lnTo>
                  <a:lnTo>
                    <a:pt x="4251" y="13788"/>
                  </a:lnTo>
                  <a:lnTo>
                    <a:pt x="4465" y="14609"/>
                  </a:lnTo>
                  <a:lnTo>
                    <a:pt x="5227" y="14192"/>
                  </a:lnTo>
                  <a:lnTo>
                    <a:pt x="7620" y="12859"/>
                  </a:lnTo>
                  <a:lnTo>
                    <a:pt x="9930" y="14145"/>
                  </a:lnTo>
                  <a:lnTo>
                    <a:pt x="10692" y="14561"/>
                  </a:lnTo>
                  <a:lnTo>
                    <a:pt x="10918" y="13752"/>
                  </a:lnTo>
                  <a:lnTo>
                    <a:pt x="11633" y="11156"/>
                  </a:lnTo>
                  <a:lnTo>
                    <a:pt x="14204" y="10489"/>
                  </a:lnTo>
                  <a:lnTo>
                    <a:pt x="15050" y="10263"/>
                  </a:lnTo>
                  <a:lnTo>
                    <a:pt x="14621" y="9537"/>
                  </a:lnTo>
                  <a:lnTo>
                    <a:pt x="13240" y="7215"/>
                  </a:lnTo>
                  <a:lnTo>
                    <a:pt x="14574" y="4965"/>
                  </a:lnTo>
                  <a:lnTo>
                    <a:pt x="15002" y="4239"/>
                  </a:lnTo>
                  <a:lnTo>
                    <a:pt x="14157" y="4012"/>
                  </a:lnTo>
                  <a:lnTo>
                    <a:pt x="11490" y="3310"/>
                  </a:lnTo>
                  <a:lnTo>
                    <a:pt x="10811"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3"/>
            <p:cNvSpPr/>
            <p:nvPr/>
          </p:nvSpPr>
          <p:spPr>
            <a:xfrm>
              <a:off x="7027350" y="2673075"/>
              <a:ext cx="375975" cy="365550"/>
            </a:xfrm>
            <a:custGeom>
              <a:avLst/>
              <a:gdLst/>
              <a:ahLst/>
              <a:cxnLst/>
              <a:rect l="l" t="t" r="r" b="b"/>
              <a:pathLst>
                <a:path w="15039" h="14622" extrusionOk="0">
                  <a:moveTo>
                    <a:pt x="4894" y="1286"/>
                  </a:moveTo>
                  <a:lnTo>
                    <a:pt x="7109" y="2525"/>
                  </a:lnTo>
                  <a:lnTo>
                    <a:pt x="7109" y="6311"/>
                  </a:lnTo>
                  <a:lnTo>
                    <a:pt x="4275" y="3561"/>
                  </a:lnTo>
                  <a:lnTo>
                    <a:pt x="4894" y="1286"/>
                  </a:lnTo>
                  <a:close/>
                  <a:moveTo>
                    <a:pt x="10038" y="1251"/>
                  </a:moveTo>
                  <a:lnTo>
                    <a:pt x="10704" y="3656"/>
                  </a:lnTo>
                  <a:lnTo>
                    <a:pt x="7930" y="6335"/>
                  </a:lnTo>
                  <a:lnTo>
                    <a:pt x="7930" y="2429"/>
                  </a:lnTo>
                  <a:lnTo>
                    <a:pt x="7942" y="2429"/>
                  </a:lnTo>
                  <a:lnTo>
                    <a:pt x="10038" y="1251"/>
                  </a:lnTo>
                  <a:close/>
                  <a:moveTo>
                    <a:pt x="11383" y="4144"/>
                  </a:moveTo>
                  <a:lnTo>
                    <a:pt x="13717" y="4751"/>
                  </a:lnTo>
                  <a:lnTo>
                    <a:pt x="12443" y="6894"/>
                  </a:lnTo>
                  <a:lnTo>
                    <a:pt x="8526" y="6894"/>
                  </a:lnTo>
                  <a:lnTo>
                    <a:pt x="11383" y="4144"/>
                  </a:lnTo>
                  <a:close/>
                  <a:moveTo>
                    <a:pt x="3751" y="4227"/>
                  </a:moveTo>
                  <a:lnTo>
                    <a:pt x="6513" y="6906"/>
                  </a:lnTo>
                  <a:lnTo>
                    <a:pt x="2501" y="6906"/>
                  </a:lnTo>
                  <a:lnTo>
                    <a:pt x="1275" y="4870"/>
                  </a:lnTo>
                  <a:lnTo>
                    <a:pt x="3751" y="4227"/>
                  </a:lnTo>
                  <a:close/>
                  <a:moveTo>
                    <a:pt x="12562" y="7728"/>
                  </a:moveTo>
                  <a:lnTo>
                    <a:pt x="13776" y="9764"/>
                  </a:lnTo>
                  <a:lnTo>
                    <a:pt x="11312" y="10407"/>
                  </a:lnTo>
                  <a:lnTo>
                    <a:pt x="8537" y="7728"/>
                  </a:lnTo>
                  <a:close/>
                  <a:moveTo>
                    <a:pt x="6513" y="7716"/>
                  </a:moveTo>
                  <a:lnTo>
                    <a:pt x="3680" y="10466"/>
                  </a:lnTo>
                  <a:lnTo>
                    <a:pt x="1334" y="9859"/>
                  </a:lnTo>
                  <a:lnTo>
                    <a:pt x="2608" y="7716"/>
                  </a:lnTo>
                  <a:close/>
                  <a:moveTo>
                    <a:pt x="7942" y="8299"/>
                  </a:moveTo>
                  <a:lnTo>
                    <a:pt x="10788" y="11050"/>
                  </a:lnTo>
                  <a:lnTo>
                    <a:pt x="10157" y="13324"/>
                  </a:lnTo>
                  <a:lnTo>
                    <a:pt x="7942" y="12085"/>
                  </a:lnTo>
                  <a:lnTo>
                    <a:pt x="7942" y="8299"/>
                  </a:lnTo>
                  <a:close/>
                  <a:moveTo>
                    <a:pt x="7133" y="8287"/>
                  </a:moveTo>
                  <a:lnTo>
                    <a:pt x="7133" y="12193"/>
                  </a:lnTo>
                  <a:lnTo>
                    <a:pt x="7109" y="12193"/>
                  </a:lnTo>
                  <a:lnTo>
                    <a:pt x="5013" y="13371"/>
                  </a:lnTo>
                  <a:lnTo>
                    <a:pt x="4358" y="10966"/>
                  </a:lnTo>
                  <a:lnTo>
                    <a:pt x="7133" y="8287"/>
                  </a:lnTo>
                  <a:close/>
                  <a:moveTo>
                    <a:pt x="10573" y="1"/>
                  </a:moveTo>
                  <a:lnTo>
                    <a:pt x="9823" y="417"/>
                  </a:lnTo>
                  <a:lnTo>
                    <a:pt x="7430" y="1763"/>
                  </a:lnTo>
                  <a:lnTo>
                    <a:pt x="5120" y="465"/>
                  </a:lnTo>
                  <a:lnTo>
                    <a:pt x="4358" y="48"/>
                  </a:lnTo>
                  <a:lnTo>
                    <a:pt x="4132" y="870"/>
                  </a:lnTo>
                  <a:lnTo>
                    <a:pt x="3418" y="3453"/>
                  </a:lnTo>
                  <a:lnTo>
                    <a:pt x="846" y="4132"/>
                  </a:lnTo>
                  <a:lnTo>
                    <a:pt x="1" y="4346"/>
                  </a:lnTo>
                  <a:lnTo>
                    <a:pt x="429" y="5085"/>
                  </a:lnTo>
                  <a:lnTo>
                    <a:pt x="1810" y="7406"/>
                  </a:lnTo>
                  <a:lnTo>
                    <a:pt x="477" y="9645"/>
                  </a:lnTo>
                  <a:lnTo>
                    <a:pt x="48" y="10383"/>
                  </a:lnTo>
                  <a:lnTo>
                    <a:pt x="894" y="10597"/>
                  </a:lnTo>
                  <a:lnTo>
                    <a:pt x="3561" y="11300"/>
                  </a:lnTo>
                  <a:lnTo>
                    <a:pt x="4239" y="13800"/>
                  </a:lnTo>
                  <a:lnTo>
                    <a:pt x="4466" y="14621"/>
                  </a:lnTo>
                  <a:lnTo>
                    <a:pt x="5228" y="14205"/>
                  </a:lnTo>
                  <a:lnTo>
                    <a:pt x="7621" y="12859"/>
                  </a:lnTo>
                  <a:lnTo>
                    <a:pt x="9930" y="14157"/>
                  </a:lnTo>
                  <a:lnTo>
                    <a:pt x="10681" y="14574"/>
                  </a:lnTo>
                  <a:lnTo>
                    <a:pt x="10907" y="13752"/>
                  </a:lnTo>
                  <a:lnTo>
                    <a:pt x="11621" y="11169"/>
                  </a:lnTo>
                  <a:lnTo>
                    <a:pt x="14193" y="10502"/>
                  </a:lnTo>
                  <a:lnTo>
                    <a:pt x="15038" y="10276"/>
                  </a:lnTo>
                  <a:lnTo>
                    <a:pt x="14610" y="9549"/>
                  </a:lnTo>
                  <a:lnTo>
                    <a:pt x="13229" y="7228"/>
                  </a:lnTo>
                  <a:lnTo>
                    <a:pt x="14562" y="4977"/>
                  </a:lnTo>
                  <a:lnTo>
                    <a:pt x="15003" y="4251"/>
                  </a:lnTo>
                  <a:lnTo>
                    <a:pt x="14145" y="4025"/>
                  </a:lnTo>
                  <a:lnTo>
                    <a:pt x="11490" y="3322"/>
                  </a:lnTo>
                  <a:lnTo>
                    <a:pt x="10800"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3"/>
            <p:cNvSpPr/>
            <p:nvPr/>
          </p:nvSpPr>
          <p:spPr>
            <a:xfrm>
              <a:off x="7027350" y="2307850"/>
              <a:ext cx="376275" cy="365250"/>
            </a:xfrm>
            <a:custGeom>
              <a:avLst/>
              <a:gdLst/>
              <a:ahLst/>
              <a:cxnLst/>
              <a:rect l="l" t="t" r="r" b="b"/>
              <a:pathLst>
                <a:path w="15051" h="14610" extrusionOk="0">
                  <a:moveTo>
                    <a:pt x="4882" y="1298"/>
                  </a:moveTo>
                  <a:lnTo>
                    <a:pt x="7097" y="2525"/>
                  </a:lnTo>
                  <a:lnTo>
                    <a:pt x="7097" y="6323"/>
                  </a:lnTo>
                  <a:lnTo>
                    <a:pt x="4251" y="3573"/>
                  </a:lnTo>
                  <a:lnTo>
                    <a:pt x="4882" y="1298"/>
                  </a:lnTo>
                  <a:close/>
                  <a:moveTo>
                    <a:pt x="10038" y="1251"/>
                  </a:moveTo>
                  <a:lnTo>
                    <a:pt x="10704" y="3644"/>
                  </a:lnTo>
                  <a:lnTo>
                    <a:pt x="7930" y="6323"/>
                  </a:lnTo>
                  <a:lnTo>
                    <a:pt x="7930" y="2430"/>
                  </a:lnTo>
                  <a:lnTo>
                    <a:pt x="7942" y="2430"/>
                  </a:lnTo>
                  <a:lnTo>
                    <a:pt x="10038" y="1251"/>
                  </a:lnTo>
                  <a:close/>
                  <a:moveTo>
                    <a:pt x="11383" y="4132"/>
                  </a:moveTo>
                  <a:lnTo>
                    <a:pt x="13717" y="4751"/>
                  </a:lnTo>
                  <a:lnTo>
                    <a:pt x="12443" y="6894"/>
                  </a:lnTo>
                  <a:lnTo>
                    <a:pt x="8526" y="6894"/>
                  </a:lnTo>
                  <a:lnTo>
                    <a:pt x="11383" y="4132"/>
                  </a:lnTo>
                  <a:close/>
                  <a:moveTo>
                    <a:pt x="3751" y="4227"/>
                  </a:moveTo>
                  <a:lnTo>
                    <a:pt x="6513" y="6906"/>
                  </a:lnTo>
                  <a:lnTo>
                    <a:pt x="2501" y="6906"/>
                  </a:lnTo>
                  <a:lnTo>
                    <a:pt x="1275" y="4870"/>
                  </a:lnTo>
                  <a:lnTo>
                    <a:pt x="3751" y="4227"/>
                  </a:lnTo>
                  <a:close/>
                  <a:moveTo>
                    <a:pt x="12562" y="7728"/>
                  </a:moveTo>
                  <a:lnTo>
                    <a:pt x="13764" y="9764"/>
                  </a:lnTo>
                  <a:lnTo>
                    <a:pt x="11312" y="10407"/>
                  </a:lnTo>
                  <a:lnTo>
                    <a:pt x="8537" y="7728"/>
                  </a:lnTo>
                  <a:close/>
                  <a:moveTo>
                    <a:pt x="6513" y="7728"/>
                  </a:moveTo>
                  <a:lnTo>
                    <a:pt x="3656" y="10478"/>
                  </a:lnTo>
                  <a:lnTo>
                    <a:pt x="1322" y="9871"/>
                  </a:lnTo>
                  <a:lnTo>
                    <a:pt x="2596" y="7728"/>
                  </a:lnTo>
                  <a:close/>
                  <a:moveTo>
                    <a:pt x="7942" y="8299"/>
                  </a:moveTo>
                  <a:lnTo>
                    <a:pt x="10788" y="11062"/>
                  </a:lnTo>
                  <a:lnTo>
                    <a:pt x="10169" y="13336"/>
                  </a:lnTo>
                  <a:lnTo>
                    <a:pt x="7942" y="12097"/>
                  </a:lnTo>
                  <a:lnTo>
                    <a:pt x="7942" y="8299"/>
                  </a:lnTo>
                  <a:close/>
                  <a:moveTo>
                    <a:pt x="7109" y="8299"/>
                  </a:moveTo>
                  <a:lnTo>
                    <a:pt x="7109" y="12205"/>
                  </a:lnTo>
                  <a:lnTo>
                    <a:pt x="7097" y="12205"/>
                  </a:lnTo>
                  <a:lnTo>
                    <a:pt x="5001" y="13383"/>
                  </a:lnTo>
                  <a:lnTo>
                    <a:pt x="4346" y="10978"/>
                  </a:lnTo>
                  <a:lnTo>
                    <a:pt x="7109" y="8299"/>
                  </a:lnTo>
                  <a:close/>
                  <a:moveTo>
                    <a:pt x="10585" y="1"/>
                  </a:moveTo>
                  <a:lnTo>
                    <a:pt x="9823" y="417"/>
                  </a:lnTo>
                  <a:lnTo>
                    <a:pt x="7430" y="1751"/>
                  </a:lnTo>
                  <a:lnTo>
                    <a:pt x="5120" y="465"/>
                  </a:lnTo>
                  <a:lnTo>
                    <a:pt x="4358" y="48"/>
                  </a:lnTo>
                  <a:lnTo>
                    <a:pt x="4132" y="858"/>
                  </a:lnTo>
                  <a:lnTo>
                    <a:pt x="3418" y="3453"/>
                  </a:lnTo>
                  <a:lnTo>
                    <a:pt x="846" y="4120"/>
                  </a:lnTo>
                  <a:lnTo>
                    <a:pt x="1" y="4346"/>
                  </a:lnTo>
                  <a:lnTo>
                    <a:pt x="429" y="5073"/>
                  </a:lnTo>
                  <a:lnTo>
                    <a:pt x="1810" y="7394"/>
                  </a:lnTo>
                  <a:lnTo>
                    <a:pt x="477" y="9645"/>
                  </a:lnTo>
                  <a:lnTo>
                    <a:pt x="48" y="10371"/>
                  </a:lnTo>
                  <a:lnTo>
                    <a:pt x="894" y="10597"/>
                  </a:lnTo>
                  <a:lnTo>
                    <a:pt x="3561" y="11300"/>
                  </a:lnTo>
                  <a:lnTo>
                    <a:pt x="4239" y="13800"/>
                  </a:lnTo>
                  <a:lnTo>
                    <a:pt x="4466" y="14610"/>
                  </a:lnTo>
                  <a:lnTo>
                    <a:pt x="5228" y="14193"/>
                  </a:lnTo>
                  <a:lnTo>
                    <a:pt x="7621" y="12859"/>
                  </a:lnTo>
                  <a:lnTo>
                    <a:pt x="9930" y="14145"/>
                  </a:lnTo>
                  <a:lnTo>
                    <a:pt x="10681" y="14574"/>
                  </a:lnTo>
                  <a:lnTo>
                    <a:pt x="10907" y="13752"/>
                  </a:lnTo>
                  <a:lnTo>
                    <a:pt x="11621" y="11157"/>
                  </a:lnTo>
                  <a:lnTo>
                    <a:pt x="14193" y="10490"/>
                  </a:lnTo>
                  <a:lnTo>
                    <a:pt x="15050" y="10264"/>
                  </a:lnTo>
                  <a:lnTo>
                    <a:pt x="14610" y="9538"/>
                  </a:lnTo>
                  <a:lnTo>
                    <a:pt x="13229" y="7216"/>
                  </a:lnTo>
                  <a:lnTo>
                    <a:pt x="14574" y="4966"/>
                  </a:lnTo>
                  <a:lnTo>
                    <a:pt x="15003" y="4239"/>
                  </a:lnTo>
                  <a:lnTo>
                    <a:pt x="14157" y="4013"/>
                  </a:lnTo>
                  <a:lnTo>
                    <a:pt x="11490" y="3322"/>
                  </a:lnTo>
                  <a:lnTo>
                    <a:pt x="10800"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3"/>
            <p:cNvSpPr/>
            <p:nvPr/>
          </p:nvSpPr>
          <p:spPr>
            <a:xfrm>
              <a:off x="7027350" y="1942325"/>
              <a:ext cx="376275" cy="365550"/>
            </a:xfrm>
            <a:custGeom>
              <a:avLst/>
              <a:gdLst/>
              <a:ahLst/>
              <a:cxnLst/>
              <a:rect l="l" t="t" r="r" b="b"/>
              <a:pathLst>
                <a:path w="15051" h="14622" extrusionOk="0">
                  <a:moveTo>
                    <a:pt x="4882" y="1299"/>
                  </a:moveTo>
                  <a:lnTo>
                    <a:pt x="7097" y="2537"/>
                  </a:lnTo>
                  <a:lnTo>
                    <a:pt x="7097" y="6335"/>
                  </a:lnTo>
                  <a:lnTo>
                    <a:pt x="4251" y="3573"/>
                  </a:lnTo>
                  <a:lnTo>
                    <a:pt x="4882" y="1299"/>
                  </a:lnTo>
                  <a:close/>
                  <a:moveTo>
                    <a:pt x="10038" y="1251"/>
                  </a:moveTo>
                  <a:lnTo>
                    <a:pt x="10704" y="3656"/>
                  </a:lnTo>
                  <a:lnTo>
                    <a:pt x="7930" y="6335"/>
                  </a:lnTo>
                  <a:lnTo>
                    <a:pt x="7930" y="2430"/>
                  </a:lnTo>
                  <a:lnTo>
                    <a:pt x="7942" y="2430"/>
                  </a:lnTo>
                  <a:lnTo>
                    <a:pt x="10038" y="1251"/>
                  </a:lnTo>
                  <a:close/>
                  <a:moveTo>
                    <a:pt x="11383" y="4144"/>
                  </a:moveTo>
                  <a:lnTo>
                    <a:pt x="13717" y="4751"/>
                  </a:lnTo>
                  <a:lnTo>
                    <a:pt x="12443" y="6895"/>
                  </a:lnTo>
                  <a:lnTo>
                    <a:pt x="8526" y="6895"/>
                  </a:lnTo>
                  <a:lnTo>
                    <a:pt x="11383" y="4144"/>
                  </a:lnTo>
                  <a:close/>
                  <a:moveTo>
                    <a:pt x="3751" y="4228"/>
                  </a:moveTo>
                  <a:lnTo>
                    <a:pt x="6513" y="6906"/>
                  </a:lnTo>
                  <a:lnTo>
                    <a:pt x="2501" y="6906"/>
                  </a:lnTo>
                  <a:lnTo>
                    <a:pt x="1275" y="4870"/>
                  </a:lnTo>
                  <a:lnTo>
                    <a:pt x="3751" y="4228"/>
                  </a:lnTo>
                  <a:close/>
                  <a:moveTo>
                    <a:pt x="12562" y="7728"/>
                  </a:moveTo>
                  <a:lnTo>
                    <a:pt x="13776" y="9764"/>
                  </a:lnTo>
                  <a:lnTo>
                    <a:pt x="11312" y="10407"/>
                  </a:lnTo>
                  <a:lnTo>
                    <a:pt x="8537" y="7728"/>
                  </a:lnTo>
                  <a:close/>
                  <a:moveTo>
                    <a:pt x="6513" y="7728"/>
                  </a:moveTo>
                  <a:lnTo>
                    <a:pt x="3656" y="10478"/>
                  </a:lnTo>
                  <a:lnTo>
                    <a:pt x="1322" y="9871"/>
                  </a:lnTo>
                  <a:lnTo>
                    <a:pt x="2596" y="7728"/>
                  </a:lnTo>
                  <a:close/>
                  <a:moveTo>
                    <a:pt x="7942" y="8311"/>
                  </a:moveTo>
                  <a:lnTo>
                    <a:pt x="10788" y="11062"/>
                  </a:lnTo>
                  <a:lnTo>
                    <a:pt x="10169" y="13336"/>
                  </a:lnTo>
                  <a:lnTo>
                    <a:pt x="7942" y="12109"/>
                  </a:lnTo>
                  <a:lnTo>
                    <a:pt x="7942" y="8311"/>
                  </a:lnTo>
                  <a:close/>
                  <a:moveTo>
                    <a:pt x="7109" y="8311"/>
                  </a:moveTo>
                  <a:lnTo>
                    <a:pt x="7109" y="12205"/>
                  </a:lnTo>
                  <a:lnTo>
                    <a:pt x="7097" y="12205"/>
                  </a:lnTo>
                  <a:lnTo>
                    <a:pt x="5001" y="13383"/>
                  </a:lnTo>
                  <a:lnTo>
                    <a:pt x="4346" y="10990"/>
                  </a:lnTo>
                  <a:lnTo>
                    <a:pt x="7109" y="8311"/>
                  </a:lnTo>
                  <a:close/>
                  <a:moveTo>
                    <a:pt x="10585" y="1"/>
                  </a:moveTo>
                  <a:lnTo>
                    <a:pt x="9823" y="418"/>
                  </a:lnTo>
                  <a:lnTo>
                    <a:pt x="7430" y="1763"/>
                  </a:lnTo>
                  <a:lnTo>
                    <a:pt x="5120" y="465"/>
                  </a:lnTo>
                  <a:lnTo>
                    <a:pt x="4358" y="48"/>
                  </a:lnTo>
                  <a:lnTo>
                    <a:pt x="4132" y="870"/>
                  </a:lnTo>
                  <a:lnTo>
                    <a:pt x="3418" y="3454"/>
                  </a:lnTo>
                  <a:lnTo>
                    <a:pt x="846" y="4132"/>
                  </a:lnTo>
                  <a:lnTo>
                    <a:pt x="1" y="4347"/>
                  </a:lnTo>
                  <a:lnTo>
                    <a:pt x="429" y="5085"/>
                  </a:lnTo>
                  <a:lnTo>
                    <a:pt x="1810" y="7406"/>
                  </a:lnTo>
                  <a:lnTo>
                    <a:pt x="477" y="9645"/>
                  </a:lnTo>
                  <a:lnTo>
                    <a:pt x="48" y="10383"/>
                  </a:lnTo>
                  <a:lnTo>
                    <a:pt x="894" y="10597"/>
                  </a:lnTo>
                  <a:lnTo>
                    <a:pt x="3561" y="11300"/>
                  </a:lnTo>
                  <a:lnTo>
                    <a:pt x="4239" y="13800"/>
                  </a:lnTo>
                  <a:lnTo>
                    <a:pt x="4466" y="14622"/>
                  </a:lnTo>
                  <a:lnTo>
                    <a:pt x="5228" y="14205"/>
                  </a:lnTo>
                  <a:lnTo>
                    <a:pt x="7621" y="12860"/>
                  </a:lnTo>
                  <a:lnTo>
                    <a:pt x="9930" y="14157"/>
                  </a:lnTo>
                  <a:lnTo>
                    <a:pt x="10681" y="14574"/>
                  </a:lnTo>
                  <a:lnTo>
                    <a:pt x="10907" y="13753"/>
                  </a:lnTo>
                  <a:lnTo>
                    <a:pt x="11621" y="11169"/>
                  </a:lnTo>
                  <a:lnTo>
                    <a:pt x="14193" y="10502"/>
                  </a:lnTo>
                  <a:lnTo>
                    <a:pt x="15050" y="10276"/>
                  </a:lnTo>
                  <a:lnTo>
                    <a:pt x="14610" y="9550"/>
                  </a:lnTo>
                  <a:lnTo>
                    <a:pt x="13229" y="7228"/>
                  </a:lnTo>
                  <a:lnTo>
                    <a:pt x="14574" y="4978"/>
                  </a:lnTo>
                  <a:lnTo>
                    <a:pt x="15003" y="4251"/>
                  </a:lnTo>
                  <a:lnTo>
                    <a:pt x="14157" y="4025"/>
                  </a:lnTo>
                  <a:lnTo>
                    <a:pt x="11490" y="3323"/>
                  </a:lnTo>
                  <a:lnTo>
                    <a:pt x="10800"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3"/>
            <p:cNvSpPr/>
            <p:nvPr/>
          </p:nvSpPr>
          <p:spPr>
            <a:xfrm>
              <a:off x="7027350" y="846375"/>
              <a:ext cx="376275" cy="365250"/>
            </a:xfrm>
            <a:custGeom>
              <a:avLst/>
              <a:gdLst/>
              <a:ahLst/>
              <a:cxnLst/>
              <a:rect l="l" t="t" r="r" b="b"/>
              <a:pathLst>
                <a:path w="15051" h="14610" extrusionOk="0">
                  <a:moveTo>
                    <a:pt x="10038" y="1250"/>
                  </a:moveTo>
                  <a:lnTo>
                    <a:pt x="10704" y="3643"/>
                  </a:lnTo>
                  <a:lnTo>
                    <a:pt x="7930" y="6322"/>
                  </a:lnTo>
                  <a:lnTo>
                    <a:pt x="7930" y="2429"/>
                  </a:lnTo>
                  <a:lnTo>
                    <a:pt x="7942" y="2429"/>
                  </a:lnTo>
                  <a:lnTo>
                    <a:pt x="10038" y="1250"/>
                  </a:lnTo>
                  <a:close/>
                  <a:moveTo>
                    <a:pt x="4882" y="1310"/>
                  </a:moveTo>
                  <a:lnTo>
                    <a:pt x="7097" y="2548"/>
                  </a:lnTo>
                  <a:lnTo>
                    <a:pt x="7097" y="6334"/>
                  </a:lnTo>
                  <a:lnTo>
                    <a:pt x="4251" y="3584"/>
                  </a:lnTo>
                  <a:lnTo>
                    <a:pt x="4882" y="1310"/>
                  </a:lnTo>
                  <a:close/>
                  <a:moveTo>
                    <a:pt x="3751" y="4227"/>
                  </a:moveTo>
                  <a:lnTo>
                    <a:pt x="6513" y="6906"/>
                  </a:lnTo>
                  <a:lnTo>
                    <a:pt x="2501" y="6906"/>
                  </a:lnTo>
                  <a:lnTo>
                    <a:pt x="1275" y="4870"/>
                  </a:lnTo>
                  <a:lnTo>
                    <a:pt x="3751" y="4227"/>
                  </a:lnTo>
                  <a:close/>
                  <a:moveTo>
                    <a:pt x="11371" y="4143"/>
                  </a:moveTo>
                  <a:lnTo>
                    <a:pt x="13705" y="4763"/>
                  </a:lnTo>
                  <a:lnTo>
                    <a:pt x="12443" y="6906"/>
                  </a:lnTo>
                  <a:lnTo>
                    <a:pt x="8526" y="6906"/>
                  </a:lnTo>
                  <a:lnTo>
                    <a:pt x="11371" y="4143"/>
                  </a:lnTo>
                  <a:close/>
                  <a:moveTo>
                    <a:pt x="12562" y="7727"/>
                  </a:moveTo>
                  <a:lnTo>
                    <a:pt x="13776" y="9763"/>
                  </a:lnTo>
                  <a:lnTo>
                    <a:pt x="11312" y="10406"/>
                  </a:lnTo>
                  <a:lnTo>
                    <a:pt x="8537" y="7727"/>
                  </a:lnTo>
                  <a:close/>
                  <a:moveTo>
                    <a:pt x="6513" y="7739"/>
                  </a:moveTo>
                  <a:lnTo>
                    <a:pt x="3656" y="10489"/>
                  </a:lnTo>
                  <a:lnTo>
                    <a:pt x="1322" y="9882"/>
                  </a:lnTo>
                  <a:lnTo>
                    <a:pt x="2596" y="7739"/>
                  </a:lnTo>
                  <a:close/>
                  <a:moveTo>
                    <a:pt x="7942" y="8299"/>
                  </a:moveTo>
                  <a:lnTo>
                    <a:pt x="10788" y="11061"/>
                  </a:lnTo>
                  <a:lnTo>
                    <a:pt x="10169" y="13335"/>
                  </a:lnTo>
                  <a:lnTo>
                    <a:pt x="7942" y="12097"/>
                  </a:lnTo>
                  <a:lnTo>
                    <a:pt x="7942" y="8299"/>
                  </a:lnTo>
                  <a:close/>
                  <a:moveTo>
                    <a:pt x="7109" y="8299"/>
                  </a:moveTo>
                  <a:lnTo>
                    <a:pt x="7109" y="12204"/>
                  </a:lnTo>
                  <a:lnTo>
                    <a:pt x="7097" y="12204"/>
                  </a:lnTo>
                  <a:lnTo>
                    <a:pt x="5001" y="13383"/>
                  </a:lnTo>
                  <a:lnTo>
                    <a:pt x="4346" y="10978"/>
                  </a:lnTo>
                  <a:lnTo>
                    <a:pt x="7109" y="8299"/>
                  </a:lnTo>
                  <a:close/>
                  <a:moveTo>
                    <a:pt x="10585" y="0"/>
                  </a:moveTo>
                  <a:lnTo>
                    <a:pt x="9823" y="417"/>
                  </a:lnTo>
                  <a:lnTo>
                    <a:pt x="7430" y="1750"/>
                  </a:lnTo>
                  <a:lnTo>
                    <a:pt x="5120" y="464"/>
                  </a:lnTo>
                  <a:lnTo>
                    <a:pt x="4358" y="48"/>
                  </a:lnTo>
                  <a:lnTo>
                    <a:pt x="4132" y="857"/>
                  </a:lnTo>
                  <a:lnTo>
                    <a:pt x="3418" y="3453"/>
                  </a:lnTo>
                  <a:lnTo>
                    <a:pt x="846" y="4120"/>
                  </a:lnTo>
                  <a:lnTo>
                    <a:pt x="1" y="4346"/>
                  </a:lnTo>
                  <a:lnTo>
                    <a:pt x="429" y="5072"/>
                  </a:lnTo>
                  <a:lnTo>
                    <a:pt x="1810" y="7394"/>
                  </a:lnTo>
                  <a:lnTo>
                    <a:pt x="477" y="9644"/>
                  </a:lnTo>
                  <a:lnTo>
                    <a:pt x="48" y="10370"/>
                  </a:lnTo>
                  <a:lnTo>
                    <a:pt x="894" y="10597"/>
                  </a:lnTo>
                  <a:lnTo>
                    <a:pt x="3561" y="11299"/>
                  </a:lnTo>
                  <a:lnTo>
                    <a:pt x="4239" y="13799"/>
                  </a:lnTo>
                  <a:lnTo>
                    <a:pt x="4466" y="14609"/>
                  </a:lnTo>
                  <a:lnTo>
                    <a:pt x="5228" y="14192"/>
                  </a:lnTo>
                  <a:lnTo>
                    <a:pt x="7621" y="12859"/>
                  </a:lnTo>
                  <a:lnTo>
                    <a:pt x="9930" y="14157"/>
                  </a:lnTo>
                  <a:lnTo>
                    <a:pt x="10681" y="14573"/>
                  </a:lnTo>
                  <a:lnTo>
                    <a:pt x="10907" y="13752"/>
                  </a:lnTo>
                  <a:lnTo>
                    <a:pt x="11621" y="11156"/>
                  </a:lnTo>
                  <a:lnTo>
                    <a:pt x="14193" y="10489"/>
                  </a:lnTo>
                  <a:lnTo>
                    <a:pt x="15050" y="10263"/>
                  </a:lnTo>
                  <a:lnTo>
                    <a:pt x="14610" y="9537"/>
                  </a:lnTo>
                  <a:lnTo>
                    <a:pt x="13229" y="7215"/>
                  </a:lnTo>
                  <a:lnTo>
                    <a:pt x="14574" y="4965"/>
                  </a:lnTo>
                  <a:lnTo>
                    <a:pt x="15003" y="4239"/>
                  </a:lnTo>
                  <a:lnTo>
                    <a:pt x="14157" y="4012"/>
                  </a:lnTo>
                  <a:lnTo>
                    <a:pt x="11490" y="3322"/>
                  </a:lnTo>
                  <a:lnTo>
                    <a:pt x="10800"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3"/>
            <p:cNvSpPr/>
            <p:nvPr/>
          </p:nvSpPr>
          <p:spPr>
            <a:xfrm>
              <a:off x="7027350" y="1211600"/>
              <a:ext cx="376275" cy="365525"/>
            </a:xfrm>
            <a:custGeom>
              <a:avLst/>
              <a:gdLst/>
              <a:ahLst/>
              <a:cxnLst/>
              <a:rect l="l" t="t" r="r" b="b"/>
              <a:pathLst>
                <a:path w="15051" h="14621" extrusionOk="0">
                  <a:moveTo>
                    <a:pt x="4882" y="1298"/>
                  </a:moveTo>
                  <a:lnTo>
                    <a:pt x="7097" y="2536"/>
                  </a:lnTo>
                  <a:lnTo>
                    <a:pt x="7097" y="6334"/>
                  </a:lnTo>
                  <a:lnTo>
                    <a:pt x="4251" y="3572"/>
                  </a:lnTo>
                  <a:lnTo>
                    <a:pt x="4882" y="1298"/>
                  </a:lnTo>
                  <a:close/>
                  <a:moveTo>
                    <a:pt x="10038" y="1250"/>
                  </a:moveTo>
                  <a:lnTo>
                    <a:pt x="10704" y="3655"/>
                  </a:lnTo>
                  <a:lnTo>
                    <a:pt x="7930" y="6334"/>
                  </a:lnTo>
                  <a:lnTo>
                    <a:pt x="7930" y="2429"/>
                  </a:lnTo>
                  <a:lnTo>
                    <a:pt x="7942" y="2429"/>
                  </a:lnTo>
                  <a:lnTo>
                    <a:pt x="10038" y="1250"/>
                  </a:lnTo>
                  <a:close/>
                  <a:moveTo>
                    <a:pt x="3751" y="4227"/>
                  </a:moveTo>
                  <a:lnTo>
                    <a:pt x="6513" y="6906"/>
                  </a:lnTo>
                  <a:lnTo>
                    <a:pt x="2501" y="6906"/>
                  </a:lnTo>
                  <a:lnTo>
                    <a:pt x="1275" y="4870"/>
                  </a:lnTo>
                  <a:lnTo>
                    <a:pt x="3751" y="4227"/>
                  </a:lnTo>
                  <a:close/>
                  <a:moveTo>
                    <a:pt x="11383" y="4155"/>
                  </a:moveTo>
                  <a:lnTo>
                    <a:pt x="13717" y="4763"/>
                  </a:lnTo>
                  <a:lnTo>
                    <a:pt x="12443" y="6906"/>
                  </a:lnTo>
                  <a:lnTo>
                    <a:pt x="8526" y="6906"/>
                  </a:lnTo>
                  <a:lnTo>
                    <a:pt x="11383" y="4155"/>
                  </a:lnTo>
                  <a:close/>
                  <a:moveTo>
                    <a:pt x="12562" y="7727"/>
                  </a:moveTo>
                  <a:lnTo>
                    <a:pt x="13776" y="9763"/>
                  </a:lnTo>
                  <a:lnTo>
                    <a:pt x="11312" y="10406"/>
                  </a:lnTo>
                  <a:lnTo>
                    <a:pt x="8537" y="7727"/>
                  </a:lnTo>
                  <a:close/>
                  <a:moveTo>
                    <a:pt x="6513" y="7739"/>
                  </a:moveTo>
                  <a:lnTo>
                    <a:pt x="3656" y="10501"/>
                  </a:lnTo>
                  <a:lnTo>
                    <a:pt x="1322" y="9882"/>
                  </a:lnTo>
                  <a:lnTo>
                    <a:pt x="2596" y="7739"/>
                  </a:lnTo>
                  <a:close/>
                  <a:moveTo>
                    <a:pt x="7942" y="8311"/>
                  </a:moveTo>
                  <a:lnTo>
                    <a:pt x="10788" y="11061"/>
                  </a:lnTo>
                  <a:lnTo>
                    <a:pt x="10169" y="13335"/>
                  </a:lnTo>
                  <a:lnTo>
                    <a:pt x="7942" y="12097"/>
                  </a:lnTo>
                  <a:lnTo>
                    <a:pt x="7942" y="8311"/>
                  </a:lnTo>
                  <a:close/>
                  <a:moveTo>
                    <a:pt x="7109" y="8311"/>
                  </a:moveTo>
                  <a:lnTo>
                    <a:pt x="7109" y="12204"/>
                  </a:lnTo>
                  <a:lnTo>
                    <a:pt x="7097"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20"/>
                  </a:lnTo>
                  <a:lnTo>
                    <a:pt x="1" y="4346"/>
                  </a:lnTo>
                  <a:lnTo>
                    <a:pt x="429" y="5072"/>
                  </a:lnTo>
                  <a:lnTo>
                    <a:pt x="1810" y="7394"/>
                  </a:lnTo>
                  <a:lnTo>
                    <a:pt x="477" y="9644"/>
                  </a:lnTo>
                  <a:lnTo>
                    <a:pt x="48"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489"/>
                  </a:lnTo>
                  <a:lnTo>
                    <a:pt x="15050" y="10275"/>
                  </a:lnTo>
                  <a:lnTo>
                    <a:pt x="14610" y="9537"/>
                  </a:lnTo>
                  <a:lnTo>
                    <a:pt x="13229" y="7227"/>
                  </a:lnTo>
                  <a:lnTo>
                    <a:pt x="14574" y="4977"/>
                  </a:lnTo>
                  <a:lnTo>
                    <a:pt x="15003" y="4251"/>
                  </a:lnTo>
                  <a:lnTo>
                    <a:pt x="14157" y="4024"/>
                  </a:lnTo>
                  <a:lnTo>
                    <a:pt x="11490" y="3322"/>
                  </a:lnTo>
                  <a:lnTo>
                    <a:pt x="10800"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3"/>
            <p:cNvSpPr/>
            <p:nvPr/>
          </p:nvSpPr>
          <p:spPr>
            <a:xfrm>
              <a:off x="7027350" y="1577100"/>
              <a:ext cx="376275" cy="365250"/>
            </a:xfrm>
            <a:custGeom>
              <a:avLst/>
              <a:gdLst/>
              <a:ahLst/>
              <a:cxnLst/>
              <a:rect l="l" t="t" r="r" b="b"/>
              <a:pathLst>
                <a:path w="15051" h="14610" extrusionOk="0">
                  <a:moveTo>
                    <a:pt x="4882" y="1299"/>
                  </a:moveTo>
                  <a:lnTo>
                    <a:pt x="7097" y="2525"/>
                  </a:lnTo>
                  <a:lnTo>
                    <a:pt x="7097" y="6323"/>
                  </a:lnTo>
                  <a:lnTo>
                    <a:pt x="4251" y="3573"/>
                  </a:lnTo>
                  <a:lnTo>
                    <a:pt x="4882" y="1299"/>
                  </a:lnTo>
                  <a:close/>
                  <a:moveTo>
                    <a:pt x="10038" y="1251"/>
                  </a:moveTo>
                  <a:lnTo>
                    <a:pt x="10704" y="3644"/>
                  </a:lnTo>
                  <a:lnTo>
                    <a:pt x="7930" y="6323"/>
                  </a:lnTo>
                  <a:lnTo>
                    <a:pt x="7930" y="2430"/>
                  </a:lnTo>
                  <a:lnTo>
                    <a:pt x="7942" y="2430"/>
                  </a:lnTo>
                  <a:lnTo>
                    <a:pt x="10038" y="1251"/>
                  </a:lnTo>
                  <a:close/>
                  <a:moveTo>
                    <a:pt x="3751" y="4228"/>
                  </a:moveTo>
                  <a:lnTo>
                    <a:pt x="6513" y="6906"/>
                  </a:lnTo>
                  <a:lnTo>
                    <a:pt x="2501" y="6906"/>
                  </a:lnTo>
                  <a:lnTo>
                    <a:pt x="1275" y="4871"/>
                  </a:lnTo>
                  <a:lnTo>
                    <a:pt x="3751" y="4228"/>
                  </a:lnTo>
                  <a:close/>
                  <a:moveTo>
                    <a:pt x="11383" y="4156"/>
                  </a:moveTo>
                  <a:lnTo>
                    <a:pt x="13717" y="4763"/>
                  </a:lnTo>
                  <a:lnTo>
                    <a:pt x="12443" y="6906"/>
                  </a:lnTo>
                  <a:lnTo>
                    <a:pt x="8526" y="6906"/>
                  </a:lnTo>
                  <a:lnTo>
                    <a:pt x="11383" y="4156"/>
                  </a:lnTo>
                  <a:close/>
                  <a:moveTo>
                    <a:pt x="12562" y="7728"/>
                  </a:moveTo>
                  <a:lnTo>
                    <a:pt x="13764" y="9764"/>
                  </a:lnTo>
                  <a:lnTo>
                    <a:pt x="11312" y="10407"/>
                  </a:lnTo>
                  <a:lnTo>
                    <a:pt x="8537" y="7728"/>
                  </a:lnTo>
                  <a:close/>
                  <a:moveTo>
                    <a:pt x="6513" y="7704"/>
                  </a:moveTo>
                  <a:lnTo>
                    <a:pt x="3656" y="10478"/>
                  </a:lnTo>
                  <a:lnTo>
                    <a:pt x="1322" y="9859"/>
                  </a:lnTo>
                  <a:lnTo>
                    <a:pt x="2596" y="7704"/>
                  </a:lnTo>
                  <a:close/>
                  <a:moveTo>
                    <a:pt x="7942" y="8300"/>
                  </a:moveTo>
                  <a:lnTo>
                    <a:pt x="10788" y="11050"/>
                  </a:lnTo>
                  <a:lnTo>
                    <a:pt x="10169" y="13336"/>
                  </a:lnTo>
                  <a:lnTo>
                    <a:pt x="7942" y="12098"/>
                  </a:lnTo>
                  <a:lnTo>
                    <a:pt x="7942" y="8300"/>
                  </a:lnTo>
                  <a:close/>
                  <a:moveTo>
                    <a:pt x="7109" y="8300"/>
                  </a:moveTo>
                  <a:lnTo>
                    <a:pt x="7109" y="12205"/>
                  </a:lnTo>
                  <a:lnTo>
                    <a:pt x="7097" y="12205"/>
                  </a:lnTo>
                  <a:lnTo>
                    <a:pt x="5001" y="13383"/>
                  </a:lnTo>
                  <a:lnTo>
                    <a:pt x="4346" y="10978"/>
                  </a:lnTo>
                  <a:lnTo>
                    <a:pt x="7109" y="8300"/>
                  </a:lnTo>
                  <a:close/>
                  <a:moveTo>
                    <a:pt x="10585" y="1"/>
                  </a:moveTo>
                  <a:lnTo>
                    <a:pt x="9823" y="418"/>
                  </a:lnTo>
                  <a:lnTo>
                    <a:pt x="7430" y="1751"/>
                  </a:lnTo>
                  <a:lnTo>
                    <a:pt x="5120" y="465"/>
                  </a:lnTo>
                  <a:lnTo>
                    <a:pt x="4358" y="49"/>
                  </a:lnTo>
                  <a:lnTo>
                    <a:pt x="4132" y="858"/>
                  </a:lnTo>
                  <a:lnTo>
                    <a:pt x="3418" y="3454"/>
                  </a:lnTo>
                  <a:lnTo>
                    <a:pt x="846" y="4120"/>
                  </a:lnTo>
                  <a:lnTo>
                    <a:pt x="1" y="4347"/>
                  </a:lnTo>
                  <a:lnTo>
                    <a:pt x="429" y="5073"/>
                  </a:lnTo>
                  <a:lnTo>
                    <a:pt x="1810" y="7395"/>
                  </a:lnTo>
                  <a:lnTo>
                    <a:pt x="477" y="9645"/>
                  </a:lnTo>
                  <a:lnTo>
                    <a:pt x="48" y="10371"/>
                  </a:lnTo>
                  <a:lnTo>
                    <a:pt x="894" y="10597"/>
                  </a:lnTo>
                  <a:lnTo>
                    <a:pt x="3561" y="11300"/>
                  </a:lnTo>
                  <a:lnTo>
                    <a:pt x="4239" y="13800"/>
                  </a:lnTo>
                  <a:lnTo>
                    <a:pt x="4466" y="14610"/>
                  </a:lnTo>
                  <a:lnTo>
                    <a:pt x="5228" y="14193"/>
                  </a:lnTo>
                  <a:lnTo>
                    <a:pt x="7621" y="12860"/>
                  </a:lnTo>
                  <a:lnTo>
                    <a:pt x="9930" y="14145"/>
                  </a:lnTo>
                  <a:lnTo>
                    <a:pt x="10681" y="14574"/>
                  </a:lnTo>
                  <a:lnTo>
                    <a:pt x="10907" y="13753"/>
                  </a:lnTo>
                  <a:lnTo>
                    <a:pt x="11621" y="11157"/>
                  </a:lnTo>
                  <a:lnTo>
                    <a:pt x="14193" y="10490"/>
                  </a:lnTo>
                  <a:lnTo>
                    <a:pt x="15050" y="10264"/>
                  </a:lnTo>
                  <a:lnTo>
                    <a:pt x="14610" y="9538"/>
                  </a:lnTo>
                  <a:lnTo>
                    <a:pt x="13229" y="7216"/>
                  </a:lnTo>
                  <a:lnTo>
                    <a:pt x="14574" y="4966"/>
                  </a:lnTo>
                  <a:lnTo>
                    <a:pt x="15003" y="4239"/>
                  </a:lnTo>
                  <a:lnTo>
                    <a:pt x="14157" y="4013"/>
                  </a:lnTo>
                  <a:lnTo>
                    <a:pt x="11490" y="3323"/>
                  </a:lnTo>
                  <a:lnTo>
                    <a:pt x="10800"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3"/>
            <p:cNvSpPr/>
            <p:nvPr/>
          </p:nvSpPr>
          <p:spPr>
            <a:xfrm>
              <a:off x="7027350" y="3403825"/>
              <a:ext cx="375975" cy="365550"/>
            </a:xfrm>
            <a:custGeom>
              <a:avLst/>
              <a:gdLst/>
              <a:ahLst/>
              <a:cxnLst/>
              <a:rect l="l" t="t" r="r" b="b"/>
              <a:pathLst>
                <a:path w="15039" h="14622" extrusionOk="0">
                  <a:moveTo>
                    <a:pt x="4882" y="1286"/>
                  </a:moveTo>
                  <a:lnTo>
                    <a:pt x="7097" y="2525"/>
                  </a:lnTo>
                  <a:lnTo>
                    <a:pt x="7097" y="6311"/>
                  </a:lnTo>
                  <a:lnTo>
                    <a:pt x="4251" y="3560"/>
                  </a:lnTo>
                  <a:lnTo>
                    <a:pt x="4882" y="1286"/>
                  </a:lnTo>
                  <a:close/>
                  <a:moveTo>
                    <a:pt x="10038" y="1239"/>
                  </a:moveTo>
                  <a:lnTo>
                    <a:pt x="10704" y="3632"/>
                  </a:lnTo>
                  <a:lnTo>
                    <a:pt x="7930" y="6311"/>
                  </a:lnTo>
                  <a:lnTo>
                    <a:pt x="7930" y="2417"/>
                  </a:lnTo>
                  <a:lnTo>
                    <a:pt x="7942" y="2417"/>
                  </a:lnTo>
                  <a:lnTo>
                    <a:pt x="10038" y="1239"/>
                  </a:lnTo>
                  <a:close/>
                  <a:moveTo>
                    <a:pt x="3751" y="4215"/>
                  </a:moveTo>
                  <a:lnTo>
                    <a:pt x="6513" y="6894"/>
                  </a:lnTo>
                  <a:lnTo>
                    <a:pt x="2501" y="6894"/>
                  </a:lnTo>
                  <a:lnTo>
                    <a:pt x="1298" y="4858"/>
                  </a:lnTo>
                  <a:lnTo>
                    <a:pt x="3751" y="4215"/>
                  </a:lnTo>
                  <a:close/>
                  <a:moveTo>
                    <a:pt x="11383" y="4144"/>
                  </a:moveTo>
                  <a:lnTo>
                    <a:pt x="13717" y="4751"/>
                  </a:lnTo>
                  <a:lnTo>
                    <a:pt x="12443" y="6894"/>
                  </a:lnTo>
                  <a:lnTo>
                    <a:pt x="8526" y="6894"/>
                  </a:lnTo>
                  <a:lnTo>
                    <a:pt x="11383" y="4144"/>
                  </a:lnTo>
                  <a:close/>
                  <a:moveTo>
                    <a:pt x="12550" y="7716"/>
                  </a:moveTo>
                  <a:lnTo>
                    <a:pt x="13764" y="9752"/>
                  </a:lnTo>
                  <a:lnTo>
                    <a:pt x="11300" y="10395"/>
                  </a:lnTo>
                  <a:lnTo>
                    <a:pt x="8526" y="7716"/>
                  </a:lnTo>
                  <a:close/>
                  <a:moveTo>
                    <a:pt x="6513" y="7728"/>
                  </a:moveTo>
                  <a:lnTo>
                    <a:pt x="3656" y="10478"/>
                  </a:lnTo>
                  <a:lnTo>
                    <a:pt x="1322" y="9871"/>
                  </a:lnTo>
                  <a:lnTo>
                    <a:pt x="2596" y="7728"/>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18"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16" y="14205"/>
                  </a:lnTo>
                  <a:lnTo>
                    <a:pt x="7621" y="12859"/>
                  </a:lnTo>
                  <a:lnTo>
                    <a:pt x="9919" y="14157"/>
                  </a:lnTo>
                  <a:lnTo>
                    <a:pt x="10681" y="14574"/>
                  </a:lnTo>
                  <a:lnTo>
                    <a:pt x="10907" y="13752"/>
                  </a:lnTo>
                  <a:lnTo>
                    <a:pt x="11621" y="11168"/>
                  </a:lnTo>
                  <a:lnTo>
                    <a:pt x="14193" y="10502"/>
                  </a:lnTo>
                  <a:lnTo>
                    <a:pt x="15038" y="10275"/>
                  </a:lnTo>
                  <a:lnTo>
                    <a:pt x="14610" y="9549"/>
                  </a:lnTo>
                  <a:lnTo>
                    <a:pt x="13229" y="7227"/>
                  </a:lnTo>
                  <a:lnTo>
                    <a:pt x="14562" y="4977"/>
                  </a:lnTo>
                  <a:lnTo>
                    <a:pt x="15003" y="4251"/>
                  </a:lnTo>
                  <a:lnTo>
                    <a:pt x="14145" y="4025"/>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3"/>
            <p:cNvSpPr/>
            <p:nvPr/>
          </p:nvSpPr>
          <p:spPr>
            <a:xfrm>
              <a:off x="6648150" y="3403825"/>
              <a:ext cx="376250" cy="365550"/>
            </a:xfrm>
            <a:custGeom>
              <a:avLst/>
              <a:gdLst/>
              <a:ahLst/>
              <a:cxnLst/>
              <a:rect l="l" t="t" r="r" b="b"/>
              <a:pathLst>
                <a:path w="15050" h="14622" extrusionOk="0">
                  <a:moveTo>
                    <a:pt x="4882" y="1286"/>
                  </a:moveTo>
                  <a:lnTo>
                    <a:pt x="7096" y="2525"/>
                  </a:lnTo>
                  <a:lnTo>
                    <a:pt x="7096" y="6311"/>
                  </a:lnTo>
                  <a:lnTo>
                    <a:pt x="4263" y="3560"/>
                  </a:lnTo>
                  <a:lnTo>
                    <a:pt x="4882" y="1286"/>
                  </a:lnTo>
                  <a:close/>
                  <a:moveTo>
                    <a:pt x="10049" y="1239"/>
                  </a:moveTo>
                  <a:lnTo>
                    <a:pt x="10704" y="3632"/>
                  </a:lnTo>
                  <a:lnTo>
                    <a:pt x="7930" y="6311"/>
                  </a:lnTo>
                  <a:lnTo>
                    <a:pt x="7930" y="2417"/>
                  </a:lnTo>
                  <a:lnTo>
                    <a:pt x="7953" y="2417"/>
                  </a:lnTo>
                  <a:lnTo>
                    <a:pt x="10049" y="1239"/>
                  </a:lnTo>
                  <a:close/>
                  <a:moveTo>
                    <a:pt x="3751" y="4215"/>
                  </a:moveTo>
                  <a:lnTo>
                    <a:pt x="6525" y="6894"/>
                  </a:lnTo>
                  <a:lnTo>
                    <a:pt x="2500" y="6894"/>
                  </a:lnTo>
                  <a:lnTo>
                    <a:pt x="1286" y="4858"/>
                  </a:lnTo>
                  <a:lnTo>
                    <a:pt x="3751" y="4215"/>
                  </a:lnTo>
                  <a:close/>
                  <a:moveTo>
                    <a:pt x="11382" y="4144"/>
                  </a:moveTo>
                  <a:lnTo>
                    <a:pt x="13728" y="4751"/>
                  </a:lnTo>
                  <a:lnTo>
                    <a:pt x="12442" y="6894"/>
                  </a:lnTo>
                  <a:lnTo>
                    <a:pt x="8525" y="6894"/>
                  </a:lnTo>
                  <a:lnTo>
                    <a:pt x="11382" y="4144"/>
                  </a:lnTo>
                  <a:close/>
                  <a:moveTo>
                    <a:pt x="12549" y="7716"/>
                  </a:moveTo>
                  <a:lnTo>
                    <a:pt x="13764" y="9752"/>
                  </a:lnTo>
                  <a:lnTo>
                    <a:pt x="11299" y="10395"/>
                  </a:lnTo>
                  <a:lnTo>
                    <a:pt x="8525" y="7716"/>
                  </a:lnTo>
                  <a:close/>
                  <a:moveTo>
                    <a:pt x="6525" y="7728"/>
                  </a:moveTo>
                  <a:lnTo>
                    <a:pt x="3667" y="10478"/>
                  </a:lnTo>
                  <a:lnTo>
                    <a:pt x="1322" y="9871"/>
                  </a:lnTo>
                  <a:lnTo>
                    <a:pt x="2608" y="7728"/>
                  </a:lnTo>
                  <a:close/>
                  <a:moveTo>
                    <a:pt x="7953" y="8299"/>
                  </a:moveTo>
                  <a:lnTo>
                    <a:pt x="10787" y="11049"/>
                  </a:lnTo>
                  <a:lnTo>
                    <a:pt x="10168" y="13323"/>
                  </a:lnTo>
                  <a:lnTo>
                    <a:pt x="7942" y="12085"/>
                  </a:lnTo>
                  <a:lnTo>
                    <a:pt x="7942"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3"/>
                  </a:lnTo>
                  <a:lnTo>
                    <a:pt x="5120" y="465"/>
                  </a:lnTo>
                  <a:lnTo>
                    <a:pt x="4358" y="48"/>
                  </a:lnTo>
                  <a:lnTo>
                    <a:pt x="4143" y="870"/>
                  </a:lnTo>
                  <a:lnTo>
                    <a:pt x="3429" y="3453"/>
                  </a:lnTo>
                  <a:lnTo>
                    <a:pt x="845" y="4132"/>
                  </a:lnTo>
                  <a:lnTo>
                    <a:pt x="0" y="4346"/>
                  </a:lnTo>
                  <a:lnTo>
                    <a:pt x="429" y="5084"/>
                  </a:lnTo>
                  <a:lnTo>
                    <a:pt x="1822" y="7406"/>
                  </a:lnTo>
                  <a:lnTo>
                    <a:pt x="476" y="9644"/>
                  </a:lnTo>
                  <a:lnTo>
                    <a:pt x="48" y="10383"/>
                  </a:lnTo>
                  <a:lnTo>
                    <a:pt x="893" y="10597"/>
                  </a:lnTo>
                  <a:lnTo>
                    <a:pt x="3560" y="11299"/>
                  </a:lnTo>
                  <a:lnTo>
                    <a:pt x="4239" y="13800"/>
                  </a:lnTo>
                  <a:lnTo>
                    <a:pt x="4465" y="14621"/>
                  </a:lnTo>
                  <a:lnTo>
                    <a:pt x="5227" y="14205"/>
                  </a:lnTo>
                  <a:lnTo>
                    <a:pt x="7620" y="12859"/>
                  </a:lnTo>
                  <a:lnTo>
                    <a:pt x="9930" y="14157"/>
                  </a:lnTo>
                  <a:lnTo>
                    <a:pt x="10680" y="14574"/>
                  </a:lnTo>
                  <a:lnTo>
                    <a:pt x="10906" y="13752"/>
                  </a:lnTo>
                  <a:lnTo>
                    <a:pt x="11621" y="11168"/>
                  </a:lnTo>
                  <a:lnTo>
                    <a:pt x="14192" y="10502"/>
                  </a:lnTo>
                  <a:lnTo>
                    <a:pt x="15050" y="10275"/>
                  </a:lnTo>
                  <a:lnTo>
                    <a:pt x="14609" y="9549"/>
                  </a:lnTo>
                  <a:lnTo>
                    <a:pt x="13228" y="7227"/>
                  </a:lnTo>
                  <a:lnTo>
                    <a:pt x="14573" y="4977"/>
                  </a:lnTo>
                  <a:lnTo>
                    <a:pt x="15002" y="4251"/>
                  </a:lnTo>
                  <a:lnTo>
                    <a:pt x="14157" y="4025"/>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3"/>
            <p:cNvSpPr/>
            <p:nvPr/>
          </p:nvSpPr>
          <p:spPr>
            <a:xfrm>
              <a:off x="6268925" y="3038600"/>
              <a:ext cx="376275" cy="365250"/>
            </a:xfrm>
            <a:custGeom>
              <a:avLst/>
              <a:gdLst/>
              <a:ahLst/>
              <a:cxnLst/>
              <a:rect l="l" t="t" r="r" b="b"/>
              <a:pathLst>
                <a:path w="15051" h="14610" extrusionOk="0">
                  <a:moveTo>
                    <a:pt x="10049" y="1239"/>
                  </a:moveTo>
                  <a:lnTo>
                    <a:pt x="10704" y="3632"/>
                  </a:lnTo>
                  <a:lnTo>
                    <a:pt x="7942" y="6311"/>
                  </a:lnTo>
                  <a:lnTo>
                    <a:pt x="7942" y="2405"/>
                  </a:lnTo>
                  <a:lnTo>
                    <a:pt x="7954" y="2405"/>
                  </a:lnTo>
                  <a:lnTo>
                    <a:pt x="10049" y="1239"/>
                  </a:lnTo>
                  <a:close/>
                  <a:moveTo>
                    <a:pt x="4906" y="1298"/>
                  </a:moveTo>
                  <a:lnTo>
                    <a:pt x="7120" y="2525"/>
                  </a:lnTo>
                  <a:lnTo>
                    <a:pt x="7120" y="6323"/>
                  </a:lnTo>
                  <a:lnTo>
                    <a:pt x="4275" y="3572"/>
                  </a:lnTo>
                  <a:lnTo>
                    <a:pt x="4906" y="1298"/>
                  </a:lnTo>
                  <a:close/>
                  <a:moveTo>
                    <a:pt x="3751" y="4215"/>
                  </a:moveTo>
                  <a:lnTo>
                    <a:pt x="6525" y="6894"/>
                  </a:lnTo>
                  <a:lnTo>
                    <a:pt x="2501" y="6894"/>
                  </a:lnTo>
                  <a:lnTo>
                    <a:pt x="1286" y="4846"/>
                  </a:lnTo>
                  <a:lnTo>
                    <a:pt x="3751" y="4215"/>
                  </a:lnTo>
                  <a:close/>
                  <a:moveTo>
                    <a:pt x="11395" y="4132"/>
                  </a:moveTo>
                  <a:lnTo>
                    <a:pt x="13728" y="4751"/>
                  </a:lnTo>
                  <a:lnTo>
                    <a:pt x="12443" y="6894"/>
                  </a:lnTo>
                  <a:lnTo>
                    <a:pt x="8537" y="6894"/>
                  </a:lnTo>
                  <a:lnTo>
                    <a:pt x="11395" y="4132"/>
                  </a:lnTo>
                  <a:close/>
                  <a:moveTo>
                    <a:pt x="12562" y="7704"/>
                  </a:moveTo>
                  <a:lnTo>
                    <a:pt x="13788" y="9752"/>
                  </a:lnTo>
                  <a:lnTo>
                    <a:pt x="11311" y="10383"/>
                  </a:lnTo>
                  <a:lnTo>
                    <a:pt x="8549" y="7704"/>
                  </a:lnTo>
                  <a:close/>
                  <a:moveTo>
                    <a:pt x="6537" y="7704"/>
                  </a:moveTo>
                  <a:lnTo>
                    <a:pt x="3680" y="10478"/>
                  </a:lnTo>
                  <a:lnTo>
                    <a:pt x="1346" y="9871"/>
                  </a:lnTo>
                  <a:lnTo>
                    <a:pt x="2620" y="7704"/>
                  </a:lnTo>
                  <a:close/>
                  <a:moveTo>
                    <a:pt x="7954" y="8287"/>
                  </a:moveTo>
                  <a:lnTo>
                    <a:pt x="10800" y="11038"/>
                  </a:lnTo>
                  <a:lnTo>
                    <a:pt x="10168" y="13324"/>
                  </a:lnTo>
                  <a:lnTo>
                    <a:pt x="7954" y="12085"/>
                  </a:lnTo>
                  <a:lnTo>
                    <a:pt x="7954" y="8287"/>
                  </a:lnTo>
                  <a:close/>
                  <a:moveTo>
                    <a:pt x="7132" y="8287"/>
                  </a:moveTo>
                  <a:lnTo>
                    <a:pt x="7132" y="12192"/>
                  </a:lnTo>
                  <a:lnTo>
                    <a:pt x="7120" y="12192"/>
                  </a:lnTo>
                  <a:lnTo>
                    <a:pt x="5025" y="13359"/>
                  </a:lnTo>
                  <a:lnTo>
                    <a:pt x="4370" y="10966"/>
                  </a:lnTo>
                  <a:lnTo>
                    <a:pt x="7132" y="8287"/>
                  </a:lnTo>
                  <a:close/>
                  <a:moveTo>
                    <a:pt x="10585" y="0"/>
                  </a:moveTo>
                  <a:lnTo>
                    <a:pt x="9823" y="417"/>
                  </a:lnTo>
                  <a:lnTo>
                    <a:pt x="7430" y="1751"/>
                  </a:lnTo>
                  <a:lnTo>
                    <a:pt x="5120" y="453"/>
                  </a:lnTo>
                  <a:lnTo>
                    <a:pt x="4370" y="48"/>
                  </a:lnTo>
                  <a:lnTo>
                    <a:pt x="4144" y="858"/>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5" y="14609"/>
                  </a:lnTo>
                  <a:lnTo>
                    <a:pt x="5227" y="14193"/>
                  </a:lnTo>
                  <a:lnTo>
                    <a:pt x="7621" y="12859"/>
                  </a:lnTo>
                  <a:lnTo>
                    <a:pt x="9930" y="14157"/>
                  </a:lnTo>
                  <a:lnTo>
                    <a:pt x="10692" y="14574"/>
                  </a:lnTo>
                  <a:lnTo>
                    <a:pt x="10919" y="13752"/>
                  </a:lnTo>
                  <a:lnTo>
                    <a:pt x="11633" y="11157"/>
                  </a:lnTo>
                  <a:lnTo>
                    <a:pt x="14205" y="10490"/>
                  </a:lnTo>
                  <a:lnTo>
                    <a:pt x="15050" y="10264"/>
                  </a:lnTo>
                  <a:lnTo>
                    <a:pt x="14621" y="9537"/>
                  </a:lnTo>
                  <a:lnTo>
                    <a:pt x="13240" y="7216"/>
                  </a:lnTo>
                  <a:lnTo>
                    <a:pt x="14574"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3"/>
            <p:cNvSpPr/>
            <p:nvPr/>
          </p:nvSpPr>
          <p:spPr>
            <a:xfrm>
              <a:off x="6268925" y="1577100"/>
              <a:ext cx="376275" cy="365250"/>
            </a:xfrm>
            <a:custGeom>
              <a:avLst/>
              <a:gdLst/>
              <a:ahLst/>
              <a:cxnLst/>
              <a:rect l="l" t="t" r="r" b="b"/>
              <a:pathLst>
                <a:path w="15051" h="14610" extrusionOk="0">
                  <a:moveTo>
                    <a:pt x="4882" y="1299"/>
                  </a:moveTo>
                  <a:lnTo>
                    <a:pt x="7109" y="2525"/>
                  </a:lnTo>
                  <a:lnTo>
                    <a:pt x="7109" y="6323"/>
                  </a:lnTo>
                  <a:lnTo>
                    <a:pt x="4263" y="3573"/>
                  </a:lnTo>
                  <a:lnTo>
                    <a:pt x="4882" y="1299"/>
                  </a:lnTo>
                  <a:close/>
                  <a:moveTo>
                    <a:pt x="10049" y="1251"/>
                  </a:moveTo>
                  <a:lnTo>
                    <a:pt x="10704" y="3644"/>
                  </a:lnTo>
                  <a:lnTo>
                    <a:pt x="7942" y="6323"/>
                  </a:lnTo>
                  <a:lnTo>
                    <a:pt x="7942" y="2430"/>
                  </a:lnTo>
                  <a:lnTo>
                    <a:pt x="7954" y="2430"/>
                  </a:lnTo>
                  <a:lnTo>
                    <a:pt x="10049" y="1251"/>
                  </a:lnTo>
                  <a:close/>
                  <a:moveTo>
                    <a:pt x="3751" y="4228"/>
                  </a:moveTo>
                  <a:lnTo>
                    <a:pt x="6525" y="6906"/>
                  </a:lnTo>
                  <a:lnTo>
                    <a:pt x="2501" y="6906"/>
                  </a:lnTo>
                  <a:lnTo>
                    <a:pt x="1286" y="4871"/>
                  </a:lnTo>
                  <a:lnTo>
                    <a:pt x="3751" y="4228"/>
                  </a:lnTo>
                  <a:close/>
                  <a:moveTo>
                    <a:pt x="11395" y="4156"/>
                  </a:moveTo>
                  <a:lnTo>
                    <a:pt x="13728" y="4763"/>
                  </a:lnTo>
                  <a:lnTo>
                    <a:pt x="12443" y="6906"/>
                  </a:lnTo>
                  <a:lnTo>
                    <a:pt x="8537" y="6906"/>
                  </a:lnTo>
                  <a:lnTo>
                    <a:pt x="11395" y="4156"/>
                  </a:lnTo>
                  <a:close/>
                  <a:moveTo>
                    <a:pt x="12562" y="7728"/>
                  </a:moveTo>
                  <a:lnTo>
                    <a:pt x="13788" y="9764"/>
                  </a:lnTo>
                  <a:lnTo>
                    <a:pt x="11311" y="10407"/>
                  </a:lnTo>
                  <a:lnTo>
                    <a:pt x="8549" y="7728"/>
                  </a:lnTo>
                  <a:close/>
                  <a:moveTo>
                    <a:pt x="6525" y="7704"/>
                  </a:moveTo>
                  <a:lnTo>
                    <a:pt x="3668" y="10478"/>
                  </a:lnTo>
                  <a:lnTo>
                    <a:pt x="1334" y="9859"/>
                  </a:lnTo>
                  <a:lnTo>
                    <a:pt x="2608" y="7704"/>
                  </a:lnTo>
                  <a:close/>
                  <a:moveTo>
                    <a:pt x="7954" y="8300"/>
                  </a:moveTo>
                  <a:lnTo>
                    <a:pt x="10800" y="11050"/>
                  </a:lnTo>
                  <a:lnTo>
                    <a:pt x="10168" y="13336"/>
                  </a:lnTo>
                  <a:lnTo>
                    <a:pt x="7954" y="12098"/>
                  </a:lnTo>
                  <a:lnTo>
                    <a:pt x="7954" y="8300"/>
                  </a:lnTo>
                  <a:close/>
                  <a:moveTo>
                    <a:pt x="7120" y="8300"/>
                  </a:moveTo>
                  <a:lnTo>
                    <a:pt x="7120" y="12205"/>
                  </a:lnTo>
                  <a:lnTo>
                    <a:pt x="7109" y="12205"/>
                  </a:lnTo>
                  <a:lnTo>
                    <a:pt x="5001" y="13383"/>
                  </a:lnTo>
                  <a:lnTo>
                    <a:pt x="4346" y="10978"/>
                  </a:lnTo>
                  <a:lnTo>
                    <a:pt x="7120" y="8300"/>
                  </a:lnTo>
                  <a:close/>
                  <a:moveTo>
                    <a:pt x="10585" y="1"/>
                  </a:moveTo>
                  <a:lnTo>
                    <a:pt x="9823" y="418"/>
                  </a:lnTo>
                  <a:lnTo>
                    <a:pt x="7430" y="1751"/>
                  </a:lnTo>
                  <a:lnTo>
                    <a:pt x="5120" y="465"/>
                  </a:lnTo>
                  <a:lnTo>
                    <a:pt x="4370" y="49"/>
                  </a:lnTo>
                  <a:lnTo>
                    <a:pt x="4144" y="858"/>
                  </a:lnTo>
                  <a:lnTo>
                    <a:pt x="3430" y="3454"/>
                  </a:lnTo>
                  <a:lnTo>
                    <a:pt x="858" y="4120"/>
                  </a:lnTo>
                  <a:lnTo>
                    <a:pt x="1" y="4347"/>
                  </a:lnTo>
                  <a:lnTo>
                    <a:pt x="441" y="5073"/>
                  </a:lnTo>
                  <a:lnTo>
                    <a:pt x="1822" y="7395"/>
                  </a:lnTo>
                  <a:lnTo>
                    <a:pt x="477" y="9645"/>
                  </a:lnTo>
                  <a:lnTo>
                    <a:pt x="48" y="10371"/>
                  </a:lnTo>
                  <a:lnTo>
                    <a:pt x="894" y="10597"/>
                  </a:lnTo>
                  <a:lnTo>
                    <a:pt x="3561" y="11300"/>
                  </a:lnTo>
                  <a:lnTo>
                    <a:pt x="4251" y="13800"/>
                  </a:lnTo>
                  <a:lnTo>
                    <a:pt x="4465" y="14610"/>
                  </a:lnTo>
                  <a:lnTo>
                    <a:pt x="5227" y="14193"/>
                  </a:lnTo>
                  <a:lnTo>
                    <a:pt x="7621" y="12860"/>
                  </a:lnTo>
                  <a:lnTo>
                    <a:pt x="9930" y="14145"/>
                  </a:lnTo>
                  <a:lnTo>
                    <a:pt x="10692" y="14574"/>
                  </a:lnTo>
                  <a:lnTo>
                    <a:pt x="10919" y="13753"/>
                  </a:lnTo>
                  <a:lnTo>
                    <a:pt x="11633" y="11157"/>
                  </a:lnTo>
                  <a:lnTo>
                    <a:pt x="14205" y="10490"/>
                  </a:lnTo>
                  <a:lnTo>
                    <a:pt x="15050" y="10264"/>
                  </a:lnTo>
                  <a:lnTo>
                    <a:pt x="14621" y="9538"/>
                  </a:lnTo>
                  <a:lnTo>
                    <a:pt x="13240" y="7216"/>
                  </a:lnTo>
                  <a:lnTo>
                    <a:pt x="14574" y="4966"/>
                  </a:lnTo>
                  <a:lnTo>
                    <a:pt x="15002" y="4239"/>
                  </a:lnTo>
                  <a:lnTo>
                    <a:pt x="14157" y="4013"/>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6268925" y="3403825"/>
              <a:ext cx="376275" cy="365550"/>
            </a:xfrm>
            <a:custGeom>
              <a:avLst/>
              <a:gdLst/>
              <a:ahLst/>
              <a:cxnLst/>
              <a:rect l="l" t="t" r="r" b="b"/>
              <a:pathLst>
                <a:path w="15051" h="14622" extrusionOk="0">
                  <a:moveTo>
                    <a:pt x="4882" y="1286"/>
                  </a:moveTo>
                  <a:lnTo>
                    <a:pt x="7109" y="2525"/>
                  </a:lnTo>
                  <a:lnTo>
                    <a:pt x="7109" y="6311"/>
                  </a:lnTo>
                  <a:lnTo>
                    <a:pt x="4263" y="3560"/>
                  </a:lnTo>
                  <a:lnTo>
                    <a:pt x="4882" y="1286"/>
                  </a:lnTo>
                  <a:close/>
                  <a:moveTo>
                    <a:pt x="10049" y="1239"/>
                  </a:moveTo>
                  <a:lnTo>
                    <a:pt x="10704" y="3632"/>
                  </a:lnTo>
                  <a:lnTo>
                    <a:pt x="7942" y="6311"/>
                  </a:lnTo>
                  <a:lnTo>
                    <a:pt x="7942" y="2417"/>
                  </a:lnTo>
                  <a:lnTo>
                    <a:pt x="7954" y="2417"/>
                  </a:lnTo>
                  <a:lnTo>
                    <a:pt x="10049" y="1239"/>
                  </a:lnTo>
                  <a:close/>
                  <a:moveTo>
                    <a:pt x="3751" y="4215"/>
                  </a:moveTo>
                  <a:lnTo>
                    <a:pt x="6525" y="6894"/>
                  </a:lnTo>
                  <a:lnTo>
                    <a:pt x="2501" y="6894"/>
                  </a:lnTo>
                  <a:lnTo>
                    <a:pt x="1298" y="4858"/>
                  </a:lnTo>
                  <a:lnTo>
                    <a:pt x="3751" y="4215"/>
                  </a:lnTo>
                  <a:close/>
                  <a:moveTo>
                    <a:pt x="11395" y="4144"/>
                  </a:moveTo>
                  <a:lnTo>
                    <a:pt x="13728" y="4751"/>
                  </a:lnTo>
                  <a:lnTo>
                    <a:pt x="12443" y="6894"/>
                  </a:lnTo>
                  <a:lnTo>
                    <a:pt x="8537" y="6894"/>
                  </a:lnTo>
                  <a:lnTo>
                    <a:pt x="11395" y="4144"/>
                  </a:lnTo>
                  <a:close/>
                  <a:moveTo>
                    <a:pt x="12550" y="7716"/>
                  </a:moveTo>
                  <a:lnTo>
                    <a:pt x="13776" y="9752"/>
                  </a:lnTo>
                  <a:lnTo>
                    <a:pt x="11300" y="10395"/>
                  </a:lnTo>
                  <a:lnTo>
                    <a:pt x="8537" y="7716"/>
                  </a:lnTo>
                  <a:close/>
                  <a:moveTo>
                    <a:pt x="6525" y="7728"/>
                  </a:moveTo>
                  <a:lnTo>
                    <a:pt x="3668" y="10478"/>
                  </a:lnTo>
                  <a:lnTo>
                    <a:pt x="1334" y="9871"/>
                  </a:lnTo>
                  <a:lnTo>
                    <a:pt x="2608" y="7728"/>
                  </a:lnTo>
                  <a:close/>
                  <a:moveTo>
                    <a:pt x="7954" y="8299"/>
                  </a:moveTo>
                  <a:lnTo>
                    <a:pt x="10800" y="11049"/>
                  </a:lnTo>
                  <a:lnTo>
                    <a:pt x="10168" y="13323"/>
                  </a:lnTo>
                  <a:lnTo>
                    <a:pt x="7954" y="12085"/>
                  </a:lnTo>
                  <a:lnTo>
                    <a:pt x="7954" y="8299"/>
                  </a:lnTo>
                  <a:close/>
                  <a:moveTo>
                    <a:pt x="7120" y="8299"/>
                  </a:moveTo>
                  <a:lnTo>
                    <a:pt x="7120" y="12192"/>
                  </a:lnTo>
                  <a:lnTo>
                    <a:pt x="7109" y="12192"/>
                  </a:lnTo>
                  <a:lnTo>
                    <a:pt x="5001" y="13371"/>
                  </a:lnTo>
                  <a:lnTo>
                    <a:pt x="4346" y="10978"/>
                  </a:lnTo>
                  <a:lnTo>
                    <a:pt x="7120" y="8299"/>
                  </a:lnTo>
                  <a:close/>
                  <a:moveTo>
                    <a:pt x="10585" y="0"/>
                  </a:moveTo>
                  <a:lnTo>
                    <a:pt x="9823" y="417"/>
                  </a:lnTo>
                  <a:lnTo>
                    <a:pt x="7430" y="1763"/>
                  </a:lnTo>
                  <a:lnTo>
                    <a:pt x="5120" y="465"/>
                  </a:lnTo>
                  <a:lnTo>
                    <a:pt x="4358" y="48"/>
                  </a:lnTo>
                  <a:lnTo>
                    <a:pt x="4144" y="870"/>
                  </a:lnTo>
                  <a:lnTo>
                    <a:pt x="3430" y="3453"/>
                  </a:lnTo>
                  <a:lnTo>
                    <a:pt x="858" y="4132"/>
                  </a:lnTo>
                  <a:lnTo>
                    <a:pt x="1" y="4346"/>
                  </a:lnTo>
                  <a:lnTo>
                    <a:pt x="441" y="5084"/>
                  </a:lnTo>
                  <a:lnTo>
                    <a:pt x="1822" y="7406"/>
                  </a:lnTo>
                  <a:lnTo>
                    <a:pt x="477" y="9644"/>
                  </a:lnTo>
                  <a:lnTo>
                    <a:pt x="48" y="10383"/>
                  </a:lnTo>
                  <a:lnTo>
                    <a:pt x="894" y="10597"/>
                  </a:lnTo>
                  <a:lnTo>
                    <a:pt x="3561" y="11299"/>
                  </a:lnTo>
                  <a:lnTo>
                    <a:pt x="4251" y="13800"/>
                  </a:lnTo>
                  <a:lnTo>
                    <a:pt x="4465" y="14621"/>
                  </a:lnTo>
                  <a:lnTo>
                    <a:pt x="5227" y="14205"/>
                  </a:lnTo>
                  <a:lnTo>
                    <a:pt x="7621" y="12859"/>
                  </a:lnTo>
                  <a:lnTo>
                    <a:pt x="9930" y="14157"/>
                  </a:lnTo>
                  <a:lnTo>
                    <a:pt x="10692" y="14574"/>
                  </a:lnTo>
                  <a:lnTo>
                    <a:pt x="10907" y="13752"/>
                  </a:lnTo>
                  <a:lnTo>
                    <a:pt x="11621" y="11168"/>
                  </a:lnTo>
                  <a:lnTo>
                    <a:pt x="14205" y="10502"/>
                  </a:lnTo>
                  <a:lnTo>
                    <a:pt x="15050" y="10275"/>
                  </a:lnTo>
                  <a:lnTo>
                    <a:pt x="14621" y="9549"/>
                  </a:lnTo>
                  <a:lnTo>
                    <a:pt x="13228" y="7227"/>
                  </a:lnTo>
                  <a:lnTo>
                    <a:pt x="14574" y="4977"/>
                  </a:lnTo>
                  <a:lnTo>
                    <a:pt x="15002" y="4251"/>
                  </a:lnTo>
                  <a:lnTo>
                    <a:pt x="14157" y="4025"/>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6268925" y="1211600"/>
              <a:ext cx="376275" cy="365525"/>
            </a:xfrm>
            <a:custGeom>
              <a:avLst/>
              <a:gdLst/>
              <a:ahLst/>
              <a:cxnLst/>
              <a:rect l="l" t="t" r="r" b="b"/>
              <a:pathLst>
                <a:path w="15051" h="14621" extrusionOk="0">
                  <a:moveTo>
                    <a:pt x="4882" y="1298"/>
                  </a:moveTo>
                  <a:lnTo>
                    <a:pt x="7109" y="2536"/>
                  </a:lnTo>
                  <a:lnTo>
                    <a:pt x="7109" y="6334"/>
                  </a:lnTo>
                  <a:lnTo>
                    <a:pt x="4263" y="3572"/>
                  </a:lnTo>
                  <a:lnTo>
                    <a:pt x="4882" y="1298"/>
                  </a:lnTo>
                  <a:close/>
                  <a:moveTo>
                    <a:pt x="10049" y="1250"/>
                  </a:moveTo>
                  <a:lnTo>
                    <a:pt x="10704" y="3655"/>
                  </a:lnTo>
                  <a:lnTo>
                    <a:pt x="7942" y="6334"/>
                  </a:lnTo>
                  <a:lnTo>
                    <a:pt x="7942" y="2429"/>
                  </a:lnTo>
                  <a:lnTo>
                    <a:pt x="7954" y="2429"/>
                  </a:lnTo>
                  <a:lnTo>
                    <a:pt x="10049" y="1250"/>
                  </a:lnTo>
                  <a:close/>
                  <a:moveTo>
                    <a:pt x="3751" y="4227"/>
                  </a:moveTo>
                  <a:lnTo>
                    <a:pt x="6525" y="6906"/>
                  </a:lnTo>
                  <a:lnTo>
                    <a:pt x="2501" y="6906"/>
                  </a:lnTo>
                  <a:lnTo>
                    <a:pt x="1286" y="4870"/>
                  </a:lnTo>
                  <a:lnTo>
                    <a:pt x="3751" y="4227"/>
                  </a:lnTo>
                  <a:close/>
                  <a:moveTo>
                    <a:pt x="11395" y="4155"/>
                  </a:moveTo>
                  <a:lnTo>
                    <a:pt x="13728" y="4763"/>
                  </a:lnTo>
                  <a:lnTo>
                    <a:pt x="12443" y="6906"/>
                  </a:lnTo>
                  <a:lnTo>
                    <a:pt x="8537" y="6906"/>
                  </a:lnTo>
                  <a:lnTo>
                    <a:pt x="11395" y="4155"/>
                  </a:lnTo>
                  <a:close/>
                  <a:moveTo>
                    <a:pt x="12562" y="7727"/>
                  </a:moveTo>
                  <a:lnTo>
                    <a:pt x="13776" y="9763"/>
                  </a:lnTo>
                  <a:lnTo>
                    <a:pt x="11311" y="10406"/>
                  </a:lnTo>
                  <a:lnTo>
                    <a:pt x="8549" y="7727"/>
                  </a:lnTo>
                  <a:close/>
                  <a:moveTo>
                    <a:pt x="6525" y="7739"/>
                  </a:moveTo>
                  <a:lnTo>
                    <a:pt x="3668" y="10501"/>
                  </a:lnTo>
                  <a:lnTo>
                    <a:pt x="1334" y="9882"/>
                  </a:lnTo>
                  <a:lnTo>
                    <a:pt x="2608" y="7739"/>
                  </a:lnTo>
                  <a:close/>
                  <a:moveTo>
                    <a:pt x="7954" y="8311"/>
                  </a:moveTo>
                  <a:lnTo>
                    <a:pt x="10800" y="11061"/>
                  </a:lnTo>
                  <a:lnTo>
                    <a:pt x="10168" y="13335"/>
                  </a:lnTo>
                  <a:lnTo>
                    <a:pt x="7954" y="12097"/>
                  </a:lnTo>
                  <a:lnTo>
                    <a:pt x="7954" y="8311"/>
                  </a:lnTo>
                  <a:close/>
                  <a:moveTo>
                    <a:pt x="7120" y="8311"/>
                  </a:moveTo>
                  <a:lnTo>
                    <a:pt x="7120" y="12204"/>
                  </a:lnTo>
                  <a:lnTo>
                    <a:pt x="7109" y="12204"/>
                  </a:lnTo>
                  <a:lnTo>
                    <a:pt x="5001" y="13383"/>
                  </a:lnTo>
                  <a:lnTo>
                    <a:pt x="4346" y="10989"/>
                  </a:lnTo>
                  <a:lnTo>
                    <a:pt x="7120" y="8311"/>
                  </a:lnTo>
                  <a:close/>
                  <a:moveTo>
                    <a:pt x="10585" y="0"/>
                  </a:moveTo>
                  <a:lnTo>
                    <a:pt x="9823" y="417"/>
                  </a:lnTo>
                  <a:lnTo>
                    <a:pt x="7430" y="1762"/>
                  </a:lnTo>
                  <a:lnTo>
                    <a:pt x="5120" y="464"/>
                  </a:lnTo>
                  <a:lnTo>
                    <a:pt x="4370" y="48"/>
                  </a:lnTo>
                  <a:lnTo>
                    <a:pt x="4144" y="869"/>
                  </a:lnTo>
                  <a:lnTo>
                    <a:pt x="3430" y="3453"/>
                  </a:lnTo>
                  <a:lnTo>
                    <a:pt x="858" y="4120"/>
                  </a:lnTo>
                  <a:lnTo>
                    <a:pt x="1" y="4346"/>
                  </a:lnTo>
                  <a:lnTo>
                    <a:pt x="441" y="5072"/>
                  </a:lnTo>
                  <a:lnTo>
                    <a:pt x="1822" y="7394"/>
                  </a:lnTo>
                  <a:lnTo>
                    <a:pt x="477" y="9644"/>
                  </a:lnTo>
                  <a:lnTo>
                    <a:pt x="48" y="10382"/>
                  </a:lnTo>
                  <a:lnTo>
                    <a:pt x="894" y="10597"/>
                  </a:lnTo>
                  <a:lnTo>
                    <a:pt x="3561"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27"/>
                  </a:lnTo>
                  <a:lnTo>
                    <a:pt x="14574"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6268925" y="4134575"/>
              <a:ext cx="376275" cy="365525"/>
            </a:xfrm>
            <a:custGeom>
              <a:avLst/>
              <a:gdLst/>
              <a:ahLst/>
              <a:cxnLst/>
              <a:rect l="l" t="t" r="r" b="b"/>
              <a:pathLst>
                <a:path w="15051" h="14621" extrusionOk="0">
                  <a:moveTo>
                    <a:pt x="4906" y="1286"/>
                  </a:moveTo>
                  <a:lnTo>
                    <a:pt x="7120" y="2512"/>
                  </a:lnTo>
                  <a:lnTo>
                    <a:pt x="7120" y="6310"/>
                  </a:lnTo>
                  <a:lnTo>
                    <a:pt x="4275" y="3560"/>
                  </a:lnTo>
                  <a:lnTo>
                    <a:pt x="4906" y="1286"/>
                  </a:lnTo>
                  <a:close/>
                  <a:moveTo>
                    <a:pt x="10049" y="1238"/>
                  </a:moveTo>
                  <a:lnTo>
                    <a:pt x="10704" y="3632"/>
                  </a:lnTo>
                  <a:lnTo>
                    <a:pt x="7942" y="6310"/>
                  </a:lnTo>
                  <a:lnTo>
                    <a:pt x="7942" y="2417"/>
                  </a:lnTo>
                  <a:lnTo>
                    <a:pt x="7954" y="2417"/>
                  </a:lnTo>
                  <a:lnTo>
                    <a:pt x="10049" y="1238"/>
                  </a:lnTo>
                  <a:close/>
                  <a:moveTo>
                    <a:pt x="11395" y="4132"/>
                  </a:moveTo>
                  <a:lnTo>
                    <a:pt x="13728" y="4739"/>
                  </a:lnTo>
                  <a:lnTo>
                    <a:pt x="12443" y="6882"/>
                  </a:lnTo>
                  <a:lnTo>
                    <a:pt x="8537" y="6882"/>
                  </a:lnTo>
                  <a:lnTo>
                    <a:pt x="11395" y="4132"/>
                  </a:lnTo>
                  <a:close/>
                  <a:moveTo>
                    <a:pt x="3751" y="4215"/>
                  </a:moveTo>
                  <a:lnTo>
                    <a:pt x="6525" y="6894"/>
                  </a:lnTo>
                  <a:lnTo>
                    <a:pt x="2501" y="6894"/>
                  </a:lnTo>
                  <a:lnTo>
                    <a:pt x="1286" y="4858"/>
                  </a:lnTo>
                  <a:lnTo>
                    <a:pt x="3751" y="4215"/>
                  </a:lnTo>
                  <a:close/>
                  <a:moveTo>
                    <a:pt x="12562" y="7715"/>
                  </a:moveTo>
                  <a:lnTo>
                    <a:pt x="13788" y="9751"/>
                  </a:lnTo>
                  <a:lnTo>
                    <a:pt x="11311" y="10394"/>
                  </a:lnTo>
                  <a:lnTo>
                    <a:pt x="8549" y="7715"/>
                  </a:lnTo>
                  <a:close/>
                  <a:moveTo>
                    <a:pt x="6525" y="7715"/>
                  </a:moveTo>
                  <a:lnTo>
                    <a:pt x="3668" y="10466"/>
                  </a:lnTo>
                  <a:lnTo>
                    <a:pt x="1334" y="9859"/>
                  </a:lnTo>
                  <a:lnTo>
                    <a:pt x="2608" y="7715"/>
                  </a:lnTo>
                  <a:close/>
                  <a:moveTo>
                    <a:pt x="7954" y="8299"/>
                  </a:moveTo>
                  <a:lnTo>
                    <a:pt x="10800" y="11049"/>
                  </a:lnTo>
                  <a:lnTo>
                    <a:pt x="10168" y="13323"/>
                  </a:lnTo>
                  <a:lnTo>
                    <a:pt x="7954" y="12085"/>
                  </a:lnTo>
                  <a:lnTo>
                    <a:pt x="7954" y="8299"/>
                  </a:lnTo>
                  <a:close/>
                  <a:moveTo>
                    <a:pt x="7120" y="8299"/>
                  </a:moveTo>
                  <a:lnTo>
                    <a:pt x="7120" y="12192"/>
                  </a:lnTo>
                  <a:lnTo>
                    <a:pt x="7109" y="12192"/>
                  </a:lnTo>
                  <a:lnTo>
                    <a:pt x="5001" y="13371"/>
                  </a:lnTo>
                  <a:lnTo>
                    <a:pt x="4346" y="10978"/>
                  </a:lnTo>
                  <a:lnTo>
                    <a:pt x="7120" y="8299"/>
                  </a:lnTo>
                  <a:close/>
                  <a:moveTo>
                    <a:pt x="10585" y="0"/>
                  </a:moveTo>
                  <a:lnTo>
                    <a:pt x="9823" y="417"/>
                  </a:lnTo>
                  <a:lnTo>
                    <a:pt x="7430" y="1762"/>
                  </a:lnTo>
                  <a:lnTo>
                    <a:pt x="5120" y="465"/>
                  </a:lnTo>
                  <a:lnTo>
                    <a:pt x="4358" y="48"/>
                  </a:lnTo>
                  <a:lnTo>
                    <a:pt x="4144" y="869"/>
                  </a:lnTo>
                  <a:lnTo>
                    <a:pt x="3430" y="3453"/>
                  </a:lnTo>
                  <a:lnTo>
                    <a:pt x="858" y="4132"/>
                  </a:lnTo>
                  <a:lnTo>
                    <a:pt x="1" y="4346"/>
                  </a:lnTo>
                  <a:lnTo>
                    <a:pt x="441" y="5084"/>
                  </a:lnTo>
                  <a:lnTo>
                    <a:pt x="1822" y="7406"/>
                  </a:lnTo>
                  <a:lnTo>
                    <a:pt x="477" y="9644"/>
                  </a:lnTo>
                  <a:lnTo>
                    <a:pt x="48" y="10382"/>
                  </a:lnTo>
                  <a:lnTo>
                    <a:pt x="894" y="10597"/>
                  </a:lnTo>
                  <a:lnTo>
                    <a:pt x="3561" y="11299"/>
                  </a:lnTo>
                  <a:lnTo>
                    <a:pt x="4251" y="13799"/>
                  </a:lnTo>
                  <a:lnTo>
                    <a:pt x="4465" y="14621"/>
                  </a:lnTo>
                  <a:lnTo>
                    <a:pt x="5227" y="14204"/>
                  </a:lnTo>
                  <a:lnTo>
                    <a:pt x="7621" y="12859"/>
                  </a:lnTo>
                  <a:lnTo>
                    <a:pt x="9930" y="14157"/>
                  </a:lnTo>
                  <a:lnTo>
                    <a:pt x="10692" y="14573"/>
                  </a:lnTo>
                  <a:lnTo>
                    <a:pt x="10907" y="13752"/>
                  </a:lnTo>
                  <a:lnTo>
                    <a:pt x="11621" y="11168"/>
                  </a:lnTo>
                  <a:lnTo>
                    <a:pt x="14205" y="10501"/>
                  </a:lnTo>
                  <a:lnTo>
                    <a:pt x="15050" y="10275"/>
                  </a:lnTo>
                  <a:lnTo>
                    <a:pt x="14621" y="9549"/>
                  </a:lnTo>
                  <a:lnTo>
                    <a:pt x="13228" y="7227"/>
                  </a:lnTo>
                  <a:lnTo>
                    <a:pt x="14574"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6268925" y="3769350"/>
              <a:ext cx="376275" cy="365250"/>
            </a:xfrm>
            <a:custGeom>
              <a:avLst/>
              <a:gdLst/>
              <a:ahLst/>
              <a:cxnLst/>
              <a:rect l="l" t="t" r="r" b="b"/>
              <a:pathLst>
                <a:path w="15051" h="14610" extrusionOk="0">
                  <a:moveTo>
                    <a:pt x="4882" y="1274"/>
                  </a:moveTo>
                  <a:lnTo>
                    <a:pt x="7109" y="2512"/>
                  </a:lnTo>
                  <a:lnTo>
                    <a:pt x="7109" y="6311"/>
                  </a:lnTo>
                  <a:lnTo>
                    <a:pt x="4263" y="3560"/>
                  </a:lnTo>
                  <a:lnTo>
                    <a:pt x="4882" y="1274"/>
                  </a:lnTo>
                  <a:close/>
                  <a:moveTo>
                    <a:pt x="10049" y="1238"/>
                  </a:moveTo>
                  <a:lnTo>
                    <a:pt x="10704" y="3632"/>
                  </a:lnTo>
                  <a:lnTo>
                    <a:pt x="7942" y="6311"/>
                  </a:lnTo>
                  <a:lnTo>
                    <a:pt x="7942" y="2405"/>
                  </a:lnTo>
                  <a:lnTo>
                    <a:pt x="7954" y="2405"/>
                  </a:lnTo>
                  <a:lnTo>
                    <a:pt x="10049" y="1238"/>
                  </a:lnTo>
                  <a:close/>
                  <a:moveTo>
                    <a:pt x="3751" y="4215"/>
                  </a:moveTo>
                  <a:lnTo>
                    <a:pt x="6525" y="6894"/>
                  </a:lnTo>
                  <a:lnTo>
                    <a:pt x="2501" y="6894"/>
                  </a:lnTo>
                  <a:lnTo>
                    <a:pt x="1298" y="4846"/>
                  </a:lnTo>
                  <a:lnTo>
                    <a:pt x="3751" y="4215"/>
                  </a:lnTo>
                  <a:close/>
                  <a:moveTo>
                    <a:pt x="11395" y="4132"/>
                  </a:moveTo>
                  <a:lnTo>
                    <a:pt x="13728" y="4751"/>
                  </a:lnTo>
                  <a:lnTo>
                    <a:pt x="12443" y="6894"/>
                  </a:lnTo>
                  <a:lnTo>
                    <a:pt x="8537" y="6894"/>
                  </a:lnTo>
                  <a:lnTo>
                    <a:pt x="11395" y="4132"/>
                  </a:lnTo>
                  <a:close/>
                  <a:moveTo>
                    <a:pt x="12562" y="7704"/>
                  </a:moveTo>
                  <a:lnTo>
                    <a:pt x="13788" y="9751"/>
                  </a:lnTo>
                  <a:lnTo>
                    <a:pt x="11311" y="10382"/>
                  </a:lnTo>
                  <a:lnTo>
                    <a:pt x="8549" y="7704"/>
                  </a:lnTo>
                  <a:close/>
                  <a:moveTo>
                    <a:pt x="6525" y="7704"/>
                  </a:moveTo>
                  <a:lnTo>
                    <a:pt x="3668" y="10466"/>
                  </a:lnTo>
                  <a:lnTo>
                    <a:pt x="1334" y="9847"/>
                  </a:lnTo>
                  <a:lnTo>
                    <a:pt x="2608" y="7704"/>
                  </a:lnTo>
                  <a:close/>
                  <a:moveTo>
                    <a:pt x="7954" y="8287"/>
                  </a:moveTo>
                  <a:lnTo>
                    <a:pt x="10800" y="11037"/>
                  </a:lnTo>
                  <a:lnTo>
                    <a:pt x="10168" y="13323"/>
                  </a:lnTo>
                  <a:lnTo>
                    <a:pt x="7954" y="12085"/>
                  </a:lnTo>
                  <a:lnTo>
                    <a:pt x="7954" y="8287"/>
                  </a:lnTo>
                  <a:close/>
                  <a:moveTo>
                    <a:pt x="7120" y="8287"/>
                  </a:moveTo>
                  <a:lnTo>
                    <a:pt x="7120" y="12192"/>
                  </a:lnTo>
                  <a:lnTo>
                    <a:pt x="7109" y="12192"/>
                  </a:lnTo>
                  <a:lnTo>
                    <a:pt x="5001" y="13359"/>
                  </a:lnTo>
                  <a:lnTo>
                    <a:pt x="4346" y="10966"/>
                  </a:lnTo>
                  <a:lnTo>
                    <a:pt x="7120" y="8287"/>
                  </a:lnTo>
                  <a:close/>
                  <a:moveTo>
                    <a:pt x="10585" y="0"/>
                  </a:moveTo>
                  <a:lnTo>
                    <a:pt x="9823" y="417"/>
                  </a:lnTo>
                  <a:lnTo>
                    <a:pt x="7430" y="1750"/>
                  </a:lnTo>
                  <a:lnTo>
                    <a:pt x="5120" y="465"/>
                  </a:lnTo>
                  <a:lnTo>
                    <a:pt x="4358" y="48"/>
                  </a:lnTo>
                  <a:lnTo>
                    <a:pt x="4144" y="857"/>
                  </a:lnTo>
                  <a:lnTo>
                    <a:pt x="3430" y="3453"/>
                  </a:lnTo>
                  <a:lnTo>
                    <a:pt x="858" y="4120"/>
                  </a:lnTo>
                  <a:lnTo>
                    <a:pt x="1" y="4346"/>
                  </a:lnTo>
                  <a:lnTo>
                    <a:pt x="441" y="5072"/>
                  </a:lnTo>
                  <a:lnTo>
                    <a:pt x="1822" y="7394"/>
                  </a:lnTo>
                  <a:lnTo>
                    <a:pt x="477" y="9644"/>
                  </a:lnTo>
                  <a:lnTo>
                    <a:pt x="48" y="10371"/>
                  </a:lnTo>
                  <a:lnTo>
                    <a:pt x="894" y="10597"/>
                  </a:lnTo>
                  <a:lnTo>
                    <a:pt x="3561" y="11299"/>
                  </a:lnTo>
                  <a:lnTo>
                    <a:pt x="4251" y="13800"/>
                  </a:lnTo>
                  <a:lnTo>
                    <a:pt x="4465" y="14609"/>
                  </a:lnTo>
                  <a:lnTo>
                    <a:pt x="5227" y="14192"/>
                  </a:lnTo>
                  <a:lnTo>
                    <a:pt x="7621" y="12859"/>
                  </a:lnTo>
                  <a:lnTo>
                    <a:pt x="9930" y="14157"/>
                  </a:lnTo>
                  <a:lnTo>
                    <a:pt x="10692" y="14573"/>
                  </a:lnTo>
                  <a:lnTo>
                    <a:pt x="10907" y="13752"/>
                  </a:lnTo>
                  <a:lnTo>
                    <a:pt x="11621" y="11156"/>
                  </a:lnTo>
                  <a:lnTo>
                    <a:pt x="14205" y="10490"/>
                  </a:lnTo>
                  <a:lnTo>
                    <a:pt x="15050" y="10263"/>
                  </a:lnTo>
                  <a:lnTo>
                    <a:pt x="14621" y="9537"/>
                  </a:lnTo>
                  <a:lnTo>
                    <a:pt x="13228" y="7215"/>
                  </a:lnTo>
                  <a:lnTo>
                    <a:pt x="14574"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6648150" y="2307850"/>
              <a:ext cx="376250" cy="365250"/>
            </a:xfrm>
            <a:custGeom>
              <a:avLst/>
              <a:gdLst/>
              <a:ahLst/>
              <a:cxnLst/>
              <a:rect l="l" t="t" r="r" b="b"/>
              <a:pathLst>
                <a:path w="15050" h="14610" extrusionOk="0">
                  <a:moveTo>
                    <a:pt x="4894" y="1298"/>
                  </a:moveTo>
                  <a:lnTo>
                    <a:pt x="7120" y="2525"/>
                  </a:lnTo>
                  <a:lnTo>
                    <a:pt x="7120" y="6323"/>
                  </a:lnTo>
                  <a:lnTo>
                    <a:pt x="4274" y="3573"/>
                  </a:lnTo>
                  <a:lnTo>
                    <a:pt x="4894" y="1298"/>
                  </a:lnTo>
                  <a:close/>
                  <a:moveTo>
                    <a:pt x="10049" y="1251"/>
                  </a:moveTo>
                  <a:lnTo>
                    <a:pt x="10704" y="3644"/>
                  </a:lnTo>
                  <a:lnTo>
                    <a:pt x="7930" y="6323"/>
                  </a:lnTo>
                  <a:lnTo>
                    <a:pt x="7930" y="2430"/>
                  </a:lnTo>
                  <a:lnTo>
                    <a:pt x="7953" y="2430"/>
                  </a:lnTo>
                  <a:lnTo>
                    <a:pt x="10049" y="1251"/>
                  </a:lnTo>
                  <a:close/>
                  <a:moveTo>
                    <a:pt x="11382" y="4132"/>
                  </a:moveTo>
                  <a:lnTo>
                    <a:pt x="13728" y="4751"/>
                  </a:lnTo>
                  <a:lnTo>
                    <a:pt x="12442" y="6894"/>
                  </a:lnTo>
                  <a:lnTo>
                    <a:pt x="8525" y="6894"/>
                  </a:lnTo>
                  <a:lnTo>
                    <a:pt x="11382" y="4132"/>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37" y="7728"/>
                  </a:moveTo>
                  <a:lnTo>
                    <a:pt x="3679" y="10478"/>
                  </a:lnTo>
                  <a:lnTo>
                    <a:pt x="1346" y="9871"/>
                  </a:lnTo>
                  <a:lnTo>
                    <a:pt x="2619" y="7728"/>
                  </a:lnTo>
                  <a:close/>
                  <a:moveTo>
                    <a:pt x="7942" y="8299"/>
                  </a:moveTo>
                  <a:lnTo>
                    <a:pt x="10787" y="11062"/>
                  </a:lnTo>
                  <a:lnTo>
                    <a:pt x="10168" y="13336"/>
                  </a:lnTo>
                  <a:lnTo>
                    <a:pt x="7942" y="12097"/>
                  </a:lnTo>
                  <a:lnTo>
                    <a:pt x="7942" y="8299"/>
                  </a:lnTo>
                  <a:close/>
                  <a:moveTo>
                    <a:pt x="7132" y="8299"/>
                  </a:moveTo>
                  <a:lnTo>
                    <a:pt x="7132" y="12205"/>
                  </a:lnTo>
                  <a:lnTo>
                    <a:pt x="7120" y="12205"/>
                  </a:lnTo>
                  <a:lnTo>
                    <a:pt x="5013" y="13383"/>
                  </a:lnTo>
                  <a:lnTo>
                    <a:pt x="4358" y="10978"/>
                  </a:lnTo>
                  <a:lnTo>
                    <a:pt x="7132" y="8299"/>
                  </a:lnTo>
                  <a:close/>
                  <a:moveTo>
                    <a:pt x="10585" y="1"/>
                  </a:moveTo>
                  <a:lnTo>
                    <a:pt x="9823" y="417"/>
                  </a:lnTo>
                  <a:lnTo>
                    <a:pt x="7430" y="1751"/>
                  </a:lnTo>
                  <a:lnTo>
                    <a:pt x="5120" y="465"/>
                  </a:lnTo>
                  <a:lnTo>
                    <a:pt x="4358" y="48"/>
                  </a:lnTo>
                  <a:lnTo>
                    <a:pt x="4143" y="858"/>
                  </a:lnTo>
                  <a:lnTo>
                    <a:pt x="3429" y="3453"/>
                  </a:lnTo>
                  <a:lnTo>
                    <a:pt x="845" y="4120"/>
                  </a:lnTo>
                  <a:lnTo>
                    <a:pt x="0" y="4346"/>
                  </a:lnTo>
                  <a:lnTo>
                    <a:pt x="429" y="5073"/>
                  </a:lnTo>
                  <a:lnTo>
                    <a:pt x="1822"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92" y="14574"/>
                  </a:lnTo>
                  <a:lnTo>
                    <a:pt x="10906" y="13752"/>
                  </a:lnTo>
                  <a:lnTo>
                    <a:pt x="11621" y="11157"/>
                  </a:lnTo>
                  <a:lnTo>
                    <a:pt x="14204" y="10490"/>
                  </a:lnTo>
                  <a:lnTo>
                    <a:pt x="15050" y="10264"/>
                  </a:lnTo>
                  <a:lnTo>
                    <a:pt x="14621" y="9538"/>
                  </a:lnTo>
                  <a:lnTo>
                    <a:pt x="13228" y="7216"/>
                  </a:lnTo>
                  <a:lnTo>
                    <a:pt x="14573" y="4966"/>
                  </a:lnTo>
                  <a:lnTo>
                    <a:pt x="15002" y="4239"/>
                  </a:lnTo>
                  <a:lnTo>
                    <a:pt x="14157" y="4013"/>
                  </a:lnTo>
                  <a:lnTo>
                    <a:pt x="11490" y="3322"/>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6648150" y="1577100"/>
              <a:ext cx="376250" cy="365250"/>
            </a:xfrm>
            <a:custGeom>
              <a:avLst/>
              <a:gdLst/>
              <a:ahLst/>
              <a:cxnLst/>
              <a:rect l="l" t="t" r="r" b="b"/>
              <a:pathLst>
                <a:path w="15050" h="14610" extrusionOk="0">
                  <a:moveTo>
                    <a:pt x="4882" y="1299"/>
                  </a:moveTo>
                  <a:lnTo>
                    <a:pt x="7096" y="2525"/>
                  </a:lnTo>
                  <a:lnTo>
                    <a:pt x="7096" y="6323"/>
                  </a:lnTo>
                  <a:lnTo>
                    <a:pt x="4263" y="3573"/>
                  </a:lnTo>
                  <a:lnTo>
                    <a:pt x="4882" y="1299"/>
                  </a:lnTo>
                  <a:close/>
                  <a:moveTo>
                    <a:pt x="10049" y="1251"/>
                  </a:moveTo>
                  <a:lnTo>
                    <a:pt x="10704" y="3644"/>
                  </a:lnTo>
                  <a:lnTo>
                    <a:pt x="7930" y="6323"/>
                  </a:lnTo>
                  <a:lnTo>
                    <a:pt x="7930" y="2430"/>
                  </a:lnTo>
                  <a:lnTo>
                    <a:pt x="7953" y="2430"/>
                  </a:lnTo>
                  <a:lnTo>
                    <a:pt x="10049" y="1251"/>
                  </a:lnTo>
                  <a:close/>
                  <a:moveTo>
                    <a:pt x="3751" y="4228"/>
                  </a:moveTo>
                  <a:lnTo>
                    <a:pt x="6525" y="6906"/>
                  </a:lnTo>
                  <a:lnTo>
                    <a:pt x="2500" y="6906"/>
                  </a:lnTo>
                  <a:lnTo>
                    <a:pt x="1286" y="4871"/>
                  </a:lnTo>
                  <a:lnTo>
                    <a:pt x="3751" y="4228"/>
                  </a:lnTo>
                  <a:close/>
                  <a:moveTo>
                    <a:pt x="11382" y="4156"/>
                  </a:moveTo>
                  <a:lnTo>
                    <a:pt x="13728" y="4763"/>
                  </a:lnTo>
                  <a:lnTo>
                    <a:pt x="12442" y="6906"/>
                  </a:lnTo>
                  <a:lnTo>
                    <a:pt x="8525" y="6906"/>
                  </a:lnTo>
                  <a:lnTo>
                    <a:pt x="11382" y="4156"/>
                  </a:lnTo>
                  <a:close/>
                  <a:moveTo>
                    <a:pt x="12561" y="7728"/>
                  </a:moveTo>
                  <a:lnTo>
                    <a:pt x="13788" y="9764"/>
                  </a:lnTo>
                  <a:lnTo>
                    <a:pt x="11311" y="10407"/>
                  </a:lnTo>
                  <a:lnTo>
                    <a:pt x="8549" y="7728"/>
                  </a:lnTo>
                  <a:close/>
                  <a:moveTo>
                    <a:pt x="6525" y="7704"/>
                  </a:moveTo>
                  <a:lnTo>
                    <a:pt x="3667" y="10478"/>
                  </a:lnTo>
                  <a:lnTo>
                    <a:pt x="1322" y="9859"/>
                  </a:lnTo>
                  <a:lnTo>
                    <a:pt x="2608" y="7704"/>
                  </a:lnTo>
                  <a:close/>
                  <a:moveTo>
                    <a:pt x="7942" y="8300"/>
                  </a:moveTo>
                  <a:lnTo>
                    <a:pt x="10787" y="11050"/>
                  </a:lnTo>
                  <a:lnTo>
                    <a:pt x="10168" y="13336"/>
                  </a:lnTo>
                  <a:lnTo>
                    <a:pt x="7942" y="12098"/>
                  </a:lnTo>
                  <a:lnTo>
                    <a:pt x="7942" y="8300"/>
                  </a:lnTo>
                  <a:close/>
                  <a:moveTo>
                    <a:pt x="7120" y="8300"/>
                  </a:moveTo>
                  <a:lnTo>
                    <a:pt x="7120" y="12205"/>
                  </a:lnTo>
                  <a:lnTo>
                    <a:pt x="7096" y="12205"/>
                  </a:lnTo>
                  <a:lnTo>
                    <a:pt x="5001" y="13383"/>
                  </a:lnTo>
                  <a:lnTo>
                    <a:pt x="4346" y="10978"/>
                  </a:lnTo>
                  <a:lnTo>
                    <a:pt x="7120" y="8300"/>
                  </a:lnTo>
                  <a:close/>
                  <a:moveTo>
                    <a:pt x="10585" y="1"/>
                  </a:moveTo>
                  <a:lnTo>
                    <a:pt x="9823" y="418"/>
                  </a:lnTo>
                  <a:lnTo>
                    <a:pt x="7430" y="1751"/>
                  </a:lnTo>
                  <a:lnTo>
                    <a:pt x="5120" y="465"/>
                  </a:lnTo>
                  <a:lnTo>
                    <a:pt x="4358" y="49"/>
                  </a:lnTo>
                  <a:lnTo>
                    <a:pt x="4143" y="858"/>
                  </a:lnTo>
                  <a:lnTo>
                    <a:pt x="3429" y="3454"/>
                  </a:lnTo>
                  <a:lnTo>
                    <a:pt x="845" y="4120"/>
                  </a:lnTo>
                  <a:lnTo>
                    <a:pt x="0" y="4347"/>
                  </a:lnTo>
                  <a:lnTo>
                    <a:pt x="429" y="5073"/>
                  </a:lnTo>
                  <a:lnTo>
                    <a:pt x="1822" y="7395"/>
                  </a:lnTo>
                  <a:lnTo>
                    <a:pt x="476" y="9645"/>
                  </a:lnTo>
                  <a:lnTo>
                    <a:pt x="48" y="10371"/>
                  </a:lnTo>
                  <a:lnTo>
                    <a:pt x="893" y="10597"/>
                  </a:lnTo>
                  <a:lnTo>
                    <a:pt x="3560" y="11300"/>
                  </a:lnTo>
                  <a:lnTo>
                    <a:pt x="4239" y="13800"/>
                  </a:lnTo>
                  <a:lnTo>
                    <a:pt x="4465" y="14610"/>
                  </a:lnTo>
                  <a:lnTo>
                    <a:pt x="5227" y="14193"/>
                  </a:lnTo>
                  <a:lnTo>
                    <a:pt x="7620" y="12860"/>
                  </a:lnTo>
                  <a:lnTo>
                    <a:pt x="9930" y="14145"/>
                  </a:lnTo>
                  <a:lnTo>
                    <a:pt x="10692" y="14574"/>
                  </a:lnTo>
                  <a:lnTo>
                    <a:pt x="10906" y="13753"/>
                  </a:lnTo>
                  <a:lnTo>
                    <a:pt x="11621" y="11157"/>
                  </a:lnTo>
                  <a:lnTo>
                    <a:pt x="14204" y="10490"/>
                  </a:lnTo>
                  <a:lnTo>
                    <a:pt x="15050" y="10264"/>
                  </a:lnTo>
                  <a:lnTo>
                    <a:pt x="14621" y="9538"/>
                  </a:lnTo>
                  <a:lnTo>
                    <a:pt x="13228" y="7216"/>
                  </a:lnTo>
                  <a:lnTo>
                    <a:pt x="14573" y="4966"/>
                  </a:lnTo>
                  <a:lnTo>
                    <a:pt x="15002" y="4239"/>
                  </a:lnTo>
                  <a:lnTo>
                    <a:pt x="14157" y="4013"/>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6648450" y="846675"/>
              <a:ext cx="376250" cy="365525"/>
            </a:xfrm>
            <a:custGeom>
              <a:avLst/>
              <a:gdLst/>
              <a:ahLst/>
              <a:cxnLst/>
              <a:rect l="l" t="t" r="r" b="b"/>
              <a:pathLst>
                <a:path w="15050" h="14621" extrusionOk="0">
                  <a:moveTo>
                    <a:pt x="10037" y="1238"/>
                  </a:moveTo>
                  <a:lnTo>
                    <a:pt x="10692" y="3631"/>
                  </a:lnTo>
                  <a:lnTo>
                    <a:pt x="7918" y="6310"/>
                  </a:lnTo>
                  <a:lnTo>
                    <a:pt x="7918" y="2417"/>
                  </a:lnTo>
                  <a:lnTo>
                    <a:pt x="7941" y="2417"/>
                  </a:lnTo>
                  <a:lnTo>
                    <a:pt x="10037" y="1238"/>
                  </a:lnTo>
                  <a:close/>
                  <a:moveTo>
                    <a:pt x="4870" y="1298"/>
                  </a:moveTo>
                  <a:lnTo>
                    <a:pt x="7084" y="2536"/>
                  </a:lnTo>
                  <a:lnTo>
                    <a:pt x="7084" y="6322"/>
                  </a:lnTo>
                  <a:lnTo>
                    <a:pt x="4251" y="3572"/>
                  </a:lnTo>
                  <a:lnTo>
                    <a:pt x="4870" y="1298"/>
                  </a:lnTo>
                  <a:close/>
                  <a:moveTo>
                    <a:pt x="3739" y="4215"/>
                  </a:moveTo>
                  <a:lnTo>
                    <a:pt x="6513" y="6894"/>
                  </a:lnTo>
                  <a:lnTo>
                    <a:pt x="2488" y="6894"/>
                  </a:lnTo>
                  <a:lnTo>
                    <a:pt x="1274" y="4858"/>
                  </a:lnTo>
                  <a:lnTo>
                    <a:pt x="3739" y="4215"/>
                  </a:lnTo>
                  <a:close/>
                  <a:moveTo>
                    <a:pt x="11359" y="4131"/>
                  </a:moveTo>
                  <a:lnTo>
                    <a:pt x="13692" y="4751"/>
                  </a:lnTo>
                  <a:lnTo>
                    <a:pt x="12430" y="6894"/>
                  </a:lnTo>
                  <a:lnTo>
                    <a:pt x="8513" y="6894"/>
                  </a:lnTo>
                  <a:lnTo>
                    <a:pt x="11359" y="4131"/>
                  </a:lnTo>
                  <a:close/>
                  <a:moveTo>
                    <a:pt x="12549" y="7715"/>
                  </a:moveTo>
                  <a:lnTo>
                    <a:pt x="13776" y="9751"/>
                  </a:lnTo>
                  <a:lnTo>
                    <a:pt x="11299" y="10394"/>
                  </a:lnTo>
                  <a:lnTo>
                    <a:pt x="8537" y="7715"/>
                  </a:lnTo>
                  <a:close/>
                  <a:moveTo>
                    <a:pt x="6513" y="7727"/>
                  </a:moveTo>
                  <a:lnTo>
                    <a:pt x="3655" y="10477"/>
                  </a:lnTo>
                  <a:lnTo>
                    <a:pt x="1310" y="9870"/>
                  </a:lnTo>
                  <a:lnTo>
                    <a:pt x="2596" y="7727"/>
                  </a:lnTo>
                  <a:close/>
                  <a:moveTo>
                    <a:pt x="7930" y="8287"/>
                  </a:moveTo>
                  <a:lnTo>
                    <a:pt x="10775" y="11049"/>
                  </a:lnTo>
                  <a:lnTo>
                    <a:pt x="10156" y="13323"/>
                  </a:lnTo>
                  <a:lnTo>
                    <a:pt x="7930" y="12085"/>
                  </a:lnTo>
                  <a:lnTo>
                    <a:pt x="7930" y="8287"/>
                  </a:lnTo>
                  <a:close/>
                  <a:moveTo>
                    <a:pt x="7108" y="8287"/>
                  </a:moveTo>
                  <a:lnTo>
                    <a:pt x="7108" y="12192"/>
                  </a:lnTo>
                  <a:lnTo>
                    <a:pt x="7084" y="12192"/>
                  </a:lnTo>
                  <a:lnTo>
                    <a:pt x="4989" y="13371"/>
                  </a:lnTo>
                  <a:lnTo>
                    <a:pt x="4334" y="10966"/>
                  </a:lnTo>
                  <a:lnTo>
                    <a:pt x="7108" y="8287"/>
                  </a:lnTo>
                  <a:close/>
                  <a:moveTo>
                    <a:pt x="10585" y="0"/>
                  </a:moveTo>
                  <a:lnTo>
                    <a:pt x="9823" y="417"/>
                  </a:lnTo>
                  <a:lnTo>
                    <a:pt x="7430" y="1762"/>
                  </a:lnTo>
                  <a:lnTo>
                    <a:pt x="5120" y="464"/>
                  </a:lnTo>
                  <a:lnTo>
                    <a:pt x="4370" y="48"/>
                  </a:lnTo>
                  <a:lnTo>
                    <a:pt x="4143" y="869"/>
                  </a:lnTo>
                  <a:lnTo>
                    <a:pt x="3429" y="3453"/>
                  </a:lnTo>
                  <a:lnTo>
                    <a:pt x="857" y="4120"/>
                  </a:lnTo>
                  <a:lnTo>
                    <a:pt x="0" y="4346"/>
                  </a:lnTo>
                  <a:lnTo>
                    <a:pt x="441" y="5072"/>
                  </a:lnTo>
                  <a:lnTo>
                    <a:pt x="1822" y="7394"/>
                  </a:lnTo>
                  <a:lnTo>
                    <a:pt x="476" y="9644"/>
                  </a:lnTo>
                  <a:lnTo>
                    <a:pt x="48" y="10370"/>
                  </a:lnTo>
                  <a:lnTo>
                    <a:pt x="893" y="10597"/>
                  </a:lnTo>
                  <a:lnTo>
                    <a:pt x="3560" y="11299"/>
                  </a:lnTo>
                  <a:lnTo>
                    <a:pt x="4251" y="13799"/>
                  </a:lnTo>
                  <a:lnTo>
                    <a:pt x="4465" y="14621"/>
                  </a:lnTo>
                  <a:lnTo>
                    <a:pt x="5227" y="14204"/>
                  </a:lnTo>
                  <a:lnTo>
                    <a:pt x="7620" y="12859"/>
                  </a:lnTo>
                  <a:lnTo>
                    <a:pt x="9930" y="14157"/>
                  </a:lnTo>
                  <a:lnTo>
                    <a:pt x="10692" y="14573"/>
                  </a:lnTo>
                  <a:lnTo>
                    <a:pt x="10918" y="13752"/>
                  </a:lnTo>
                  <a:lnTo>
                    <a:pt x="11632" y="11168"/>
                  </a:lnTo>
                  <a:lnTo>
                    <a:pt x="14204" y="10489"/>
                  </a:lnTo>
                  <a:lnTo>
                    <a:pt x="15050" y="10275"/>
                  </a:lnTo>
                  <a:lnTo>
                    <a:pt x="14621" y="9537"/>
                  </a:lnTo>
                  <a:lnTo>
                    <a:pt x="13240" y="7215"/>
                  </a:lnTo>
                  <a:lnTo>
                    <a:pt x="14573" y="4965"/>
                  </a:lnTo>
                  <a:lnTo>
                    <a:pt x="14990" y="4227"/>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6648150" y="1942325"/>
              <a:ext cx="376250" cy="365550"/>
            </a:xfrm>
            <a:custGeom>
              <a:avLst/>
              <a:gdLst/>
              <a:ahLst/>
              <a:cxnLst/>
              <a:rect l="l" t="t" r="r" b="b"/>
              <a:pathLst>
                <a:path w="15050" h="14622" extrusionOk="0">
                  <a:moveTo>
                    <a:pt x="4882" y="1299"/>
                  </a:moveTo>
                  <a:lnTo>
                    <a:pt x="7096" y="2537"/>
                  </a:lnTo>
                  <a:lnTo>
                    <a:pt x="7096" y="6335"/>
                  </a:lnTo>
                  <a:lnTo>
                    <a:pt x="4263" y="3573"/>
                  </a:lnTo>
                  <a:lnTo>
                    <a:pt x="4882" y="1299"/>
                  </a:lnTo>
                  <a:close/>
                  <a:moveTo>
                    <a:pt x="10049" y="1251"/>
                  </a:moveTo>
                  <a:lnTo>
                    <a:pt x="10716" y="3656"/>
                  </a:lnTo>
                  <a:lnTo>
                    <a:pt x="7953" y="6335"/>
                  </a:lnTo>
                  <a:lnTo>
                    <a:pt x="7953" y="2430"/>
                  </a:lnTo>
                  <a:lnTo>
                    <a:pt x="10049" y="1251"/>
                  </a:lnTo>
                  <a:close/>
                  <a:moveTo>
                    <a:pt x="11382" y="4144"/>
                  </a:moveTo>
                  <a:lnTo>
                    <a:pt x="13728" y="4751"/>
                  </a:lnTo>
                  <a:lnTo>
                    <a:pt x="12442" y="6895"/>
                  </a:lnTo>
                  <a:lnTo>
                    <a:pt x="8525" y="6895"/>
                  </a:lnTo>
                  <a:lnTo>
                    <a:pt x="11382" y="4144"/>
                  </a:lnTo>
                  <a:close/>
                  <a:moveTo>
                    <a:pt x="3751" y="4228"/>
                  </a:moveTo>
                  <a:lnTo>
                    <a:pt x="6525" y="6906"/>
                  </a:lnTo>
                  <a:lnTo>
                    <a:pt x="2500" y="6906"/>
                  </a:lnTo>
                  <a:lnTo>
                    <a:pt x="1286" y="4870"/>
                  </a:lnTo>
                  <a:lnTo>
                    <a:pt x="3751" y="4228"/>
                  </a:lnTo>
                  <a:close/>
                  <a:moveTo>
                    <a:pt x="12561" y="7728"/>
                  </a:moveTo>
                  <a:lnTo>
                    <a:pt x="13788" y="9764"/>
                  </a:lnTo>
                  <a:lnTo>
                    <a:pt x="11311" y="10407"/>
                  </a:lnTo>
                  <a:lnTo>
                    <a:pt x="8549" y="7728"/>
                  </a:lnTo>
                  <a:close/>
                  <a:moveTo>
                    <a:pt x="6525" y="7728"/>
                  </a:moveTo>
                  <a:lnTo>
                    <a:pt x="3667" y="10478"/>
                  </a:lnTo>
                  <a:lnTo>
                    <a:pt x="1322" y="9871"/>
                  </a:lnTo>
                  <a:lnTo>
                    <a:pt x="2608" y="7728"/>
                  </a:lnTo>
                  <a:close/>
                  <a:moveTo>
                    <a:pt x="7942" y="8311"/>
                  </a:moveTo>
                  <a:lnTo>
                    <a:pt x="10787" y="11062"/>
                  </a:lnTo>
                  <a:lnTo>
                    <a:pt x="10168" y="13336"/>
                  </a:lnTo>
                  <a:lnTo>
                    <a:pt x="7942" y="12109"/>
                  </a:lnTo>
                  <a:lnTo>
                    <a:pt x="7942" y="8311"/>
                  </a:lnTo>
                  <a:close/>
                  <a:moveTo>
                    <a:pt x="7120" y="8311"/>
                  </a:moveTo>
                  <a:lnTo>
                    <a:pt x="7120" y="12205"/>
                  </a:lnTo>
                  <a:lnTo>
                    <a:pt x="7096" y="12205"/>
                  </a:lnTo>
                  <a:lnTo>
                    <a:pt x="5001" y="13383"/>
                  </a:lnTo>
                  <a:lnTo>
                    <a:pt x="4346" y="10990"/>
                  </a:lnTo>
                  <a:lnTo>
                    <a:pt x="7120" y="8311"/>
                  </a:lnTo>
                  <a:close/>
                  <a:moveTo>
                    <a:pt x="10585" y="1"/>
                  </a:moveTo>
                  <a:lnTo>
                    <a:pt x="9823" y="418"/>
                  </a:lnTo>
                  <a:lnTo>
                    <a:pt x="7430" y="1763"/>
                  </a:lnTo>
                  <a:lnTo>
                    <a:pt x="5120" y="465"/>
                  </a:lnTo>
                  <a:lnTo>
                    <a:pt x="4358" y="48"/>
                  </a:lnTo>
                  <a:lnTo>
                    <a:pt x="4143" y="870"/>
                  </a:lnTo>
                  <a:lnTo>
                    <a:pt x="3429" y="3454"/>
                  </a:lnTo>
                  <a:lnTo>
                    <a:pt x="845" y="4132"/>
                  </a:lnTo>
                  <a:lnTo>
                    <a:pt x="0" y="4347"/>
                  </a:lnTo>
                  <a:lnTo>
                    <a:pt x="429" y="5085"/>
                  </a:lnTo>
                  <a:lnTo>
                    <a:pt x="1822"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92" y="14574"/>
                  </a:lnTo>
                  <a:lnTo>
                    <a:pt x="10906" y="13753"/>
                  </a:lnTo>
                  <a:lnTo>
                    <a:pt x="11621" y="11169"/>
                  </a:lnTo>
                  <a:lnTo>
                    <a:pt x="14204" y="10502"/>
                  </a:lnTo>
                  <a:lnTo>
                    <a:pt x="15050" y="10276"/>
                  </a:lnTo>
                  <a:lnTo>
                    <a:pt x="14621" y="9550"/>
                  </a:lnTo>
                  <a:lnTo>
                    <a:pt x="13228" y="7228"/>
                  </a:lnTo>
                  <a:lnTo>
                    <a:pt x="14573" y="4978"/>
                  </a:lnTo>
                  <a:lnTo>
                    <a:pt x="15002" y="4251"/>
                  </a:lnTo>
                  <a:lnTo>
                    <a:pt x="14157" y="4025"/>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7027350" y="3769350"/>
              <a:ext cx="375975" cy="365250"/>
            </a:xfrm>
            <a:custGeom>
              <a:avLst/>
              <a:gdLst/>
              <a:ahLst/>
              <a:cxnLst/>
              <a:rect l="l" t="t" r="r" b="b"/>
              <a:pathLst>
                <a:path w="15039" h="14610" extrusionOk="0">
                  <a:moveTo>
                    <a:pt x="4882" y="1274"/>
                  </a:moveTo>
                  <a:lnTo>
                    <a:pt x="7097" y="2512"/>
                  </a:lnTo>
                  <a:lnTo>
                    <a:pt x="7097" y="6311"/>
                  </a:lnTo>
                  <a:lnTo>
                    <a:pt x="4251" y="3560"/>
                  </a:lnTo>
                  <a:lnTo>
                    <a:pt x="4882" y="1274"/>
                  </a:lnTo>
                  <a:close/>
                  <a:moveTo>
                    <a:pt x="10038" y="1238"/>
                  </a:moveTo>
                  <a:lnTo>
                    <a:pt x="10704" y="3632"/>
                  </a:lnTo>
                  <a:lnTo>
                    <a:pt x="7930" y="6311"/>
                  </a:lnTo>
                  <a:lnTo>
                    <a:pt x="7930" y="2405"/>
                  </a:lnTo>
                  <a:lnTo>
                    <a:pt x="7942" y="2405"/>
                  </a:lnTo>
                  <a:lnTo>
                    <a:pt x="10038" y="123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50" y="7704"/>
                  </a:moveTo>
                  <a:lnTo>
                    <a:pt x="13764" y="9751"/>
                  </a:lnTo>
                  <a:lnTo>
                    <a:pt x="11300" y="10382"/>
                  </a:lnTo>
                  <a:lnTo>
                    <a:pt x="8526" y="7704"/>
                  </a:lnTo>
                  <a:close/>
                  <a:moveTo>
                    <a:pt x="6513" y="7704"/>
                  </a:moveTo>
                  <a:lnTo>
                    <a:pt x="3656" y="10466"/>
                  </a:lnTo>
                  <a:lnTo>
                    <a:pt x="1322" y="9847"/>
                  </a:lnTo>
                  <a:lnTo>
                    <a:pt x="2596"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73"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38" y="10263"/>
                  </a:lnTo>
                  <a:lnTo>
                    <a:pt x="14610" y="9537"/>
                  </a:lnTo>
                  <a:lnTo>
                    <a:pt x="13229" y="7215"/>
                  </a:lnTo>
                  <a:lnTo>
                    <a:pt x="14562" y="4965"/>
                  </a:lnTo>
                  <a:lnTo>
                    <a:pt x="15003" y="4239"/>
                  </a:lnTo>
                  <a:lnTo>
                    <a:pt x="14145" y="4013"/>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6648150" y="2673075"/>
              <a:ext cx="376250" cy="365550"/>
            </a:xfrm>
            <a:custGeom>
              <a:avLst/>
              <a:gdLst/>
              <a:ahLst/>
              <a:cxnLst/>
              <a:rect l="l" t="t" r="r" b="b"/>
              <a:pathLst>
                <a:path w="15050" h="14622" extrusionOk="0">
                  <a:moveTo>
                    <a:pt x="4894" y="1286"/>
                  </a:moveTo>
                  <a:lnTo>
                    <a:pt x="7120" y="2525"/>
                  </a:lnTo>
                  <a:lnTo>
                    <a:pt x="7120" y="6311"/>
                  </a:lnTo>
                  <a:lnTo>
                    <a:pt x="4274" y="3561"/>
                  </a:lnTo>
                  <a:lnTo>
                    <a:pt x="4894" y="1286"/>
                  </a:lnTo>
                  <a:close/>
                  <a:moveTo>
                    <a:pt x="10049" y="1251"/>
                  </a:moveTo>
                  <a:lnTo>
                    <a:pt x="10704" y="3656"/>
                  </a:lnTo>
                  <a:lnTo>
                    <a:pt x="7930" y="6335"/>
                  </a:lnTo>
                  <a:lnTo>
                    <a:pt x="7930" y="2429"/>
                  </a:lnTo>
                  <a:lnTo>
                    <a:pt x="7953" y="2429"/>
                  </a:lnTo>
                  <a:lnTo>
                    <a:pt x="10049" y="1251"/>
                  </a:lnTo>
                  <a:close/>
                  <a:moveTo>
                    <a:pt x="11382" y="4144"/>
                  </a:moveTo>
                  <a:lnTo>
                    <a:pt x="13728" y="4751"/>
                  </a:lnTo>
                  <a:lnTo>
                    <a:pt x="12442" y="6894"/>
                  </a:lnTo>
                  <a:lnTo>
                    <a:pt x="8525" y="6894"/>
                  </a:lnTo>
                  <a:lnTo>
                    <a:pt x="11382" y="4144"/>
                  </a:lnTo>
                  <a:close/>
                  <a:moveTo>
                    <a:pt x="3751" y="4227"/>
                  </a:moveTo>
                  <a:lnTo>
                    <a:pt x="6525" y="6906"/>
                  </a:lnTo>
                  <a:lnTo>
                    <a:pt x="2500" y="6906"/>
                  </a:lnTo>
                  <a:lnTo>
                    <a:pt x="1286" y="4870"/>
                  </a:lnTo>
                  <a:lnTo>
                    <a:pt x="3751" y="4227"/>
                  </a:lnTo>
                  <a:close/>
                  <a:moveTo>
                    <a:pt x="12561" y="7728"/>
                  </a:moveTo>
                  <a:lnTo>
                    <a:pt x="13788" y="9764"/>
                  </a:lnTo>
                  <a:lnTo>
                    <a:pt x="11311" y="10407"/>
                  </a:lnTo>
                  <a:lnTo>
                    <a:pt x="8549" y="7728"/>
                  </a:lnTo>
                  <a:close/>
                  <a:moveTo>
                    <a:pt x="6525" y="7716"/>
                  </a:moveTo>
                  <a:lnTo>
                    <a:pt x="3679" y="10466"/>
                  </a:lnTo>
                  <a:lnTo>
                    <a:pt x="1346" y="9859"/>
                  </a:lnTo>
                  <a:lnTo>
                    <a:pt x="2608" y="7716"/>
                  </a:lnTo>
                  <a:close/>
                  <a:moveTo>
                    <a:pt x="7953" y="8299"/>
                  </a:moveTo>
                  <a:lnTo>
                    <a:pt x="10787" y="11050"/>
                  </a:lnTo>
                  <a:lnTo>
                    <a:pt x="10168" y="13324"/>
                  </a:lnTo>
                  <a:lnTo>
                    <a:pt x="7942" y="12085"/>
                  </a:lnTo>
                  <a:lnTo>
                    <a:pt x="7942" y="8299"/>
                  </a:lnTo>
                  <a:close/>
                  <a:moveTo>
                    <a:pt x="7132" y="8287"/>
                  </a:moveTo>
                  <a:lnTo>
                    <a:pt x="7132" y="12193"/>
                  </a:lnTo>
                  <a:lnTo>
                    <a:pt x="7120" y="12193"/>
                  </a:lnTo>
                  <a:lnTo>
                    <a:pt x="5013" y="13371"/>
                  </a:lnTo>
                  <a:lnTo>
                    <a:pt x="4358" y="10966"/>
                  </a:lnTo>
                  <a:lnTo>
                    <a:pt x="7132" y="8287"/>
                  </a:lnTo>
                  <a:close/>
                  <a:moveTo>
                    <a:pt x="10585" y="1"/>
                  </a:moveTo>
                  <a:lnTo>
                    <a:pt x="9823" y="417"/>
                  </a:lnTo>
                  <a:lnTo>
                    <a:pt x="7430" y="1763"/>
                  </a:lnTo>
                  <a:lnTo>
                    <a:pt x="5120" y="465"/>
                  </a:lnTo>
                  <a:lnTo>
                    <a:pt x="4358" y="48"/>
                  </a:lnTo>
                  <a:lnTo>
                    <a:pt x="4143" y="870"/>
                  </a:lnTo>
                  <a:lnTo>
                    <a:pt x="3429" y="3453"/>
                  </a:lnTo>
                  <a:lnTo>
                    <a:pt x="845" y="4132"/>
                  </a:lnTo>
                  <a:lnTo>
                    <a:pt x="0" y="4346"/>
                  </a:lnTo>
                  <a:lnTo>
                    <a:pt x="429" y="5085"/>
                  </a:lnTo>
                  <a:lnTo>
                    <a:pt x="1822" y="7406"/>
                  </a:lnTo>
                  <a:lnTo>
                    <a:pt x="476" y="9645"/>
                  </a:lnTo>
                  <a:lnTo>
                    <a:pt x="48" y="10383"/>
                  </a:lnTo>
                  <a:lnTo>
                    <a:pt x="893" y="10597"/>
                  </a:lnTo>
                  <a:lnTo>
                    <a:pt x="3560" y="11300"/>
                  </a:lnTo>
                  <a:lnTo>
                    <a:pt x="4239" y="13800"/>
                  </a:lnTo>
                  <a:lnTo>
                    <a:pt x="4465" y="14621"/>
                  </a:lnTo>
                  <a:lnTo>
                    <a:pt x="5227" y="14205"/>
                  </a:lnTo>
                  <a:lnTo>
                    <a:pt x="7620" y="12859"/>
                  </a:lnTo>
                  <a:lnTo>
                    <a:pt x="9930" y="14157"/>
                  </a:lnTo>
                  <a:lnTo>
                    <a:pt x="10680" y="14574"/>
                  </a:lnTo>
                  <a:lnTo>
                    <a:pt x="10906" y="13752"/>
                  </a:lnTo>
                  <a:lnTo>
                    <a:pt x="11621" y="11169"/>
                  </a:lnTo>
                  <a:lnTo>
                    <a:pt x="14192" y="10502"/>
                  </a:lnTo>
                  <a:lnTo>
                    <a:pt x="15050" y="10276"/>
                  </a:lnTo>
                  <a:lnTo>
                    <a:pt x="14609" y="9549"/>
                  </a:lnTo>
                  <a:lnTo>
                    <a:pt x="13228" y="7228"/>
                  </a:lnTo>
                  <a:lnTo>
                    <a:pt x="14573" y="4977"/>
                  </a:lnTo>
                  <a:lnTo>
                    <a:pt x="15002" y="4251"/>
                  </a:lnTo>
                  <a:lnTo>
                    <a:pt x="14157" y="4025"/>
                  </a:lnTo>
                  <a:lnTo>
                    <a:pt x="11490" y="3322"/>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7027350" y="4134575"/>
              <a:ext cx="375975" cy="365525"/>
            </a:xfrm>
            <a:custGeom>
              <a:avLst/>
              <a:gdLst/>
              <a:ahLst/>
              <a:cxnLst/>
              <a:rect l="l" t="t" r="r" b="b"/>
              <a:pathLst>
                <a:path w="15039" h="14621" extrusionOk="0">
                  <a:moveTo>
                    <a:pt x="4894" y="1286"/>
                  </a:moveTo>
                  <a:lnTo>
                    <a:pt x="7109" y="2512"/>
                  </a:lnTo>
                  <a:lnTo>
                    <a:pt x="7109" y="6310"/>
                  </a:lnTo>
                  <a:lnTo>
                    <a:pt x="4275" y="3560"/>
                  </a:lnTo>
                  <a:lnTo>
                    <a:pt x="4894" y="1286"/>
                  </a:lnTo>
                  <a:close/>
                  <a:moveTo>
                    <a:pt x="10038" y="1238"/>
                  </a:moveTo>
                  <a:lnTo>
                    <a:pt x="10704" y="3632"/>
                  </a:lnTo>
                  <a:lnTo>
                    <a:pt x="7930" y="6310"/>
                  </a:lnTo>
                  <a:lnTo>
                    <a:pt x="7930" y="2417"/>
                  </a:lnTo>
                  <a:lnTo>
                    <a:pt x="7942" y="2417"/>
                  </a:lnTo>
                  <a:lnTo>
                    <a:pt x="10038" y="1238"/>
                  </a:lnTo>
                  <a:close/>
                  <a:moveTo>
                    <a:pt x="11383" y="4132"/>
                  </a:moveTo>
                  <a:lnTo>
                    <a:pt x="13717" y="4739"/>
                  </a:lnTo>
                  <a:lnTo>
                    <a:pt x="12443" y="6882"/>
                  </a:lnTo>
                  <a:lnTo>
                    <a:pt x="8526" y="6882"/>
                  </a:lnTo>
                  <a:lnTo>
                    <a:pt x="11383" y="4132"/>
                  </a:lnTo>
                  <a:close/>
                  <a:moveTo>
                    <a:pt x="3751" y="4215"/>
                  </a:moveTo>
                  <a:lnTo>
                    <a:pt x="6513" y="6894"/>
                  </a:lnTo>
                  <a:lnTo>
                    <a:pt x="2501" y="6894"/>
                  </a:lnTo>
                  <a:lnTo>
                    <a:pt x="1298" y="4858"/>
                  </a:lnTo>
                  <a:lnTo>
                    <a:pt x="3751" y="4215"/>
                  </a:lnTo>
                  <a:close/>
                  <a:moveTo>
                    <a:pt x="12562" y="7715"/>
                  </a:moveTo>
                  <a:lnTo>
                    <a:pt x="13776" y="9751"/>
                  </a:lnTo>
                  <a:lnTo>
                    <a:pt x="11312" y="10394"/>
                  </a:lnTo>
                  <a:lnTo>
                    <a:pt x="8537" y="7715"/>
                  </a:lnTo>
                  <a:close/>
                  <a:moveTo>
                    <a:pt x="6513" y="7715"/>
                  </a:moveTo>
                  <a:lnTo>
                    <a:pt x="3656" y="10466"/>
                  </a:lnTo>
                  <a:lnTo>
                    <a:pt x="1322" y="9859"/>
                  </a:lnTo>
                  <a:lnTo>
                    <a:pt x="2596" y="7715"/>
                  </a:lnTo>
                  <a:close/>
                  <a:moveTo>
                    <a:pt x="7942" y="8299"/>
                  </a:moveTo>
                  <a:lnTo>
                    <a:pt x="10788" y="11049"/>
                  </a:lnTo>
                  <a:lnTo>
                    <a:pt x="10157" y="13323"/>
                  </a:lnTo>
                  <a:lnTo>
                    <a:pt x="7942" y="12085"/>
                  </a:lnTo>
                  <a:lnTo>
                    <a:pt x="7942" y="8299"/>
                  </a:lnTo>
                  <a:close/>
                  <a:moveTo>
                    <a:pt x="7109" y="8299"/>
                  </a:moveTo>
                  <a:lnTo>
                    <a:pt x="7109" y="12192"/>
                  </a:lnTo>
                  <a:lnTo>
                    <a:pt x="7097" y="12192"/>
                  </a:lnTo>
                  <a:lnTo>
                    <a:pt x="5001" y="13371"/>
                  </a:lnTo>
                  <a:lnTo>
                    <a:pt x="4346" y="10978"/>
                  </a:lnTo>
                  <a:lnTo>
                    <a:pt x="7109" y="8299"/>
                  </a:lnTo>
                  <a:close/>
                  <a:moveTo>
                    <a:pt x="10573"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48"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38" y="10275"/>
                  </a:lnTo>
                  <a:lnTo>
                    <a:pt x="14610" y="9549"/>
                  </a:lnTo>
                  <a:lnTo>
                    <a:pt x="13229" y="7227"/>
                  </a:lnTo>
                  <a:lnTo>
                    <a:pt x="14562" y="4977"/>
                  </a:lnTo>
                  <a:lnTo>
                    <a:pt x="15003" y="4251"/>
                  </a:lnTo>
                  <a:lnTo>
                    <a:pt x="14145" y="4024"/>
                  </a:lnTo>
                  <a:lnTo>
                    <a:pt x="11490" y="3322"/>
                  </a:lnTo>
                  <a:lnTo>
                    <a:pt x="10800"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7027350" y="4499800"/>
              <a:ext cx="375975" cy="365250"/>
            </a:xfrm>
            <a:custGeom>
              <a:avLst/>
              <a:gdLst/>
              <a:ahLst/>
              <a:cxnLst/>
              <a:rect l="l" t="t" r="r" b="b"/>
              <a:pathLst>
                <a:path w="15039" h="14610" extrusionOk="0">
                  <a:moveTo>
                    <a:pt x="4894" y="1286"/>
                  </a:moveTo>
                  <a:lnTo>
                    <a:pt x="7109" y="2524"/>
                  </a:lnTo>
                  <a:lnTo>
                    <a:pt x="7109" y="6322"/>
                  </a:lnTo>
                  <a:lnTo>
                    <a:pt x="4275" y="3572"/>
                  </a:lnTo>
                  <a:lnTo>
                    <a:pt x="4894" y="1286"/>
                  </a:lnTo>
                  <a:close/>
                  <a:moveTo>
                    <a:pt x="10038" y="1250"/>
                  </a:moveTo>
                  <a:lnTo>
                    <a:pt x="10704" y="3643"/>
                  </a:lnTo>
                  <a:lnTo>
                    <a:pt x="7930" y="6322"/>
                  </a:lnTo>
                  <a:lnTo>
                    <a:pt x="7930" y="2417"/>
                  </a:lnTo>
                  <a:lnTo>
                    <a:pt x="7942" y="2417"/>
                  </a:lnTo>
                  <a:lnTo>
                    <a:pt x="10038" y="1250"/>
                  </a:lnTo>
                  <a:close/>
                  <a:moveTo>
                    <a:pt x="3751" y="4203"/>
                  </a:moveTo>
                  <a:lnTo>
                    <a:pt x="6513" y="6882"/>
                  </a:lnTo>
                  <a:lnTo>
                    <a:pt x="2501" y="6882"/>
                  </a:lnTo>
                  <a:lnTo>
                    <a:pt x="1275" y="4846"/>
                  </a:lnTo>
                  <a:lnTo>
                    <a:pt x="3751" y="4203"/>
                  </a:lnTo>
                  <a:close/>
                  <a:moveTo>
                    <a:pt x="11383" y="4132"/>
                  </a:moveTo>
                  <a:lnTo>
                    <a:pt x="13717" y="4739"/>
                  </a:lnTo>
                  <a:lnTo>
                    <a:pt x="12443" y="6882"/>
                  </a:lnTo>
                  <a:lnTo>
                    <a:pt x="8526" y="6882"/>
                  </a:lnTo>
                  <a:lnTo>
                    <a:pt x="11383" y="4132"/>
                  </a:lnTo>
                  <a:close/>
                  <a:moveTo>
                    <a:pt x="12562" y="7715"/>
                  </a:moveTo>
                  <a:lnTo>
                    <a:pt x="13776" y="9763"/>
                  </a:lnTo>
                  <a:lnTo>
                    <a:pt x="11312" y="10394"/>
                  </a:lnTo>
                  <a:lnTo>
                    <a:pt x="8537" y="7715"/>
                  </a:lnTo>
                  <a:close/>
                  <a:moveTo>
                    <a:pt x="6513" y="7715"/>
                  </a:moveTo>
                  <a:lnTo>
                    <a:pt x="3656" y="10478"/>
                  </a:lnTo>
                  <a:lnTo>
                    <a:pt x="1322" y="9858"/>
                  </a:lnTo>
                  <a:lnTo>
                    <a:pt x="2596" y="7715"/>
                  </a:lnTo>
                  <a:close/>
                  <a:moveTo>
                    <a:pt x="7942" y="8287"/>
                  </a:moveTo>
                  <a:lnTo>
                    <a:pt x="10788" y="11037"/>
                  </a:lnTo>
                  <a:lnTo>
                    <a:pt x="10157" y="13311"/>
                  </a:lnTo>
                  <a:lnTo>
                    <a:pt x="7942" y="12085"/>
                  </a:lnTo>
                  <a:lnTo>
                    <a:pt x="7942" y="8287"/>
                  </a:lnTo>
                  <a:close/>
                  <a:moveTo>
                    <a:pt x="7109" y="8299"/>
                  </a:moveTo>
                  <a:lnTo>
                    <a:pt x="7109" y="12204"/>
                  </a:lnTo>
                  <a:lnTo>
                    <a:pt x="7097" y="12204"/>
                  </a:lnTo>
                  <a:lnTo>
                    <a:pt x="5001" y="13371"/>
                  </a:lnTo>
                  <a:lnTo>
                    <a:pt x="4346" y="10978"/>
                  </a:lnTo>
                  <a:lnTo>
                    <a:pt x="7109" y="8299"/>
                  </a:lnTo>
                  <a:close/>
                  <a:moveTo>
                    <a:pt x="10573" y="0"/>
                  </a:moveTo>
                  <a:lnTo>
                    <a:pt x="9823" y="405"/>
                  </a:lnTo>
                  <a:lnTo>
                    <a:pt x="7430" y="1750"/>
                  </a:lnTo>
                  <a:lnTo>
                    <a:pt x="5120" y="453"/>
                  </a:lnTo>
                  <a:lnTo>
                    <a:pt x="4358" y="36"/>
                  </a:lnTo>
                  <a:lnTo>
                    <a:pt x="4132" y="857"/>
                  </a:lnTo>
                  <a:lnTo>
                    <a:pt x="3418" y="3441"/>
                  </a:lnTo>
                  <a:lnTo>
                    <a:pt x="846" y="4120"/>
                  </a:lnTo>
                  <a:lnTo>
                    <a:pt x="1" y="4334"/>
                  </a:lnTo>
                  <a:lnTo>
                    <a:pt x="429" y="5072"/>
                  </a:lnTo>
                  <a:lnTo>
                    <a:pt x="1810" y="7394"/>
                  </a:lnTo>
                  <a:lnTo>
                    <a:pt x="477" y="9632"/>
                  </a:lnTo>
                  <a:lnTo>
                    <a:pt x="48"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38" y="10263"/>
                  </a:lnTo>
                  <a:lnTo>
                    <a:pt x="14610" y="9537"/>
                  </a:lnTo>
                  <a:lnTo>
                    <a:pt x="13229" y="7215"/>
                  </a:lnTo>
                  <a:lnTo>
                    <a:pt x="14562" y="4965"/>
                  </a:lnTo>
                  <a:lnTo>
                    <a:pt x="15003" y="4239"/>
                  </a:lnTo>
                  <a:lnTo>
                    <a:pt x="14145" y="4012"/>
                  </a:lnTo>
                  <a:lnTo>
                    <a:pt x="11490" y="3310"/>
                  </a:lnTo>
                  <a:lnTo>
                    <a:pt x="10800" y="810"/>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7027350" y="3038600"/>
              <a:ext cx="376275" cy="365250"/>
            </a:xfrm>
            <a:custGeom>
              <a:avLst/>
              <a:gdLst/>
              <a:ahLst/>
              <a:cxnLst/>
              <a:rect l="l" t="t" r="r" b="b"/>
              <a:pathLst>
                <a:path w="15051" h="14610" extrusionOk="0">
                  <a:moveTo>
                    <a:pt x="10038" y="1239"/>
                  </a:moveTo>
                  <a:lnTo>
                    <a:pt x="10704" y="3632"/>
                  </a:lnTo>
                  <a:lnTo>
                    <a:pt x="7930" y="6311"/>
                  </a:lnTo>
                  <a:lnTo>
                    <a:pt x="7930" y="2405"/>
                  </a:lnTo>
                  <a:lnTo>
                    <a:pt x="7942" y="2405"/>
                  </a:lnTo>
                  <a:lnTo>
                    <a:pt x="10038" y="1239"/>
                  </a:lnTo>
                  <a:close/>
                  <a:moveTo>
                    <a:pt x="4894" y="1298"/>
                  </a:moveTo>
                  <a:lnTo>
                    <a:pt x="7109" y="2525"/>
                  </a:lnTo>
                  <a:lnTo>
                    <a:pt x="7109" y="6323"/>
                  </a:lnTo>
                  <a:lnTo>
                    <a:pt x="4275" y="3572"/>
                  </a:lnTo>
                  <a:lnTo>
                    <a:pt x="4894" y="1298"/>
                  </a:lnTo>
                  <a:close/>
                  <a:moveTo>
                    <a:pt x="3751" y="4215"/>
                  </a:moveTo>
                  <a:lnTo>
                    <a:pt x="6513" y="6894"/>
                  </a:lnTo>
                  <a:lnTo>
                    <a:pt x="2501" y="6894"/>
                  </a:lnTo>
                  <a:lnTo>
                    <a:pt x="1275" y="4846"/>
                  </a:lnTo>
                  <a:lnTo>
                    <a:pt x="3751" y="4215"/>
                  </a:lnTo>
                  <a:close/>
                  <a:moveTo>
                    <a:pt x="11383" y="4132"/>
                  </a:moveTo>
                  <a:lnTo>
                    <a:pt x="13717" y="4751"/>
                  </a:lnTo>
                  <a:lnTo>
                    <a:pt x="12443" y="6894"/>
                  </a:lnTo>
                  <a:lnTo>
                    <a:pt x="8526"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85" y="0"/>
                  </a:moveTo>
                  <a:lnTo>
                    <a:pt x="9823" y="417"/>
                  </a:lnTo>
                  <a:lnTo>
                    <a:pt x="7430" y="1751"/>
                  </a:lnTo>
                  <a:lnTo>
                    <a:pt x="5120" y="453"/>
                  </a:lnTo>
                  <a:lnTo>
                    <a:pt x="4358" y="48"/>
                  </a:lnTo>
                  <a:lnTo>
                    <a:pt x="4132" y="858"/>
                  </a:lnTo>
                  <a:lnTo>
                    <a:pt x="3418" y="3453"/>
                  </a:lnTo>
                  <a:lnTo>
                    <a:pt x="846" y="4120"/>
                  </a:lnTo>
                  <a:lnTo>
                    <a:pt x="1" y="4346"/>
                  </a:lnTo>
                  <a:lnTo>
                    <a:pt x="429" y="5072"/>
                  </a:lnTo>
                  <a:lnTo>
                    <a:pt x="1810" y="7394"/>
                  </a:lnTo>
                  <a:lnTo>
                    <a:pt x="477" y="9644"/>
                  </a:lnTo>
                  <a:lnTo>
                    <a:pt x="48"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10" y="9537"/>
                  </a:lnTo>
                  <a:lnTo>
                    <a:pt x="13229" y="7216"/>
                  </a:lnTo>
                  <a:lnTo>
                    <a:pt x="14574" y="4965"/>
                  </a:lnTo>
                  <a:lnTo>
                    <a:pt x="15003" y="4239"/>
                  </a:lnTo>
                  <a:lnTo>
                    <a:pt x="14157" y="4013"/>
                  </a:lnTo>
                  <a:lnTo>
                    <a:pt x="11490" y="3322"/>
                  </a:lnTo>
                  <a:lnTo>
                    <a:pt x="10800"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6648150" y="3038600"/>
              <a:ext cx="376250" cy="365250"/>
            </a:xfrm>
            <a:custGeom>
              <a:avLst/>
              <a:gdLst/>
              <a:ahLst/>
              <a:cxnLst/>
              <a:rect l="l" t="t" r="r" b="b"/>
              <a:pathLst>
                <a:path w="15050" h="14610" extrusionOk="0">
                  <a:moveTo>
                    <a:pt x="10049" y="1239"/>
                  </a:moveTo>
                  <a:lnTo>
                    <a:pt x="10704" y="3632"/>
                  </a:lnTo>
                  <a:lnTo>
                    <a:pt x="7930" y="6311"/>
                  </a:lnTo>
                  <a:lnTo>
                    <a:pt x="7930" y="2405"/>
                  </a:lnTo>
                  <a:lnTo>
                    <a:pt x="7953" y="2405"/>
                  </a:lnTo>
                  <a:lnTo>
                    <a:pt x="10049" y="1239"/>
                  </a:lnTo>
                  <a:close/>
                  <a:moveTo>
                    <a:pt x="4894" y="1298"/>
                  </a:moveTo>
                  <a:lnTo>
                    <a:pt x="7120" y="2525"/>
                  </a:lnTo>
                  <a:lnTo>
                    <a:pt x="7120" y="6323"/>
                  </a:lnTo>
                  <a:lnTo>
                    <a:pt x="4274" y="3572"/>
                  </a:lnTo>
                  <a:lnTo>
                    <a:pt x="4894" y="1298"/>
                  </a:lnTo>
                  <a:close/>
                  <a:moveTo>
                    <a:pt x="3751" y="4215"/>
                  </a:moveTo>
                  <a:lnTo>
                    <a:pt x="6525" y="6894"/>
                  </a:lnTo>
                  <a:lnTo>
                    <a:pt x="2500" y="6894"/>
                  </a:lnTo>
                  <a:lnTo>
                    <a:pt x="1286" y="4846"/>
                  </a:lnTo>
                  <a:lnTo>
                    <a:pt x="3751" y="4215"/>
                  </a:lnTo>
                  <a:close/>
                  <a:moveTo>
                    <a:pt x="11382" y="4132"/>
                  </a:moveTo>
                  <a:lnTo>
                    <a:pt x="13728" y="4751"/>
                  </a:lnTo>
                  <a:lnTo>
                    <a:pt x="12442" y="6894"/>
                  </a:lnTo>
                  <a:lnTo>
                    <a:pt x="8525" y="6894"/>
                  </a:lnTo>
                  <a:lnTo>
                    <a:pt x="11382" y="4132"/>
                  </a:lnTo>
                  <a:close/>
                  <a:moveTo>
                    <a:pt x="12561" y="7704"/>
                  </a:moveTo>
                  <a:lnTo>
                    <a:pt x="13764" y="9752"/>
                  </a:lnTo>
                  <a:lnTo>
                    <a:pt x="11311" y="10383"/>
                  </a:lnTo>
                  <a:lnTo>
                    <a:pt x="8549" y="7704"/>
                  </a:lnTo>
                  <a:close/>
                  <a:moveTo>
                    <a:pt x="6537" y="7704"/>
                  </a:moveTo>
                  <a:lnTo>
                    <a:pt x="3679" y="10478"/>
                  </a:lnTo>
                  <a:lnTo>
                    <a:pt x="1346" y="9871"/>
                  </a:lnTo>
                  <a:lnTo>
                    <a:pt x="2619" y="7704"/>
                  </a:lnTo>
                  <a:close/>
                  <a:moveTo>
                    <a:pt x="7942" y="8287"/>
                  </a:moveTo>
                  <a:lnTo>
                    <a:pt x="10787" y="11038"/>
                  </a:lnTo>
                  <a:lnTo>
                    <a:pt x="10168" y="13324"/>
                  </a:lnTo>
                  <a:lnTo>
                    <a:pt x="7942" y="12085"/>
                  </a:lnTo>
                  <a:lnTo>
                    <a:pt x="7942" y="8287"/>
                  </a:lnTo>
                  <a:close/>
                  <a:moveTo>
                    <a:pt x="7132" y="8287"/>
                  </a:moveTo>
                  <a:lnTo>
                    <a:pt x="7132" y="12192"/>
                  </a:lnTo>
                  <a:lnTo>
                    <a:pt x="7120" y="12192"/>
                  </a:lnTo>
                  <a:lnTo>
                    <a:pt x="5013" y="13359"/>
                  </a:lnTo>
                  <a:lnTo>
                    <a:pt x="4358" y="10966"/>
                  </a:lnTo>
                  <a:lnTo>
                    <a:pt x="7132" y="8287"/>
                  </a:lnTo>
                  <a:close/>
                  <a:moveTo>
                    <a:pt x="10585" y="0"/>
                  </a:moveTo>
                  <a:lnTo>
                    <a:pt x="9823" y="417"/>
                  </a:lnTo>
                  <a:lnTo>
                    <a:pt x="7430" y="1751"/>
                  </a:lnTo>
                  <a:lnTo>
                    <a:pt x="5120" y="453"/>
                  </a:lnTo>
                  <a:lnTo>
                    <a:pt x="4358" y="48"/>
                  </a:lnTo>
                  <a:lnTo>
                    <a:pt x="4143" y="858"/>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3"/>
                  </a:lnTo>
                  <a:lnTo>
                    <a:pt x="7620" y="12859"/>
                  </a:lnTo>
                  <a:lnTo>
                    <a:pt x="9930" y="14157"/>
                  </a:lnTo>
                  <a:lnTo>
                    <a:pt x="10692" y="14574"/>
                  </a:lnTo>
                  <a:lnTo>
                    <a:pt x="10906" y="13752"/>
                  </a:lnTo>
                  <a:lnTo>
                    <a:pt x="11621" y="11157"/>
                  </a:lnTo>
                  <a:lnTo>
                    <a:pt x="14204" y="10490"/>
                  </a:lnTo>
                  <a:lnTo>
                    <a:pt x="15050" y="10264"/>
                  </a:lnTo>
                  <a:lnTo>
                    <a:pt x="14621" y="9537"/>
                  </a:lnTo>
                  <a:lnTo>
                    <a:pt x="13228" y="7216"/>
                  </a:lnTo>
                  <a:lnTo>
                    <a:pt x="14573" y="4965"/>
                  </a:lnTo>
                  <a:lnTo>
                    <a:pt x="15002" y="4239"/>
                  </a:lnTo>
                  <a:lnTo>
                    <a:pt x="14157" y="4013"/>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6268925" y="846675"/>
              <a:ext cx="376275" cy="365525"/>
            </a:xfrm>
            <a:custGeom>
              <a:avLst/>
              <a:gdLst/>
              <a:ahLst/>
              <a:cxnLst/>
              <a:rect l="l" t="t" r="r" b="b"/>
              <a:pathLst>
                <a:path w="15051" h="14621" extrusionOk="0">
                  <a:moveTo>
                    <a:pt x="10049" y="1238"/>
                  </a:moveTo>
                  <a:lnTo>
                    <a:pt x="10704" y="3631"/>
                  </a:lnTo>
                  <a:lnTo>
                    <a:pt x="7942" y="6310"/>
                  </a:lnTo>
                  <a:lnTo>
                    <a:pt x="7942" y="2417"/>
                  </a:lnTo>
                  <a:lnTo>
                    <a:pt x="7954" y="2417"/>
                  </a:lnTo>
                  <a:lnTo>
                    <a:pt x="10049" y="1238"/>
                  </a:lnTo>
                  <a:close/>
                  <a:moveTo>
                    <a:pt x="4882" y="1298"/>
                  </a:moveTo>
                  <a:lnTo>
                    <a:pt x="7109" y="2536"/>
                  </a:lnTo>
                  <a:lnTo>
                    <a:pt x="7109" y="6322"/>
                  </a:lnTo>
                  <a:lnTo>
                    <a:pt x="4263" y="3572"/>
                  </a:lnTo>
                  <a:lnTo>
                    <a:pt x="4882" y="1298"/>
                  </a:lnTo>
                  <a:close/>
                  <a:moveTo>
                    <a:pt x="3751" y="4215"/>
                  </a:moveTo>
                  <a:lnTo>
                    <a:pt x="6525" y="6894"/>
                  </a:lnTo>
                  <a:lnTo>
                    <a:pt x="2501" y="6894"/>
                  </a:lnTo>
                  <a:lnTo>
                    <a:pt x="1286" y="4858"/>
                  </a:lnTo>
                  <a:lnTo>
                    <a:pt x="3751" y="4215"/>
                  </a:lnTo>
                  <a:close/>
                  <a:moveTo>
                    <a:pt x="11371" y="4131"/>
                  </a:moveTo>
                  <a:lnTo>
                    <a:pt x="13717" y="4751"/>
                  </a:lnTo>
                  <a:lnTo>
                    <a:pt x="12443" y="6894"/>
                  </a:lnTo>
                  <a:lnTo>
                    <a:pt x="8537" y="6894"/>
                  </a:lnTo>
                  <a:lnTo>
                    <a:pt x="11371" y="4131"/>
                  </a:lnTo>
                  <a:close/>
                  <a:moveTo>
                    <a:pt x="12562" y="7715"/>
                  </a:moveTo>
                  <a:lnTo>
                    <a:pt x="13788" y="9751"/>
                  </a:lnTo>
                  <a:lnTo>
                    <a:pt x="11311" y="10394"/>
                  </a:lnTo>
                  <a:lnTo>
                    <a:pt x="8549" y="7715"/>
                  </a:lnTo>
                  <a:close/>
                  <a:moveTo>
                    <a:pt x="6513" y="7727"/>
                  </a:moveTo>
                  <a:lnTo>
                    <a:pt x="3668" y="10477"/>
                  </a:lnTo>
                  <a:lnTo>
                    <a:pt x="1310" y="9870"/>
                  </a:lnTo>
                  <a:lnTo>
                    <a:pt x="2596" y="7727"/>
                  </a:lnTo>
                  <a:close/>
                  <a:moveTo>
                    <a:pt x="7954" y="8287"/>
                  </a:moveTo>
                  <a:lnTo>
                    <a:pt x="10800" y="11049"/>
                  </a:lnTo>
                  <a:lnTo>
                    <a:pt x="10168" y="13323"/>
                  </a:lnTo>
                  <a:lnTo>
                    <a:pt x="7954" y="12085"/>
                  </a:lnTo>
                  <a:lnTo>
                    <a:pt x="7954" y="8287"/>
                  </a:lnTo>
                  <a:close/>
                  <a:moveTo>
                    <a:pt x="7120" y="8287"/>
                  </a:moveTo>
                  <a:lnTo>
                    <a:pt x="7120" y="12192"/>
                  </a:lnTo>
                  <a:lnTo>
                    <a:pt x="7109" y="12192"/>
                  </a:lnTo>
                  <a:lnTo>
                    <a:pt x="5001" y="13371"/>
                  </a:lnTo>
                  <a:lnTo>
                    <a:pt x="4346" y="10966"/>
                  </a:lnTo>
                  <a:lnTo>
                    <a:pt x="7120" y="8287"/>
                  </a:lnTo>
                  <a:close/>
                  <a:moveTo>
                    <a:pt x="10585" y="0"/>
                  </a:moveTo>
                  <a:lnTo>
                    <a:pt x="9823" y="417"/>
                  </a:lnTo>
                  <a:lnTo>
                    <a:pt x="7430" y="1762"/>
                  </a:lnTo>
                  <a:lnTo>
                    <a:pt x="5120" y="464"/>
                  </a:lnTo>
                  <a:lnTo>
                    <a:pt x="4370" y="48"/>
                  </a:lnTo>
                  <a:lnTo>
                    <a:pt x="4144" y="869"/>
                  </a:lnTo>
                  <a:lnTo>
                    <a:pt x="3430" y="3453"/>
                  </a:lnTo>
                  <a:lnTo>
                    <a:pt x="858" y="4120"/>
                  </a:lnTo>
                  <a:lnTo>
                    <a:pt x="1" y="4346"/>
                  </a:lnTo>
                  <a:lnTo>
                    <a:pt x="441" y="5072"/>
                  </a:lnTo>
                  <a:lnTo>
                    <a:pt x="1822" y="7394"/>
                  </a:lnTo>
                  <a:lnTo>
                    <a:pt x="477" y="9644"/>
                  </a:lnTo>
                  <a:lnTo>
                    <a:pt x="48" y="10370"/>
                  </a:lnTo>
                  <a:lnTo>
                    <a:pt x="894" y="10597"/>
                  </a:lnTo>
                  <a:lnTo>
                    <a:pt x="3561" y="11299"/>
                  </a:lnTo>
                  <a:lnTo>
                    <a:pt x="4251" y="13799"/>
                  </a:lnTo>
                  <a:lnTo>
                    <a:pt x="4465" y="14621"/>
                  </a:lnTo>
                  <a:lnTo>
                    <a:pt x="5227" y="14204"/>
                  </a:lnTo>
                  <a:lnTo>
                    <a:pt x="7621" y="12859"/>
                  </a:lnTo>
                  <a:lnTo>
                    <a:pt x="9930" y="14157"/>
                  </a:lnTo>
                  <a:lnTo>
                    <a:pt x="10692" y="14573"/>
                  </a:lnTo>
                  <a:lnTo>
                    <a:pt x="10919" y="13752"/>
                  </a:lnTo>
                  <a:lnTo>
                    <a:pt x="11633" y="11168"/>
                  </a:lnTo>
                  <a:lnTo>
                    <a:pt x="14205" y="10489"/>
                  </a:lnTo>
                  <a:lnTo>
                    <a:pt x="15050" y="10275"/>
                  </a:lnTo>
                  <a:lnTo>
                    <a:pt x="14621" y="9537"/>
                  </a:lnTo>
                  <a:lnTo>
                    <a:pt x="13240" y="7215"/>
                  </a:lnTo>
                  <a:lnTo>
                    <a:pt x="14574" y="4965"/>
                  </a:lnTo>
                  <a:lnTo>
                    <a:pt x="15002" y="4227"/>
                  </a:lnTo>
                  <a:lnTo>
                    <a:pt x="14157" y="4000"/>
                  </a:lnTo>
                  <a:lnTo>
                    <a:pt x="11490" y="3310"/>
                  </a:lnTo>
                  <a:lnTo>
                    <a:pt x="10811" y="798"/>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6648150" y="1211600"/>
              <a:ext cx="376250" cy="365525"/>
            </a:xfrm>
            <a:custGeom>
              <a:avLst/>
              <a:gdLst/>
              <a:ahLst/>
              <a:cxnLst/>
              <a:rect l="l" t="t" r="r" b="b"/>
              <a:pathLst>
                <a:path w="15050" h="14621" extrusionOk="0">
                  <a:moveTo>
                    <a:pt x="4882" y="1298"/>
                  </a:moveTo>
                  <a:lnTo>
                    <a:pt x="7096" y="2536"/>
                  </a:lnTo>
                  <a:lnTo>
                    <a:pt x="7096" y="6334"/>
                  </a:lnTo>
                  <a:lnTo>
                    <a:pt x="4263" y="3572"/>
                  </a:lnTo>
                  <a:lnTo>
                    <a:pt x="4882" y="1298"/>
                  </a:lnTo>
                  <a:close/>
                  <a:moveTo>
                    <a:pt x="10049" y="1250"/>
                  </a:moveTo>
                  <a:lnTo>
                    <a:pt x="10704" y="3655"/>
                  </a:lnTo>
                  <a:lnTo>
                    <a:pt x="7930" y="6334"/>
                  </a:lnTo>
                  <a:lnTo>
                    <a:pt x="7930" y="2429"/>
                  </a:lnTo>
                  <a:lnTo>
                    <a:pt x="7953" y="2429"/>
                  </a:lnTo>
                  <a:lnTo>
                    <a:pt x="10049" y="1250"/>
                  </a:lnTo>
                  <a:close/>
                  <a:moveTo>
                    <a:pt x="3751" y="4227"/>
                  </a:moveTo>
                  <a:lnTo>
                    <a:pt x="6525" y="6906"/>
                  </a:lnTo>
                  <a:lnTo>
                    <a:pt x="2500" y="6906"/>
                  </a:lnTo>
                  <a:lnTo>
                    <a:pt x="1286" y="4870"/>
                  </a:lnTo>
                  <a:lnTo>
                    <a:pt x="3751" y="4227"/>
                  </a:lnTo>
                  <a:close/>
                  <a:moveTo>
                    <a:pt x="11382" y="4155"/>
                  </a:moveTo>
                  <a:lnTo>
                    <a:pt x="13728" y="4763"/>
                  </a:lnTo>
                  <a:lnTo>
                    <a:pt x="12442" y="6906"/>
                  </a:lnTo>
                  <a:lnTo>
                    <a:pt x="8525" y="6906"/>
                  </a:lnTo>
                  <a:lnTo>
                    <a:pt x="11382" y="4155"/>
                  </a:lnTo>
                  <a:close/>
                  <a:moveTo>
                    <a:pt x="12561" y="7727"/>
                  </a:moveTo>
                  <a:lnTo>
                    <a:pt x="13788" y="9763"/>
                  </a:lnTo>
                  <a:lnTo>
                    <a:pt x="11311" y="10406"/>
                  </a:lnTo>
                  <a:lnTo>
                    <a:pt x="8549" y="7727"/>
                  </a:lnTo>
                  <a:close/>
                  <a:moveTo>
                    <a:pt x="6525" y="7739"/>
                  </a:moveTo>
                  <a:lnTo>
                    <a:pt x="3667" y="10501"/>
                  </a:lnTo>
                  <a:lnTo>
                    <a:pt x="1322" y="9882"/>
                  </a:lnTo>
                  <a:lnTo>
                    <a:pt x="2608" y="7739"/>
                  </a:lnTo>
                  <a:close/>
                  <a:moveTo>
                    <a:pt x="7942" y="8311"/>
                  </a:moveTo>
                  <a:lnTo>
                    <a:pt x="10787" y="11061"/>
                  </a:lnTo>
                  <a:lnTo>
                    <a:pt x="10168" y="13335"/>
                  </a:lnTo>
                  <a:lnTo>
                    <a:pt x="7942" y="12097"/>
                  </a:lnTo>
                  <a:lnTo>
                    <a:pt x="7942" y="8311"/>
                  </a:lnTo>
                  <a:close/>
                  <a:moveTo>
                    <a:pt x="7120" y="8311"/>
                  </a:moveTo>
                  <a:lnTo>
                    <a:pt x="7120" y="12204"/>
                  </a:lnTo>
                  <a:lnTo>
                    <a:pt x="7096" y="12204"/>
                  </a:lnTo>
                  <a:lnTo>
                    <a:pt x="5001" y="13383"/>
                  </a:lnTo>
                  <a:lnTo>
                    <a:pt x="4346" y="10989"/>
                  </a:lnTo>
                  <a:lnTo>
                    <a:pt x="7120" y="8311"/>
                  </a:lnTo>
                  <a:close/>
                  <a:moveTo>
                    <a:pt x="10585" y="0"/>
                  </a:moveTo>
                  <a:lnTo>
                    <a:pt x="9823" y="417"/>
                  </a:lnTo>
                  <a:lnTo>
                    <a:pt x="7430" y="1762"/>
                  </a:lnTo>
                  <a:lnTo>
                    <a:pt x="5120" y="464"/>
                  </a:lnTo>
                  <a:lnTo>
                    <a:pt x="4358" y="48"/>
                  </a:lnTo>
                  <a:lnTo>
                    <a:pt x="4143" y="869"/>
                  </a:lnTo>
                  <a:lnTo>
                    <a:pt x="3429" y="3453"/>
                  </a:lnTo>
                  <a:lnTo>
                    <a:pt x="845" y="4120"/>
                  </a:lnTo>
                  <a:lnTo>
                    <a:pt x="0" y="4346"/>
                  </a:lnTo>
                  <a:lnTo>
                    <a:pt x="429" y="5072"/>
                  </a:lnTo>
                  <a:lnTo>
                    <a:pt x="1822" y="7394"/>
                  </a:lnTo>
                  <a:lnTo>
                    <a:pt x="476" y="9644"/>
                  </a:lnTo>
                  <a:lnTo>
                    <a:pt x="48" y="10382"/>
                  </a:lnTo>
                  <a:lnTo>
                    <a:pt x="893" y="10597"/>
                  </a:lnTo>
                  <a:lnTo>
                    <a:pt x="3560" y="11299"/>
                  </a:lnTo>
                  <a:lnTo>
                    <a:pt x="4239" y="13799"/>
                  </a:lnTo>
                  <a:lnTo>
                    <a:pt x="4465" y="14621"/>
                  </a:lnTo>
                  <a:lnTo>
                    <a:pt x="5227" y="14204"/>
                  </a:lnTo>
                  <a:lnTo>
                    <a:pt x="7620" y="12859"/>
                  </a:lnTo>
                  <a:lnTo>
                    <a:pt x="9930" y="14157"/>
                  </a:lnTo>
                  <a:lnTo>
                    <a:pt x="10692" y="14573"/>
                  </a:lnTo>
                  <a:lnTo>
                    <a:pt x="10906" y="13752"/>
                  </a:lnTo>
                  <a:lnTo>
                    <a:pt x="11621" y="11168"/>
                  </a:lnTo>
                  <a:lnTo>
                    <a:pt x="14204" y="10489"/>
                  </a:lnTo>
                  <a:lnTo>
                    <a:pt x="15050" y="10275"/>
                  </a:lnTo>
                  <a:lnTo>
                    <a:pt x="14621" y="9537"/>
                  </a:lnTo>
                  <a:lnTo>
                    <a:pt x="13228" y="7227"/>
                  </a:lnTo>
                  <a:lnTo>
                    <a:pt x="14573" y="4977"/>
                  </a:lnTo>
                  <a:lnTo>
                    <a:pt x="15002" y="4251"/>
                  </a:lnTo>
                  <a:lnTo>
                    <a:pt x="14157" y="4024"/>
                  </a:lnTo>
                  <a:lnTo>
                    <a:pt x="11490" y="3322"/>
                  </a:lnTo>
                  <a:lnTo>
                    <a:pt x="10811"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6268925" y="1942325"/>
              <a:ext cx="376275" cy="365550"/>
            </a:xfrm>
            <a:custGeom>
              <a:avLst/>
              <a:gdLst/>
              <a:ahLst/>
              <a:cxnLst/>
              <a:rect l="l" t="t" r="r" b="b"/>
              <a:pathLst>
                <a:path w="15051" h="14622" extrusionOk="0">
                  <a:moveTo>
                    <a:pt x="4906" y="1299"/>
                  </a:moveTo>
                  <a:lnTo>
                    <a:pt x="7120" y="2537"/>
                  </a:lnTo>
                  <a:lnTo>
                    <a:pt x="7120" y="6335"/>
                  </a:lnTo>
                  <a:lnTo>
                    <a:pt x="4275" y="3573"/>
                  </a:lnTo>
                  <a:lnTo>
                    <a:pt x="4906" y="1299"/>
                  </a:lnTo>
                  <a:close/>
                  <a:moveTo>
                    <a:pt x="10049" y="1251"/>
                  </a:moveTo>
                  <a:lnTo>
                    <a:pt x="10704" y="3656"/>
                  </a:lnTo>
                  <a:lnTo>
                    <a:pt x="7942" y="6335"/>
                  </a:lnTo>
                  <a:lnTo>
                    <a:pt x="7942" y="2430"/>
                  </a:lnTo>
                  <a:lnTo>
                    <a:pt x="7954" y="2430"/>
                  </a:lnTo>
                  <a:lnTo>
                    <a:pt x="10049" y="1251"/>
                  </a:lnTo>
                  <a:close/>
                  <a:moveTo>
                    <a:pt x="11395" y="4144"/>
                  </a:moveTo>
                  <a:lnTo>
                    <a:pt x="13728" y="4751"/>
                  </a:lnTo>
                  <a:lnTo>
                    <a:pt x="12443" y="6895"/>
                  </a:lnTo>
                  <a:lnTo>
                    <a:pt x="8537" y="6895"/>
                  </a:lnTo>
                  <a:lnTo>
                    <a:pt x="11395" y="4144"/>
                  </a:lnTo>
                  <a:close/>
                  <a:moveTo>
                    <a:pt x="3751" y="4228"/>
                  </a:moveTo>
                  <a:lnTo>
                    <a:pt x="6525" y="6906"/>
                  </a:lnTo>
                  <a:lnTo>
                    <a:pt x="2501" y="6906"/>
                  </a:lnTo>
                  <a:lnTo>
                    <a:pt x="1286" y="4870"/>
                  </a:lnTo>
                  <a:lnTo>
                    <a:pt x="3751" y="4228"/>
                  </a:lnTo>
                  <a:close/>
                  <a:moveTo>
                    <a:pt x="12562" y="7728"/>
                  </a:moveTo>
                  <a:lnTo>
                    <a:pt x="13788" y="9764"/>
                  </a:lnTo>
                  <a:lnTo>
                    <a:pt x="11311" y="10407"/>
                  </a:lnTo>
                  <a:lnTo>
                    <a:pt x="8549" y="7728"/>
                  </a:lnTo>
                  <a:close/>
                  <a:moveTo>
                    <a:pt x="6525" y="7728"/>
                  </a:moveTo>
                  <a:lnTo>
                    <a:pt x="3668" y="10478"/>
                  </a:lnTo>
                  <a:lnTo>
                    <a:pt x="1334" y="9871"/>
                  </a:lnTo>
                  <a:lnTo>
                    <a:pt x="2608" y="7728"/>
                  </a:lnTo>
                  <a:close/>
                  <a:moveTo>
                    <a:pt x="7954" y="8311"/>
                  </a:moveTo>
                  <a:lnTo>
                    <a:pt x="10800" y="11062"/>
                  </a:lnTo>
                  <a:lnTo>
                    <a:pt x="10168" y="13336"/>
                  </a:lnTo>
                  <a:lnTo>
                    <a:pt x="7954" y="12109"/>
                  </a:lnTo>
                  <a:lnTo>
                    <a:pt x="7954" y="8311"/>
                  </a:lnTo>
                  <a:close/>
                  <a:moveTo>
                    <a:pt x="7132" y="8311"/>
                  </a:moveTo>
                  <a:lnTo>
                    <a:pt x="7132" y="12205"/>
                  </a:lnTo>
                  <a:lnTo>
                    <a:pt x="7120" y="12205"/>
                  </a:lnTo>
                  <a:lnTo>
                    <a:pt x="5025" y="13383"/>
                  </a:lnTo>
                  <a:lnTo>
                    <a:pt x="4370" y="10990"/>
                  </a:lnTo>
                  <a:lnTo>
                    <a:pt x="7132" y="8311"/>
                  </a:lnTo>
                  <a:close/>
                  <a:moveTo>
                    <a:pt x="10585" y="1"/>
                  </a:moveTo>
                  <a:lnTo>
                    <a:pt x="9823" y="418"/>
                  </a:lnTo>
                  <a:lnTo>
                    <a:pt x="7430" y="1763"/>
                  </a:lnTo>
                  <a:lnTo>
                    <a:pt x="5120" y="465"/>
                  </a:lnTo>
                  <a:lnTo>
                    <a:pt x="4370" y="48"/>
                  </a:lnTo>
                  <a:lnTo>
                    <a:pt x="4144" y="870"/>
                  </a:lnTo>
                  <a:lnTo>
                    <a:pt x="3430" y="3454"/>
                  </a:lnTo>
                  <a:lnTo>
                    <a:pt x="858" y="4132"/>
                  </a:lnTo>
                  <a:lnTo>
                    <a:pt x="1" y="4347"/>
                  </a:lnTo>
                  <a:lnTo>
                    <a:pt x="441" y="5085"/>
                  </a:lnTo>
                  <a:lnTo>
                    <a:pt x="1822" y="7406"/>
                  </a:lnTo>
                  <a:lnTo>
                    <a:pt x="477" y="9645"/>
                  </a:lnTo>
                  <a:lnTo>
                    <a:pt x="48" y="10383"/>
                  </a:lnTo>
                  <a:lnTo>
                    <a:pt x="894" y="10597"/>
                  </a:lnTo>
                  <a:lnTo>
                    <a:pt x="3561" y="11300"/>
                  </a:lnTo>
                  <a:lnTo>
                    <a:pt x="4251" y="13800"/>
                  </a:lnTo>
                  <a:lnTo>
                    <a:pt x="4465" y="14622"/>
                  </a:lnTo>
                  <a:lnTo>
                    <a:pt x="5227" y="14205"/>
                  </a:lnTo>
                  <a:lnTo>
                    <a:pt x="7621" y="12860"/>
                  </a:lnTo>
                  <a:lnTo>
                    <a:pt x="9930" y="14157"/>
                  </a:lnTo>
                  <a:lnTo>
                    <a:pt x="10692" y="14574"/>
                  </a:lnTo>
                  <a:lnTo>
                    <a:pt x="10919" y="13753"/>
                  </a:lnTo>
                  <a:lnTo>
                    <a:pt x="11633" y="11169"/>
                  </a:lnTo>
                  <a:lnTo>
                    <a:pt x="14205" y="10502"/>
                  </a:lnTo>
                  <a:lnTo>
                    <a:pt x="15050" y="10276"/>
                  </a:lnTo>
                  <a:lnTo>
                    <a:pt x="14621" y="9550"/>
                  </a:lnTo>
                  <a:lnTo>
                    <a:pt x="13240" y="7228"/>
                  </a:lnTo>
                  <a:lnTo>
                    <a:pt x="14574" y="4978"/>
                  </a:lnTo>
                  <a:lnTo>
                    <a:pt x="15002" y="4251"/>
                  </a:lnTo>
                  <a:lnTo>
                    <a:pt x="14157" y="4025"/>
                  </a:lnTo>
                  <a:lnTo>
                    <a:pt x="11490" y="3323"/>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6268925" y="2307850"/>
              <a:ext cx="376275" cy="365250"/>
            </a:xfrm>
            <a:custGeom>
              <a:avLst/>
              <a:gdLst/>
              <a:ahLst/>
              <a:cxnLst/>
              <a:rect l="l" t="t" r="r" b="b"/>
              <a:pathLst>
                <a:path w="15051" h="14610" extrusionOk="0">
                  <a:moveTo>
                    <a:pt x="4906" y="1298"/>
                  </a:moveTo>
                  <a:lnTo>
                    <a:pt x="7120" y="2525"/>
                  </a:lnTo>
                  <a:lnTo>
                    <a:pt x="7120" y="6323"/>
                  </a:lnTo>
                  <a:lnTo>
                    <a:pt x="4275" y="3573"/>
                  </a:lnTo>
                  <a:lnTo>
                    <a:pt x="4906" y="1298"/>
                  </a:lnTo>
                  <a:close/>
                  <a:moveTo>
                    <a:pt x="10049" y="1251"/>
                  </a:moveTo>
                  <a:lnTo>
                    <a:pt x="10704" y="3644"/>
                  </a:lnTo>
                  <a:lnTo>
                    <a:pt x="7942" y="6323"/>
                  </a:lnTo>
                  <a:lnTo>
                    <a:pt x="7942" y="2430"/>
                  </a:lnTo>
                  <a:lnTo>
                    <a:pt x="7954" y="2430"/>
                  </a:lnTo>
                  <a:lnTo>
                    <a:pt x="10049" y="1251"/>
                  </a:lnTo>
                  <a:close/>
                  <a:moveTo>
                    <a:pt x="11395" y="4132"/>
                  </a:moveTo>
                  <a:lnTo>
                    <a:pt x="13728" y="4751"/>
                  </a:lnTo>
                  <a:lnTo>
                    <a:pt x="12443" y="6894"/>
                  </a:lnTo>
                  <a:lnTo>
                    <a:pt x="8537" y="6894"/>
                  </a:lnTo>
                  <a:lnTo>
                    <a:pt x="11395" y="4132"/>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37" y="7728"/>
                  </a:moveTo>
                  <a:lnTo>
                    <a:pt x="3680" y="10478"/>
                  </a:lnTo>
                  <a:lnTo>
                    <a:pt x="1346" y="9871"/>
                  </a:lnTo>
                  <a:lnTo>
                    <a:pt x="2620" y="7728"/>
                  </a:lnTo>
                  <a:close/>
                  <a:moveTo>
                    <a:pt x="7954" y="8299"/>
                  </a:moveTo>
                  <a:lnTo>
                    <a:pt x="10800" y="11062"/>
                  </a:lnTo>
                  <a:lnTo>
                    <a:pt x="10168" y="13336"/>
                  </a:lnTo>
                  <a:lnTo>
                    <a:pt x="7954" y="12097"/>
                  </a:lnTo>
                  <a:lnTo>
                    <a:pt x="7954" y="8299"/>
                  </a:lnTo>
                  <a:close/>
                  <a:moveTo>
                    <a:pt x="7132" y="8299"/>
                  </a:moveTo>
                  <a:lnTo>
                    <a:pt x="7132" y="12205"/>
                  </a:lnTo>
                  <a:lnTo>
                    <a:pt x="7120" y="12205"/>
                  </a:lnTo>
                  <a:lnTo>
                    <a:pt x="5025" y="13383"/>
                  </a:lnTo>
                  <a:lnTo>
                    <a:pt x="4370" y="10978"/>
                  </a:lnTo>
                  <a:lnTo>
                    <a:pt x="7132" y="8299"/>
                  </a:lnTo>
                  <a:close/>
                  <a:moveTo>
                    <a:pt x="10585" y="1"/>
                  </a:moveTo>
                  <a:lnTo>
                    <a:pt x="9823" y="417"/>
                  </a:lnTo>
                  <a:lnTo>
                    <a:pt x="7430" y="1751"/>
                  </a:lnTo>
                  <a:lnTo>
                    <a:pt x="5120" y="465"/>
                  </a:lnTo>
                  <a:lnTo>
                    <a:pt x="4370" y="48"/>
                  </a:lnTo>
                  <a:lnTo>
                    <a:pt x="4144" y="858"/>
                  </a:lnTo>
                  <a:lnTo>
                    <a:pt x="3430" y="3453"/>
                  </a:lnTo>
                  <a:lnTo>
                    <a:pt x="858" y="4120"/>
                  </a:lnTo>
                  <a:lnTo>
                    <a:pt x="1" y="4346"/>
                  </a:lnTo>
                  <a:lnTo>
                    <a:pt x="441" y="5073"/>
                  </a:lnTo>
                  <a:lnTo>
                    <a:pt x="1822" y="7394"/>
                  </a:lnTo>
                  <a:lnTo>
                    <a:pt x="477" y="9645"/>
                  </a:lnTo>
                  <a:lnTo>
                    <a:pt x="48" y="10371"/>
                  </a:lnTo>
                  <a:lnTo>
                    <a:pt x="894" y="10597"/>
                  </a:lnTo>
                  <a:lnTo>
                    <a:pt x="3561" y="11300"/>
                  </a:lnTo>
                  <a:lnTo>
                    <a:pt x="4251" y="13800"/>
                  </a:lnTo>
                  <a:lnTo>
                    <a:pt x="4465" y="14610"/>
                  </a:lnTo>
                  <a:lnTo>
                    <a:pt x="5227" y="14193"/>
                  </a:lnTo>
                  <a:lnTo>
                    <a:pt x="7621" y="12859"/>
                  </a:lnTo>
                  <a:lnTo>
                    <a:pt x="9930" y="14145"/>
                  </a:lnTo>
                  <a:lnTo>
                    <a:pt x="10692" y="14574"/>
                  </a:lnTo>
                  <a:lnTo>
                    <a:pt x="10919" y="13752"/>
                  </a:lnTo>
                  <a:lnTo>
                    <a:pt x="11633" y="11157"/>
                  </a:lnTo>
                  <a:lnTo>
                    <a:pt x="14205" y="10490"/>
                  </a:lnTo>
                  <a:lnTo>
                    <a:pt x="15050" y="10264"/>
                  </a:lnTo>
                  <a:lnTo>
                    <a:pt x="14621" y="9538"/>
                  </a:lnTo>
                  <a:lnTo>
                    <a:pt x="13240" y="7216"/>
                  </a:lnTo>
                  <a:lnTo>
                    <a:pt x="14574" y="4966"/>
                  </a:lnTo>
                  <a:lnTo>
                    <a:pt x="15002" y="4239"/>
                  </a:lnTo>
                  <a:lnTo>
                    <a:pt x="14157" y="4013"/>
                  </a:lnTo>
                  <a:lnTo>
                    <a:pt x="11490" y="3322"/>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6268925" y="2673075"/>
              <a:ext cx="376275" cy="365550"/>
            </a:xfrm>
            <a:custGeom>
              <a:avLst/>
              <a:gdLst/>
              <a:ahLst/>
              <a:cxnLst/>
              <a:rect l="l" t="t" r="r" b="b"/>
              <a:pathLst>
                <a:path w="15051" h="14622" extrusionOk="0">
                  <a:moveTo>
                    <a:pt x="4906" y="1286"/>
                  </a:moveTo>
                  <a:lnTo>
                    <a:pt x="7120" y="2525"/>
                  </a:lnTo>
                  <a:lnTo>
                    <a:pt x="7120" y="6311"/>
                  </a:lnTo>
                  <a:lnTo>
                    <a:pt x="4275" y="3561"/>
                  </a:lnTo>
                  <a:lnTo>
                    <a:pt x="4906" y="1286"/>
                  </a:lnTo>
                  <a:close/>
                  <a:moveTo>
                    <a:pt x="10049" y="1251"/>
                  </a:moveTo>
                  <a:lnTo>
                    <a:pt x="10704" y="3656"/>
                  </a:lnTo>
                  <a:lnTo>
                    <a:pt x="7942" y="6335"/>
                  </a:lnTo>
                  <a:lnTo>
                    <a:pt x="7942" y="2429"/>
                  </a:lnTo>
                  <a:lnTo>
                    <a:pt x="7954" y="2429"/>
                  </a:lnTo>
                  <a:lnTo>
                    <a:pt x="10049" y="1251"/>
                  </a:lnTo>
                  <a:close/>
                  <a:moveTo>
                    <a:pt x="11395" y="4144"/>
                  </a:moveTo>
                  <a:lnTo>
                    <a:pt x="13728" y="4751"/>
                  </a:lnTo>
                  <a:lnTo>
                    <a:pt x="12443" y="6894"/>
                  </a:lnTo>
                  <a:lnTo>
                    <a:pt x="8537" y="6894"/>
                  </a:lnTo>
                  <a:lnTo>
                    <a:pt x="11395" y="4144"/>
                  </a:lnTo>
                  <a:close/>
                  <a:moveTo>
                    <a:pt x="3751" y="4227"/>
                  </a:moveTo>
                  <a:lnTo>
                    <a:pt x="6525" y="6906"/>
                  </a:lnTo>
                  <a:lnTo>
                    <a:pt x="2501" y="6906"/>
                  </a:lnTo>
                  <a:lnTo>
                    <a:pt x="1286" y="4870"/>
                  </a:lnTo>
                  <a:lnTo>
                    <a:pt x="3751" y="4227"/>
                  </a:lnTo>
                  <a:close/>
                  <a:moveTo>
                    <a:pt x="12562" y="7728"/>
                  </a:moveTo>
                  <a:lnTo>
                    <a:pt x="13788" y="9764"/>
                  </a:lnTo>
                  <a:lnTo>
                    <a:pt x="11311" y="10407"/>
                  </a:lnTo>
                  <a:lnTo>
                    <a:pt x="8549" y="7728"/>
                  </a:lnTo>
                  <a:close/>
                  <a:moveTo>
                    <a:pt x="6525" y="7716"/>
                  </a:moveTo>
                  <a:lnTo>
                    <a:pt x="3680" y="10466"/>
                  </a:lnTo>
                  <a:lnTo>
                    <a:pt x="1346" y="9859"/>
                  </a:lnTo>
                  <a:lnTo>
                    <a:pt x="2608" y="7716"/>
                  </a:lnTo>
                  <a:close/>
                  <a:moveTo>
                    <a:pt x="7954" y="8299"/>
                  </a:moveTo>
                  <a:lnTo>
                    <a:pt x="10800" y="11050"/>
                  </a:lnTo>
                  <a:lnTo>
                    <a:pt x="10168" y="13324"/>
                  </a:lnTo>
                  <a:lnTo>
                    <a:pt x="7954" y="12085"/>
                  </a:lnTo>
                  <a:lnTo>
                    <a:pt x="7954" y="8299"/>
                  </a:lnTo>
                  <a:close/>
                  <a:moveTo>
                    <a:pt x="7132" y="8287"/>
                  </a:moveTo>
                  <a:lnTo>
                    <a:pt x="7132" y="12193"/>
                  </a:lnTo>
                  <a:lnTo>
                    <a:pt x="7120" y="12193"/>
                  </a:lnTo>
                  <a:lnTo>
                    <a:pt x="5025" y="13371"/>
                  </a:lnTo>
                  <a:lnTo>
                    <a:pt x="4370" y="10966"/>
                  </a:lnTo>
                  <a:lnTo>
                    <a:pt x="7132" y="8287"/>
                  </a:lnTo>
                  <a:close/>
                  <a:moveTo>
                    <a:pt x="10585" y="1"/>
                  </a:moveTo>
                  <a:lnTo>
                    <a:pt x="9823" y="417"/>
                  </a:lnTo>
                  <a:lnTo>
                    <a:pt x="7430" y="1763"/>
                  </a:lnTo>
                  <a:lnTo>
                    <a:pt x="5120" y="465"/>
                  </a:lnTo>
                  <a:lnTo>
                    <a:pt x="4370" y="48"/>
                  </a:lnTo>
                  <a:lnTo>
                    <a:pt x="4144" y="870"/>
                  </a:lnTo>
                  <a:lnTo>
                    <a:pt x="3430" y="3453"/>
                  </a:lnTo>
                  <a:lnTo>
                    <a:pt x="858" y="4132"/>
                  </a:lnTo>
                  <a:lnTo>
                    <a:pt x="1" y="4346"/>
                  </a:lnTo>
                  <a:lnTo>
                    <a:pt x="441" y="5085"/>
                  </a:lnTo>
                  <a:lnTo>
                    <a:pt x="1822" y="7406"/>
                  </a:lnTo>
                  <a:lnTo>
                    <a:pt x="477" y="9645"/>
                  </a:lnTo>
                  <a:lnTo>
                    <a:pt x="48" y="10383"/>
                  </a:lnTo>
                  <a:lnTo>
                    <a:pt x="894" y="10597"/>
                  </a:lnTo>
                  <a:lnTo>
                    <a:pt x="3561" y="11300"/>
                  </a:lnTo>
                  <a:lnTo>
                    <a:pt x="4251" y="13800"/>
                  </a:lnTo>
                  <a:lnTo>
                    <a:pt x="4465" y="14621"/>
                  </a:lnTo>
                  <a:lnTo>
                    <a:pt x="5227" y="14205"/>
                  </a:lnTo>
                  <a:lnTo>
                    <a:pt x="7621" y="12859"/>
                  </a:lnTo>
                  <a:lnTo>
                    <a:pt x="9930" y="14157"/>
                  </a:lnTo>
                  <a:lnTo>
                    <a:pt x="10692" y="14574"/>
                  </a:lnTo>
                  <a:lnTo>
                    <a:pt x="10907" y="13752"/>
                  </a:lnTo>
                  <a:lnTo>
                    <a:pt x="11621" y="11169"/>
                  </a:lnTo>
                  <a:lnTo>
                    <a:pt x="14205" y="10502"/>
                  </a:lnTo>
                  <a:lnTo>
                    <a:pt x="15050" y="10276"/>
                  </a:lnTo>
                  <a:lnTo>
                    <a:pt x="14621" y="9549"/>
                  </a:lnTo>
                  <a:lnTo>
                    <a:pt x="13228" y="7228"/>
                  </a:lnTo>
                  <a:lnTo>
                    <a:pt x="14574" y="4977"/>
                  </a:lnTo>
                  <a:lnTo>
                    <a:pt x="15002" y="4251"/>
                  </a:lnTo>
                  <a:lnTo>
                    <a:pt x="14157" y="4025"/>
                  </a:lnTo>
                  <a:lnTo>
                    <a:pt x="11490" y="3322"/>
                  </a:lnTo>
                  <a:lnTo>
                    <a:pt x="10811"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6648150" y="3769350"/>
              <a:ext cx="376250" cy="365250"/>
            </a:xfrm>
            <a:custGeom>
              <a:avLst/>
              <a:gdLst/>
              <a:ahLst/>
              <a:cxnLst/>
              <a:rect l="l" t="t" r="r" b="b"/>
              <a:pathLst>
                <a:path w="15050" h="14610" extrusionOk="0">
                  <a:moveTo>
                    <a:pt x="4882" y="1274"/>
                  </a:moveTo>
                  <a:lnTo>
                    <a:pt x="7096" y="2512"/>
                  </a:lnTo>
                  <a:lnTo>
                    <a:pt x="7096" y="6311"/>
                  </a:lnTo>
                  <a:lnTo>
                    <a:pt x="4263" y="3560"/>
                  </a:lnTo>
                  <a:lnTo>
                    <a:pt x="4882" y="1274"/>
                  </a:lnTo>
                  <a:close/>
                  <a:moveTo>
                    <a:pt x="10049" y="1238"/>
                  </a:moveTo>
                  <a:lnTo>
                    <a:pt x="10704" y="3632"/>
                  </a:lnTo>
                  <a:lnTo>
                    <a:pt x="7930" y="6311"/>
                  </a:lnTo>
                  <a:lnTo>
                    <a:pt x="7930" y="2405"/>
                  </a:lnTo>
                  <a:lnTo>
                    <a:pt x="7953" y="2405"/>
                  </a:lnTo>
                  <a:lnTo>
                    <a:pt x="10049" y="1238"/>
                  </a:lnTo>
                  <a:close/>
                  <a:moveTo>
                    <a:pt x="3751" y="4215"/>
                  </a:moveTo>
                  <a:lnTo>
                    <a:pt x="6525" y="6894"/>
                  </a:lnTo>
                  <a:lnTo>
                    <a:pt x="2500" y="6894"/>
                  </a:lnTo>
                  <a:lnTo>
                    <a:pt x="1298" y="4846"/>
                  </a:lnTo>
                  <a:lnTo>
                    <a:pt x="3751" y="4215"/>
                  </a:lnTo>
                  <a:close/>
                  <a:moveTo>
                    <a:pt x="11382" y="4132"/>
                  </a:moveTo>
                  <a:lnTo>
                    <a:pt x="13728" y="4751"/>
                  </a:lnTo>
                  <a:lnTo>
                    <a:pt x="12442" y="6894"/>
                  </a:lnTo>
                  <a:lnTo>
                    <a:pt x="8525" y="6894"/>
                  </a:lnTo>
                  <a:lnTo>
                    <a:pt x="11382" y="4132"/>
                  </a:lnTo>
                  <a:close/>
                  <a:moveTo>
                    <a:pt x="12549" y="7704"/>
                  </a:moveTo>
                  <a:lnTo>
                    <a:pt x="13764" y="9751"/>
                  </a:lnTo>
                  <a:lnTo>
                    <a:pt x="11299" y="10382"/>
                  </a:lnTo>
                  <a:lnTo>
                    <a:pt x="8525" y="7704"/>
                  </a:lnTo>
                  <a:close/>
                  <a:moveTo>
                    <a:pt x="6525" y="7704"/>
                  </a:moveTo>
                  <a:lnTo>
                    <a:pt x="3667" y="10466"/>
                  </a:lnTo>
                  <a:lnTo>
                    <a:pt x="1322" y="9847"/>
                  </a:lnTo>
                  <a:lnTo>
                    <a:pt x="2608" y="7704"/>
                  </a:lnTo>
                  <a:close/>
                  <a:moveTo>
                    <a:pt x="7953" y="8287"/>
                  </a:moveTo>
                  <a:lnTo>
                    <a:pt x="10787" y="11037"/>
                  </a:lnTo>
                  <a:lnTo>
                    <a:pt x="10168" y="13323"/>
                  </a:lnTo>
                  <a:lnTo>
                    <a:pt x="7942" y="12085"/>
                  </a:lnTo>
                  <a:lnTo>
                    <a:pt x="7942" y="8287"/>
                  </a:lnTo>
                  <a:close/>
                  <a:moveTo>
                    <a:pt x="7120" y="8287"/>
                  </a:moveTo>
                  <a:lnTo>
                    <a:pt x="7120" y="12192"/>
                  </a:lnTo>
                  <a:lnTo>
                    <a:pt x="7096" y="12192"/>
                  </a:lnTo>
                  <a:lnTo>
                    <a:pt x="5001" y="13359"/>
                  </a:lnTo>
                  <a:lnTo>
                    <a:pt x="4346" y="10966"/>
                  </a:lnTo>
                  <a:lnTo>
                    <a:pt x="7120" y="8287"/>
                  </a:lnTo>
                  <a:close/>
                  <a:moveTo>
                    <a:pt x="10585" y="0"/>
                  </a:moveTo>
                  <a:lnTo>
                    <a:pt x="9823" y="417"/>
                  </a:lnTo>
                  <a:lnTo>
                    <a:pt x="7430" y="1750"/>
                  </a:lnTo>
                  <a:lnTo>
                    <a:pt x="5120" y="465"/>
                  </a:lnTo>
                  <a:lnTo>
                    <a:pt x="4358" y="48"/>
                  </a:lnTo>
                  <a:lnTo>
                    <a:pt x="4143" y="857"/>
                  </a:lnTo>
                  <a:lnTo>
                    <a:pt x="3429" y="3453"/>
                  </a:lnTo>
                  <a:lnTo>
                    <a:pt x="845" y="4120"/>
                  </a:lnTo>
                  <a:lnTo>
                    <a:pt x="0" y="4346"/>
                  </a:lnTo>
                  <a:lnTo>
                    <a:pt x="429" y="5072"/>
                  </a:lnTo>
                  <a:lnTo>
                    <a:pt x="1822" y="7394"/>
                  </a:lnTo>
                  <a:lnTo>
                    <a:pt x="476" y="9644"/>
                  </a:lnTo>
                  <a:lnTo>
                    <a:pt x="48" y="10371"/>
                  </a:lnTo>
                  <a:lnTo>
                    <a:pt x="893" y="10597"/>
                  </a:lnTo>
                  <a:lnTo>
                    <a:pt x="3560" y="11299"/>
                  </a:lnTo>
                  <a:lnTo>
                    <a:pt x="4239" y="13800"/>
                  </a:lnTo>
                  <a:lnTo>
                    <a:pt x="4465" y="14609"/>
                  </a:lnTo>
                  <a:lnTo>
                    <a:pt x="5227" y="14192"/>
                  </a:lnTo>
                  <a:lnTo>
                    <a:pt x="7620" y="12859"/>
                  </a:lnTo>
                  <a:lnTo>
                    <a:pt x="9930" y="14157"/>
                  </a:lnTo>
                  <a:lnTo>
                    <a:pt x="10680" y="14573"/>
                  </a:lnTo>
                  <a:lnTo>
                    <a:pt x="10906" y="13752"/>
                  </a:lnTo>
                  <a:lnTo>
                    <a:pt x="11621" y="11156"/>
                  </a:lnTo>
                  <a:lnTo>
                    <a:pt x="14192" y="10490"/>
                  </a:lnTo>
                  <a:lnTo>
                    <a:pt x="15050" y="10263"/>
                  </a:lnTo>
                  <a:lnTo>
                    <a:pt x="14609" y="9537"/>
                  </a:lnTo>
                  <a:lnTo>
                    <a:pt x="13228" y="7215"/>
                  </a:lnTo>
                  <a:lnTo>
                    <a:pt x="14573" y="4965"/>
                  </a:lnTo>
                  <a:lnTo>
                    <a:pt x="15002" y="4239"/>
                  </a:lnTo>
                  <a:lnTo>
                    <a:pt x="14157" y="4013"/>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6648150" y="4134575"/>
              <a:ext cx="376250" cy="365525"/>
            </a:xfrm>
            <a:custGeom>
              <a:avLst/>
              <a:gdLst/>
              <a:ahLst/>
              <a:cxnLst/>
              <a:rect l="l" t="t" r="r" b="b"/>
              <a:pathLst>
                <a:path w="15050" h="14621" extrusionOk="0">
                  <a:moveTo>
                    <a:pt x="4894" y="1286"/>
                  </a:moveTo>
                  <a:lnTo>
                    <a:pt x="7120" y="2512"/>
                  </a:lnTo>
                  <a:lnTo>
                    <a:pt x="7120" y="6310"/>
                  </a:lnTo>
                  <a:lnTo>
                    <a:pt x="4274" y="3560"/>
                  </a:lnTo>
                  <a:lnTo>
                    <a:pt x="4894" y="1286"/>
                  </a:lnTo>
                  <a:close/>
                  <a:moveTo>
                    <a:pt x="10049" y="1238"/>
                  </a:moveTo>
                  <a:lnTo>
                    <a:pt x="10704" y="3632"/>
                  </a:lnTo>
                  <a:lnTo>
                    <a:pt x="7930" y="6310"/>
                  </a:lnTo>
                  <a:lnTo>
                    <a:pt x="7930" y="2417"/>
                  </a:lnTo>
                  <a:lnTo>
                    <a:pt x="7953" y="2417"/>
                  </a:lnTo>
                  <a:lnTo>
                    <a:pt x="10049" y="1238"/>
                  </a:lnTo>
                  <a:close/>
                  <a:moveTo>
                    <a:pt x="11382" y="4132"/>
                  </a:moveTo>
                  <a:lnTo>
                    <a:pt x="13728" y="4739"/>
                  </a:lnTo>
                  <a:lnTo>
                    <a:pt x="12442" y="6882"/>
                  </a:lnTo>
                  <a:lnTo>
                    <a:pt x="8525" y="6882"/>
                  </a:lnTo>
                  <a:lnTo>
                    <a:pt x="11382" y="4132"/>
                  </a:lnTo>
                  <a:close/>
                  <a:moveTo>
                    <a:pt x="3751" y="4215"/>
                  </a:moveTo>
                  <a:lnTo>
                    <a:pt x="6525" y="6894"/>
                  </a:lnTo>
                  <a:lnTo>
                    <a:pt x="2500" y="6894"/>
                  </a:lnTo>
                  <a:lnTo>
                    <a:pt x="1286" y="4858"/>
                  </a:lnTo>
                  <a:lnTo>
                    <a:pt x="3751" y="4215"/>
                  </a:lnTo>
                  <a:close/>
                  <a:moveTo>
                    <a:pt x="12561" y="7715"/>
                  </a:moveTo>
                  <a:lnTo>
                    <a:pt x="13788" y="9751"/>
                  </a:lnTo>
                  <a:lnTo>
                    <a:pt x="11311" y="10394"/>
                  </a:lnTo>
                  <a:lnTo>
                    <a:pt x="8549" y="7715"/>
                  </a:lnTo>
                  <a:close/>
                  <a:moveTo>
                    <a:pt x="6525" y="7715"/>
                  </a:moveTo>
                  <a:lnTo>
                    <a:pt x="3667" y="10466"/>
                  </a:lnTo>
                  <a:lnTo>
                    <a:pt x="1322" y="9859"/>
                  </a:lnTo>
                  <a:lnTo>
                    <a:pt x="2608" y="7715"/>
                  </a:lnTo>
                  <a:close/>
                  <a:moveTo>
                    <a:pt x="7953" y="8299"/>
                  </a:moveTo>
                  <a:lnTo>
                    <a:pt x="10787" y="11049"/>
                  </a:lnTo>
                  <a:lnTo>
                    <a:pt x="10168" y="13323"/>
                  </a:lnTo>
                  <a:lnTo>
                    <a:pt x="7942" y="12085"/>
                  </a:lnTo>
                  <a:lnTo>
                    <a:pt x="7942" y="8299"/>
                  </a:lnTo>
                  <a:close/>
                  <a:moveTo>
                    <a:pt x="7120" y="8299"/>
                  </a:moveTo>
                  <a:lnTo>
                    <a:pt x="7120" y="12192"/>
                  </a:lnTo>
                  <a:lnTo>
                    <a:pt x="7096" y="12192"/>
                  </a:lnTo>
                  <a:lnTo>
                    <a:pt x="5001" y="13371"/>
                  </a:lnTo>
                  <a:lnTo>
                    <a:pt x="4346" y="10978"/>
                  </a:lnTo>
                  <a:lnTo>
                    <a:pt x="7120" y="8299"/>
                  </a:lnTo>
                  <a:close/>
                  <a:moveTo>
                    <a:pt x="10585" y="0"/>
                  </a:moveTo>
                  <a:lnTo>
                    <a:pt x="9823" y="417"/>
                  </a:lnTo>
                  <a:lnTo>
                    <a:pt x="7430" y="1762"/>
                  </a:lnTo>
                  <a:lnTo>
                    <a:pt x="5120" y="465"/>
                  </a:lnTo>
                  <a:lnTo>
                    <a:pt x="4358" y="48"/>
                  </a:lnTo>
                  <a:lnTo>
                    <a:pt x="4143" y="869"/>
                  </a:lnTo>
                  <a:lnTo>
                    <a:pt x="3429" y="3453"/>
                  </a:lnTo>
                  <a:lnTo>
                    <a:pt x="845" y="4132"/>
                  </a:lnTo>
                  <a:lnTo>
                    <a:pt x="0" y="4346"/>
                  </a:lnTo>
                  <a:lnTo>
                    <a:pt x="429" y="5084"/>
                  </a:lnTo>
                  <a:lnTo>
                    <a:pt x="1822" y="7406"/>
                  </a:lnTo>
                  <a:lnTo>
                    <a:pt x="476" y="9644"/>
                  </a:lnTo>
                  <a:lnTo>
                    <a:pt x="48" y="10382"/>
                  </a:lnTo>
                  <a:lnTo>
                    <a:pt x="893" y="10597"/>
                  </a:lnTo>
                  <a:lnTo>
                    <a:pt x="3560" y="11299"/>
                  </a:lnTo>
                  <a:lnTo>
                    <a:pt x="4239" y="13799"/>
                  </a:lnTo>
                  <a:lnTo>
                    <a:pt x="4465" y="14621"/>
                  </a:lnTo>
                  <a:lnTo>
                    <a:pt x="5227" y="14204"/>
                  </a:lnTo>
                  <a:lnTo>
                    <a:pt x="7620" y="12859"/>
                  </a:lnTo>
                  <a:lnTo>
                    <a:pt x="9930" y="14157"/>
                  </a:lnTo>
                  <a:lnTo>
                    <a:pt x="10680" y="14573"/>
                  </a:lnTo>
                  <a:lnTo>
                    <a:pt x="10906" y="13752"/>
                  </a:lnTo>
                  <a:lnTo>
                    <a:pt x="11621" y="11168"/>
                  </a:lnTo>
                  <a:lnTo>
                    <a:pt x="14192" y="10501"/>
                  </a:lnTo>
                  <a:lnTo>
                    <a:pt x="15050" y="10275"/>
                  </a:lnTo>
                  <a:lnTo>
                    <a:pt x="14609" y="9549"/>
                  </a:lnTo>
                  <a:lnTo>
                    <a:pt x="13228" y="7227"/>
                  </a:lnTo>
                  <a:lnTo>
                    <a:pt x="14573" y="4977"/>
                  </a:lnTo>
                  <a:lnTo>
                    <a:pt x="15002" y="4251"/>
                  </a:lnTo>
                  <a:lnTo>
                    <a:pt x="14157" y="4024"/>
                  </a:lnTo>
                  <a:lnTo>
                    <a:pt x="11490" y="3322"/>
                  </a:lnTo>
                  <a:lnTo>
                    <a:pt x="10799"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6648150" y="4499800"/>
              <a:ext cx="376250" cy="365250"/>
            </a:xfrm>
            <a:custGeom>
              <a:avLst/>
              <a:gdLst/>
              <a:ahLst/>
              <a:cxnLst/>
              <a:rect l="l" t="t" r="r" b="b"/>
              <a:pathLst>
                <a:path w="15050" h="14610" extrusionOk="0">
                  <a:moveTo>
                    <a:pt x="4894" y="1286"/>
                  </a:moveTo>
                  <a:lnTo>
                    <a:pt x="7120" y="2524"/>
                  </a:lnTo>
                  <a:lnTo>
                    <a:pt x="7120" y="6322"/>
                  </a:lnTo>
                  <a:lnTo>
                    <a:pt x="4274" y="3572"/>
                  </a:lnTo>
                  <a:lnTo>
                    <a:pt x="4894" y="1286"/>
                  </a:lnTo>
                  <a:close/>
                  <a:moveTo>
                    <a:pt x="10049" y="1250"/>
                  </a:moveTo>
                  <a:lnTo>
                    <a:pt x="10704" y="3643"/>
                  </a:lnTo>
                  <a:lnTo>
                    <a:pt x="7930" y="6322"/>
                  </a:lnTo>
                  <a:lnTo>
                    <a:pt x="7930" y="2417"/>
                  </a:lnTo>
                  <a:lnTo>
                    <a:pt x="7953" y="2417"/>
                  </a:lnTo>
                  <a:lnTo>
                    <a:pt x="10049" y="1250"/>
                  </a:lnTo>
                  <a:close/>
                  <a:moveTo>
                    <a:pt x="3751" y="4203"/>
                  </a:moveTo>
                  <a:lnTo>
                    <a:pt x="6525" y="6882"/>
                  </a:lnTo>
                  <a:lnTo>
                    <a:pt x="2500" y="6882"/>
                  </a:lnTo>
                  <a:lnTo>
                    <a:pt x="1286" y="4846"/>
                  </a:lnTo>
                  <a:lnTo>
                    <a:pt x="3751" y="4203"/>
                  </a:lnTo>
                  <a:close/>
                  <a:moveTo>
                    <a:pt x="11382" y="4132"/>
                  </a:moveTo>
                  <a:lnTo>
                    <a:pt x="13728" y="4739"/>
                  </a:lnTo>
                  <a:lnTo>
                    <a:pt x="12442" y="6882"/>
                  </a:lnTo>
                  <a:lnTo>
                    <a:pt x="8525" y="6882"/>
                  </a:lnTo>
                  <a:lnTo>
                    <a:pt x="11382" y="4132"/>
                  </a:lnTo>
                  <a:close/>
                  <a:moveTo>
                    <a:pt x="12561" y="7715"/>
                  </a:moveTo>
                  <a:lnTo>
                    <a:pt x="13788" y="9763"/>
                  </a:lnTo>
                  <a:lnTo>
                    <a:pt x="11311" y="10394"/>
                  </a:lnTo>
                  <a:lnTo>
                    <a:pt x="8549" y="7715"/>
                  </a:lnTo>
                  <a:close/>
                  <a:moveTo>
                    <a:pt x="6525" y="7715"/>
                  </a:moveTo>
                  <a:lnTo>
                    <a:pt x="3667" y="10478"/>
                  </a:lnTo>
                  <a:lnTo>
                    <a:pt x="1322" y="9858"/>
                  </a:lnTo>
                  <a:lnTo>
                    <a:pt x="2608" y="7715"/>
                  </a:lnTo>
                  <a:close/>
                  <a:moveTo>
                    <a:pt x="7953" y="8287"/>
                  </a:moveTo>
                  <a:lnTo>
                    <a:pt x="10787" y="11037"/>
                  </a:lnTo>
                  <a:lnTo>
                    <a:pt x="10168" y="13311"/>
                  </a:lnTo>
                  <a:lnTo>
                    <a:pt x="7942" y="12085"/>
                  </a:lnTo>
                  <a:lnTo>
                    <a:pt x="7942" y="8287"/>
                  </a:lnTo>
                  <a:close/>
                  <a:moveTo>
                    <a:pt x="7120" y="8299"/>
                  </a:moveTo>
                  <a:lnTo>
                    <a:pt x="7120" y="12204"/>
                  </a:lnTo>
                  <a:lnTo>
                    <a:pt x="7096" y="12204"/>
                  </a:lnTo>
                  <a:lnTo>
                    <a:pt x="5001" y="13371"/>
                  </a:lnTo>
                  <a:lnTo>
                    <a:pt x="4346" y="10978"/>
                  </a:lnTo>
                  <a:lnTo>
                    <a:pt x="7120" y="8299"/>
                  </a:lnTo>
                  <a:close/>
                  <a:moveTo>
                    <a:pt x="10585" y="0"/>
                  </a:moveTo>
                  <a:lnTo>
                    <a:pt x="9823" y="405"/>
                  </a:lnTo>
                  <a:lnTo>
                    <a:pt x="7430" y="1750"/>
                  </a:lnTo>
                  <a:lnTo>
                    <a:pt x="5120" y="453"/>
                  </a:lnTo>
                  <a:lnTo>
                    <a:pt x="4358" y="36"/>
                  </a:lnTo>
                  <a:lnTo>
                    <a:pt x="4143" y="857"/>
                  </a:lnTo>
                  <a:lnTo>
                    <a:pt x="3429" y="3441"/>
                  </a:lnTo>
                  <a:lnTo>
                    <a:pt x="845" y="4120"/>
                  </a:lnTo>
                  <a:lnTo>
                    <a:pt x="0" y="4334"/>
                  </a:lnTo>
                  <a:lnTo>
                    <a:pt x="429" y="5072"/>
                  </a:lnTo>
                  <a:lnTo>
                    <a:pt x="1822" y="7394"/>
                  </a:lnTo>
                  <a:lnTo>
                    <a:pt x="476" y="9632"/>
                  </a:lnTo>
                  <a:lnTo>
                    <a:pt x="48" y="10370"/>
                  </a:lnTo>
                  <a:lnTo>
                    <a:pt x="893" y="10597"/>
                  </a:lnTo>
                  <a:lnTo>
                    <a:pt x="3560" y="11287"/>
                  </a:lnTo>
                  <a:lnTo>
                    <a:pt x="4239" y="13788"/>
                  </a:lnTo>
                  <a:lnTo>
                    <a:pt x="4465" y="14609"/>
                  </a:lnTo>
                  <a:lnTo>
                    <a:pt x="5227" y="14192"/>
                  </a:lnTo>
                  <a:lnTo>
                    <a:pt x="7620" y="12859"/>
                  </a:lnTo>
                  <a:lnTo>
                    <a:pt x="9930" y="14145"/>
                  </a:lnTo>
                  <a:lnTo>
                    <a:pt x="10680" y="14561"/>
                  </a:lnTo>
                  <a:lnTo>
                    <a:pt x="10906" y="13752"/>
                  </a:lnTo>
                  <a:lnTo>
                    <a:pt x="11621" y="11156"/>
                  </a:lnTo>
                  <a:lnTo>
                    <a:pt x="14192" y="10489"/>
                  </a:lnTo>
                  <a:lnTo>
                    <a:pt x="15050" y="10263"/>
                  </a:lnTo>
                  <a:lnTo>
                    <a:pt x="14609" y="9537"/>
                  </a:lnTo>
                  <a:lnTo>
                    <a:pt x="13228" y="7215"/>
                  </a:lnTo>
                  <a:lnTo>
                    <a:pt x="14573" y="4965"/>
                  </a:lnTo>
                  <a:lnTo>
                    <a:pt x="15002" y="4239"/>
                  </a:lnTo>
                  <a:lnTo>
                    <a:pt x="14157" y="4012"/>
                  </a:lnTo>
                  <a:lnTo>
                    <a:pt x="11490" y="3310"/>
                  </a:lnTo>
                  <a:lnTo>
                    <a:pt x="10799"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6268925" y="4499800"/>
              <a:ext cx="376275" cy="365250"/>
            </a:xfrm>
            <a:custGeom>
              <a:avLst/>
              <a:gdLst/>
              <a:ahLst/>
              <a:cxnLst/>
              <a:rect l="l" t="t" r="r" b="b"/>
              <a:pathLst>
                <a:path w="15051" h="14610" extrusionOk="0">
                  <a:moveTo>
                    <a:pt x="4906" y="1286"/>
                  </a:moveTo>
                  <a:lnTo>
                    <a:pt x="7120" y="2524"/>
                  </a:lnTo>
                  <a:lnTo>
                    <a:pt x="7120" y="6322"/>
                  </a:lnTo>
                  <a:lnTo>
                    <a:pt x="4275" y="3572"/>
                  </a:lnTo>
                  <a:lnTo>
                    <a:pt x="4906" y="1286"/>
                  </a:lnTo>
                  <a:close/>
                  <a:moveTo>
                    <a:pt x="10049" y="1250"/>
                  </a:moveTo>
                  <a:lnTo>
                    <a:pt x="10704" y="3643"/>
                  </a:lnTo>
                  <a:lnTo>
                    <a:pt x="7942" y="6322"/>
                  </a:lnTo>
                  <a:lnTo>
                    <a:pt x="7942" y="2417"/>
                  </a:lnTo>
                  <a:lnTo>
                    <a:pt x="7954" y="2417"/>
                  </a:lnTo>
                  <a:lnTo>
                    <a:pt x="10049" y="1250"/>
                  </a:lnTo>
                  <a:close/>
                  <a:moveTo>
                    <a:pt x="3751" y="4203"/>
                  </a:moveTo>
                  <a:lnTo>
                    <a:pt x="6525" y="6882"/>
                  </a:lnTo>
                  <a:lnTo>
                    <a:pt x="2501" y="6882"/>
                  </a:lnTo>
                  <a:lnTo>
                    <a:pt x="1286" y="4846"/>
                  </a:lnTo>
                  <a:lnTo>
                    <a:pt x="3751" y="4203"/>
                  </a:lnTo>
                  <a:close/>
                  <a:moveTo>
                    <a:pt x="11395" y="4132"/>
                  </a:moveTo>
                  <a:lnTo>
                    <a:pt x="13728" y="4739"/>
                  </a:lnTo>
                  <a:lnTo>
                    <a:pt x="12443" y="6882"/>
                  </a:lnTo>
                  <a:lnTo>
                    <a:pt x="8537" y="6882"/>
                  </a:lnTo>
                  <a:lnTo>
                    <a:pt x="11395" y="4132"/>
                  </a:lnTo>
                  <a:close/>
                  <a:moveTo>
                    <a:pt x="12562" y="7715"/>
                  </a:moveTo>
                  <a:lnTo>
                    <a:pt x="13788" y="9763"/>
                  </a:lnTo>
                  <a:lnTo>
                    <a:pt x="11311" y="10394"/>
                  </a:lnTo>
                  <a:lnTo>
                    <a:pt x="8549" y="7715"/>
                  </a:lnTo>
                  <a:close/>
                  <a:moveTo>
                    <a:pt x="6513" y="7715"/>
                  </a:moveTo>
                  <a:lnTo>
                    <a:pt x="3668" y="10478"/>
                  </a:lnTo>
                  <a:lnTo>
                    <a:pt x="1310" y="9858"/>
                  </a:lnTo>
                  <a:lnTo>
                    <a:pt x="2596" y="7715"/>
                  </a:lnTo>
                  <a:close/>
                  <a:moveTo>
                    <a:pt x="7954" y="8287"/>
                  </a:moveTo>
                  <a:lnTo>
                    <a:pt x="10800" y="11037"/>
                  </a:lnTo>
                  <a:lnTo>
                    <a:pt x="10168" y="13311"/>
                  </a:lnTo>
                  <a:lnTo>
                    <a:pt x="7954" y="12085"/>
                  </a:lnTo>
                  <a:lnTo>
                    <a:pt x="7954" y="8287"/>
                  </a:lnTo>
                  <a:close/>
                  <a:moveTo>
                    <a:pt x="7120" y="8299"/>
                  </a:moveTo>
                  <a:lnTo>
                    <a:pt x="7120" y="12204"/>
                  </a:lnTo>
                  <a:lnTo>
                    <a:pt x="7109" y="12204"/>
                  </a:lnTo>
                  <a:lnTo>
                    <a:pt x="5001" y="13371"/>
                  </a:lnTo>
                  <a:lnTo>
                    <a:pt x="4346" y="10978"/>
                  </a:lnTo>
                  <a:lnTo>
                    <a:pt x="7120" y="8299"/>
                  </a:lnTo>
                  <a:close/>
                  <a:moveTo>
                    <a:pt x="10585" y="0"/>
                  </a:moveTo>
                  <a:lnTo>
                    <a:pt x="9823" y="405"/>
                  </a:lnTo>
                  <a:lnTo>
                    <a:pt x="7430" y="1750"/>
                  </a:lnTo>
                  <a:lnTo>
                    <a:pt x="5120" y="453"/>
                  </a:lnTo>
                  <a:lnTo>
                    <a:pt x="4358" y="36"/>
                  </a:lnTo>
                  <a:lnTo>
                    <a:pt x="4144" y="857"/>
                  </a:lnTo>
                  <a:lnTo>
                    <a:pt x="3430" y="3441"/>
                  </a:lnTo>
                  <a:lnTo>
                    <a:pt x="858" y="4120"/>
                  </a:lnTo>
                  <a:lnTo>
                    <a:pt x="1" y="4334"/>
                  </a:lnTo>
                  <a:lnTo>
                    <a:pt x="441" y="5072"/>
                  </a:lnTo>
                  <a:lnTo>
                    <a:pt x="1822" y="7394"/>
                  </a:lnTo>
                  <a:lnTo>
                    <a:pt x="477" y="9632"/>
                  </a:lnTo>
                  <a:lnTo>
                    <a:pt x="48" y="10370"/>
                  </a:lnTo>
                  <a:lnTo>
                    <a:pt x="894" y="10597"/>
                  </a:lnTo>
                  <a:lnTo>
                    <a:pt x="3561" y="11287"/>
                  </a:lnTo>
                  <a:lnTo>
                    <a:pt x="4251" y="13788"/>
                  </a:lnTo>
                  <a:lnTo>
                    <a:pt x="4465" y="14609"/>
                  </a:lnTo>
                  <a:lnTo>
                    <a:pt x="5227" y="14192"/>
                  </a:lnTo>
                  <a:lnTo>
                    <a:pt x="7621" y="12859"/>
                  </a:lnTo>
                  <a:lnTo>
                    <a:pt x="9930" y="14145"/>
                  </a:lnTo>
                  <a:lnTo>
                    <a:pt x="10692" y="14561"/>
                  </a:lnTo>
                  <a:lnTo>
                    <a:pt x="10907" y="13752"/>
                  </a:lnTo>
                  <a:lnTo>
                    <a:pt x="11621" y="11156"/>
                  </a:lnTo>
                  <a:lnTo>
                    <a:pt x="14205" y="10489"/>
                  </a:lnTo>
                  <a:lnTo>
                    <a:pt x="15050" y="10263"/>
                  </a:lnTo>
                  <a:lnTo>
                    <a:pt x="14621" y="9537"/>
                  </a:lnTo>
                  <a:lnTo>
                    <a:pt x="13228" y="7215"/>
                  </a:lnTo>
                  <a:lnTo>
                    <a:pt x="14574" y="4965"/>
                  </a:lnTo>
                  <a:lnTo>
                    <a:pt x="15002" y="4239"/>
                  </a:lnTo>
                  <a:lnTo>
                    <a:pt x="14157" y="4012"/>
                  </a:lnTo>
                  <a:lnTo>
                    <a:pt x="11490" y="3310"/>
                  </a:lnTo>
                  <a:lnTo>
                    <a:pt x="10811"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975100" y="2673075"/>
              <a:ext cx="376275" cy="365550"/>
            </a:xfrm>
            <a:custGeom>
              <a:avLst/>
              <a:gdLst/>
              <a:ahLst/>
              <a:cxnLst/>
              <a:rect l="l" t="t" r="r" b="b"/>
              <a:pathLst>
                <a:path w="15051" h="14622" extrusionOk="0">
                  <a:moveTo>
                    <a:pt x="4906" y="1286"/>
                  </a:moveTo>
                  <a:lnTo>
                    <a:pt x="7121" y="2525"/>
                  </a:lnTo>
                  <a:lnTo>
                    <a:pt x="7121" y="6311"/>
                  </a:lnTo>
                  <a:lnTo>
                    <a:pt x="4275" y="3561"/>
                  </a:lnTo>
                  <a:lnTo>
                    <a:pt x="4906" y="1286"/>
                  </a:lnTo>
                  <a:close/>
                  <a:moveTo>
                    <a:pt x="10050" y="1251"/>
                  </a:moveTo>
                  <a:lnTo>
                    <a:pt x="10705" y="3656"/>
                  </a:lnTo>
                  <a:lnTo>
                    <a:pt x="7942" y="6335"/>
                  </a:lnTo>
                  <a:lnTo>
                    <a:pt x="7942" y="2429"/>
                  </a:lnTo>
                  <a:lnTo>
                    <a:pt x="7954" y="2429"/>
                  </a:lnTo>
                  <a:lnTo>
                    <a:pt x="10050" y="1251"/>
                  </a:lnTo>
                  <a:close/>
                  <a:moveTo>
                    <a:pt x="11395" y="4144"/>
                  </a:moveTo>
                  <a:lnTo>
                    <a:pt x="13729" y="4751"/>
                  </a:lnTo>
                  <a:lnTo>
                    <a:pt x="12443" y="6894"/>
                  </a:lnTo>
                  <a:lnTo>
                    <a:pt x="8526" y="6894"/>
                  </a:lnTo>
                  <a:lnTo>
                    <a:pt x="11395" y="4144"/>
                  </a:lnTo>
                  <a:close/>
                  <a:moveTo>
                    <a:pt x="3751" y="4227"/>
                  </a:moveTo>
                  <a:lnTo>
                    <a:pt x="6526" y="6906"/>
                  </a:lnTo>
                  <a:lnTo>
                    <a:pt x="2501" y="6906"/>
                  </a:lnTo>
                  <a:lnTo>
                    <a:pt x="1287" y="4870"/>
                  </a:lnTo>
                  <a:lnTo>
                    <a:pt x="3751" y="4227"/>
                  </a:lnTo>
                  <a:close/>
                  <a:moveTo>
                    <a:pt x="12562" y="7728"/>
                  </a:moveTo>
                  <a:lnTo>
                    <a:pt x="13788" y="9764"/>
                  </a:lnTo>
                  <a:lnTo>
                    <a:pt x="11312" y="10407"/>
                  </a:lnTo>
                  <a:lnTo>
                    <a:pt x="8550" y="7728"/>
                  </a:lnTo>
                  <a:close/>
                  <a:moveTo>
                    <a:pt x="6526" y="7716"/>
                  </a:moveTo>
                  <a:lnTo>
                    <a:pt x="3680" y="10466"/>
                  </a:lnTo>
                  <a:lnTo>
                    <a:pt x="1346" y="9859"/>
                  </a:lnTo>
                  <a:lnTo>
                    <a:pt x="2608" y="7716"/>
                  </a:lnTo>
                  <a:close/>
                  <a:moveTo>
                    <a:pt x="7954" y="8299"/>
                  </a:moveTo>
                  <a:lnTo>
                    <a:pt x="10800" y="11050"/>
                  </a:lnTo>
                  <a:lnTo>
                    <a:pt x="10169" y="13324"/>
                  </a:lnTo>
                  <a:lnTo>
                    <a:pt x="7954" y="12085"/>
                  </a:lnTo>
                  <a:lnTo>
                    <a:pt x="7954" y="8299"/>
                  </a:lnTo>
                  <a:close/>
                  <a:moveTo>
                    <a:pt x="7133" y="8287"/>
                  </a:moveTo>
                  <a:lnTo>
                    <a:pt x="7133" y="12193"/>
                  </a:lnTo>
                  <a:lnTo>
                    <a:pt x="7121" y="12193"/>
                  </a:lnTo>
                  <a:lnTo>
                    <a:pt x="5025" y="13371"/>
                  </a:lnTo>
                  <a:lnTo>
                    <a:pt x="4370" y="10966"/>
                  </a:lnTo>
                  <a:lnTo>
                    <a:pt x="7133" y="8287"/>
                  </a:lnTo>
                  <a:close/>
                  <a:moveTo>
                    <a:pt x="10586" y="1"/>
                  </a:moveTo>
                  <a:lnTo>
                    <a:pt x="9824" y="417"/>
                  </a:lnTo>
                  <a:lnTo>
                    <a:pt x="7430" y="1763"/>
                  </a:lnTo>
                  <a:lnTo>
                    <a:pt x="5121" y="465"/>
                  </a:lnTo>
                  <a:lnTo>
                    <a:pt x="4359" y="48"/>
                  </a:lnTo>
                  <a:lnTo>
                    <a:pt x="4144" y="870"/>
                  </a:lnTo>
                  <a:lnTo>
                    <a:pt x="3430" y="3453"/>
                  </a:lnTo>
                  <a:lnTo>
                    <a:pt x="846" y="4132"/>
                  </a:lnTo>
                  <a:lnTo>
                    <a:pt x="1" y="4346"/>
                  </a:lnTo>
                  <a:lnTo>
                    <a:pt x="430" y="5085"/>
                  </a:lnTo>
                  <a:lnTo>
                    <a:pt x="1823" y="7406"/>
                  </a:lnTo>
                  <a:lnTo>
                    <a:pt x="477" y="9645"/>
                  </a:lnTo>
                  <a:lnTo>
                    <a:pt x="49" y="10383"/>
                  </a:lnTo>
                  <a:lnTo>
                    <a:pt x="894" y="10597"/>
                  </a:lnTo>
                  <a:lnTo>
                    <a:pt x="3561" y="11300"/>
                  </a:lnTo>
                  <a:lnTo>
                    <a:pt x="4251" y="13800"/>
                  </a:lnTo>
                  <a:lnTo>
                    <a:pt x="4466" y="14621"/>
                  </a:lnTo>
                  <a:lnTo>
                    <a:pt x="5228" y="14205"/>
                  </a:lnTo>
                  <a:lnTo>
                    <a:pt x="7621" y="12859"/>
                  </a:lnTo>
                  <a:lnTo>
                    <a:pt x="9931" y="14157"/>
                  </a:lnTo>
                  <a:lnTo>
                    <a:pt x="10693" y="14574"/>
                  </a:lnTo>
                  <a:lnTo>
                    <a:pt x="10907" y="13752"/>
                  </a:lnTo>
                  <a:lnTo>
                    <a:pt x="11633" y="11169"/>
                  </a:lnTo>
                  <a:lnTo>
                    <a:pt x="14205" y="10502"/>
                  </a:lnTo>
                  <a:lnTo>
                    <a:pt x="15050" y="10276"/>
                  </a:lnTo>
                  <a:lnTo>
                    <a:pt x="14622" y="9549"/>
                  </a:lnTo>
                  <a:lnTo>
                    <a:pt x="13241" y="7228"/>
                  </a:lnTo>
                  <a:lnTo>
                    <a:pt x="14574" y="4977"/>
                  </a:lnTo>
                  <a:lnTo>
                    <a:pt x="15003" y="4251"/>
                  </a:lnTo>
                  <a:lnTo>
                    <a:pt x="14157" y="4025"/>
                  </a:lnTo>
                  <a:lnTo>
                    <a:pt x="11490" y="3322"/>
                  </a:lnTo>
                  <a:lnTo>
                    <a:pt x="10812"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975700" y="2307850"/>
              <a:ext cx="375975" cy="365250"/>
            </a:xfrm>
            <a:custGeom>
              <a:avLst/>
              <a:gdLst/>
              <a:ahLst/>
              <a:cxnLst/>
              <a:rect l="l" t="t" r="r" b="b"/>
              <a:pathLst>
                <a:path w="15039" h="14610" extrusionOk="0">
                  <a:moveTo>
                    <a:pt x="4882" y="1298"/>
                  </a:moveTo>
                  <a:lnTo>
                    <a:pt x="7097" y="2525"/>
                  </a:lnTo>
                  <a:lnTo>
                    <a:pt x="7097" y="6323"/>
                  </a:lnTo>
                  <a:lnTo>
                    <a:pt x="4251" y="3573"/>
                  </a:lnTo>
                  <a:lnTo>
                    <a:pt x="4882" y="1298"/>
                  </a:lnTo>
                  <a:close/>
                  <a:moveTo>
                    <a:pt x="10026" y="1251"/>
                  </a:moveTo>
                  <a:lnTo>
                    <a:pt x="10681" y="3644"/>
                  </a:lnTo>
                  <a:lnTo>
                    <a:pt x="7918" y="6323"/>
                  </a:lnTo>
                  <a:lnTo>
                    <a:pt x="7918" y="2430"/>
                  </a:lnTo>
                  <a:lnTo>
                    <a:pt x="7930" y="2430"/>
                  </a:lnTo>
                  <a:lnTo>
                    <a:pt x="10026" y="1251"/>
                  </a:lnTo>
                  <a:close/>
                  <a:moveTo>
                    <a:pt x="11371" y="4132"/>
                  </a:moveTo>
                  <a:lnTo>
                    <a:pt x="13705" y="4751"/>
                  </a:lnTo>
                  <a:lnTo>
                    <a:pt x="12419" y="6894"/>
                  </a:lnTo>
                  <a:lnTo>
                    <a:pt x="8502" y="6894"/>
                  </a:lnTo>
                  <a:lnTo>
                    <a:pt x="11371" y="4132"/>
                  </a:lnTo>
                  <a:close/>
                  <a:moveTo>
                    <a:pt x="3727" y="4227"/>
                  </a:moveTo>
                  <a:lnTo>
                    <a:pt x="6502" y="6906"/>
                  </a:lnTo>
                  <a:lnTo>
                    <a:pt x="2477" y="6906"/>
                  </a:lnTo>
                  <a:lnTo>
                    <a:pt x="1263" y="4870"/>
                  </a:lnTo>
                  <a:lnTo>
                    <a:pt x="3727" y="4227"/>
                  </a:lnTo>
                  <a:close/>
                  <a:moveTo>
                    <a:pt x="12538" y="7728"/>
                  </a:moveTo>
                  <a:lnTo>
                    <a:pt x="13752" y="9764"/>
                  </a:lnTo>
                  <a:lnTo>
                    <a:pt x="11288" y="10407"/>
                  </a:lnTo>
                  <a:lnTo>
                    <a:pt x="8526" y="7728"/>
                  </a:lnTo>
                  <a:close/>
                  <a:moveTo>
                    <a:pt x="6502" y="7728"/>
                  </a:moveTo>
                  <a:lnTo>
                    <a:pt x="3656" y="10478"/>
                  </a:lnTo>
                  <a:lnTo>
                    <a:pt x="1310" y="9871"/>
                  </a:lnTo>
                  <a:lnTo>
                    <a:pt x="2584" y="7728"/>
                  </a:lnTo>
                  <a:close/>
                  <a:moveTo>
                    <a:pt x="7930" y="8299"/>
                  </a:moveTo>
                  <a:lnTo>
                    <a:pt x="10764" y="11062"/>
                  </a:lnTo>
                  <a:lnTo>
                    <a:pt x="10145" y="13336"/>
                  </a:lnTo>
                  <a:lnTo>
                    <a:pt x="7930" y="12097"/>
                  </a:lnTo>
                  <a:lnTo>
                    <a:pt x="7930" y="8299"/>
                  </a:lnTo>
                  <a:close/>
                  <a:moveTo>
                    <a:pt x="7109" y="8299"/>
                  </a:moveTo>
                  <a:lnTo>
                    <a:pt x="7109" y="12205"/>
                  </a:lnTo>
                  <a:lnTo>
                    <a:pt x="7097" y="12205"/>
                  </a:lnTo>
                  <a:lnTo>
                    <a:pt x="5001" y="13383"/>
                  </a:lnTo>
                  <a:lnTo>
                    <a:pt x="4346" y="10978"/>
                  </a:lnTo>
                  <a:lnTo>
                    <a:pt x="7109" y="8299"/>
                  </a:lnTo>
                  <a:close/>
                  <a:moveTo>
                    <a:pt x="10573" y="1"/>
                  </a:moveTo>
                  <a:lnTo>
                    <a:pt x="9823" y="417"/>
                  </a:lnTo>
                  <a:lnTo>
                    <a:pt x="7418" y="1751"/>
                  </a:lnTo>
                  <a:lnTo>
                    <a:pt x="5120" y="465"/>
                  </a:lnTo>
                  <a:lnTo>
                    <a:pt x="4358" y="48"/>
                  </a:lnTo>
                  <a:lnTo>
                    <a:pt x="4132" y="858"/>
                  </a:lnTo>
                  <a:lnTo>
                    <a:pt x="3418" y="3453"/>
                  </a:lnTo>
                  <a:lnTo>
                    <a:pt x="846" y="4120"/>
                  </a:lnTo>
                  <a:lnTo>
                    <a:pt x="1" y="4346"/>
                  </a:lnTo>
                  <a:lnTo>
                    <a:pt x="429" y="5073"/>
                  </a:lnTo>
                  <a:lnTo>
                    <a:pt x="1810" y="7394"/>
                  </a:lnTo>
                  <a:lnTo>
                    <a:pt x="477" y="9645"/>
                  </a:lnTo>
                  <a:lnTo>
                    <a:pt x="36" y="10371"/>
                  </a:lnTo>
                  <a:lnTo>
                    <a:pt x="894" y="10597"/>
                  </a:lnTo>
                  <a:lnTo>
                    <a:pt x="3549" y="11300"/>
                  </a:lnTo>
                  <a:lnTo>
                    <a:pt x="4239" y="13800"/>
                  </a:lnTo>
                  <a:lnTo>
                    <a:pt x="4466" y="14610"/>
                  </a:lnTo>
                  <a:lnTo>
                    <a:pt x="5216" y="14193"/>
                  </a:lnTo>
                  <a:lnTo>
                    <a:pt x="7609" y="12859"/>
                  </a:lnTo>
                  <a:lnTo>
                    <a:pt x="9919" y="14145"/>
                  </a:lnTo>
                  <a:lnTo>
                    <a:pt x="10681" y="14574"/>
                  </a:lnTo>
                  <a:lnTo>
                    <a:pt x="10907" y="13752"/>
                  </a:lnTo>
                  <a:lnTo>
                    <a:pt x="11621" y="11157"/>
                  </a:lnTo>
                  <a:lnTo>
                    <a:pt x="14193" y="10490"/>
                  </a:lnTo>
                  <a:lnTo>
                    <a:pt x="15038" y="10264"/>
                  </a:lnTo>
                  <a:lnTo>
                    <a:pt x="14610" y="9538"/>
                  </a:lnTo>
                  <a:lnTo>
                    <a:pt x="13229" y="7216"/>
                  </a:lnTo>
                  <a:lnTo>
                    <a:pt x="14562" y="4966"/>
                  </a:lnTo>
                  <a:lnTo>
                    <a:pt x="15003" y="4239"/>
                  </a:lnTo>
                  <a:lnTo>
                    <a:pt x="14145" y="4013"/>
                  </a:lnTo>
                  <a:lnTo>
                    <a:pt x="11490" y="3322"/>
                  </a:lnTo>
                  <a:lnTo>
                    <a:pt x="10800"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975100" y="1942325"/>
              <a:ext cx="376275" cy="365550"/>
            </a:xfrm>
            <a:custGeom>
              <a:avLst/>
              <a:gdLst/>
              <a:ahLst/>
              <a:cxnLst/>
              <a:rect l="l" t="t" r="r" b="b"/>
              <a:pathLst>
                <a:path w="15051" h="14622" extrusionOk="0">
                  <a:moveTo>
                    <a:pt x="4906" y="1299"/>
                  </a:moveTo>
                  <a:lnTo>
                    <a:pt x="7121" y="2537"/>
                  </a:lnTo>
                  <a:lnTo>
                    <a:pt x="7121" y="6335"/>
                  </a:lnTo>
                  <a:lnTo>
                    <a:pt x="4275" y="3573"/>
                  </a:lnTo>
                  <a:lnTo>
                    <a:pt x="4906" y="1299"/>
                  </a:lnTo>
                  <a:close/>
                  <a:moveTo>
                    <a:pt x="10050" y="1251"/>
                  </a:moveTo>
                  <a:lnTo>
                    <a:pt x="10705" y="3656"/>
                  </a:lnTo>
                  <a:lnTo>
                    <a:pt x="7942" y="6335"/>
                  </a:lnTo>
                  <a:lnTo>
                    <a:pt x="7942" y="2430"/>
                  </a:lnTo>
                  <a:lnTo>
                    <a:pt x="7954" y="2430"/>
                  </a:lnTo>
                  <a:lnTo>
                    <a:pt x="10050" y="1251"/>
                  </a:lnTo>
                  <a:close/>
                  <a:moveTo>
                    <a:pt x="11395" y="4144"/>
                  </a:moveTo>
                  <a:lnTo>
                    <a:pt x="13729" y="4751"/>
                  </a:lnTo>
                  <a:lnTo>
                    <a:pt x="12443" y="6895"/>
                  </a:lnTo>
                  <a:lnTo>
                    <a:pt x="8526" y="6895"/>
                  </a:lnTo>
                  <a:lnTo>
                    <a:pt x="11395" y="4144"/>
                  </a:lnTo>
                  <a:close/>
                  <a:moveTo>
                    <a:pt x="3751" y="4228"/>
                  </a:moveTo>
                  <a:lnTo>
                    <a:pt x="6526" y="6906"/>
                  </a:lnTo>
                  <a:lnTo>
                    <a:pt x="2501" y="6906"/>
                  </a:lnTo>
                  <a:lnTo>
                    <a:pt x="1287" y="4870"/>
                  </a:lnTo>
                  <a:lnTo>
                    <a:pt x="3751" y="4228"/>
                  </a:lnTo>
                  <a:close/>
                  <a:moveTo>
                    <a:pt x="12562" y="7728"/>
                  </a:moveTo>
                  <a:lnTo>
                    <a:pt x="13788" y="9764"/>
                  </a:lnTo>
                  <a:lnTo>
                    <a:pt x="11312" y="10407"/>
                  </a:lnTo>
                  <a:lnTo>
                    <a:pt x="8550" y="7728"/>
                  </a:lnTo>
                  <a:close/>
                  <a:moveTo>
                    <a:pt x="6537" y="7728"/>
                  </a:moveTo>
                  <a:lnTo>
                    <a:pt x="3680" y="10478"/>
                  </a:lnTo>
                  <a:lnTo>
                    <a:pt x="1346" y="9871"/>
                  </a:lnTo>
                  <a:lnTo>
                    <a:pt x="2620" y="7728"/>
                  </a:lnTo>
                  <a:close/>
                  <a:moveTo>
                    <a:pt x="7954" y="8311"/>
                  </a:moveTo>
                  <a:lnTo>
                    <a:pt x="10788" y="11062"/>
                  </a:lnTo>
                  <a:lnTo>
                    <a:pt x="10169" y="13336"/>
                  </a:lnTo>
                  <a:lnTo>
                    <a:pt x="7954" y="12109"/>
                  </a:lnTo>
                  <a:lnTo>
                    <a:pt x="7954" y="8311"/>
                  </a:lnTo>
                  <a:close/>
                  <a:moveTo>
                    <a:pt x="7133" y="8311"/>
                  </a:moveTo>
                  <a:lnTo>
                    <a:pt x="7133" y="12205"/>
                  </a:lnTo>
                  <a:lnTo>
                    <a:pt x="7121" y="12205"/>
                  </a:lnTo>
                  <a:lnTo>
                    <a:pt x="5025" y="13383"/>
                  </a:lnTo>
                  <a:lnTo>
                    <a:pt x="4370" y="10990"/>
                  </a:lnTo>
                  <a:lnTo>
                    <a:pt x="7133" y="8311"/>
                  </a:lnTo>
                  <a:close/>
                  <a:moveTo>
                    <a:pt x="10586" y="1"/>
                  </a:moveTo>
                  <a:lnTo>
                    <a:pt x="9824" y="418"/>
                  </a:lnTo>
                  <a:lnTo>
                    <a:pt x="7430" y="1763"/>
                  </a:lnTo>
                  <a:lnTo>
                    <a:pt x="5121" y="465"/>
                  </a:lnTo>
                  <a:lnTo>
                    <a:pt x="4359" y="48"/>
                  </a:lnTo>
                  <a:lnTo>
                    <a:pt x="4144" y="870"/>
                  </a:lnTo>
                  <a:lnTo>
                    <a:pt x="3430" y="3454"/>
                  </a:lnTo>
                  <a:lnTo>
                    <a:pt x="846" y="4132"/>
                  </a:lnTo>
                  <a:lnTo>
                    <a:pt x="1" y="4347"/>
                  </a:lnTo>
                  <a:lnTo>
                    <a:pt x="430" y="5085"/>
                  </a:lnTo>
                  <a:lnTo>
                    <a:pt x="1823" y="7406"/>
                  </a:lnTo>
                  <a:lnTo>
                    <a:pt x="477" y="9645"/>
                  </a:lnTo>
                  <a:lnTo>
                    <a:pt x="49" y="10383"/>
                  </a:lnTo>
                  <a:lnTo>
                    <a:pt x="894" y="10597"/>
                  </a:lnTo>
                  <a:lnTo>
                    <a:pt x="3561" y="11300"/>
                  </a:lnTo>
                  <a:lnTo>
                    <a:pt x="4240" y="13800"/>
                  </a:lnTo>
                  <a:lnTo>
                    <a:pt x="4466" y="14622"/>
                  </a:lnTo>
                  <a:lnTo>
                    <a:pt x="5228" y="14205"/>
                  </a:lnTo>
                  <a:lnTo>
                    <a:pt x="7621" y="12860"/>
                  </a:lnTo>
                  <a:lnTo>
                    <a:pt x="9931" y="14157"/>
                  </a:lnTo>
                  <a:lnTo>
                    <a:pt x="10693" y="14574"/>
                  </a:lnTo>
                  <a:lnTo>
                    <a:pt x="10907" y="13753"/>
                  </a:lnTo>
                  <a:lnTo>
                    <a:pt x="11633" y="11169"/>
                  </a:lnTo>
                  <a:lnTo>
                    <a:pt x="14205" y="10502"/>
                  </a:lnTo>
                  <a:lnTo>
                    <a:pt x="15050" y="10276"/>
                  </a:lnTo>
                  <a:lnTo>
                    <a:pt x="14622" y="9550"/>
                  </a:lnTo>
                  <a:lnTo>
                    <a:pt x="13241" y="7228"/>
                  </a:lnTo>
                  <a:lnTo>
                    <a:pt x="14574" y="4978"/>
                  </a:lnTo>
                  <a:lnTo>
                    <a:pt x="15003" y="4251"/>
                  </a:lnTo>
                  <a:lnTo>
                    <a:pt x="14157" y="4025"/>
                  </a:lnTo>
                  <a:lnTo>
                    <a:pt x="11490" y="3323"/>
                  </a:lnTo>
                  <a:lnTo>
                    <a:pt x="10812"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a:off x="975100" y="846675"/>
              <a:ext cx="376275" cy="365525"/>
            </a:xfrm>
            <a:custGeom>
              <a:avLst/>
              <a:gdLst/>
              <a:ahLst/>
              <a:cxnLst/>
              <a:rect l="l" t="t" r="r" b="b"/>
              <a:pathLst>
                <a:path w="15051" h="14621" extrusionOk="0">
                  <a:moveTo>
                    <a:pt x="10050" y="1238"/>
                  </a:moveTo>
                  <a:lnTo>
                    <a:pt x="10705" y="3631"/>
                  </a:lnTo>
                  <a:lnTo>
                    <a:pt x="7942" y="6310"/>
                  </a:lnTo>
                  <a:lnTo>
                    <a:pt x="7942" y="2417"/>
                  </a:lnTo>
                  <a:lnTo>
                    <a:pt x="7954" y="2417"/>
                  </a:lnTo>
                  <a:lnTo>
                    <a:pt x="10050" y="1238"/>
                  </a:lnTo>
                  <a:close/>
                  <a:moveTo>
                    <a:pt x="4906" y="1286"/>
                  </a:moveTo>
                  <a:lnTo>
                    <a:pt x="7121" y="2512"/>
                  </a:lnTo>
                  <a:lnTo>
                    <a:pt x="7121" y="6322"/>
                  </a:lnTo>
                  <a:lnTo>
                    <a:pt x="4275" y="3572"/>
                  </a:lnTo>
                  <a:lnTo>
                    <a:pt x="4906" y="1286"/>
                  </a:lnTo>
                  <a:close/>
                  <a:moveTo>
                    <a:pt x="3751" y="4215"/>
                  </a:moveTo>
                  <a:lnTo>
                    <a:pt x="6526" y="6894"/>
                  </a:lnTo>
                  <a:lnTo>
                    <a:pt x="2501" y="6894"/>
                  </a:lnTo>
                  <a:lnTo>
                    <a:pt x="1287" y="4858"/>
                  </a:lnTo>
                  <a:lnTo>
                    <a:pt x="3751" y="4215"/>
                  </a:lnTo>
                  <a:close/>
                  <a:moveTo>
                    <a:pt x="11395" y="4131"/>
                  </a:moveTo>
                  <a:lnTo>
                    <a:pt x="13729" y="4751"/>
                  </a:lnTo>
                  <a:lnTo>
                    <a:pt x="12467" y="6894"/>
                  </a:lnTo>
                  <a:lnTo>
                    <a:pt x="8550" y="6894"/>
                  </a:lnTo>
                  <a:lnTo>
                    <a:pt x="11395" y="4131"/>
                  </a:lnTo>
                  <a:close/>
                  <a:moveTo>
                    <a:pt x="12562" y="7715"/>
                  </a:moveTo>
                  <a:lnTo>
                    <a:pt x="13788" y="9751"/>
                  </a:lnTo>
                  <a:lnTo>
                    <a:pt x="11312" y="10394"/>
                  </a:lnTo>
                  <a:lnTo>
                    <a:pt x="8550" y="7715"/>
                  </a:lnTo>
                  <a:close/>
                  <a:moveTo>
                    <a:pt x="6526" y="7727"/>
                  </a:moveTo>
                  <a:lnTo>
                    <a:pt x="3680" y="10477"/>
                  </a:lnTo>
                  <a:lnTo>
                    <a:pt x="1334" y="9870"/>
                  </a:lnTo>
                  <a:lnTo>
                    <a:pt x="2608" y="7727"/>
                  </a:lnTo>
                  <a:close/>
                  <a:moveTo>
                    <a:pt x="7954" y="8287"/>
                  </a:moveTo>
                  <a:lnTo>
                    <a:pt x="10788" y="11049"/>
                  </a:lnTo>
                  <a:lnTo>
                    <a:pt x="10169" y="13323"/>
                  </a:lnTo>
                  <a:lnTo>
                    <a:pt x="7954" y="12085"/>
                  </a:lnTo>
                  <a:lnTo>
                    <a:pt x="7954" y="8287"/>
                  </a:lnTo>
                  <a:close/>
                  <a:moveTo>
                    <a:pt x="7133" y="8287"/>
                  </a:moveTo>
                  <a:lnTo>
                    <a:pt x="7133" y="12192"/>
                  </a:lnTo>
                  <a:lnTo>
                    <a:pt x="7121" y="12192"/>
                  </a:lnTo>
                  <a:lnTo>
                    <a:pt x="5025" y="13371"/>
                  </a:lnTo>
                  <a:lnTo>
                    <a:pt x="4370" y="10966"/>
                  </a:lnTo>
                  <a:lnTo>
                    <a:pt x="7133" y="8287"/>
                  </a:lnTo>
                  <a:close/>
                  <a:moveTo>
                    <a:pt x="10586" y="0"/>
                  </a:moveTo>
                  <a:lnTo>
                    <a:pt x="9824" y="417"/>
                  </a:lnTo>
                  <a:lnTo>
                    <a:pt x="7430" y="1762"/>
                  </a:lnTo>
                  <a:lnTo>
                    <a:pt x="5121" y="464"/>
                  </a:lnTo>
                  <a:lnTo>
                    <a:pt x="4359" y="48"/>
                  </a:lnTo>
                  <a:lnTo>
                    <a:pt x="4144" y="869"/>
                  </a:lnTo>
                  <a:lnTo>
                    <a:pt x="3430" y="3453"/>
                  </a:lnTo>
                  <a:lnTo>
                    <a:pt x="846" y="4120"/>
                  </a:lnTo>
                  <a:lnTo>
                    <a:pt x="1" y="4346"/>
                  </a:lnTo>
                  <a:lnTo>
                    <a:pt x="430" y="5072"/>
                  </a:lnTo>
                  <a:lnTo>
                    <a:pt x="1823" y="7394"/>
                  </a:lnTo>
                  <a:lnTo>
                    <a:pt x="477" y="9644"/>
                  </a:lnTo>
                  <a:lnTo>
                    <a:pt x="49" y="10370"/>
                  </a:lnTo>
                  <a:lnTo>
                    <a:pt x="894" y="10597"/>
                  </a:lnTo>
                  <a:lnTo>
                    <a:pt x="3561" y="11299"/>
                  </a:lnTo>
                  <a:lnTo>
                    <a:pt x="4240" y="13799"/>
                  </a:lnTo>
                  <a:lnTo>
                    <a:pt x="4466" y="14621"/>
                  </a:lnTo>
                  <a:lnTo>
                    <a:pt x="5228" y="14204"/>
                  </a:lnTo>
                  <a:lnTo>
                    <a:pt x="7621" y="12859"/>
                  </a:lnTo>
                  <a:lnTo>
                    <a:pt x="9931" y="14157"/>
                  </a:lnTo>
                  <a:lnTo>
                    <a:pt x="10693" y="14573"/>
                  </a:lnTo>
                  <a:lnTo>
                    <a:pt x="10907" y="13752"/>
                  </a:lnTo>
                  <a:lnTo>
                    <a:pt x="11633" y="11168"/>
                  </a:lnTo>
                  <a:lnTo>
                    <a:pt x="14205" y="10489"/>
                  </a:lnTo>
                  <a:lnTo>
                    <a:pt x="15050" y="10275"/>
                  </a:lnTo>
                  <a:lnTo>
                    <a:pt x="14622" y="9537"/>
                  </a:lnTo>
                  <a:lnTo>
                    <a:pt x="13241" y="7215"/>
                  </a:lnTo>
                  <a:lnTo>
                    <a:pt x="14574" y="4977"/>
                  </a:lnTo>
                  <a:lnTo>
                    <a:pt x="15003" y="4227"/>
                  </a:lnTo>
                  <a:lnTo>
                    <a:pt x="14157" y="4000"/>
                  </a:lnTo>
                  <a:lnTo>
                    <a:pt x="11490" y="3310"/>
                  </a:lnTo>
                  <a:lnTo>
                    <a:pt x="10812" y="798"/>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975100" y="1211600"/>
              <a:ext cx="376275" cy="365525"/>
            </a:xfrm>
            <a:custGeom>
              <a:avLst/>
              <a:gdLst/>
              <a:ahLst/>
              <a:cxnLst/>
              <a:rect l="l" t="t" r="r" b="b"/>
              <a:pathLst>
                <a:path w="15051" h="14621" extrusionOk="0">
                  <a:moveTo>
                    <a:pt x="4906" y="1298"/>
                  </a:moveTo>
                  <a:lnTo>
                    <a:pt x="7121" y="2536"/>
                  </a:lnTo>
                  <a:lnTo>
                    <a:pt x="7121" y="6334"/>
                  </a:lnTo>
                  <a:lnTo>
                    <a:pt x="4275" y="3572"/>
                  </a:lnTo>
                  <a:lnTo>
                    <a:pt x="4906" y="1298"/>
                  </a:lnTo>
                  <a:close/>
                  <a:moveTo>
                    <a:pt x="10050" y="1250"/>
                  </a:moveTo>
                  <a:lnTo>
                    <a:pt x="10705" y="3655"/>
                  </a:lnTo>
                  <a:lnTo>
                    <a:pt x="7942" y="6334"/>
                  </a:lnTo>
                  <a:lnTo>
                    <a:pt x="7942" y="2429"/>
                  </a:lnTo>
                  <a:lnTo>
                    <a:pt x="7954" y="2429"/>
                  </a:lnTo>
                  <a:lnTo>
                    <a:pt x="10050" y="1250"/>
                  </a:lnTo>
                  <a:close/>
                  <a:moveTo>
                    <a:pt x="3751" y="4227"/>
                  </a:moveTo>
                  <a:lnTo>
                    <a:pt x="6526" y="6906"/>
                  </a:lnTo>
                  <a:lnTo>
                    <a:pt x="2501" y="6906"/>
                  </a:lnTo>
                  <a:lnTo>
                    <a:pt x="1287" y="4870"/>
                  </a:lnTo>
                  <a:lnTo>
                    <a:pt x="3751" y="4227"/>
                  </a:lnTo>
                  <a:close/>
                  <a:moveTo>
                    <a:pt x="11395" y="4155"/>
                  </a:moveTo>
                  <a:lnTo>
                    <a:pt x="13729" y="4763"/>
                  </a:lnTo>
                  <a:lnTo>
                    <a:pt x="12443" y="6906"/>
                  </a:lnTo>
                  <a:lnTo>
                    <a:pt x="8526" y="6906"/>
                  </a:lnTo>
                  <a:lnTo>
                    <a:pt x="11395" y="4155"/>
                  </a:lnTo>
                  <a:close/>
                  <a:moveTo>
                    <a:pt x="12562" y="7727"/>
                  </a:moveTo>
                  <a:lnTo>
                    <a:pt x="13788" y="9763"/>
                  </a:lnTo>
                  <a:lnTo>
                    <a:pt x="11312" y="10406"/>
                  </a:lnTo>
                  <a:lnTo>
                    <a:pt x="8550" y="7727"/>
                  </a:lnTo>
                  <a:close/>
                  <a:moveTo>
                    <a:pt x="6537" y="7739"/>
                  </a:moveTo>
                  <a:lnTo>
                    <a:pt x="3680" y="10501"/>
                  </a:lnTo>
                  <a:lnTo>
                    <a:pt x="1346" y="9882"/>
                  </a:lnTo>
                  <a:lnTo>
                    <a:pt x="2620" y="7739"/>
                  </a:lnTo>
                  <a:close/>
                  <a:moveTo>
                    <a:pt x="7954" y="8311"/>
                  </a:moveTo>
                  <a:lnTo>
                    <a:pt x="10788" y="11061"/>
                  </a:lnTo>
                  <a:lnTo>
                    <a:pt x="10169" y="13335"/>
                  </a:lnTo>
                  <a:lnTo>
                    <a:pt x="7954" y="12097"/>
                  </a:lnTo>
                  <a:lnTo>
                    <a:pt x="7954" y="8311"/>
                  </a:lnTo>
                  <a:close/>
                  <a:moveTo>
                    <a:pt x="7133" y="8311"/>
                  </a:moveTo>
                  <a:lnTo>
                    <a:pt x="7133" y="12204"/>
                  </a:lnTo>
                  <a:lnTo>
                    <a:pt x="7121" y="12204"/>
                  </a:lnTo>
                  <a:lnTo>
                    <a:pt x="5025" y="13383"/>
                  </a:lnTo>
                  <a:lnTo>
                    <a:pt x="4370" y="10989"/>
                  </a:lnTo>
                  <a:lnTo>
                    <a:pt x="7133" y="8311"/>
                  </a:lnTo>
                  <a:close/>
                  <a:moveTo>
                    <a:pt x="10586" y="0"/>
                  </a:moveTo>
                  <a:lnTo>
                    <a:pt x="9824" y="417"/>
                  </a:lnTo>
                  <a:lnTo>
                    <a:pt x="7430" y="1762"/>
                  </a:lnTo>
                  <a:lnTo>
                    <a:pt x="5121" y="464"/>
                  </a:lnTo>
                  <a:lnTo>
                    <a:pt x="4359" y="48"/>
                  </a:lnTo>
                  <a:lnTo>
                    <a:pt x="4144" y="869"/>
                  </a:lnTo>
                  <a:lnTo>
                    <a:pt x="3430" y="3453"/>
                  </a:lnTo>
                  <a:lnTo>
                    <a:pt x="846" y="4120"/>
                  </a:lnTo>
                  <a:lnTo>
                    <a:pt x="1" y="4346"/>
                  </a:lnTo>
                  <a:lnTo>
                    <a:pt x="430" y="5072"/>
                  </a:lnTo>
                  <a:lnTo>
                    <a:pt x="1823" y="7394"/>
                  </a:lnTo>
                  <a:lnTo>
                    <a:pt x="477" y="9644"/>
                  </a:lnTo>
                  <a:lnTo>
                    <a:pt x="49" y="10382"/>
                  </a:lnTo>
                  <a:lnTo>
                    <a:pt x="894" y="10597"/>
                  </a:lnTo>
                  <a:lnTo>
                    <a:pt x="3561" y="11299"/>
                  </a:lnTo>
                  <a:lnTo>
                    <a:pt x="4240" y="13799"/>
                  </a:lnTo>
                  <a:lnTo>
                    <a:pt x="4466" y="14621"/>
                  </a:lnTo>
                  <a:lnTo>
                    <a:pt x="5228" y="14204"/>
                  </a:lnTo>
                  <a:lnTo>
                    <a:pt x="7621" y="12859"/>
                  </a:lnTo>
                  <a:lnTo>
                    <a:pt x="9931" y="14157"/>
                  </a:lnTo>
                  <a:lnTo>
                    <a:pt x="10693" y="14573"/>
                  </a:lnTo>
                  <a:lnTo>
                    <a:pt x="10907" y="13752"/>
                  </a:lnTo>
                  <a:lnTo>
                    <a:pt x="11633" y="11168"/>
                  </a:lnTo>
                  <a:lnTo>
                    <a:pt x="14205" y="10489"/>
                  </a:lnTo>
                  <a:lnTo>
                    <a:pt x="15050" y="10275"/>
                  </a:lnTo>
                  <a:lnTo>
                    <a:pt x="14622" y="9537"/>
                  </a:lnTo>
                  <a:lnTo>
                    <a:pt x="13241" y="7227"/>
                  </a:lnTo>
                  <a:lnTo>
                    <a:pt x="14574" y="4977"/>
                  </a:lnTo>
                  <a:lnTo>
                    <a:pt x="15003" y="4251"/>
                  </a:lnTo>
                  <a:lnTo>
                    <a:pt x="14157" y="4024"/>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975100" y="1577100"/>
              <a:ext cx="376275" cy="365250"/>
            </a:xfrm>
            <a:custGeom>
              <a:avLst/>
              <a:gdLst/>
              <a:ahLst/>
              <a:cxnLst/>
              <a:rect l="l" t="t" r="r" b="b"/>
              <a:pathLst>
                <a:path w="15051" h="14610" extrusionOk="0">
                  <a:moveTo>
                    <a:pt x="4906" y="1299"/>
                  </a:moveTo>
                  <a:lnTo>
                    <a:pt x="7121" y="2525"/>
                  </a:lnTo>
                  <a:lnTo>
                    <a:pt x="7121" y="6323"/>
                  </a:lnTo>
                  <a:lnTo>
                    <a:pt x="4275" y="3573"/>
                  </a:lnTo>
                  <a:lnTo>
                    <a:pt x="4906" y="1299"/>
                  </a:lnTo>
                  <a:close/>
                  <a:moveTo>
                    <a:pt x="10050" y="1251"/>
                  </a:moveTo>
                  <a:lnTo>
                    <a:pt x="10705" y="3644"/>
                  </a:lnTo>
                  <a:lnTo>
                    <a:pt x="7942" y="6323"/>
                  </a:lnTo>
                  <a:lnTo>
                    <a:pt x="7942" y="2430"/>
                  </a:lnTo>
                  <a:lnTo>
                    <a:pt x="7954" y="2430"/>
                  </a:lnTo>
                  <a:lnTo>
                    <a:pt x="10050" y="1251"/>
                  </a:lnTo>
                  <a:close/>
                  <a:moveTo>
                    <a:pt x="3751" y="4228"/>
                  </a:moveTo>
                  <a:lnTo>
                    <a:pt x="6526" y="6906"/>
                  </a:lnTo>
                  <a:lnTo>
                    <a:pt x="2501" y="6906"/>
                  </a:lnTo>
                  <a:lnTo>
                    <a:pt x="1287" y="4871"/>
                  </a:lnTo>
                  <a:lnTo>
                    <a:pt x="3751" y="4228"/>
                  </a:lnTo>
                  <a:close/>
                  <a:moveTo>
                    <a:pt x="11395" y="4156"/>
                  </a:moveTo>
                  <a:lnTo>
                    <a:pt x="13729" y="4763"/>
                  </a:lnTo>
                  <a:lnTo>
                    <a:pt x="12443" y="6906"/>
                  </a:lnTo>
                  <a:lnTo>
                    <a:pt x="8526" y="6906"/>
                  </a:lnTo>
                  <a:lnTo>
                    <a:pt x="11395" y="4156"/>
                  </a:lnTo>
                  <a:close/>
                  <a:moveTo>
                    <a:pt x="12562" y="7728"/>
                  </a:moveTo>
                  <a:lnTo>
                    <a:pt x="13776" y="9764"/>
                  </a:lnTo>
                  <a:lnTo>
                    <a:pt x="11312" y="10407"/>
                  </a:lnTo>
                  <a:lnTo>
                    <a:pt x="8550" y="7728"/>
                  </a:lnTo>
                  <a:close/>
                  <a:moveTo>
                    <a:pt x="6537" y="7704"/>
                  </a:moveTo>
                  <a:lnTo>
                    <a:pt x="3680" y="10478"/>
                  </a:lnTo>
                  <a:lnTo>
                    <a:pt x="1346" y="9859"/>
                  </a:lnTo>
                  <a:lnTo>
                    <a:pt x="2620" y="7704"/>
                  </a:lnTo>
                  <a:close/>
                  <a:moveTo>
                    <a:pt x="7954" y="8300"/>
                  </a:moveTo>
                  <a:lnTo>
                    <a:pt x="10788" y="11050"/>
                  </a:lnTo>
                  <a:lnTo>
                    <a:pt x="10169" y="13336"/>
                  </a:lnTo>
                  <a:lnTo>
                    <a:pt x="7954" y="12098"/>
                  </a:lnTo>
                  <a:lnTo>
                    <a:pt x="7954" y="8300"/>
                  </a:lnTo>
                  <a:close/>
                  <a:moveTo>
                    <a:pt x="7133" y="8300"/>
                  </a:moveTo>
                  <a:lnTo>
                    <a:pt x="7133" y="12205"/>
                  </a:lnTo>
                  <a:lnTo>
                    <a:pt x="7121" y="12205"/>
                  </a:lnTo>
                  <a:lnTo>
                    <a:pt x="5025" y="13383"/>
                  </a:lnTo>
                  <a:lnTo>
                    <a:pt x="4370" y="10978"/>
                  </a:lnTo>
                  <a:lnTo>
                    <a:pt x="7133" y="8300"/>
                  </a:lnTo>
                  <a:close/>
                  <a:moveTo>
                    <a:pt x="10586" y="1"/>
                  </a:moveTo>
                  <a:lnTo>
                    <a:pt x="9824" y="418"/>
                  </a:lnTo>
                  <a:lnTo>
                    <a:pt x="7430" y="1751"/>
                  </a:lnTo>
                  <a:lnTo>
                    <a:pt x="5121" y="465"/>
                  </a:lnTo>
                  <a:lnTo>
                    <a:pt x="4359" y="49"/>
                  </a:lnTo>
                  <a:lnTo>
                    <a:pt x="4144" y="858"/>
                  </a:lnTo>
                  <a:lnTo>
                    <a:pt x="3430" y="3454"/>
                  </a:lnTo>
                  <a:lnTo>
                    <a:pt x="846" y="4120"/>
                  </a:lnTo>
                  <a:lnTo>
                    <a:pt x="1" y="4347"/>
                  </a:lnTo>
                  <a:lnTo>
                    <a:pt x="430" y="5073"/>
                  </a:lnTo>
                  <a:lnTo>
                    <a:pt x="1823" y="7395"/>
                  </a:lnTo>
                  <a:lnTo>
                    <a:pt x="477" y="9645"/>
                  </a:lnTo>
                  <a:lnTo>
                    <a:pt x="49" y="10371"/>
                  </a:lnTo>
                  <a:lnTo>
                    <a:pt x="894" y="10597"/>
                  </a:lnTo>
                  <a:lnTo>
                    <a:pt x="3561" y="11300"/>
                  </a:lnTo>
                  <a:lnTo>
                    <a:pt x="4240" y="13800"/>
                  </a:lnTo>
                  <a:lnTo>
                    <a:pt x="4466" y="14610"/>
                  </a:lnTo>
                  <a:lnTo>
                    <a:pt x="5228" y="14193"/>
                  </a:lnTo>
                  <a:lnTo>
                    <a:pt x="7621" y="12860"/>
                  </a:lnTo>
                  <a:lnTo>
                    <a:pt x="9931" y="14145"/>
                  </a:lnTo>
                  <a:lnTo>
                    <a:pt x="10693" y="14574"/>
                  </a:lnTo>
                  <a:lnTo>
                    <a:pt x="10907" y="13753"/>
                  </a:lnTo>
                  <a:lnTo>
                    <a:pt x="11633" y="11157"/>
                  </a:lnTo>
                  <a:lnTo>
                    <a:pt x="14205" y="10490"/>
                  </a:lnTo>
                  <a:lnTo>
                    <a:pt x="15050" y="10264"/>
                  </a:lnTo>
                  <a:lnTo>
                    <a:pt x="14622" y="9538"/>
                  </a:lnTo>
                  <a:lnTo>
                    <a:pt x="13241" y="7216"/>
                  </a:lnTo>
                  <a:lnTo>
                    <a:pt x="14574" y="4966"/>
                  </a:lnTo>
                  <a:lnTo>
                    <a:pt x="15003" y="4239"/>
                  </a:lnTo>
                  <a:lnTo>
                    <a:pt x="14157" y="4013"/>
                  </a:lnTo>
                  <a:lnTo>
                    <a:pt x="11490" y="3323"/>
                  </a:lnTo>
                  <a:lnTo>
                    <a:pt x="10812" y="822"/>
                  </a:lnTo>
                  <a:lnTo>
                    <a:pt x="10586"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975100" y="3403825"/>
              <a:ext cx="376275" cy="365550"/>
            </a:xfrm>
            <a:custGeom>
              <a:avLst/>
              <a:gdLst/>
              <a:ahLst/>
              <a:cxnLst/>
              <a:rect l="l" t="t" r="r" b="b"/>
              <a:pathLst>
                <a:path w="15051" h="14622" extrusionOk="0">
                  <a:moveTo>
                    <a:pt x="4906" y="1286"/>
                  </a:moveTo>
                  <a:lnTo>
                    <a:pt x="7121" y="2525"/>
                  </a:lnTo>
                  <a:lnTo>
                    <a:pt x="7121" y="6311"/>
                  </a:lnTo>
                  <a:lnTo>
                    <a:pt x="4275" y="3560"/>
                  </a:lnTo>
                  <a:lnTo>
                    <a:pt x="4906" y="1286"/>
                  </a:lnTo>
                  <a:close/>
                  <a:moveTo>
                    <a:pt x="10050" y="1239"/>
                  </a:moveTo>
                  <a:lnTo>
                    <a:pt x="10705" y="3632"/>
                  </a:lnTo>
                  <a:lnTo>
                    <a:pt x="7942" y="6311"/>
                  </a:lnTo>
                  <a:lnTo>
                    <a:pt x="7942" y="2417"/>
                  </a:lnTo>
                  <a:lnTo>
                    <a:pt x="7954" y="2417"/>
                  </a:lnTo>
                  <a:lnTo>
                    <a:pt x="10050" y="1239"/>
                  </a:lnTo>
                  <a:close/>
                  <a:moveTo>
                    <a:pt x="3751" y="4215"/>
                  </a:moveTo>
                  <a:lnTo>
                    <a:pt x="6526" y="6894"/>
                  </a:lnTo>
                  <a:lnTo>
                    <a:pt x="2501" y="6894"/>
                  </a:lnTo>
                  <a:lnTo>
                    <a:pt x="1299" y="4858"/>
                  </a:lnTo>
                  <a:lnTo>
                    <a:pt x="3751" y="4215"/>
                  </a:lnTo>
                  <a:close/>
                  <a:moveTo>
                    <a:pt x="11395" y="4144"/>
                  </a:moveTo>
                  <a:lnTo>
                    <a:pt x="13729" y="4751"/>
                  </a:lnTo>
                  <a:lnTo>
                    <a:pt x="12443" y="6894"/>
                  </a:lnTo>
                  <a:lnTo>
                    <a:pt x="8526" y="6894"/>
                  </a:lnTo>
                  <a:lnTo>
                    <a:pt x="11395" y="4144"/>
                  </a:lnTo>
                  <a:close/>
                  <a:moveTo>
                    <a:pt x="12562" y="7716"/>
                  </a:moveTo>
                  <a:lnTo>
                    <a:pt x="13788" y="9752"/>
                  </a:lnTo>
                  <a:lnTo>
                    <a:pt x="11312" y="10395"/>
                  </a:lnTo>
                  <a:lnTo>
                    <a:pt x="8550" y="7716"/>
                  </a:lnTo>
                  <a:close/>
                  <a:moveTo>
                    <a:pt x="6526" y="7728"/>
                  </a:moveTo>
                  <a:lnTo>
                    <a:pt x="3668" y="10478"/>
                  </a:lnTo>
                  <a:lnTo>
                    <a:pt x="1334" y="9871"/>
                  </a:lnTo>
                  <a:lnTo>
                    <a:pt x="2608" y="7728"/>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3"/>
                  </a:lnTo>
                  <a:lnTo>
                    <a:pt x="5121" y="465"/>
                  </a:lnTo>
                  <a:lnTo>
                    <a:pt x="4359" y="48"/>
                  </a:lnTo>
                  <a:lnTo>
                    <a:pt x="4144" y="870"/>
                  </a:lnTo>
                  <a:lnTo>
                    <a:pt x="3430" y="3453"/>
                  </a:lnTo>
                  <a:lnTo>
                    <a:pt x="846" y="4132"/>
                  </a:lnTo>
                  <a:lnTo>
                    <a:pt x="1" y="4346"/>
                  </a:lnTo>
                  <a:lnTo>
                    <a:pt x="441" y="5084"/>
                  </a:lnTo>
                  <a:lnTo>
                    <a:pt x="1823" y="7406"/>
                  </a:lnTo>
                  <a:lnTo>
                    <a:pt x="477" y="9644"/>
                  </a:lnTo>
                  <a:lnTo>
                    <a:pt x="49" y="10383"/>
                  </a:lnTo>
                  <a:lnTo>
                    <a:pt x="894" y="10597"/>
                  </a:lnTo>
                  <a:lnTo>
                    <a:pt x="3561" y="11299"/>
                  </a:lnTo>
                  <a:lnTo>
                    <a:pt x="4251" y="13800"/>
                  </a:lnTo>
                  <a:lnTo>
                    <a:pt x="4466" y="14621"/>
                  </a:lnTo>
                  <a:lnTo>
                    <a:pt x="5228" y="14205"/>
                  </a:lnTo>
                  <a:lnTo>
                    <a:pt x="7621" y="12859"/>
                  </a:lnTo>
                  <a:lnTo>
                    <a:pt x="9931" y="14157"/>
                  </a:lnTo>
                  <a:lnTo>
                    <a:pt x="10693" y="14574"/>
                  </a:lnTo>
                  <a:lnTo>
                    <a:pt x="10907" y="13752"/>
                  </a:lnTo>
                  <a:lnTo>
                    <a:pt x="11633" y="11168"/>
                  </a:lnTo>
                  <a:lnTo>
                    <a:pt x="14205" y="10502"/>
                  </a:lnTo>
                  <a:lnTo>
                    <a:pt x="15050" y="10275"/>
                  </a:lnTo>
                  <a:lnTo>
                    <a:pt x="14622" y="9549"/>
                  </a:lnTo>
                  <a:lnTo>
                    <a:pt x="13241" y="7227"/>
                  </a:lnTo>
                  <a:lnTo>
                    <a:pt x="14574" y="4977"/>
                  </a:lnTo>
                  <a:lnTo>
                    <a:pt x="15003" y="4251"/>
                  </a:lnTo>
                  <a:lnTo>
                    <a:pt x="14157" y="4025"/>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596200" y="3403825"/>
              <a:ext cx="375950" cy="365550"/>
            </a:xfrm>
            <a:custGeom>
              <a:avLst/>
              <a:gdLst/>
              <a:ahLst/>
              <a:cxnLst/>
              <a:rect l="l" t="t" r="r" b="b"/>
              <a:pathLst>
                <a:path w="15038" h="14622" extrusionOk="0">
                  <a:moveTo>
                    <a:pt x="4894" y="1286"/>
                  </a:moveTo>
                  <a:lnTo>
                    <a:pt x="7108" y="2525"/>
                  </a:lnTo>
                  <a:lnTo>
                    <a:pt x="7108" y="6311"/>
                  </a:lnTo>
                  <a:lnTo>
                    <a:pt x="4263" y="3560"/>
                  </a:lnTo>
                  <a:lnTo>
                    <a:pt x="4894" y="1286"/>
                  </a:lnTo>
                  <a:close/>
                  <a:moveTo>
                    <a:pt x="10037" y="1239"/>
                  </a:moveTo>
                  <a:lnTo>
                    <a:pt x="10692" y="3632"/>
                  </a:lnTo>
                  <a:lnTo>
                    <a:pt x="7930" y="6311"/>
                  </a:lnTo>
                  <a:lnTo>
                    <a:pt x="7930" y="2417"/>
                  </a:lnTo>
                  <a:lnTo>
                    <a:pt x="7942" y="2417"/>
                  </a:lnTo>
                  <a:lnTo>
                    <a:pt x="10037" y="1239"/>
                  </a:lnTo>
                  <a:close/>
                  <a:moveTo>
                    <a:pt x="3751" y="4215"/>
                  </a:moveTo>
                  <a:lnTo>
                    <a:pt x="6513" y="6894"/>
                  </a:lnTo>
                  <a:lnTo>
                    <a:pt x="2501" y="6894"/>
                  </a:lnTo>
                  <a:lnTo>
                    <a:pt x="1274" y="4858"/>
                  </a:lnTo>
                  <a:lnTo>
                    <a:pt x="3751" y="4215"/>
                  </a:lnTo>
                  <a:close/>
                  <a:moveTo>
                    <a:pt x="11383" y="4144"/>
                  </a:moveTo>
                  <a:lnTo>
                    <a:pt x="13716" y="4751"/>
                  </a:lnTo>
                  <a:lnTo>
                    <a:pt x="12442" y="6894"/>
                  </a:lnTo>
                  <a:lnTo>
                    <a:pt x="8525" y="6894"/>
                  </a:lnTo>
                  <a:lnTo>
                    <a:pt x="11383" y="4144"/>
                  </a:lnTo>
                  <a:close/>
                  <a:moveTo>
                    <a:pt x="12561" y="7716"/>
                  </a:moveTo>
                  <a:lnTo>
                    <a:pt x="13776" y="9752"/>
                  </a:lnTo>
                  <a:lnTo>
                    <a:pt x="11311" y="10395"/>
                  </a:lnTo>
                  <a:lnTo>
                    <a:pt x="8537" y="7716"/>
                  </a:lnTo>
                  <a:close/>
                  <a:moveTo>
                    <a:pt x="6513" y="7728"/>
                  </a:moveTo>
                  <a:lnTo>
                    <a:pt x="3655" y="10478"/>
                  </a:lnTo>
                  <a:lnTo>
                    <a:pt x="1322" y="9871"/>
                  </a:lnTo>
                  <a:lnTo>
                    <a:pt x="2596" y="7728"/>
                  </a:lnTo>
                  <a:close/>
                  <a:moveTo>
                    <a:pt x="7942" y="8299"/>
                  </a:moveTo>
                  <a:lnTo>
                    <a:pt x="10787" y="11049"/>
                  </a:lnTo>
                  <a:lnTo>
                    <a:pt x="10156" y="13323"/>
                  </a:lnTo>
                  <a:lnTo>
                    <a:pt x="7942" y="12085"/>
                  </a:lnTo>
                  <a:lnTo>
                    <a:pt x="7942" y="8299"/>
                  </a:lnTo>
                  <a:close/>
                  <a:moveTo>
                    <a:pt x="7108" y="8299"/>
                  </a:moveTo>
                  <a:lnTo>
                    <a:pt x="7108" y="12192"/>
                  </a:lnTo>
                  <a:lnTo>
                    <a:pt x="7096" y="12192"/>
                  </a:lnTo>
                  <a:lnTo>
                    <a:pt x="5001" y="13371"/>
                  </a:lnTo>
                  <a:lnTo>
                    <a:pt x="4346" y="10978"/>
                  </a:lnTo>
                  <a:lnTo>
                    <a:pt x="7108" y="8299"/>
                  </a:lnTo>
                  <a:close/>
                  <a:moveTo>
                    <a:pt x="10573" y="0"/>
                  </a:moveTo>
                  <a:lnTo>
                    <a:pt x="9811" y="417"/>
                  </a:lnTo>
                  <a:lnTo>
                    <a:pt x="7418" y="1763"/>
                  </a:lnTo>
                  <a:lnTo>
                    <a:pt x="5120" y="465"/>
                  </a:lnTo>
                  <a:lnTo>
                    <a:pt x="4358" y="48"/>
                  </a:lnTo>
                  <a:lnTo>
                    <a:pt x="4132" y="870"/>
                  </a:lnTo>
                  <a:lnTo>
                    <a:pt x="3417" y="3453"/>
                  </a:lnTo>
                  <a:lnTo>
                    <a:pt x="846" y="4132"/>
                  </a:lnTo>
                  <a:lnTo>
                    <a:pt x="0" y="4346"/>
                  </a:lnTo>
                  <a:lnTo>
                    <a:pt x="429" y="5084"/>
                  </a:lnTo>
                  <a:lnTo>
                    <a:pt x="1810" y="7406"/>
                  </a:lnTo>
                  <a:lnTo>
                    <a:pt x="476" y="9644"/>
                  </a:lnTo>
                  <a:lnTo>
                    <a:pt x="36" y="10383"/>
                  </a:lnTo>
                  <a:lnTo>
                    <a:pt x="881" y="10597"/>
                  </a:lnTo>
                  <a:lnTo>
                    <a:pt x="3548" y="11299"/>
                  </a:lnTo>
                  <a:lnTo>
                    <a:pt x="4239" y="13800"/>
                  </a:lnTo>
                  <a:lnTo>
                    <a:pt x="4453" y="14621"/>
                  </a:lnTo>
                  <a:lnTo>
                    <a:pt x="5215" y="14205"/>
                  </a:lnTo>
                  <a:lnTo>
                    <a:pt x="7608" y="12859"/>
                  </a:lnTo>
                  <a:lnTo>
                    <a:pt x="9918" y="14157"/>
                  </a:lnTo>
                  <a:lnTo>
                    <a:pt x="10680" y="14574"/>
                  </a:lnTo>
                  <a:lnTo>
                    <a:pt x="10906" y="13752"/>
                  </a:lnTo>
                  <a:lnTo>
                    <a:pt x="11621" y="11168"/>
                  </a:lnTo>
                  <a:lnTo>
                    <a:pt x="14192" y="10502"/>
                  </a:lnTo>
                  <a:lnTo>
                    <a:pt x="15038" y="10275"/>
                  </a:lnTo>
                  <a:lnTo>
                    <a:pt x="14609" y="9549"/>
                  </a:lnTo>
                  <a:lnTo>
                    <a:pt x="13228" y="7227"/>
                  </a:lnTo>
                  <a:lnTo>
                    <a:pt x="14562" y="4977"/>
                  </a:lnTo>
                  <a:lnTo>
                    <a:pt x="14990" y="4251"/>
                  </a:lnTo>
                  <a:lnTo>
                    <a:pt x="14145" y="4025"/>
                  </a:lnTo>
                  <a:lnTo>
                    <a:pt x="11478" y="3322"/>
                  </a:lnTo>
                  <a:lnTo>
                    <a:pt x="10799"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216975" y="3038600"/>
              <a:ext cx="376275" cy="365250"/>
            </a:xfrm>
            <a:custGeom>
              <a:avLst/>
              <a:gdLst/>
              <a:ahLst/>
              <a:cxnLst/>
              <a:rect l="l" t="t" r="r" b="b"/>
              <a:pathLst>
                <a:path w="15051" h="14610" extrusionOk="0">
                  <a:moveTo>
                    <a:pt x="10050" y="1239"/>
                  </a:moveTo>
                  <a:lnTo>
                    <a:pt x="10704" y="3632"/>
                  </a:lnTo>
                  <a:lnTo>
                    <a:pt x="7930" y="6311"/>
                  </a:lnTo>
                  <a:lnTo>
                    <a:pt x="7930" y="2405"/>
                  </a:lnTo>
                  <a:lnTo>
                    <a:pt x="7942" y="2405"/>
                  </a:lnTo>
                  <a:lnTo>
                    <a:pt x="10050" y="1239"/>
                  </a:lnTo>
                  <a:close/>
                  <a:moveTo>
                    <a:pt x="4894" y="1274"/>
                  </a:moveTo>
                  <a:lnTo>
                    <a:pt x="7109" y="2513"/>
                  </a:lnTo>
                  <a:lnTo>
                    <a:pt x="7109" y="6323"/>
                  </a:lnTo>
                  <a:lnTo>
                    <a:pt x="4275" y="3560"/>
                  </a:lnTo>
                  <a:lnTo>
                    <a:pt x="4894" y="1274"/>
                  </a:lnTo>
                  <a:close/>
                  <a:moveTo>
                    <a:pt x="3751" y="4215"/>
                  </a:moveTo>
                  <a:lnTo>
                    <a:pt x="6513" y="6894"/>
                  </a:lnTo>
                  <a:lnTo>
                    <a:pt x="2501"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2"/>
                  </a:lnTo>
                  <a:lnTo>
                    <a:pt x="11312" y="10383"/>
                  </a:lnTo>
                  <a:lnTo>
                    <a:pt x="8537" y="7704"/>
                  </a:lnTo>
                  <a:close/>
                  <a:moveTo>
                    <a:pt x="6537" y="7704"/>
                  </a:moveTo>
                  <a:lnTo>
                    <a:pt x="3680" y="10478"/>
                  </a:lnTo>
                  <a:lnTo>
                    <a:pt x="1334" y="9871"/>
                  </a:lnTo>
                  <a:lnTo>
                    <a:pt x="2620" y="7704"/>
                  </a:lnTo>
                  <a:close/>
                  <a:moveTo>
                    <a:pt x="7942" y="8287"/>
                  </a:moveTo>
                  <a:lnTo>
                    <a:pt x="10788" y="11038"/>
                  </a:lnTo>
                  <a:lnTo>
                    <a:pt x="10169" y="13324"/>
                  </a:lnTo>
                  <a:lnTo>
                    <a:pt x="7942" y="12085"/>
                  </a:lnTo>
                  <a:lnTo>
                    <a:pt x="7942" y="8287"/>
                  </a:lnTo>
                  <a:close/>
                  <a:moveTo>
                    <a:pt x="7133" y="8287"/>
                  </a:moveTo>
                  <a:lnTo>
                    <a:pt x="7133" y="12192"/>
                  </a:lnTo>
                  <a:lnTo>
                    <a:pt x="7109" y="12192"/>
                  </a:lnTo>
                  <a:lnTo>
                    <a:pt x="5013" y="13359"/>
                  </a:lnTo>
                  <a:lnTo>
                    <a:pt x="4358" y="10966"/>
                  </a:lnTo>
                  <a:lnTo>
                    <a:pt x="7133" y="8287"/>
                  </a:lnTo>
                  <a:close/>
                  <a:moveTo>
                    <a:pt x="10597" y="0"/>
                  </a:moveTo>
                  <a:lnTo>
                    <a:pt x="9835" y="417"/>
                  </a:lnTo>
                  <a:lnTo>
                    <a:pt x="7442" y="1751"/>
                  </a:lnTo>
                  <a:lnTo>
                    <a:pt x="5132" y="453"/>
                  </a:lnTo>
                  <a:lnTo>
                    <a:pt x="4370" y="48"/>
                  </a:lnTo>
                  <a:lnTo>
                    <a:pt x="4144" y="858"/>
                  </a:lnTo>
                  <a:lnTo>
                    <a:pt x="3430"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3"/>
                  </a:lnTo>
                  <a:lnTo>
                    <a:pt x="7621" y="12859"/>
                  </a:lnTo>
                  <a:lnTo>
                    <a:pt x="9930" y="14157"/>
                  </a:lnTo>
                  <a:lnTo>
                    <a:pt x="10681" y="14574"/>
                  </a:lnTo>
                  <a:lnTo>
                    <a:pt x="10907" y="13752"/>
                  </a:lnTo>
                  <a:lnTo>
                    <a:pt x="11621" y="11157"/>
                  </a:lnTo>
                  <a:lnTo>
                    <a:pt x="14193" y="10490"/>
                  </a:lnTo>
                  <a:lnTo>
                    <a:pt x="15050" y="10264"/>
                  </a:lnTo>
                  <a:lnTo>
                    <a:pt x="14633" y="9537"/>
                  </a:lnTo>
                  <a:lnTo>
                    <a:pt x="13240" y="7216"/>
                  </a:lnTo>
                  <a:lnTo>
                    <a:pt x="14586" y="4965"/>
                  </a:lnTo>
                  <a:lnTo>
                    <a:pt x="15014" y="4239"/>
                  </a:lnTo>
                  <a:lnTo>
                    <a:pt x="14169" y="4013"/>
                  </a:lnTo>
                  <a:lnTo>
                    <a:pt x="11502" y="3322"/>
                  </a:lnTo>
                  <a:lnTo>
                    <a:pt x="10823" y="822"/>
                  </a:lnTo>
                  <a:lnTo>
                    <a:pt x="1059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216975" y="1577100"/>
              <a:ext cx="376275" cy="365550"/>
            </a:xfrm>
            <a:custGeom>
              <a:avLst/>
              <a:gdLst/>
              <a:ahLst/>
              <a:cxnLst/>
              <a:rect l="l" t="t" r="r" b="b"/>
              <a:pathLst>
                <a:path w="15051" h="14622" extrusionOk="0">
                  <a:moveTo>
                    <a:pt x="4894" y="1299"/>
                  </a:moveTo>
                  <a:lnTo>
                    <a:pt x="7109" y="2525"/>
                  </a:lnTo>
                  <a:lnTo>
                    <a:pt x="7109" y="6323"/>
                  </a:lnTo>
                  <a:lnTo>
                    <a:pt x="4275" y="3573"/>
                  </a:lnTo>
                  <a:lnTo>
                    <a:pt x="4894" y="1299"/>
                  </a:lnTo>
                  <a:close/>
                  <a:moveTo>
                    <a:pt x="10050" y="1251"/>
                  </a:moveTo>
                  <a:lnTo>
                    <a:pt x="10704" y="3644"/>
                  </a:lnTo>
                  <a:lnTo>
                    <a:pt x="7930" y="6323"/>
                  </a:lnTo>
                  <a:lnTo>
                    <a:pt x="7930" y="2430"/>
                  </a:lnTo>
                  <a:lnTo>
                    <a:pt x="7942" y="2430"/>
                  </a:lnTo>
                  <a:lnTo>
                    <a:pt x="10050" y="1251"/>
                  </a:lnTo>
                  <a:close/>
                  <a:moveTo>
                    <a:pt x="3751" y="4228"/>
                  </a:moveTo>
                  <a:lnTo>
                    <a:pt x="6513" y="6906"/>
                  </a:lnTo>
                  <a:lnTo>
                    <a:pt x="2501" y="6906"/>
                  </a:lnTo>
                  <a:lnTo>
                    <a:pt x="1275" y="4871"/>
                  </a:lnTo>
                  <a:lnTo>
                    <a:pt x="3751" y="4228"/>
                  </a:lnTo>
                  <a:close/>
                  <a:moveTo>
                    <a:pt x="11383" y="4156"/>
                  </a:moveTo>
                  <a:lnTo>
                    <a:pt x="13717" y="4763"/>
                  </a:lnTo>
                  <a:lnTo>
                    <a:pt x="12455" y="6906"/>
                  </a:lnTo>
                  <a:lnTo>
                    <a:pt x="8537" y="6906"/>
                  </a:lnTo>
                  <a:lnTo>
                    <a:pt x="11383" y="4156"/>
                  </a:lnTo>
                  <a:close/>
                  <a:moveTo>
                    <a:pt x="12562" y="7728"/>
                  </a:moveTo>
                  <a:lnTo>
                    <a:pt x="13776" y="9764"/>
                  </a:lnTo>
                  <a:lnTo>
                    <a:pt x="11312" y="10407"/>
                  </a:lnTo>
                  <a:lnTo>
                    <a:pt x="8537" y="7728"/>
                  </a:lnTo>
                  <a:close/>
                  <a:moveTo>
                    <a:pt x="6537" y="7704"/>
                  </a:moveTo>
                  <a:lnTo>
                    <a:pt x="3680" y="10478"/>
                  </a:lnTo>
                  <a:lnTo>
                    <a:pt x="1334" y="9859"/>
                  </a:lnTo>
                  <a:lnTo>
                    <a:pt x="2620" y="7704"/>
                  </a:lnTo>
                  <a:close/>
                  <a:moveTo>
                    <a:pt x="7942" y="8300"/>
                  </a:moveTo>
                  <a:lnTo>
                    <a:pt x="10788" y="11050"/>
                  </a:lnTo>
                  <a:lnTo>
                    <a:pt x="10169" y="13336"/>
                  </a:lnTo>
                  <a:lnTo>
                    <a:pt x="7942" y="12098"/>
                  </a:lnTo>
                  <a:lnTo>
                    <a:pt x="7942" y="8300"/>
                  </a:lnTo>
                  <a:close/>
                  <a:moveTo>
                    <a:pt x="7133" y="8300"/>
                  </a:moveTo>
                  <a:lnTo>
                    <a:pt x="7133" y="12205"/>
                  </a:lnTo>
                  <a:lnTo>
                    <a:pt x="7109" y="12205"/>
                  </a:lnTo>
                  <a:lnTo>
                    <a:pt x="5013" y="13383"/>
                  </a:lnTo>
                  <a:lnTo>
                    <a:pt x="4358" y="10978"/>
                  </a:lnTo>
                  <a:lnTo>
                    <a:pt x="7133" y="8300"/>
                  </a:lnTo>
                  <a:close/>
                  <a:moveTo>
                    <a:pt x="10585" y="1"/>
                  </a:moveTo>
                  <a:lnTo>
                    <a:pt x="9823" y="418"/>
                  </a:lnTo>
                  <a:lnTo>
                    <a:pt x="7430" y="1751"/>
                  </a:lnTo>
                  <a:lnTo>
                    <a:pt x="5120" y="465"/>
                  </a:lnTo>
                  <a:lnTo>
                    <a:pt x="4358" y="49"/>
                  </a:lnTo>
                  <a:lnTo>
                    <a:pt x="4132" y="858"/>
                  </a:lnTo>
                  <a:lnTo>
                    <a:pt x="3418" y="3454"/>
                  </a:lnTo>
                  <a:lnTo>
                    <a:pt x="846" y="4132"/>
                  </a:lnTo>
                  <a:lnTo>
                    <a:pt x="1" y="4359"/>
                  </a:lnTo>
                  <a:lnTo>
                    <a:pt x="429" y="5085"/>
                  </a:lnTo>
                  <a:lnTo>
                    <a:pt x="1810" y="7407"/>
                  </a:lnTo>
                  <a:lnTo>
                    <a:pt x="477" y="9657"/>
                  </a:lnTo>
                  <a:lnTo>
                    <a:pt x="36" y="10383"/>
                  </a:lnTo>
                  <a:lnTo>
                    <a:pt x="894" y="10609"/>
                  </a:lnTo>
                  <a:lnTo>
                    <a:pt x="3561" y="11312"/>
                  </a:lnTo>
                  <a:lnTo>
                    <a:pt x="4239" y="13812"/>
                  </a:lnTo>
                  <a:lnTo>
                    <a:pt x="4466" y="14622"/>
                  </a:lnTo>
                  <a:lnTo>
                    <a:pt x="5228" y="14205"/>
                  </a:lnTo>
                  <a:lnTo>
                    <a:pt x="7621" y="12872"/>
                  </a:lnTo>
                  <a:lnTo>
                    <a:pt x="9930" y="14169"/>
                  </a:lnTo>
                  <a:lnTo>
                    <a:pt x="10681" y="14586"/>
                  </a:lnTo>
                  <a:lnTo>
                    <a:pt x="10907" y="13764"/>
                  </a:lnTo>
                  <a:lnTo>
                    <a:pt x="11621" y="11169"/>
                  </a:lnTo>
                  <a:lnTo>
                    <a:pt x="14193" y="10502"/>
                  </a:lnTo>
                  <a:lnTo>
                    <a:pt x="15050" y="10276"/>
                  </a:lnTo>
                  <a:lnTo>
                    <a:pt x="14610" y="9550"/>
                  </a:lnTo>
                  <a:lnTo>
                    <a:pt x="13229" y="7216"/>
                  </a:lnTo>
                  <a:lnTo>
                    <a:pt x="14574" y="4966"/>
                  </a:lnTo>
                  <a:lnTo>
                    <a:pt x="15003" y="4239"/>
                  </a:lnTo>
                  <a:lnTo>
                    <a:pt x="14157" y="4013"/>
                  </a:lnTo>
                  <a:lnTo>
                    <a:pt x="11490" y="3323"/>
                  </a:lnTo>
                  <a:lnTo>
                    <a:pt x="10800"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216975" y="3403825"/>
              <a:ext cx="376275" cy="365550"/>
            </a:xfrm>
            <a:custGeom>
              <a:avLst/>
              <a:gdLst/>
              <a:ahLst/>
              <a:cxnLst/>
              <a:rect l="l" t="t" r="r" b="b"/>
              <a:pathLst>
                <a:path w="15051" h="14622" extrusionOk="0">
                  <a:moveTo>
                    <a:pt x="4894" y="1286"/>
                  </a:moveTo>
                  <a:lnTo>
                    <a:pt x="7109" y="2525"/>
                  </a:lnTo>
                  <a:lnTo>
                    <a:pt x="7109" y="6311"/>
                  </a:lnTo>
                  <a:lnTo>
                    <a:pt x="4275" y="3560"/>
                  </a:lnTo>
                  <a:lnTo>
                    <a:pt x="4894" y="1286"/>
                  </a:lnTo>
                  <a:close/>
                  <a:moveTo>
                    <a:pt x="10050" y="1239"/>
                  </a:moveTo>
                  <a:lnTo>
                    <a:pt x="10704" y="3632"/>
                  </a:lnTo>
                  <a:lnTo>
                    <a:pt x="7930" y="6311"/>
                  </a:lnTo>
                  <a:lnTo>
                    <a:pt x="7930" y="2417"/>
                  </a:lnTo>
                  <a:lnTo>
                    <a:pt x="7942" y="2417"/>
                  </a:lnTo>
                  <a:lnTo>
                    <a:pt x="10050" y="1239"/>
                  </a:lnTo>
                  <a:close/>
                  <a:moveTo>
                    <a:pt x="3751" y="4215"/>
                  </a:moveTo>
                  <a:lnTo>
                    <a:pt x="6513" y="6894"/>
                  </a:lnTo>
                  <a:lnTo>
                    <a:pt x="2489" y="6894"/>
                  </a:lnTo>
                  <a:lnTo>
                    <a:pt x="1275" y="4858"/>
                  </a:lnTo>
                  <a:lnTo>
                    <a:pt x="3751" y="4215"/>
                  </a:lnTo>
                  <a:close/>
                  <a:moveTo>
                    <a:pt x="11383" y="4144"/>
                  </a:moveTo>
                  <a:lnTo>
                    <a:pt x="13717" y="4751"/>
                  </a:lnTo>
                  <a:lnTo>
                    <a:pt x="12455" y="6894"/>
                  </a:lnTo>
                  <a:lnTo>
                    <a:pt x="8537" y="6894"/>
                  </a:lnTo>
                  <a:lnTo>
                    <a:pt x="11383" y="4144"/>
                  </a:lnTo>
                  <a:close/>
                  <a:moveTo>
                    <a:pt x="12562" y="7716"/>
                  </a:moveTo>
                  <a:lnTo>
                    <a:pt x="13776" y="9752"/>
                  </a:lnTo>
                  <a:lnTo>
                    <a:pt x="11312" y="10395"/>
                  </a:lnTo>
                  <a:lnTo>
                    <a:pt x="8537" y="7716"/>
                  </a:lnTo>
                  <a:close/>
                  <a:moveTo>
                    <a:pt x="6501" y="7728"/>
                  </a:moveTo>
                  <a:lnTo>
                    <a:pt x="3656" y="10478"/>
                  </a:lnTo>
                  <a:lnTo>
                    <a:pt x="1322" y="9871"/>
                  </a:lnTo>
                  <a:lnTo>
                    <a:pt x="2608" y="7728"/>
                  </a:lnTo>
                  <a:close/>
                  <a:moveTo>
                    <a:pt x="7942" y="8299"/>
                  </a:moveTo>
                  <a:lnTo>
                    <a:pt x="10788" y="11049"/>
                  </a:lnTo>
                  <a:lnTo>
                    <a:pt x="10169" y="13323"/>
                  </a:lnTo>
                  <a:lnTo>
                    <a:pt x="7942" y="12085"/>
                  </a:lnTo>
                  <a:lnTo>
                    <a:pt x="7942" y="8299"/>
                  </a:lnTo>
                  <a:close/>
                  <a:moveTo>
                    <a:pt x="7097" y="8299"/>
                  </a:moveTo>
                  <a:lnTo>
                    <a:pt x="7097" y="12192"/>
                  </a:lnTo>
                  <a:lnTo>
                    <a:pt x="5001" y="13371"/>
                  </a:lnTo>
                  <a:lnTo>
                    <a:pt x="4346" y="10978"/>
                  </a:lnTo>
                  <a:lnTo>
                    <a:pt x="7097" y="8299"/>
                  </a:lnTo>
                  <a:close/>
                  <a:moveTo>
                    <a:pt x="10585" y="0"/>
                  </a:moveTo>
                  <a:lnTo>
                    <a:pt x="9823" y="417"/>
                  </a:lnTo>
                  <a:lnTo>
                    <a:pt x="7430" y="1763"/>
                  </a:lnTo>
                  <a:lnTo>
                    <a:pt x="5120" y="465"/>
                  </a:lnTo>
                  <a:lnTo>
                    <a:pt x="4358" y="48"/>
                  </a:lnTo>
                  <a:lnTo>
                    <a:pt x="4132" y="870"/>
                  </a:lnTo>
                  <a:lnTo>
                    <a:pt x="3418" y="3453"/>
                  </a:lnTo>
                  <a:lnTo>
                    <a:pt x="846" y="4132"/>
                  </a:lnTo>
                  <a:lnTo>
                    <a:pt x="1" y="4346"/>
                  </a:lnTo>
                  <a:lnTo>
                    <a:pt x="429" y="5084"/>
                  </a:lnTo>
                  <a:lnTo>
                    <a:pt x="1810" y="7406"/>
                  </a:lnTo>
                  <a:lnTo>
                    <a:pt x="477" y="9644"/>
                  </a:lnTo>
                  <a:lnTo>
                    <a:pt x="36" y="10383"/>
                  </a:lnTo>
                  <a:lnTo>
                    <a:pt x="894" y="10597"/>
                  </a:lnTo>
                  <a:lnTo>
                    <a:pt x="3561" y="11299"/>
                  </a:lnTo>
                  <a:lnTo>
                    <a:pt x="4239" y="13800"/>
                  </a:lnTo>
                  <a:lnTo>
                    <a:pt x="4466" y="14621"/>
                  </a:lnTo>
                  <a:lnTo>
                    <a:pt x="5228" y="14205"/>
                  </a:lnTo>
                  <a:lnTo>
                    <a:pt x="7621" y="12859"/>
                  </a:lnTo>
                  <a:lnTo>
                    <a:pt x="9930" y="14157"/>
                  </a:lnTo>
                  <a:lnTo>
                    <a:pt x="10681" y="14574"/>
                  </a:lnTo>
                  <a:lnTo>
                    <a:pt x="10907" y="13752"/>
                  </a:lnTo>
                  <a:lnTo>
                    <a:pt x="11621" y="11168"/>
                  </a:lnTo>
                  <a:lnTo>
                    <a:pt x="14193" y="10502"/>
                  </a:lnTo>
                  <a:lnTo>
                    <a:pt x="15050" y="10275"/>
                  </a:lnTo>
                  <a:lnTo>
                    <a:pt x="14610" y="9549"/>
                  </a:lnTo>
                  <a:lnTo>
                    <a:pt x="13229" y="7227"/>
                  </a:lnTo>
                  <a:lnTo>
                    <a:pt x="14562" y="4977"/>
                  </a:lnTo>
                  <a:lnTo>
                    <a:pt x="15003" y="4251"/>
                  </a:lnTo>
                  <a:lnTo>
                    <a:pt x="14157" y="4025"/>
                  </a:lnTo>
                  <a:lnTo>
                    <a:pt x="11490" y="3322"/>
                  </a:lnTo>
                  <a:lnTo>
                    <a:pt x="10800"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216975" y="1211600"/>
              <a:ext cx="376275" cy="365825"/>
            </a:xfrm>
            <a:custGeom>
              <a:avLst/>
              <a:gdLst/>
              <a:ahLst/>
              <a:cxnLst/>
              <a:rect l="l" t="t" r="r" b="b"/>
              <a:pathLst>
                <a:path w="15051" h="14633" extrusionOk="0">
                  <a:moveTo>
                    <a:pt x="4894" y="1298"/>
                  </a:moveTo>
                  <a:lnTo>
                    <a:pt x="7109" y="2536"/>
                  </a:lnTo>
                  <a:lnTo>
                    <a:pt x="7109" y="6334"/>
                  </a:lnTo>
                  <a:lnTo>
                    <a:pt x="4275" y="3572"/>
                  </a:lnTo>
                  <a:lnTo>
                    <a:pt x="4894" y="1298"/>
                  </a:lnTo>
                  <a:close/>
                  <a:moveTo>
                    <a:pt x="10050" y="1250"/>
                  </a:moveTo>
                  <a:lnTo>
                    <a:pt x="10704" y="3655"/>
                  </a:lnTo>
                  <a:lnTo>
                    <a:pt x="7930" y="6334"/>
                  </a:lnTo>
                  <a:lnTo>
                    <a:pt x="7930" y="2429"/>
                  </a:lnTo>
                  <a:lnTo>
                    <a:pt x="7942" y="2429"/>
                  </a:lnTo>
                  <a:lnTo>
                    <a:pt x="10050" y="1250"/>
                  </a:lnTo>
                  <a:close/>
                  <a:moveTo>
                    <a:pt x="3751" y="4227"/>
                  </a:moveTo>
                  <a:lnTo>
                    <a:pt x="6513" y="6906"/>
                  </a:lnTo>
                  <a:lnTo>
                    <a:pt x="2489" y="6906"/>
                  </a:lnTo>
                  <a:lnTo>
                    <a:pt x="1275" y="4870"/>
                  </a:lnTo>
                  <a:lnTo>
                    <a:pt x="3751" y="4227"/>
                  </a:lnTo>
                  <a:close/>
                  <a:moveTo>
                    <a:pt x="11383" y="4155"/>
                  </a:moveTo>
                  <a:lnTo>
                    <a:pt x="13717" y="4763"/>
                  </a:lnTo>
                  <a:lnTo>
                    <a:pt x="12455" y="6906"/>
                  </a:lnTo>
                  <a:lnTo>
                    <a:pt x="8537" y="6906"/>
                  </a:lnTo>
                  <a:lnTo>
                    <a:pt x="11383" y="4155"/>
                  </a:lnTo>
                  <a:close/>
                  <a:moveTo>
                    <a:pt x="12562" y="7727"/>
                  </a:moveTo>
                  <a:lnTo>
                    <a:pt x="13764" y="9763"/>
                  </a:lnTo>
                  <a:lnTo>
                    <a:pt x="11312" y="10406"/>
                  </a:lnTo>
                  <a:lnTo>
                    <a:pt x="8537" y="7727"/>
                  </a:lnTo>
                  <a:close/>
                  <a:moveTo>
                    <a:pt x="6537" y="7739"/>
                  </a:moveTo>
                  <a:lnTo>
                    <a:pt x="3680" y="10501"/>
                  </a:lnTo>
                  <a:lnTo>
                    <a:pt x="1334" y="9882"/>
                  </a:lnTo>
                  <a:lnTo>
                    <a:pt x="2620" y="7739"/>
                  </a:lnTo>
                  <a:close/>
                  <a:moveTo>
                    <a:pt x="7942" y="8311"/>
                  </a:moveTo>
                  <a:lnTo>
                    <a:pt x="10788" y="11061"/>
                  </a:lnTo>
                  <a:lnTo>
                    <a:pt x="10169" y="13335"/>
                  </a:lnTo>
                  <a:lnTo>
                    <a:pt x="7942" y="12097"/>
                  </a:lnTo>
                  <a:lnTo>
                    <a:pt x="7942" y="8311"/>
                  </a:lnTo>
                  <a:close/>
                  <a:moveTo>
                    <a:pt x="7109" y="8311"/>
                  </a:moveTo>
                  <a:lnTo>
                    <a:pt x="7109" y="12204"/>
                  </a:lnTo>
                  <a:lnTo>
                    <a:pt x="5001" y="13383"/>
                  </a:lnTo>
                  <a:lnTo>
                    <a:pt x="4346" y="10989"/>
                  </a:lnTo>
                  <a:lnTo>
                    <a:pt x="7109" y="8311"/>
                  </a:lnTo>
                  <a:close/>
                  <a:moveTo>
                    <a:pt x="10585" y="0"/>
                  </a:moveTo>
                  <a:lnTo>
                    <a:pt x="9823" y="417"/>
                  </a:lnTo>
                  <a:lnTo>
                    <a:pt x="7430" y="1762"/>
                  </a:lnTo>
                  <a:lnTo>
                    <a:pt x="5120" y="464"/>
                  </a:lnTo>
                  <a:lnTo>
                    <a:pt x="4358" y="48"/>
                  </a:lnTo>
                  <a:lnTo>
                    <a:pt x="4132" y="869"/>
                  </a:lnTo>
                  <a:lnTo>
                    <a:pt x="3418" y="3453"/>
                  </a:lnTo>
                  <a:lnTo>
                    <a:pt x="846" y="4143"/>
                  </a:lnTo>
                  <a:lnTo>
                    <a:pt x="1" y="4370"/>
                  </a:lnTo>
                  <a:lnTo>
                    <a:pt x="429" y="5096"/>
                  </a:lnTo>
                  <a:lnTo>
                    <a:pt x="1810" y="7418"/>
                  </a:lnTo>
                  <a:lnTo>
                    <a:pt x="477" y="9668"/>
                  </a:lnTo>
                  <a:lnTo>
                    <a:pt x="36" y="10394"/>
                  </a:lnTo>
                  <a:lnTo>
                    <a:pt x="894" y="10620"/>
                  </a:lnTo>
                  <a:lnTo>
                    <a:pt x="3561" y="11311"/>
                  </a:lnTo>
                  <a:lnTo>
                    <a:pt x="4239" y="13811"/>
                  </a:lnTo>
                  <a:lnTo>
                    <a:pt x="4466" y="14633"/>
                  </a:lnTo>
                  <a:lnTo>
                    <a:pt x="5228" y="14216"/>
                  </a:lnTo>
                  <a:lnTo>
                    <a:pt x="7621" y="12883"/>
                  </a:lnTo>
                  <a:lnTo>
                    <a:pt x="9930" y="14168"/>
                  </a:lnTo>
                  <a:lnTo>
                    <a:pt x="10681" y="14585"/>
                  </a:lnTo>
                  <a:lnTo>
                    <a:pt x="10907" y="13776"/>
                  </a:lnTo>
                  <a:lnTo>
                    <a:pt x="11621" y="11180"/>
                  </a:lnTo>
                  <a:lnTo>
                    <a:pt x="14193" y="10513"/>
                  </a:lnTo>
                  <a:lnTo>
                    <a:pt x="15050" y="10287"/>
                  </a:lnTo>
                  <a:lnTo>
                    <a:pt x="14610" y="9561"/>
                  </a:lnTo>
                  <a:lnTo>
                    <a:pt x="13229" y="7227"/>
                  </a:lnTo>
                  <a:lnTo>
                    <a:pt x="14574" y="4977"/>
                  </a:lnTo>
                  <a:lnTo>
                    <a:pt x="15003" y="4251"/>
                  </a:lnTo>
                  <a:lnTo>
                    <a:pt x="14157" y="4024"/>
                  </a:lnTo>
                  <a:lnTo>
                    <a:pt x="11490" y="3322"/>
                  </a:lnTo>
                  <a:lnTo>
                    <a:pt x="10800"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216975" y="4134575"/>
              <a:ext cx="376275" cy="365525"/>
            </a:xfrm>
            <a:custGeom>
              <a:avLst/>
              <a:gdLst/>
              <a:ahLst/>
              <a:cxnLst/>
              <a:rect l="l" t="t" r="r" b="b"/>
              <a:pathLst>
                <a:path w="15051" h="14621" extrusionOk="0">
                  <a:moveTo>
                    <a:pt x="4894" y="1286"/>
                  </a:moveTo>
                  <a:lnTo>
                    <a:pt x="7109" y="2512"/>
                  </a:lnTo>
                  <a:lnTo>
                    <a:pt x="7109" y="6310"/>
                  </a:lnTo>
                  <a:lnTo>
                    <a:pt x="4275" y="3560"/>
                  </a:lnTo>
                  <a:lnTo>
                    <a:pt x="4894" y="1286"/>
                  </a:lnTo>
                  <a:close/>
                  <a:moveTo>
                    <a:pt x="10050" y="1238"/>
                  </a:moveTo>
                  <a:lnTo>
                    <a:pt x="10704" y="3632"/>
                  </a:lnTo>
                  <a:lnTo>
                    <a:pt x="7930" y="6310"/>
                  </a:lnTo>
                  <a:lnTo>
                    <a:pt x="7930" y="2417"/>
                  </a:lnTo>
                  <a:lnTo>
                    <a:pt x="7942" y="2417"/>
                  </a:lnTo>
                  <a:lnTo>
                    <a:pt x="10050" y="1238"/>
                  </a:lnTo>
                  <a:close/>
                  <a:moveTo>
                    <a:pt x="3751" y="4215"/>
                  </a:moveTo>
                  <a:lnTo>
                    <a:pt x="6513" y="6894"/>
                  </a:lnTo>
                  <a:lnTo>
                    <a:pt x="2489" y="6894"/>
                  </a:lnTo>
                  <a:lnTo>
                    <a:pt x="1263" y="4858"/>
                  </a:lnTo>
                  <a:lnTo>
                    <a:pt x="3751" y="4215"/>
                  </a:lnTo>
                  <a:close/>
                  <a:moveTo>
                    <a:pt x="11383" y="4132"/>
                  </a:moveTo>
                  <a:lnTo>
                    <a:pt x="13717" y="4739"/>
                  </a:lnTo>
                  <a:lnTo>
                    <a:pt x="12455" y="6894"/>
                  </a:lnTo>
                  <a:lnTo>
                    <a:pt x="8537" y="6894"/>
                  </a:lnTo>
                  <a:lnTo>
                    <a:pt x="11383" y="4132"/>
                  </a:lnTo>
                  <a:close/>
                  <a:moveTo>
                    <a:pt x="12562" y="7715"/>
                  </a:moveTo>
                  <a:lnTo>
                    <a:pt x="13776" y="9751"/>
                  </a:lnTo>
                  <a:lnTo>
                    <a:pt x="11312" y="10394"/>
                  </a:lnTo>
                  <a:lnTo>
                    <a:pt x="8537" y="7715"/>
                  </a:lnTo>
                  <a:close/>
                  <a:moveTo>
                    <a:pt x="6537" y="7715"/>
                  </a:moveTo>
                  <a:lnTo>
                    <a:pt x="3680" y="10466"/>
                  </a:lnTo>
                  <a:lnTo>
                    <a:pt x="1334" y="9859"/>
                  </a:lnTo>
                  <a:lnTo>
                    <a:pt x="2620" y="7715"/>
                  </a:lnTo>
                  <a:close/>
                  <a:moveTo>
                    <a:pt x="7942" y="8299"/>
                  </a:moveTo>
                  <a:lnTo>
                    <a:pt x="10788" y="11049"/>
                  </a:lnTo>
                  <a:lnTo>
                    <a:pt x="10169" y="13323"/>
                  </a:lnTo>
                  <a:lnTo>
                    <a:pt x="7942" y="12085"/>
                  </a:lnTo>
                  <a:lnTo>
                    <a:pt x="7942" y="8299"/>
                  </a:lnTo>
                  <a:close/>
                  <a:moveTo>
                    <a:pt x="7133" y="8299"/>
                  </a:moveTo>
                  <a:lnTo>
                    <a:pt x="7133" y="12192"/>
                  </a:lnTo>
                  <a:lnTo>
                    <a:pt x="7109" y="12192"/>
                  </a:lnTo>
                  <a:lnTo>
                    <a:pt x="5013" y="13371"/>
                  </a:lnTo>
                  <a:lnTo>
                    <a:pt x="4358" y="10978"/>
                  </a:lnTo>
                  <a:lnTo>
                    <a:pt x="7133" y="8299"/>
                  </a:lnTo>
                  <a:close/>
                  <a:moveTo>
                    <a:pt x="10585" y="0"/>
                  </a:moveTo>
                  <a:lnTo>
                    <a:pt x="9823" y="417"/>
                  </a:lnTo>
                  <a:lnTo>
                    <a:pt x="7430" y="1762"/>
                  </a:lnTo>
                  <a:lnTo>
                    <a:pt x="5120" y="465"/>
                  </a:lnTo>
                  <a:lnTo>
                    <a:pt x="4358" y="48"/>
                  </a:lnTo>
                  <a:lnTo>
                    <a:pt x="4132" y="869"/>
                  </a:lnTo>
                  <a:lnTo>
                    <a:pt x="3418" y="3453"/>
                  </a:lnTo>
                  <a:lnTo>
                    <a:pt x="846" y="4132"/>
                  </a:lnTo>
                  <a:lnTo>
                    <a:pt x="1" y="4346"/>
                  </a:lnTo>
                  <a:lnTo>
                    <a:pt x="429" y="5084"/>
                  </a:lnTo>
                  <a:lnTo>
                    <a:pt x="1810" y="7406"/>
                  </a:lnTo>
                  <a:lnTo>
                    <a:pt x="477" y="9644"/>
                  </a:lnTo>
                  <a:lnTo>
                    <a:pt x="36" y="10382"/>
                  </a:lnTo>
                  <a:lnTo>
                    <a:pt x="894" y="10597"/>
                  </a:lnTo>
                  <a:lnTo>
                    <a:pt x="3561" y="11299"/>
                  </a:lnTo>
                  <a:lnTo>
                    <a:pt x="4239" y="13799"/>
                  </a:lnTo>
                  <a:lnTo>
                    <a:pt x="4466" y="14621"/>
                  </a:lnTo>
                  <a:lnTo>
                    <a:pt x="5228" y="14204"/>
                  </a:lnTo>
                  <a:lnTo>
                    <a:pt x="7621" y="12859"/>
                  </a:lnTo>
                  <a:lnTo>
                    <a:pt x="9930" y="14157"/>
                  </a:lnTo>
                  <a:lnTo>
                    <a:pt x="10681" y="14573"/>
                  </a:lnTo>
                  <a:lnTo>
                    <a:pt x="10907" y="13752"/>
                  </a:lnTo>
                  <a:lnTo>
                    <a:pt x="11621" y="11168"/>
                  </a:lnTo>
                  <a:lnTo>
                    <a:pt x="14193" y="10501"/>
                  </a:lnTo>
                  <a:lnTo>
                    <a:pt x="15050" y="10275"/>
                  </a:lnTo>
                  <a:lnTo>
                    <a:pt x="14610" y="9549"/>
                  </a:lnTo>
                  <a:lnTo>
                    <a:pt x="13229" y="7227"/>
                  </a:lnTo>
                  <a:lnTo>
                    <a:pt x="14562" y="4977"/>
                  </a:lnTo>
                  <a:lnTo>
                    <a:pt x="15003" y="4251"/>
                  </a:lnTo>
                  <a:lnTo>
                    <a:pt x="14157" y="4024"/>
                  </a:lnTo>
                  <a:lnTo>
                    <a:pt x="11490" y="3322"/>
                  </a:lnTo>
                  <a:lnTo>
                    <a:pt x="10800"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216975" y="3769350"/>
              <a:ext cx="376275" cy="365250"/>
            </a:xfrm>
            <a:custGeom>
              <a:avLst/>
              <a:gdLst/>
              <a:ahLst/>
              <a:cxnLst/>
              <a:rect l="l" t="t" r="r" b="b"/>
              <a:pathLst>
                <a:path w="15051" h="14610" extrusionOk="0">
                  <a:moveTo>
                    <a:pt x="4894" y="1274"/>
                  </a:moveTo>
                  <a:lnTo>
                    <a:pt x="7109" y="2512"/>
                  </a:lnTo>
                  <a:lnTo>
                    <a:pt x="7109" y="6311"/>
                  </a:lnTo>
                  <a:lnTo>
                    <a:pt x="4275" y="3560"/>
                  </a:lnTo>
                  <a:lnTo>
                    <a:pt x="4894" y="1274"/>
                  </a:lnTo>
                  <a:close/>
                  <a:moveTo>
                    <a:pt x="10050" y="1238"/>
                  </a:moveTo>
                  <a:lnTo>
                    <a:pt x="10704" y="3632"/>
                  </a:lnTo>
                  <a:lnTo>
                    <a:pt x="7930" y="6311"/>
                  </a:lnTo>
                  <a:lnTo>
                    <a:pt x="7930" y="2405"/>
                  </a:lnTo>
                  <a:lnTo>
                    <a:pt x="7942" y="2405"/>
                  </a:lnTo>
                  <a:lnTo>
                    <a:pt x="10050" y="1238"/>
                  </a:lnTo>
                  <a:close/>
                  <a:moveTo>
                    <a:pt x="3751" y="4215"/>
                  </a:moveTo>
                  <a:lnTo>
                    <a:pt x="6513" y="6894"/>
                  </a:lnTo>
                  <a:lnTo>
                    <a:pt x="2489" y="6894"/>
                  </a:lnTo>
                  <a:lnTo>
                    <a:pt x="1275" y="4846"/>
                  </a:lnTo>
                  <a:lnTo>
                    <a:pt x="3751" y="4215"/>
                  </a:lnTo>
                  <a:close/>
                  <a:moveTo>
                    <a:pt x="11383" y="4132"/>
                  </a:moveTo>
                  <a:lnTo>
                    <a:pt x="13717" y="4751"/>
                  </a:lnTo>
                  <a:lnTo>
                    <a:pt x="12455" y="6894"/>
                  </a:lnTo>
                  <a:lnTo>
                    <a:pt x="8537" y="6894"/>
                  </a:lnTo>
                  <a:lnTo>
                    <a:pt x="11383" y="4132"/>
                  </a:lnTo>
                  <a:close/>
                  <a:moveTo>
                    <a:pt x="12562" y="7704"/>
                  </a:moveTo>
                  <a:lnTo>
                    <a:pt x="13776" y="9751"/>
                  </a:lnTo>
                  <a:lnTo>
                    <a:pt x="11312" y="10382"/>
                  </a:lnTo>
                  <a:lnTo>
                    <a:pt x="8537" y="7704"/>
                  </a:lnTo>
                  <a:close/>
                  <a:moveTo>
                    <a:pt x="6537" y="7704"/>
                  </a:moveTo>
                  <a:lnTo>
                    <a:pt x="3680" y="10466"/>
                  </a:lnTo>
                  <a:lnTo>
                    <a:pt x="1334" y="9847"/>
                  </a:lnTo>
                  <a:lnTo>
                    <a:pt x="2620" y="7704"/>
                  </a:lnTo>
                  <a:close/>
                  <a:moveTo>
                    <a:pt x="7942" y="8287"/>
                  </a:moveTo>
                  <a:lnTo>
                    <a:pt x="10788" y="11037"/>
                  </a:lnTo>
                  <a:lnTo>
                    <a:pt x="10169" y="13323"/>
                  </a:lnTo>
                  <a:lnTo>
                    <a:pt x="7942" y="12085"/>
                  </a:lnTo>
                  <a:lnTo>
                    <a:pt x="7942" y="8287"/>
                  </a:lnTo>
                  <a:close/>
                  <a:moveTo>
                    <a:pt x="7109" y="8287"/>
                  </a:moveTo>
                  <a:lnTo>
                    <a:pt x="7109" y="12192"/>
                  </a:lnTo>
                  <a:lnTo>
                    <a:pt x="7097" y="12192"/>
                  </a:lnTo>
                  <a:lnTo>
                    <a:pt x="5001" y="13359"/>
                  </a:lnTo>
                  <a:lnTo>
                    <a:pt x="4346" y="10966"/>
                  </a:lnTo>
                  <a:lnTo>
                    <a:pt x="7109" y="8287"/>
                  </a:lnTo>
                  <a:close/>
                  <a:moveTo>
                    <a:pt x="10585" y="0"/>
                  </a:moveTo>
                  <a:lnTo>
                    <a:pt x="9823" y="417"/>
                  </a:lnTo>
                  <a:lnTo>
                    <a:pt x="7430" y="1750"/>
                  </a:lnTo>
                  <a:lnTo>
                    <a:pt x="5120" y="465"/>
                  </a:lnTo>
                  <a:lnTo>
                    <a:pt x="4358" y="48"/>
                  </a:lnTo>
                  <a:lnTo>
                    <a:pt x="4132" y="857"/>
                  </a:lnTo>
                  <a:lnTo>
                    <a:pt x="3418" y="3453"/>
                  </a:lnTo>
                  <a:lnTo>
                    <a:pt x="846" y="4120"/>
                  </a:lnTo>
                  <a:lnTo>
                    <a:pt x="1" y="4346"/>
                  </a:lnTo>
                  <a:lnTo>
                    <a:pt x="429" y="5072"/>
                  </a:lnTo>
                  <a:lnTo>
                    <a:pt x="1810" y="7394"/>
                  </a:lnTo>
                  <a:lnTo>
                    <a:pt x="477" y="9644"/>
                  </a:lnTo>
                  <a:lnTo>
                    <a:pt x="36" y="10371"/>
                  </a:lnTo>
                  <a:lnTo>
                    <a:pt x="894" y="10597"/>
                  </a:lnTo>
                  <a:lnTo>
                    <a:pt x="3561" y="11299"/>
                  </a:lnTo>
                  <a:lnTo>
                    <a:pt x="4239" y="13800"/>
                  </a:lnTo>
                  <a:lnTo>
                    <a:pt x="4466" y="14609"/>
                  </a:lnTo>
                  <a:lnTo>
                    <a:pt x="5228" y="14192"/>
                  </a:lnTo>
                  <a:lnTo>
                    <a:pt x="7621" y="12859"/>
                  </a:lnTo>
                  <a:lnTo>
                    <a:pt x="9930" y="14157"/>
                  </a:lnTo>
                  <a:lnTo>
                    <a:pt x="10681" y="14573"/>
                  </a:lnTo>
                  <a:lnTo>
                    <a:pt x="10907" y="13752"/>
                  </a:lnTo>
                  <a:lnTo>
                    <a:pt x="11621" y="11156"/>
                  </a:lnTo>
                  <a:lnTo>
                    <a:pt x="14193" y="10490"/>
                  </a:lnTo>
                  <a:lnTo>
                    <a:pt x="15050" y="10263"/>
                  </a:lnTo>
                  <a:lnTo>
                    <a:pt x="14610" y="9537"/>
                  </a:lnTo>
                  <a:lnTo>
                    <a:pt x="13229" y="7215"/>
                  </a:lnTo>
                  <a:lnTo>
                    <a:pt x="14562" y="4965"/>
                  </a:lnTo>
                  <a:lnTo>
                    <a:pt x="15003" y="4239"/>
                  </a:lnTo>
                  <a:lnTo>
                    <a:pt x="14157" y="4013"/>
                  </a:lnTo>
                  <a:lnTo>
                    <a:pt x="11490" y="3322"/>
                  </a:lnTo>
                  <a:lnTo>
                    <a:pt x="10800"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596500" y="2307850"/>
              <a:ext cx="376250" cy="365250"/>
            </a:xfrm>
            <a:custGeom>
              <a:avLst/>
              <a:gdLst/>
              <a:ahLst/>
              <a:cxnLst/>
              <a:rect l="l" t="t" r="r" b="b"/>
              <a:pathLst>
                <a:path w="15050" h="14610" extrusionOk="0">
                  <a:moveTo>
                    <a:pt x="4882" y="1298"/>
                  </a:moveTo>
                  <a:lnTo>
                    <a:pt x="7096" y="2525"/>
                  </a:lnTo>
                  <a:lnTo>
                    <a:pt x="7096" y="6323"/>
                  </a:lnTo>
                  <a:lnTo>
                    <a:pt x="4251" y="3573"/>
                  </a:lnTo>
                  <a:lnTo>
                    <a:pt x="4882" y="1298"/>
                  </a:lnTo>
                  <a:close/>
                  <a:moveTo>
                    <a:pt x="10025" y="1251"/>
                  </a:moveTo>
                  <a:lnTo>
                    <a:pt x="10680" y="3644"/>
                  </a:lnTo>
                  <a:lnTo>
                    <a:pt x="7918" y="6323"/>
                  </a:lnTo>
                  <a:lnTo>
                    <a:pt x="7918" y="2430"/>
                  </a:lnTo>
                  <a:lnTo>
                    <a:pt x="7930" y="2430"/>
                  </a:lnTo>
                  <a:lnTo>
                    <a:pt x="10025" y="1251"/>
                  </a:lnTo>
                  <a:close/>
                  <a:moveTo>
                    <a:pt x="11371" y="4132"/>
                  </a:moveTo>
                  <a:lnTo>
                    <a:pt x="13704" y="4751"/>
                  </a:lnTo>
                  <a:lnTo>
                    <a:pt x="12430" y="6894"/>
                  </a:lnTo>
                  <a:lnTo>
                    <a:pt x="8513" y="6894"/>
                  </a:lnTo>
                  <a:lnTo>
                    <a:pt x="11371" y="4132"/>
                  </a:lnTo>
                  <a:close/>
                  <a:moveTo>
                    <a:pt x="3739" y="4227"/>
                  </a:moveTo>
                  <a:lnTo>
                    <a:pt x="6501" y="6906"/>
                  </a:lnTo>
                  <a:lnTo>
                    <a:pt x="2489" y="6906"/>
                  </a:lnTo>
                  <a:lnTo>
                    <a:pt x="1262" y="4870"/>
                  </a:lnTo>
                  <a:lnTo>
                    <a:pt x="3739" y="4227"/>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299"/>
                  </a:moveTo>
                  <a:lnTo>
                    <a:pt x="10775" y="11062"/>
                  </a:lnTo>
                  <a:lnTo>
                    <a:pt x="10144" y="13336"/>
                  </a:lnTo>
                  <a:lnTo>
                    <a:pt x="7930" y="12097"/>
                  </a:lnTo>
                  <a:lnTo>
                    <a:pt x="7930" y="8299"/>
                  </a:lnTo>
                  <a:close/>
                  <a:moveTo>
                    <a:pt x="7108" y="8299"/>
                  </a:moveTo>
                  <a:lnTo>
                    <a:pt x="7108" y="12205"/>
                  </a:lnTo>
                  <a:lnTo>
                    <a:pt x="7096" y="12205"/>
                  </a:lnTo>
                  <a:lnTo>
                    <a:pt x="5001" y="13383"/>
                  </a:lnTo>
                  <a:lnTo>
                    <a:pt x="4346" y="10978"/>
                  </a:lnTo>
                  <a:lnTo>
                    <a:pt x="7108" y="8299"/>
                  </a:lnTo>
                  <a:close/>
                  <a:moveTo>
                    <a:pt x="10585" y="1"/>
                  </a:moveTo>
                  <a:lnTo>
                    <a:pt x="9823" y="417"/>
                  </a:lnTo>
                  <a:lnTo>
                    <a:pt x="7430" y="1751"/>
                  </a:lnTo>
                  <a:lnTo>
                    <a:pt x="5120" y="465"/>
                  </a:lnTo>
                  <a:lnTo>
                    <a:pt x="4358" y="48"/>
                  </a:lnTo>
                  <a:lnTo>
                    <a:pt x="4132" y="858"/>
                  </a:lnTo>
                  <a:lnTo>
                    <a:pt x="3417" y="3453"/>
                  </a:lnTo>
                  <a:lnTo>
                    <a:pt x="845" y="4120"/>
                  </a:lnTo>
                  <a:lnTo>
                    <a:pt x="0" y="4346"/>
                  </a:lnTo>
                  <a:lnTo>
                    <a:pt x="429" y="5073"/>
                  </a:lnTo>
                  <a:lnTo>
                    <a:pt x="1810" y="7394"/>
                  </a:lnTo>
                  <a:lnTo>
                    <a:pt x="476" y="9645"/>
                  </a:lnTo>
                  <a:lnTo>
                    <a:pt x="48" y="10371"/>
                  </a:lnTo>
                  <a:lnTo>
                    <a:pt x="893" y="10597"/>
                  </a:lnTo>
                  <a:lnTo>
                    <a:pt x="3560" y="11300"/>
                  </a:lnTo>
                  <a:lnTo>
                    <a:pt x="4239" y="13800"/>
                  </a:lnTo>
                  <a:lnTo>
                    <a:pt x="4465" y="14610"/>
                  </a:lnTo>
                  <a:lnTo>
                    <a:pt x="5227" y="14193"/>
                  </a:lnTo>
                  <a:lnTo>
                    <a:pt x="7620" y="12859"/>
                  </a:lnTo>
                  <a:lnTo>
                    <a:pt x="9930" y="14145"/>
                  </a:lnTo>
                  <a:lnTo>
                    <a:pt x="10680" y="14574"/>
                  </a:lnTo>
                  <a:lnTo>
                    <a:pt x="10906" y="13752"/>
                  </a:lnTo>
                  <a:lnTo>
                    <a:pt x="11621" y="11157"/>
                  </a:lnTo>
                  <a:lnTo>
                    <a:pt x="14192" y="10490"/>
                  </a:lnTo>
                  <a:lnTo>
                    <a:pt x="15050" y="10264"/>
                  </a:lnTo>
                  <a:lnTo>
                    <a:pt x="14609" y="9538"/>
                  </a:lnTo>
                  <a:lnTo>
                    <a:pt x="13228" y="7216"/>
                  </a:lnTo>
                  <a:lnTo>
                    <a:pt x="14573" y="4966"/>
                  </a:lnTo>
                  <a:lnTo>
                    <a:pt x="15002" y="4239"/>
                  </a:lnTo>
                  <a:lnTo>
                    <a:pt x="14157" y="4013"/>
                  </a:lnTo>
                  <a:lnTo>
                    <a:pt x="11490" y="3322"/>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596200" y="1577100"/>
              <a:ext cx="375950" cy="365250"/>
            </a:xfrm>
            <a:custGeom>
              <a:avLst/>
              <a:gdLst/>
              <a:ahLst/>
              <a:cxnLst/>
              <a:rect l="l" t="t" r="r" b="b"/>
              <a:pathLst>
                <a:path w="15038" h="14610" extrusionOk="0">
                  <a:moveTo>
                    <a:pt x="4894" y="1299"/>
                  </a:moveTo>
                  <a:lnTo>
                    <a:pt x="7108" y="2525"/>
                  </a:lnTo>
                  <a:lnTo>
                    <a:pt x="7108" y="6323"/>
                  </a:lnTo>
                  <a:lnTo>
                    <a:pt x="4263" y="3573"/>
                  </a:lnTo>
                  <a:lnTo>
                    <a:pt x="4894" y="1299"/>
                  </a:lnTo>
                  <a:close/>
                  <a:moveTo>
                    <a:pt x="10037" y="1251"/>
                  </a:moveTo>
                  <a:lnTo>
                    <a:pt x="10692" y="3644"/>
                  </a:lnTo>
                  <a:lnTo>
                    <a:pt x="7930" y="6323"/>
                  </a:lnTo>
                  <a:lnTo>
                    <a:pt x="7930" y="2430"/>
                  </a:lnTo>
                  <a:lnTo>
                    <a:pt x="7942" y="2430"/>
                  </a:lnTo>
                  <a:lnTo>
                    <a:pt x="10037" y="1251"/>
                  </a:lnTo>
                  <a:close/>
                  <a:moveTo>
                    <a:pt x="3751" y="4228"/>
                  </a:moveTo>
                  <a:lnTo>
                    <a:pt x="6513" y="6906"/>
                  </a:lnTo>
                  <a:lnTo>
                    <a:pt x="2501" y="6906"/>
                  </a:lnTo>
                  <a:lnTo>
                    <a:pt x="1274" y="4871"/>
                  </a:lnTo>
                  <a:lnTo>
                    <a:pt x="3751" y="4228"/>
                  </a:lnTo>
                  <a:close/>
                  <a:moveTo>
                    <a:pt x="11383" y="4156"/>
                  </a:moveTo>
                  <a:lnTo>
                    <a:pt x="13716" y="4763"/>
                  </a:lnTo>
                  <a:lnTo>
                    <a:pt x="12442" y="6906"/>
                  </a:lnTo>
                  <a:lnTo>
                    <a:pt x="8525" y="6906"/>
                  </a:lnTo>
                  <a:lnTo>
                    <a:pt x="11383" y="4156"/>
                  </a:lnTo>
                  <a:close/>
                  <a:moveTo>
                    <a:pt x="12561" y="7728"/>
                  </a:moveTo>
                  <a:lnTo>
                    <a:pt x="13776" y="9764"/>
                  </a:lnTo>
                  <a:lnTo>
                    <a:pt x="11311" y="10407"/>
                  </a:lnTo>
                  <a:lnTo>
                    <a:pt x="8537" y="7728"/>
                  </a:lnTo>
                  <a:close/>
                  <a:moveTo>
                    <a:pt x="6513" y="7704"/>
                  </a:moveTo>
                  <a:lnTo>
                    <a:pt x="3667" y="10478"/>
                  </a:lnTo>
                  <a:lnTo>
                    <a:pt x="1334" y="9859"/>
                  </a:lnTo>
                  <a:lnTo>
                    <a:pt x="2620" y="7704"/>
                  </a:lnTo>
                  <a:close/>
                  <a:moveTo>
                    <a:pt x="7942" y="8300"/>
                  </a:moveTo>
                  <a:lnTo>
                    <a:pt x="10787" y="11050"/>
                  </a:lnTo>
                  <a:lnTo>
                    <a:pt x="10156" y="13336"/>
                  </a:lnTo>
                  <a:lnTo>
                    <a:pt x="7942" y="12098"/>
                  </a:lnTo>
                  <a:lnTo>
                    <a:pt x="7942" y="8300"/>
                  </a:lnTo>
                  <a:close/>
                  <a:moveTo>
                    <a:pt x="7120" y="8300"/>
                  </a:moveTo>
                  <a:lnTo>
                    <a:pt x="7120" y="12205"/>
                  </a:lnTo>
                  <a:lnTo>
                    <a:pt x="7108" y="12205"/>
                  </a:lnTo>
                  <a:lnTo>
                    <a:pt x="5013" y="13383"/>
                  </a:lnTo>
                  <a:lnTo>
                    <a:pt x="4358" y="10978"/>
                  </a:lnTo>
                  <a:lnTo>
                    <a:pt x="7120" y="8300"/>
                  </a:lnTo>
                  <a:close/>
                  <a:moveTo>
                    <a:pt x="10573" y="1"/>
                  </a:moveTo>
                  <a:lnTo>
                    <a:pt x="9823" y="418"/>
                  </a:lnTo>
                  <a:lnTo>
                    <a:pt x="7418" y="1751"/>
                  </a:lnTo>
                  <a:lnTo>
                    <a:pt x="5120" y="465"/>
                  </a:lnTo>
                  <a:lnTo>
                    <a:pt x="4358" y="49"/>
                  </a:lnTo>
                  <a:lnTo>
                    <a:pt x="4132" y="858"/>
                  </a:lnTo>
                  <a:lnTo>
                    <a:pt x="3417" y="3454"/>
                  </a:lnTo>
                  <a:lnTo>
                    <a:pt x="846" y="4120"/>
                  </a:lnTo>
                  <a:lnTo>
                    <a:pt x="0" y="4347"/>
                  </a:lnTo>
                  <a:lnTo>
                    <a:pt x="429" y="5073"/>
                  </a:lnTo>
                  <a:lnTo>
                    <a:pt x="1810" y="7395"/>
                  </a:lnTo>
                  <a:lnTo>
                    <a:pt x="476" y="9645"/>
                  </a:lnTo>
                  <a:lnTo>
                    <a:pt x="36" y="10371"/>
                  </a:lnTo>
                  <a:lnTo>
                    <a:pt x="893" y="10597"/>
                  </a:lnTo>
                  <a:lnTo>
                    <a:pt x="3548" y="11300"/>
                  </a:lnTo>
                  <a:lnTo>
                    <a:pt x="4239" y="13800"/>
                  </a:lnTo>
                  <a:lnTo>
                    <a:pt x="4465" y="14610"/>
                  </a:lnTo>
                  <a:lnTo>
                    <a:pt x="5215" y="14193"/>
                  </a:lnTo>
                  <a:lnTo>
                    <a:pt x="7620" y="12860"/>
                  </a:lnTo>
                  <a:lnTo>
                    <a:pt x="9918" y="14145"/>
                  </a:lnTo>
                  <a:lnTo>
                    <a:pt x="10680" y="14574"/>
                  </a:lnTo>
                  <a:lnTo>
                    <a:pt x="10906" y="13753"/>
                  </a:lnTo>
                  <a:lnTo>
                    <a:pt x="11621" y="11157"/>
                  </a:lnTo>
                  <a:lnTo>
                    <a:pt x="14192" y="10490"/>
                  </a:lnTo>
                  <a:lnTo>
                    <a:pt x="15038" y="10264"/>
                  </a:lnTo>
                  <a:lnTo>
                    <a:pt x="14609" y="9538"/>
                  </a:lnTo>
                  <a:lnTo>
                    <a:pt x="13228" y="7216"/>
                  </a:lnTo>
                  <a:lnTo>
                    <a:pt x="14562" y="4966"/>
                  </a:lnTo>
                  <a:lnTo>
                    <a:pt x="15002" y="4239"/>
                  </a:lnTo>
                  <a:lnTo>
                    <a:pt x="14145" y="4013"/>
                  </a:lnTo>
                  <a:lnTo>
                    <a:pt x="11490" y="3323"/>
                  </a:lnTo>
                  <a:lnTo>
                    <a:pt x="10799"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596200" y="846675"/>
              <a:ext cx="376550" cy="365525"/>
            </a:xfrm>
            <a:custGeom>
              <a:avLst/>
              <a:gdLst/>
              <a:ahLst/>
              <a:cxnLst/>
              <a:rect l="l" t="t" r="r" b="b"/>
              <a:pathLst>
                <a:path w="15062" h="14621" extrusionOk="0">
                  <a:moveTo>
                    <a:pt x="10037" y="1238"/>
                  </a:moveTo>
                  <a:lnTo>
                    <a:pt x="10692" y="3631"/>
                  </a:lnTo>
                  <a:lnTo>
                    <a:pt x="7930" y="6310"/>
                  </a:lnTo>
                  <a:lnTo>
                    <a:pt x="7930" y="2417"/>
                  </a:lnTo>
                  <a:lnTo>
                    <a:pt x="7942" y="2417"/>
                  </a:lnTo>
                  <a:lnTo>
                    <a:pt x="10037" y="1238"/>
                  </a:lnTo>
                  <a:close/>
                  <a:moveTo>
                    <a:pt x="4894" y="1298"/>
                  </a:moveTo>
                  <a:lnTo>
                    <a:pt x="7108" y="2536"/>
                  </a:lnTo>
                  <a:lnTo>
                    <a:pt x="7108" y="6322"/>
                  </a:lnTo>
                  <a:lnTo>
                    <a:pt x="4263" y="3572"/>
                  </a:lnTo>
                  <a:lnTo>
                    <a:pt x="4894" y="1298"/>
                  </a:lnTo>
                  <a:close/>
                  <a:moveTo>
                    <a:pt x="3751" y="4215"/>
                  </a:moveTo>
                  <a:lnTo>
                    <a:pt x="6513" y="6894"/>
                  </a:lnTo>
                  <a:lnTo>
                    <a:pt x="2501" y="6894"/>
                  </a:lnTo>
                  <a:lnTo>
                    <a:pt x="1274" y="4858"/>
                  </a:lnTo>
                  <a:lnTo>
                    <a:pt x="3751" y="4215"/>
                  </a:lnTo>
                  <a:close/>
                  <a:moveTo>
                    <a:pt x="11383" y="4131"/>
                  </a:moveTo>
                  <a:lnTo>
                    <a:pt x="13716" y="4751"/>
                  </a:lnTo>
                  <a:lnTo>
                    <a:pt x="12454" y="6894"/>
                  </a:lnTo>
                  <a:lnTo>
                    <a:pt x="8537" y="6894"/>
                  </a:lnTo>
                  <a:lnTo>
                    <a:pt x="11383" y="4131"/>
                  </a:lnTo>
                  <a:close/>
                  <a:moveTo>
                    <a:pt x="12561" y="7715"/>
                  </a:moveTo>
                  <a:lnTo>
                    <a:pt x="13776" y="9751"/>
                  </a:lnTo>
                  <a:lnTo>
                    <a:pt x="11311" y="10394"/>
                  </a:lnTo>
                  <a:lnTo>
                    <a:pt x="8537" y="7715"/>
                  </a:lnTo>
                  <a:close/>
                  <a:moveTo>
                    <a:pt x="6513" y="7727"/>
                  </a:moveTo>
                  <a:lnTo>
                    <a:pt x="3667" y="10477"/>
                  </a:lnTo>
                  <a:lnTo>
                    <a:pt x="1334" y="9870"/>
                  </a:lnTo>
                  <a:lnTo>
                    <a:pt x="2620" y="7727"/>
                  </a:lnTo>
                  <a:close/>
                  <a:moveTo>
                    <a:pt x="7942" y="8287"/>
                  </a:moveTo>
                  <a:lnTo>
                    <a:pt x="10787" y="11049"/>
                  </a:lnTo>
                  <a:lnTo>
                    <a:pt x="10156" y="13323"/>
                  </a:lnTo>
                  <a:lnTo>
                    <a:pt x="7942" y="12085"/>
                  </a:lnTo>
                  <a:lnTo>
                    <a:pt x="7942" y="8287"/>
                  </a:lnTo>
                  <a:close/>
                  <a:moveTo>
                    <a:pt x="7120" y="8287"/>
                  </a:moveTo>
                  <a:lnTo>
                    <a:pt x="7120" y="12192"/>
                  </a:lnTo>
                  <a:lnTo>
                    <a:pt x="7108" y="12192"/>
                  </a:lnTo>
                  <a:lnTo>
                    <a:pt x="5013" y="13371"/>
                  </a:lnTo>
                  <a:lnTo>
                    <a:pt x="4358" y="10966"/>
                  </a:lnTo>
                  <a:lnTo>
                    <a:pt x="7120" y="8287"/>
                  </a:lnTo>
                  <a:close/>
                  <a:moveTo>
                    <a:pt x="10573" y="0"/>
                  </a:moveTo>
                  <a:lnTo>
                    <a:pt x="9823" y="417"/>
                  </a:lnTo>
                  <a:lnTo>
                    <a:pt x="7418" y="1762"/>
                  </a:lnTo>
                  <a:lnTo>
                    <a:pt x="5120" y="464"/>
                  </a:lnTo>
                  <a:lnTo>
                    <a:pt x="4358" y="48"/>
                  </a:lnTo>
                  <a:lnTo>
                    <a:pt x="4132" y="869"/>
                  </a:lnTo>
                  <a:lnTo>
                    <a:pt x="3417" y="3453"/>
                  </a:lnTo>
                  <a:lnTo>
                    <a:pt x="846" y="4120"/>
                  </a:lnTo>
                  <a:lnTo>
                    <a:pt x="0" y="4346"/>
                  </a:lnTo>
                  <a:lnTo>
                    <a:pt x="429" y="5072"/>
                  </a:lnTo>
                  <a:lnTo>
                    <a:pt x="1810" y="7394"/>
                  </a:lnTo>
                  <a:lnTo>
                    <a:pt x="476" y="9644"/>
                  </a:lnTo>
                  <a:lnTo>
                    <a:pt x="36" y="10370"/>
                  </a:lnTo>
                  <a:lnTo>
                    <a:pt x="893" y="10597"/>
                  </a:lnTo>
                  <a:lnTo>
                    <a:pt x="3548" y="11299"/>
                  </a:lnTo>
                  <a:lnTo>
                    <a:pt x="4239" y="13799"/>
                  </a:lnTo>
                  <a:lnTo>
                    <a:pt x="4453" y="14621"/>
                  </a:lnTo>
                  <a:lnTo>
                    <a:pt x="5215" y="14204"/>
                  </a:lnTo>
                  <a:lnTo>
                    <a:pt x="7608" y="12859"/>
                  </a:lnTo>
                  <a:lnTo>
                    <a:pt x="9942" y="14145"/>
                  </a:lnTo>
                  <a:lnTo>
                    <a:pt x="10692" y="14561"/>
                  </a:lnTo>
                  <a:lnTo>
                    <a:pt x="10918" y="13740"/>
                  </a:lnTo>
                  <a:lnTo>
                    <a:pt x="11633" y="11144"/>
                  </a:lnTo>
                  <a:lnTo>
                    <a:pt x="14204" y="10477"/>
                  </a:lnTo>
                  <a:lnTo>
                    <a:pt x="15062" y="10251"/>
                  </a:lnTo>
                  <a:lnTo>
                    <a:pt x="14621" y="9525"/>
                  </a:lnTo>
                  <a:lnTo>
                    <a:pt x="13240" y="7203"/>
                  </a:lnTo>
                  <a:lnTo>
                    <a:pt x="14585" y="4953"/>
                  </a:lnTo>
                  <a:lnTo>
                    <a:pt x="15002" y="4227"/>
                  </a:lnTo>
                  <a:lnTo>
                    <a:pt x="14145" y="4000"/>
                  </a:lnTo>
                  <a:lnTo>
                    <a:pt x="11490" y="3310"/>
                  </a:lnTo>
                  <a:lnTo>
                    <a:pt x="10799" y="798"/>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596500" y="1942325"/>
              <a:ext cx="376250" cy="365550"/>
            </a:xfrm>
            <a:custGeom>
              <a:avLst/>
              <a:gdLst/>
              <a:ahLst/>
              <a:cxnLst/>
              <a:rect l="l" t="t" r="r" b="b"/>
              <a:pathLst>
                <a:path w="15050" h="14622" extrusionOk="0">
                  <a:moveTo>
                    <a:pt x="4882" y="1299"/>
                  </a:moveTo>
                  <a:lnTo>
                    <a:pt x="7096" y="2537"/>
                  </a:lnTo>
                  <a:lnTo>
                    <a:pt x="7096" y="6335"/>
                  </a:lnTo>
                  <a:lnTo>
                    <a:pt x="4251" y="3573"/>
                  </a:lnTo>
                  <a:lnTo>
                    <a:pt x="4882" y="1299"/>
                  </a:lnTo>
                  <a:close/>
                  <a:moveTo>
                    <a:pt x="10025" y="1251"/>
                  </a:moveTo>
                  <a:lnTo>
                    <a:pt x="10704" y="3656"/>
                  </a:lnTo>
                  <a:lnTo>
                    <a:pt x="7930" y="6335"/>
                  </a:lnTo>
                  <a:lnTo>
                    <a:pt x="7930" y="2430"/>
                  </a:lnTo>
                  <a:lnTo>
                    <a:pt x="10025" y="1251"/>
                  </a:lnTo>
                  <a:close/>
                  <a:moveTo>
                    <a:pt x="11371" y="4144"/>
                  </a:moveTo>
                  <a:lnTo>
                    <a:pt x="13704" y="4751"/>
                  </a:lnTo>
                  <a:lnTo>
                    <a:pt x="12430" y="6895"/>
                  </a:lnTo>
                  <a:lnTo>
                    <a:pt x="8513" y="6895"/>
                  </a:lnTo>
                  <a:lnTo>
                    <a:pt x="11371" y="4144"/>
                  </a:lnTo>
                  <a:close/>
                  <a:moveTo>
                    <a:pt x="3739" y="4228"/>
                  </a:moveTo>
                  <a:lnTo>
                    <a:pt x="6501" y="6906"/>
                  </a:lnTo>
                  <a:lnTo>
                    <a:pt x="2489" y="6906"/>
                  </a:lnTo>
                  <a:lnTo>
                    <a:pt x="1262" y="4870"/>
                  </a:lnTo>
                  <a:lnTo>
                    <a:pt x="3739" y="4228"/>
                  </a:lnTo>
                  <a:close/>
                  <a:moveTo>
                    <a:pt x="12549" y="7728"/>
                  </a:moveTo>
                  <a:lnTo>
                    <a:pt x="13764" y="9764"/>
                  </a:lnTo>
                  <a:lnTo>
                    <a:pt x="11299" y="10407"/>
                  </a:lnTo>
                  <a:lnTo>
                    <a:pt x="8525" y="7728"/>
                  </a:lnTo>
                  <a:close/>
                  <a:moveTo>
                    <a:pt x="6501" y="7728"/>
                  </a:moveTo>
                  <a:lnTo>
                    <a:pt x="3655" y="10478"/>
                  </a:lnTo>
                  <a:lnTo>
                    <a:pt x="1322" y="9871"/>
                  </a:lnTo>
                  <a:lnTo>
                    <a:pt x="2608" y="7728"/>
                  </a:lnTo>
                  <a:close/>
                  <a:moveTo>
                    <a:pt x="7930" y="8311"/>
                  </a:moveTo>
                  <a:lnTo>
                    <a:pt x="10775" y="11062"/>
                  </a:lnTo>
                  <a:lnTo>
                    <a:pt x="10144" y="13336"/>
                  </a:lnTo>
                  <a:lnTo>
                    <a:pt x="7930" y="12109"/>
                  </a:lnTo>
                  <a:lnTo>
                    <a:pt x="7930" y="8311"/>
                  </a:lnTo>
                  <a:close/>
                  <a:moveTo>
                    <a:pt x="7108" y="8311"/>
                  </a:moveTo>
                  <a:lnTo>
                    <a:pt x="7108" y="12205"/>
                  </a:lnTo>
                  <a:lnTo>
                    <a:pt x="7096" y="12205"/>
                  </a:lnTo>
                  <a:lnTo>
                    <a:pt x="5001" y="13383"/>
                  </a:lnTo>
                  <a:lnTo>
                    <a:pt x="4346" y="10990"/>
                  </a:lnTo>
                  <a:lnTo>
                    <a:pt x="7108" y="8311"/>
                  </a:lnTo>
                  <a:close/>
                  <a:moveTo>
                    <a:pt x="10585" y="1"/>
                  </a:moveTo>
                  <a:lnTo>
                    <a:pt x="9823" y="418"/>
                  </a:lnTo>
                  <a:lnTo>
                    <a:pt x="7430" y="1763"/>
                  </a:lnTo>
                  <a:lnTo>
                    <a:pt x="5120" y="465"/>
                  </a:lnTo>
                  <a:lnTo>
                    <a:pt x="4358" y="48"/>
                  </a:lnTo>
                  <a:lnTo>
                    <a:pt x="4132" y="870"/>
                  </a:lnTo>
                  <a:lnTo>
                    <a:pt x="3417" y="3454"/>
                  </a:lnTo>
                  <a:lnTo>
                    <a:pt x="845" y="4132"/>
                  </a:lnTo>
                  <a:lnTo>
                    <a:pt x="0" y="4347"/>
                  </a:lnTo>
                  <a:lnTo>
                    <a:pt x="429" y="5085"/>
                  </a:lnTo>
                  <a:lnTo>
                    <a:pt x="1810" y="7406"/>
                  </a:lnTo>
                  <a:lnTo>
                    <a:pt x="476" y="9645"/>
                  </a:lnTo>
                  <a:lnTo>
                    <a:pt x="48" y="10383"/>
                  </a:lnTo>
                  <a:lnTo>
                    <a:pt x="893" y="10597"/>
                  </a:lnTo>
                  <a:lnTo>
                    <a:pt x="3560" y="11300"/>
                  </a:lnTo>
                  <a:lnTo>
                    <a:pt x="4239" y="13800"/>
                  </a:lnTo>
                  <a:lnTo>
                    <a:pt x="4465" y="14622"/>
                  </a:lnTo>
                  <a:lnTo>
                    <a:pt x="5227" y="14205"/>
                  </a:lnTo>
                  <a:lnTo>
                    <a:pt x="7620" y="12860"/>
                  </a:lnTo>
                  <a:lnTo>
                    <a:pt x="9930" y="14157"/>
                  </a:lnTo>
                  <a:lnTo>
                    <a:pt x="10680" y="14574"/>
                  </a:lnTo>
                  <a:lnTo>
                    <a:pt x="10906" y="13753"/>
                  </a:lnTo>
                  <a:lnTo>
                    <a:pt x="11621" y="11169"/>
                  </a:lnTo>
                  <a:lnTo>
                    <a:pt x="14192" y="10502"/>
                  </a:lnTo>
                  <a:lnTo>
                    <a:pt x="15050" y="10276"/>
                  </a:lnTo>
                  <a:lnTo>
                    <a:pt x="14609" y="9550"/>
                  </a:lnTo>
                  <a:lnTo>
                    <a:pt x="13228" y="7228"/>
                  </a:lnTo>
                  <a:lnTo>
                    <a:pt x="14573" y="4978"/>
                  </a:lnTo>
                  <a:lnTo>
                    <a:pt x="15002" y="4251"/>
                  </a:lnTo>
                  <a:lnTo>
                    <a:pt x="14157" y="4025"/>
                  </a:lnTo>
                  <a:lnTo>
                    <a:pt x="11490" y="3323"/>
                  </a:lnTo>
                  <a:lnTo>
                    <a:pt x="10799"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975100" y="3769350"/>
              <a:ext cx="376275" cy="365250"/>
            </a:xfrm>
            <a:custGeom>
              <a:avLst/>
              <a:gdLst/>
              <a:ahLst/>
              <a:cxnLst/>
              <a:rect l="l" t="t" r="r" b="b"/>
              <a:pathLst>
                <a:path w="15051" h="14610" extrusionOk="0">
                  <a:moveTo>
                    <a:pt x="4906" y="1274"/>
                  </a:moveTo>
                  <a:lnTo>
                    <a:pt x="7121" y="2512"/>
                  </a:lnTo>
                  <a:lnTo>
                    <a:pt x="7121" y="6311"/>
                  </a:lnTo>
                  <a:lnTo>
                    <a:pt x="4275" y="3560"/>
                  </a:lnTo>
                  <a:lnTo>
                    <a:pt x="4906" y="1274"/>
                  </a:lnTo>
                  <a:close/>
                  <a:moveTo>
                    <a:pt x="10050" y="1238"/>
                  </a:moveTo>
                  <a:lnTo>
                    <a:pt x="10705" y="3632"/>
                  </a:lnTo>
                  <a:lnTo>
                    <a:pt x="7942" y="6311"/>
                  </a:lnTo>
                  <a:lnTo>
                    <a:pt x="7942" y="2405"/>
                  </a:lnTo>
                  <a:lnTo>
                    <a:pt x="7954" y="2405"/>
                  </a:lnTo>
                  <a:lnTo>
                    <a:pt x="10050" y="1238"/>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1"/>
                  </a:lnTo>
                  <a:lnTo>
                    <a:pt x="11312" y="10382"/>
                  </a:lnTo>
                  <a:lnTo>
                    <a:pt x="8550" y="7704"/>
                  </a:lnTo>
                  <a:close/>
                  <a:moveTo>
                    <a:pt x="6526" y="7704"/>
                  </a:moveTo>
                  <a:lnTo>
                    <a:pt x="3668" y="10466"/>
                  </a:lnTo>
                  <a:lnTo>
                    <a:pt x="1334" y="9847"/>
                  </a:lnTo>
                  <a:lnTo>
                    <a:pt x="2608" y="7704"/>
                  </a:lnTo>
                  <a:close/>
                  <a:moveTo>
                    <a:pt x="7954" y="8287"/>
                  </a:moveTo>
                  <a:lnTo>
                    <a:pt x="10800" y="11037"/>
                  </a:lnTo>
                  <a:lnTo>
                    <a:pt x="10169" y="13323"/>
                  </a:lnTo>
                  <a:lnTo>
                    <a:pt x="7954" y="12085"/>
                  </a:lnTo>
                  <a:lnTo>
                    <a:pt x="7954" y="8287"/>
                  </a:lnTo>
                  <a:close/>
                  <a:moveTo>
                    <a:pt x="7121" y="8287"/>
                  </a:moveTo>
                  <a:lnTo>
                    <a:pt x="7121" y="12192"/>
                  </a:lnTo>
                  <a:lnTo>
                    <a:pt x="7109" y="12192"/>
                  </a:lnTo>
                  <a:lnTo>
                    <a:pt x="5002" y="13359"/>
                  </a:lnTo>
                  <a:lnTo>
                    <a:pt x="4347" y="10966"/>
                  </a:lnTo>
                  <a:lnTo>
                    <a:pt x="7121" y="8287"/>
                  </a:lnTo>
                  <a:close/>
                  <a:moveTo>
                    <a:pt x="10586" y="0"/>
                  </a:moveTo>
                  <a:lnTo>
                    <a:pt x="9824" y="417"/>
                  </a:lnTo>
                  <a:lnTo>
                    <a:pt x="7430" y="1750"/>
                  </a:lnTo>
                  <a:lnTo>
                    <a:pt x="5121" y="465"/>
                  </a:lnTo>
                  <a:lnTo>
                    <a:pt x="4359" y="48"/>
                  </a:lnTo>
                  <a:lnTo>
                    <a:pt x="4144" y="857"/>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2"/>
                  </a:lnTo>
                  <a:lnTo>
                    <a:pt x="7621" y="12859"/>
                  </a:lnTo>
                  <a:lnTo>
                    <a:pt x="9931" y="14157"/>
                  </a:lnTo>
                  <a:lnTo>
                    <a:pt x="10693" y="14573"/>
                  </a:lnTo>
                  <a:lnTo>
                    <a:pt x="10907" y="13752"/>
                  </a:lnTo>
                  <a:lnTo>
                    <a:pt x="11633" y="11156"/>
                  </a:lnTo>
                  <a:lnTo>
                    <a:pt x="14205" y="10490"/>
                  </a:lnTo>
                  <a:lnTo>
                    <a:pt x="15050" y="10263"/>
                  </a:lnTo>
                  <a:lnTo>
                    <a:pt x="14622" y="9537"/>
                  </a:lnTo>
                  <a:lnTo>
                    <a:pt x="13241" y="7215"/>
                  </a:lnTo>
                  <a:lnTo>
                    <a:pt x="14574" y="4965"/>
                  </a:lnTo>
                  <a:lnTo>
                    <a:pt x="15003" y="4239"/>
                  </a:lnTo>
                  <a:lnTo>
                    <a:pt x="14157" y="4013"/>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596200" y="2673075"/>
              <a:ext cx="375950" cy="365550"/>
            </a:xfrm>
            <a:custGeom>
              <a:avLst/>
              <a:gdLst/>
              <a:ahLst/>
              <a:cxnLst/>
              <a:rect l="l" t="t" r="r" b="b"/>
              <a:pathLst>
                <a:path w="15038" h="14622" extrusionOk="0">
                  <a:moveTo>
                    <a:pt x="4894" y="1286"/>
                  </a:moveTo>
                  <a:lnTo>
                    <a:pt x="7108" y="2525"/>
                  </a:lnTo>
                  <a:lnTo>
                    <a:pt x="7108" y="6311"/>
                  </a:lnTo>
                  <a:lnTo>
                    <a:pt x="4263" y="3561"/>
                  </a:lnTo>
                  <a:lnTo>
                    <a:pt x="4894" y="1286"/>
                  </a:lnTo>
                  <a:close/>
                  <a:moveTo>
                    <a:pt x="10037" y="1251"/>
                  </a:moveTo>
                  <a:lnTo>
                    <a:pt x="10692" y="3656"/>
                  </a:lnTo>
                  <a:lnTo>
                    <a:pt x="7930" y="6335"/>
                  </a:lnTo>
                  <a:lnTo>
                    <a:pt x="7930" y="2429"/>
                  </a:lnTo>
                  <a:lnTo>
                    <a:pt x="7942" y="2429"/>
                  </a:lnTo>
                  <a:lnTo>
                    <a:pt x="10037" y="1251"/>
                  </a:lnTo>
                  <a:close/>
                  <a:moveTo>
                    <a:pt x="11383" y="4144"/>
                  </a:moveTo>
                  <a:lnTo>
                    <a:pt x="13716" y="4751"/>
                  </a:lnTo>
                  <a:lnTo>
                    <a:pt x="12442" y="6894"/>
                  </a:lnTo>
                  <a:lnTo>
                    <a:pt x="8525" y="6894"/>
                  </a:lnTo>
                  <a:lnTo>
                    <a:pt x="11383" y="4144"/>
                  </a:lnTo>
                  <a:close/>
                  <a:moveTo>
                    <a:pt x="3751" y="4227"/>
                  </a:moveTo>
                  <a:lnTo>
                    <a:pt x="6513" y="6906"/>
                  </a:lnTo>
                  <a:lnTo>
                    <a:pt x="2501" y="6906"/>
                  </a:lnTo>
                  <a:lnTo>
                    <a:pt x="1274" y="4870"/>
                  </a:lnTo>
                  <a:lnTo>
                    <a:pt x="3751" y="4227"/>
                  </a:lnTo>
                  <a:close/>
                  <a:moveTo>
                    <a:pt x="12561" y="7728"/>
                  </a:moveTo>
                  <a:lnTo>
                    <a:pt x="13776" y="9764"/>
                  </a:lnTo>
                  <a:lnTo>
                    <a:pt x="11311" y="10407"/>
                  </a:lnTo>
                  <a:lnTo>
                    <a:pt x="8537" y="7728"/>
                  </a:lnTo>
                  <a:close/>
                  <a:moveTo>
                    <a:pt x="6513" y="7716"/>
                  </a:moveTo>
                  <a:lnTo>
                    <a:pt x="3667" y="10466"/>
                  </a:lnTo>
                  <a:lnTo>
                    <a:pt x="1334" y="9859"/>
                  </a:lnTo>
                  <a:lnTo>
                    <a:pt x="2596" y="7716"/>
                  </a:lnTo>
                  <a:close/>
                  <a:moveTo>
                    <a:pt x="7942" y="8299"/>
                  </a:moveTo>
                  <a:lnTo>
                    <a:pt x="10787" y="11050"/>
                  </a:lnTo>
                  <a:lnTo>
                    <a:pt x="10156" y="13324"/>
                  </a:lnTo>
                  <a:lnTo>
                    <a:pt x="7942" y="12085"/>
                  </a:lnTo>
                  <a:lnTo>
                    <a:pt x="7942" y="8299"/>
                  </a:lnTo>
                  <a:close/>
                  <a:moveTo>
                    <a:pt x="7120" y="8287"/>
                  </a:moveTo>
                  <a:lnTo>
                    <a:pt x="7120" y="12193"/>
                  </a:lnTo>
                  <a:lnTo>
                    <a:pt x="7108" y="12193"/>
                  </a:lnTo>
                  <a:lnTo>
                    <a:pt x="5013" y="13371"/>
                  </a:lnTo>
                  <a:lnTo>
                    <a:pt x="4358" y="10966"/>
                  </a:lnTo>
                  <a:lnTo>
                    <a:pt x="7120" y="8287"/>
                  </a:lnTo>
                  <a:close/>
                  <a:moveTo>
                    <a:pt x="10573" y="1"/>
                  </a:moveTo>
                  <a:lnTo>
                    <a:pt x="9811" y="417"/>
                  </a:lnTo>
                  <a:lnTo>
                    <a:pt x="7418" y="1763"/>
                  </a:lnTo>
                  <a:lnTo>
                    <a:pt x="5120" y="465"/>
                  </a:lnTo>
                  <a:lnTo>
                    <a:pt x="4358" y="48"/>
                  </a:lnTo>
                  <a:lnTo>
                    <a:pt x="4132" y="870"/>
                  </a:lnTo>
                  <a:lnTo>
                    <a:pt x="3417" y="3453"/>
                  </a:lnTo>
                  <a:lnTo>
                    <a:pt x="846" y="4132"/>
                  </a:lnTo>
                  <a:lnTo>
                    <a:pt x="0" y="4346"/>
                  </a:lnTo>
                  <a:lnTo>
                    <a:pt x="429" y="5085"/>
                  </a:lnTo>
                  <a:lnTo>
                    <a:pt x="1810" y="7406"/>
                  </a:lnTo>
                  <a:lnTo>
                    <a:pt x="476" y="9645"/>
                  </a:lnTo>
                  <a:lnTo>
                    <a:pt x="36" y="10383"/>
                  </a:lnTo>
                  <a:lnTo>
                    <a:pt x="893" y="10597"/>
                  </a:lnTo>
                  <a:lnTo>
                    <a:pt x="3548" y="11300"/>
                  </a:lnTo>
                  <a:lnTo>
                    <a:pt x="4239" y="13800"/>
                  </a:lnTo>
                  <a:lnTo>
                    <a:pt x="4453" y="14621"/>
                  </a:lnTo>
                  <a:lnTo>
                    <a:pt x="5215" y="14205"/>
                  </a:lnTo>
                  <a:lnTo>
                    <a:pt x="7608" y="12859"/>
                  </a:lnTo>
                  <a:lnTo>
                    <a:pt x="9918" y="14157"/>
                  </a:lnTo>
                  <a:lnTo>
                    <a:pt x="10680" y="14574"/>
                  </a:lnTo>
                  <a:lnTo>
                    <a:pt x="10906" y="13752"/>
                  </a:lnTo>
                  <a:lnTo>
                    <a:pt x="11621" y="11169"/>
                  </a:lnTo>
                  <a:lnTo>
                    <a:pt x="14192" y="10502"/>
                  </a:lnTo>
                  <a:lnTo>
                    <a:pt x="15038" y="10276"/>
                  </a:lnTo>
                  <a:lnTo>
                    <a:pt x="14609" y="9549"/>
                  </a:lnTo>
                  <a:lnTo>
                    <a:pt x="13228" y="7228"/>
                  </a:lnTo>
                  <a:lnTo>
                    <a:pt x="14562" y="4977"/>
                  </a:lnTo>
                  <a:lnTo>
                    <a:pt x="14990" y="4251"/>
                  </a:lnTo>
                  <a:lnTo>
                    <a:pt x="14145" y="4025"/>
                  </a:lnTo>
                  <a:lnTo>
                    <a:pt x="11478" y="3322"/>
                  </a:lnTo>
                  <a:lnTo>
                    <a:pt x="10799" y="822"/>
                  </a:lnTo>
                  <a:lnTo>
                    <a:pt x="10573"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975100" y="4134575"/>
              <a:ext cx="376275" cy="365525"/>
            </a:xfrm>
            <a:custGeom>
              <a:avLst/>
              <a:gdLst/>
              <a:ahLst/>
              <a:cxnLst/>
              <a:rect l="l" t="t" r="r" b="b"/>
              <a:pathLst>
                <a:path w="15051" h="14621" extrusionOk="0">
                  <a:moveTo>
                    <a:pt x="4906" y="1286"/>
                  </a:moveTo>
                  <a:lnTo>
                    <a:pt x="7121" y="2512"/>
                  </a:lnTo>
                  <a:lnTo>
                    <a:pt x="7121" y="6310"/>
                  </a:lnTo>
                  <a:lnTo>
                    <a:pt x="4275" y="3560"/>
                  </a:lnTo>
                  <a:lnTo>
                    <a:pt x="4906" y="1286"/>
                  </a:lnTo>
                  <a:close/>
                  <a:moveTo>
                    <a:pt x="10050" y="1238"/>
                  </a:moveTo>
                  <a:lnTo>
                    <a:pt x="10705" y="3632"/>
                  </a:lnTo>
                  <a:lnTo>
                    <a:pt x="7942" y="6310"/>
                  </a:lnTo>
                  <a:lnTo>
                    <a:pt x="7942" y="2417"/>
                  </a:lnTo>
                  <a:lnTo>
                    <a:pt x="7954" y="2417"/>
                  </a:lnTo>
                  <a:lnTo>
                    <a:pt x="10050" y="1238"/>
                  </a:lnTo>
                  <a:close/>
                  <a:moveTo>
                    <a:pt x="11395" y="4132"/>
                  </a:moveTo>
                  <a:lnTo>
                    <a:pt x="13729" y="4739"/>
                  </a:lnTo>
                  <a:lnTo>
                    <a:pt x="12443" y="6882"/>
                  </a:lnTo>
                  <a:lnTo>
                    <a:pt x="8526" y="6882"/>
                  </a:lnTo>
                  <a:lnTo>
                    <a:pt x="11395" y="4132"/>
                  </a:lnTo>
                  <a:close/>
                  <a:moveTo>
                    <a:pt x="3751" y="4215"/>
                  </a:moveTo>
                  <a:lnTo>
                    <a:pt x="6526" y="6894"/>
                  </a:lnTo>
                  <a:lnTo>
                    <a:pt x="2501" y="6894"/>
                  </a:lnTo>
                  <a:lnTo>
                    <a:pt x="1299" y="4858"/>
                  </a:lnTo>
                  <a:lnTo>
                    <a:pt x="3751" y="4215"/>
                  </a:lnTo>
                  <a:close/>
                  <a:moveTo>
                    <a:pt x="12562" y="7715"/>
                  </a:moveTo>
                  <a:lnTo>
                    <a:pt x="13788" y="9751"/>
                  </a:lnTo>
                  <a:lnTo>
                    <a:pt x="11312" y="10394"/>
                  </a:lnTo>
                  <a:lnTo>
                    <a:pt x="8550" y="7715"/>
                  </a:lnTo>
                  <a:close/>
                  <a:moveTo>
                    <a:pt x="6537" y="7715"/>
                  </a:moveTo>
                  <a:lnTo>
                    <a:pt x="3680" y="10466"/>
                  </a:lnTo>
                  <a:lnTo>
                    <a:pt x="1346" y="9859"/>
                  </a:lnTo>
                  <a:lnTo>
                    <a:pt x="2620" y="7715"/>
                  </a:lnTo>
                  <a:close/>
                  <a:moveTo>
                    <a:pt x="7954" y="8299"/>
                  </a:moveTo>
                  <a:lnTo>
                    <a:pt x="10800" y="11049"/>
                  </a:lnTo>
                  <a:lnTo>
                    <a:pt x="10169" y="13323"/>
                  </a:lnTo>
                  <a:lnTo>
                    <a:pt x="7954" y="12085"/>
                  </a:lnTo>
                  <a:lnTo>
                    <a:pt x="7954" y="8299"/>
                  </a:lnTo>
                  <a:close/>
                  <a:moveTo>
                    <a:pt x="7121" y="8299"/>
                  </a:moveTo>
                  <a:lnTo>
                    <a:pt x="7121" y="12192"/>
                  </a:lnTo>
                  <a:lnTo>
                    <a:pt x="7109" y="12192"/>
                  </a:lnTo>
                  <a:lnTo>
                    <a:pt x="5002" y="13371"/>
                  </a:lnTo>
                  <a:lnTo>
                    <a:pt x="4347" y="10978"/>
                  </a:lnTo>
                  <a:lnTo>
                    <a:pt x="7121" y="8299"/>
                  </a:lnTo>
                  <a:close/>
                  <a:moveTo>
                    <a:pt x="10586" y="0"/>
                  </a:moveTo>
                  <a:lnTo>
                    <a:pt x="9824" y="417"/>
                  </a:lnTo>
                  <a:lnTo>
                    <a:pt x="7430" y="1762"/>
                  </a:lnTo>
                  <a:lnTo>
                    <a:pt x="5121" y="465"/>
                  </a:lnTo>
                  <a:lnTo>
                    <a:pt x="4359" y="48"/>
                  </a:lnTo>
                  <a:lnTo>
                    <a:pt x="4144" y="869"/>
                  </a:lnTo>
                  <a:lnTo>
                    <a:pt x="3430" y="3453"/>
                  </a:lnTo>
                  <a:lnTo>
                    <a:pt x="846" y="4132"/>
                  </a:lnTo>
                  <a:lnTo>
                    <a:pt x="1" y="4346"/>
                  </a:lnTo>
                  <a:lnTo>
                    <a:pt x="430" y="5084"/>
                  </a:lnTo>
                  <a:lnTo>
                    <a:pt x="1823" y="7406"/>
                  </a:lnTo>
                  <a:lnTo>
                    <a:pt x="477" y="9644"/>
                  </a:lnTo>
                  <a:lnTo>
                    <a:pt x="49" y="10382"/>
                  </a:lnTo>
                  <a:lnTo>
                    <a:pt x="894" y="10597"/>
                  </a:lnTo>
                  <a:lnTo>
                    <a:pt x="3561" y="11299"/>
                  </a:lnTo>
                  <a:lnTo>
                    <a:pt x="4251" y="13799"/>
                  </a:lnTo>
                  <a:lnTo>
                    <a:pt x="4466" y="14621"/>
                  </a:lnTo>
                  <a:lnTo>
                    <a:pt x="5228" y="14204"/>
                  </a:lnTo>
                  <a:lnTo>
                    <a:pt x="7621" y="12859"/>
                  </a:lnTo>
                  <a:lnTo>
                    <a:pt x="9931" y="14157"/>
                  </a:lnTo>
                  <a:lnTo>
                    <a:pt x="10693" y="14573"/>
                  </a:lnTo>
                  <a:lnTo>
                    <a:pt x="10907" y="13752"/>
                  </a:lnTo>
                  <a:lnTo>
                    <a:pt x="11633" y="11168"/>
                  </a:lnTo>
                  <a:lnTo>
                    <a:pt x="14205" y="10501"/>
                  </a:lnTo>
                  <a:lnTo>
                    <a:pt x="15050" y="10275"/>
                  </a:lnTo>
                  <a:lnTo>
                    <a:pt x="14622" y="9549"/>
                  </a:lnTo>
                  <a:lnTo>
                    <a:pt x="13241" y="7227"/>
                  </a:lnTo>
                  <a:lnTo>
                    <a:pt x="14574" y="4977"/>
                  </a:lnTo>
                  <a:lnTo>
                    <a:pt x="15003" y="4251"/>
                  </a:lnTo>
                  <a:lnTo>
                    <a:pt x="14157" y="4024"/>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975100" y="4499800"/>
              <a:ext cx="376275" cy="365250"/>
            </a:xfrm>
            <a:custGeom>
              <a:avLst/>
              <a:gdLst/>
              <a:ahLst/>
              <a:cxnLst/>
              <a:rect l="l" t="t" r="r" b="b"/>
              <a:pathLst>
                <a:path w="15051" h="14610" extrusionOk="0">
                  <a:moveTo>
                    <a:pt x="4906" y="1286"/>
                  </a:moveTo>
                  <a:lnTo>
                    <a:pt x="7121" y="2524"/>
                  </a:lnTo>
                  <a:lnTo>
                    <a:pt x="7121" y="6322"/>
                  </a:lnTo>
                  <a:lnTo>
                    <a:pt x="4275" y="3572"/>
                  </a:lnTo>
                  <a:lnTo>
                    <a:pt x="4906" y="1286"/>
                  </a:lnTo>
                  <a:close/>
                  <a:moveTo>
                    <a:pt x="10050" y="1250"/>
                  </a:moveTo>
                  <a:lnTo>
                    <a:pt x="10705" y="3643"/>
                  </a:lnTo>
                  <a:lnTo>
                    <a:pt x="7942" y="6322"/>
                  </a:lnTo>
                  <a:lnTo>
                    <a:pt x="7942" y="2417"/>
                  </a:lnTo>
                  <a:lnTo>
                    <a:pt x="7954" y="2417"/>
                  </a:lnTo>
                  <a:lnTo>
                    <a:pt x="10050" y="1250"/>
                  </a:lnTo>
                  <a:close/>
                  <a:moveTo>
                    <a:pt x="3751" y="4203"/>
                  </a:moveTo>
                  <a:lnTo>
                    <a:pt x="6526" y="6882"/>
                  </a:lnTo>
                  <a:lnTo>
                    <a:pt x="2501" y="6882"/>
                  </a:lnTo>
                  <a:lnTo>
                    <a:pt x="1287" y="4846"/>
                  </a:lnTo>
                  <a:lnTo>
                    <a:pt x="3751" y="4203"/>
                  </a:lnTo>
                  <a:close/>
                  <a:moveTo>
                    <a:pt x="11395" y="4132"/>
                  </a:moveTo>
                  <a:lnTo>
                    <a:pt x="13729" y="4739"/>
                  </a:lnTo>
                  <a:lnTo>
                    <a:pt x="12443" y="6882"/>
                  </a:lnTo>
                  <a:lnTo>
                    <a:pt x="8526" y="6882"/>
                  </a:lnTo>
                  <a:lnTo>
                    <a:pt x="11395" y="4132"/>
                  </a:lnTo>
                  <a:close/>
                  <a:moveTo>
                    <a:pt x="12562" y="7715"/>
                  </a:moveTo>
                  <a:lnTo>
                    <a:pt x="13788" y="9763"/>
                  </a:lnTo>
                  <a:lnTo>
                    <a:pt x="11312" y="10394"/>
                  </a:lnTo>
                  <a:lnTo>
                    <a:pt x="8550" y="7715"/>
                  </a:lnTo>
                  <a:close/>
                  <a:moveTo>
                    <a:pt x="6537" y="7715"/>
                  </a:moveTo>
                  <a:lnTo>
                    <a:pt x="3680" y="10478"/>
                  </a:lnTo>
                  <a:lnTo>
                    <a:pt x="1346" y="9858"/>
                  </a:lnTo>
                  <a:lnTo>
                    <a:pt x="2620" y="7715"/>
                  </a:lnTo>
                  <a:close/>
                  <a:moveTo>
                    <a:pt x="7954" y="8287"/>
                  </a:moveTo>
                  <a:lnTo>
                    <a:pt x="10800" y="11037"/>
                  </a:lnTo>
                  <a:lnTo>
                    <a:pt x="10169" y="13311"/>
                  </a:lnTo>
                  <a:lnTo>
                    <a:pt x="7954" y="12085"/>
                  </a:lnTo>
                  <a:lnTo>
                    <a:pt x="7954" y="8287"/>
                  </a:lnTo>
                  <a:close/>
                  <a:moveTo>
                    <a:pt x="7133" y="8299"/>
                  </a:moveTo>
                  <a:lnTo>
                    <a:pt x="7133" y="12204"/>
                  </a:lnTo>
                  <a:lnTo>
                    <a:pt x="7121" y="12204"/>
                  </a:lnTo>
                  <a:lnTo>
                    <a:pt x="5025" y="13371"/>
                  </a:lnTo>
                  <a:lnTo>
                    <a:pt x="4370" y="10978"/>
                  </a:lnTo>
                  <a:lnTo>
                    <a:pt x="7133" y="8299"/>
                  </a:lnTo>
                  <a:close/>
                  <a:moveTo>
                    <a:pt x="10586" y="0"/>
                  </a:moveTo>
                  <a:lnTo>
                    <a:pt x="9824" y="405"/>
                  </a:lnTo>
                  <a:lnTo>
                    <a:pt x="7430" y="1750"/>
                  </a:lnTo>
                  <a:lnTo>
                    <a:pt x="5121" y="453"/>
                  </a:lnTo>
                  <a:lnTo>
                    <a:pt x="4359" y="36"/>
                  </a:lnTo>
                  <a:lnTo>
                    <a:pt x="4144" y="857"/>
                  </a:lnTo>
                  <a:lnTo>
                    <a:pt x="3430" y="3441"/>
                  </a:lnTo>
                  <a:lnTo>
                    <a:pt x="846" y="4120"/>
                  </a:lnTo>
                  <a:lnTo>
                    <a:pt x="1" y="4334"/>
                  </a:lnTo>
                  <a:lnTo>
                    <a:pt x="430" y="5072"/>
                  </a:lnTo>
                  <a:lnTo>
                    <a:pt x="1823" y="7394"/>
                  </a:lnTo>
                  <a:lnTo>
                    <a:pt x="477" y="9632"/>
                  </a:lnTo>
                  <a:lnTo>
                    <a:pt x="49" y="10370"/>
                  </a:lnTo>
                  <a:lnTo>
                    <a:pt x="894" y="10597"/>
                  </a:lnTo>
                  <a:lnTo>
                    <a:pt x="3561" y="11287"/>
                  </a:lnTo>
                  <a:lnTo>
                    <a:pt x="4251" y="13788"/>
                  </a:lnTo>
                  <a:lnTo>
                    <a:pt x="4466" y="14609"/>
                  </a:lnTo>
                  <a:lnTo>
                    <a:pt x="5228" y="14192"/>
                  </a:lnTo>
                  <a:lnTo>
                    <a:pt x="7621" y="12859"/>
                  </a:lnTo>
                  <a:lnTo>
                    <a:pt x="9931" y="14145"/>
                  </a:lnTo>
                  <a:lnTo>
                    <a:pt x="10693" y="14561"/>
                  </a:lnTo>
                  <a:lnTo>
                    <a:pt x="10907" y="13752"/>
                  </a:lnTo>
                  <a:lnTo>
                    <a:pt x="11633" y="11156"/>
                  </a:lnTo>
                  <a:lnTo>
                    <a:pt x="14205" y="10489"/>
                  </a:lnTo>
                  <a:lnTo>
                    <a:pt x="15050" y="10263"/>
                  </a:lnTo>
                  <a:lnTo>
                    <a:pt x="14622" y="9537"/>
                  </a:lnTo>
                  <a:lnTo>
                    <a:pt x="13241" y="7215"/>
                  </a:lnTo>
                  <a:lnTo>
                    <a:pt x="14574" y="4965"/>
                  </a:lnTo>
                  <a:lnTo>
                    <a:pt x="15003" y="4239"/>
                  </a:lnTo>
                  <a:lnTo>
                    <a:pt x="14157" y="4012"/>
                  </a:lnTo>
                  <a:lnTo>
                    <a:pt x="11490" y="3310"/>
                  </a:lnTo>
                  <a:lnTo>
                    <a:pt x="10812" y="810"/>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975100" y="3038600"/>
              <a:ext cx="376275" cy="365250"/>
            </a:xfrm>
            <a:custGeom>
              <a:avLst/>
              <a:gdLst/>
              <a:ahLst/>
              <a:cxnLst/>
              <a:rect l="l" t="t" r="r" b="b"/>
              <a:pathLst>
                <a:path w="15051" h="14610" extrusionOk="0">
                  <a:moveTo>
                    <a:pt x="10050" y="1239"/>
                  </a:moveTo>
                  <a:lnTo>
                    <a:pt x="10705" y="3632"/>
                  </a:lnTo>
                  <a:lnTo>
                    <a:pt x="7942" y="6311"/>
                  </a:lnTo>
                  <a:lnTo>
                    <a:pt x="7942" y="2405"/>
                  </a:lnTo>
                  <a:lnTo>
                    <a:pt x="7954" y="2405"/>
                  </a:lnTo>
                  <a:lnTo>
                    <a:pt x="10050" y="1239"/>
                  </a:lnTo>
                  <a:close/>
                  <a:moveTo>
                    <a:pt x="4906" y="1274"/>
                  </a:moveTo>
                  <a:lnTo>
                    <a:pt x="7121" y="2513"/>
                  </a:lnTo>
                  <a:lnTo>
                    <a:pt x="7121" y="6323"/>
                  </a:lnTo>
                  <a:lnTo>
                    <a:pt x="4275" y="3560"/>
                  </a:lnTo>
                  <a:lnTo>
                    <a:pt x="4906" y="1274"/>
                  </a:lnTo>
                  <a:close/>
                  <a:moveTo>
                    <a:pt x="3751" y="4215"/>
                  </a:moveTo>
                  <a:lnTo>
                    <a:pt x="6526" y="6894"/>
                  </a:lnTo>
                  <a:lnTo>
                    <a:pt x="2501" y="6894"/>
                  </a:lnTo>
                  <a:lnTo>
                    <a:pt x="1287" y="4846"/>
                  </a:lnTo>
                  <a:lnTo>
                    <a:pt x="3751" y="4215"/>
                  </a:lnTo>
                  <a:close/>
                  <a:moveTo>
                    <a:pt x="11395" y="4132"/>
                  </a:moveTo>
                  <a:lnTo>
                    <a:pt x="13729" y="4751"/>
                  </a:lnTo>
                  <a:lnTo>
                    <a:pt x="12443" y="6894"/>
                  </a:lnTo>
                  <a:lnTo>
                    <a:pt x="8526" y="6894"/>
                  </a:lnTo>
                  <a:lnTo>
                    <a:pt x="11395" y="4132"/>
                  </a:lnTo>
                  <a:close/>
                  <a:moveTo>
                    <a:pt x="12562" y="7704"/>
                  </a:moveTo>
                  <a:lnTo>
                    <a:pt x="13788" y="9752"/>
                  </a:lnTo>
                  <a:lnTo>
                    <a:pt x="11312" y="10383"/>
                  </a:lnTo>
                  <a:lnTo>
                    <a:pt x="8550" y="7704"/>
                  </a:lnTo>
                  <a:close/>
                  <a:moveTo>
                    <a:pt x="6537" y="7704"/>
                  </a:moveTo>
                  <a:lnTo>
                    <a:pt x="3680" y="10478"/>
                  </a:lnTo>
                  <a:lnTo>
                    <a:pt x="1346" y="9871"/>
                  </a:lnTo>
                  <a:lnTo>
                    <a:pt x="2620" y="7704"/>
                  </a:lnTo>
                  <a:close/>
                  <a:moveTo>
                    <a:pt x="7954" y="8287"/>
                  </a:moveTo>
                  <a:lnTo>
                    <a:pt x="10788" y="11038"/>
                  </a:lnTo>
                  <a:lnTo>
                    <a:pt x="10169" y="13324"/>
                  </a:lnTo>
                  <a:lnTo>
                    <a:pt x="7954" y="12085"/>
                  </a:lnTo>
                  <a:lnTo>
                    <a:pt x="7954" y="8287"/>
                  </a:lnTo>
                  <a:close/>
                  <a:moveTo>
                    <a:pt x="7133" y="8287"/>
                  </a:moveTo>
                  <a:lnTo>
                    <a:pt x="7133" y="12192"/>
                  </a:lnTo>
                  <a:lnTo>
                    <a:pt x="7121" y="12192"/>
                  </a:lnTo>
                  <a:lnTo>
                    <a:pt x="5025" y="13359"/>
                  </a:lnTo>
                  <a:lnTo>
                    <a:pt x="4370" y="10966"/>
                  </a:lnTo>
                  <a:lnTo>
                    <a:pt x="7133" y="8287"/>
                  </a:lnTo>
                  <a:close/>
                  <a:moveTo>
                    <a:pt x="10586" y="0"/>
                  </a:moveTo>
                  <a:lnTo>
                    <a:pt x="9824" y="417"/>
                  </a:lnTo>
                  <a:lnTo>
                    <a:pt x="7430" y="1751"/>
                  </a:lnTo>
                  <a:lnTo>
                    <a:pt x="5121" y="453"/>
                  </a:lnTo>
                  <a:lnTo>
                    <a:pt x="4359" y="48"/>
                  </a:lnTo>
                  <a:lnTo>
                    <a:pt x="4144" y="858"/>
                  </a:lnTo>
                  <a:lnTo>
                    <a:pt x="3430" y="3453"/>
                  </a:lnTo>
                  <a:lnTo>
                    <a:pt x="846" y="4120"/>
                  </a:lnTo>
                  <a:lnTo>
                    <a:pt x="1" y="4346"/>
                  </a:lnTo>
                  <a:lnTo>
                    <a:pt x="430" y="5072"/>
                  </a:lnTo>
                  <a:lnTo>
                    <a:pt x="1823" y="7394"/>
                  </a:lnTo>
                  <a:lnTo>
                    <a:pt x="477" y="9644"/>
                  </a:lnTo>
                  <a:lnTo>
                    <a:pt x="49" y="10371"/>
                  </a:lnTo>
                  <a:lnTo>
                    <a:pt x="894" y="10597"/>
                  </a:lnTo>
                  <a:lnTo>
                    <a:pt x="3561" y="11299"/>
                  </a:lnTo>
                  <a:lnTo>
                    <a:pt x="4251" y="13800"/>
                  </a:lnTo>
                  <a:lnTo>
                    <a:pt x="4466" y="14609"/>
                  </a:lnTo>
                  <a:lnTo>
                    <a:pt x="5228" y="14193"/>
                  </a:lnTo>
                  <a:lnTo>
                    <a:pt x="7621" y="12859"/>
                  </a:lnTo>
                  <a:lnTo>
                    <a:pt x="9931" y="14157"/>
                  </a:lnTo>
                  <a:lnTo>
                    <a:pt x="10693" y="14574"/>
                  </a:lnTo>
                  <a:lnTo>
                    <a:pt x="10907" y="13752"/>
                  </a:lnTo>
                  <a:lnTo>
                    <a:pt x="11633" y="11157"/>
                  </a:lnTo>
                  <a:lnTo>
                    <a:pt x="14205" y="10490"/>
                  </a:lnTo>
                  <a:lnTo>
                    <a:pt x="15050" y="10264"/>
                  </a:lnTo>
                  <a:lnTo>
                    <a:pt x="14622" y="9537"/>
                  </a:lnTo>
                  <a:lnTo>
                    <a:pt x="13241" y="7216"/>
                  </a:lnTo>
                  <a:lnTo>
                    <a:pt x="14574" y="4965"/>
                  </a:lnTo>
                  <a:lnTo>
                    <a:pt x="15003" y="4239"/>
                  </a:lnTo>
                  <a:lnTo>
                    <a:pt x="14157" y="4013"/>
                  </a:lnTo>
                  <a:lnTo>
                    <a:pt x="11490" y="3322"/>
                  </a:lnTo>
                  <a:lnTo>
                    <a:pt x="10812" y="822"/>
                  </a:lnTo>
                  <a:lnTo>
                    <a:pt x="1058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596200" y="3038600"/>
              <a:ext cx="375950" cy="365250"/>
            </a:xfrm>
            <a:custGeom>
              <a:avLst/>
              <a:gdLst/>
              <a:ahLst/>
              <a:cxnLst/>
              <a:rect l="l" t="t" r="r" b="b"/>
              <a:pathLst>
                <a:path w="15038" h="14610" extrusionOk="0">
                  <a:moveTo>
                    <a:pt x="10037" y="1239"/>
                  </a:moveTo>
                  <a:lnTo>
                    <a:pt x="10692" y="3632"/>
                  </a:lnTo>
                  <a:lnTo>
                    <a:pt x="7930" y="6311"/>
                  </a:lnTo>
                  <a:lnTo>
                    <a:pt x="7930" y="2405"/>
                  </a:lnTo>
                  <a:lnTo>
                    <a:pt x="7942" y="2405"/>
                  </a:lnTo>
                  <a:lnTo>
                    <a:pt x="10037" y="1239"/>
                  </a:lnTo>
                  <a:close/>
                  <a:moveTo>
                    <a:pt x="4894" y="1274"/>
                  </a:moveTo>
                  <a:lnTo>
                    <a:pt x="7108" y="2513"/>
                  </a:lnTo>
                  <a:lnTo>
                    <a:pt x="7108" y="6323"/>
                  </a:lnTo>
                  <a:lnTo>
                    <a:pt x="4263" y="3560"/>
                  </a:lnTo>
                  <a:lnTo>
                    <a:pt x="4894" y="1274"/>
                  </a:lnTo>
                  <a:close/>
                  <a:moveTo>
                    <a:pt x="3751" y="4215"/>
                  </a:moveTo>
                  <a:lnTo>
                    <a:pt x="6513" y="6894"/>
                  </a:lnTo>
                  <a:lnTo>
                    <a:pt x="2501" y="6894"/>
                  </a:lnTo>
                  <a:lnTo>
                    <a:pt x="1274" y="4846"/>
                  </a:lnTo>
                  <a:lnTo>
                    <a:pt x="3751" y="4215"/>
                  </a:lnTo>
                  <a:close/>
                  <a:moveTo>
                    <a:pt x="11383" y="4132"/>
                  </a:moveTo>
                  <a:lnTo>
                    <a:pt x="13716" y="4751"/>
                  </a:lnTo>
                  <a:lnTo>
                    <a:pt x="12442" y="6894"/>
                  </a:lnTo>
                  <a:lnTo>
                    <a:pt x="8525" y="6894"/>
                  </a:lnTo>
                  <a:lnTo>
                    <a:pt x="11383" y="4132"/>
                  </a:lnTo>
                  <a:close/>
                  <a:moveTo>
                    <a:pt x="12561" y="7704"/>
                  </a:moveTo>
                  <a:lnTo>
                    <a:pt x="13764" y="9752"/>
                  </a:lnTo>
                  <a:lnTo>
                    <a:pt x="11311" y="10383"/>
                  </a:lnTo>
                  <a:lnTo>
                    <a:pt x="8537" y="7704"/>
                  </a:lnTo>
                  <a:close/>
                  <a:moveTo>
                    <a:pt x="6513" y="7704"/>
                  </a:moveTo>
                  <a:lnTo>
                    <a:pt x="3667" y="10478"/>
                  </a:lnTo>
                  <a:lnTo>
                    <a:pt x="1334" y="9871"/>
                  </a:lnTo>
                  <a:lnTo>
                    <a:pt x="2620" y="7704"/>
                  </a:lnTo>
                  <a:close/>
                  <a:moveTo>
                    <a:pt x="7942" y="8287"/>
                  </a:moveTo>
                  <a:lnTo>
                    <a:pt x="10787" y="11038"/>
                  </a:lnTo>
                  <a:lnTo>
                    <a:pt x="10156" y="13324"/>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23" y="417"/>
                  </a:lnTo>
                  <a:lnTo>
                    <a:pt x="7418" y="1751"/>
                  </a:lnTo>
                  <a:lnTo>
                    <a:pt x="5120" y="453"/>
                  </a:lnTo>
                  <a:lnTo>
                    <a:pt x="4358" y="48"/>
                  </a:lnTo>
                  <a:lnTo>
                    <a:pt x="4132" y="858"/>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65" y="14609"/>
                  </a:lnTo>
                  <a:lnTo>
                    <a:pt x="5215" y="14193"/>
                  </a:lnTo>
                  <a:lnTo>
                    <a:pt x="7620" y="12859"/>
                  </a:lnTo>
                  <a:lnTo>
                    <a:pt x="9918" y="14157"/>
                  </a:lnTo>
                  <a:lnTo>
                    <a:pt x="10680" y="14574"/>
                  </a:lnTo>
                  <a:lnTo>
                    <a:pt x="10906" y="13752"/>
                  </a:lnTo>
                  <a:lnTo>
                    <a:pt x="11621" y="11157"/>
                  </a:lnTo>
                  <a:lnTo>
                    <a:pt x="14192" y="10490"/>
                  </a:lnTo>
                  <a:lnTo>
                    <a:pt x="15038" y="10264"/>
                  </a:lnTo>
                  <a:lnTo>
                    <a:pt x="14609" y="9537"/>
                  </a:lnTo>
                  <a:lnTo>
                    <a:pt x="13228" y="7216"/>
                  </a:lnTo>
                  <a:lnTo>
                    <a:pt x="14562" y="4965"/>
                  </a:lnTo>
                  <a:lnTo>
                    <a:pt x="15002" y="4239"/>
                  </a:lnTo>
                  <a:lnTo>
                    <a:pt x="14145" y="4013"/>
                  </a:lnTo>
                  <a:lnTo>
                    <a:pt x="11490" y="3322"/>
                  </a:lnTo>
                  <a:lnTo>
                    <a:pt x="10799"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216975" y="846675"/>
              <a:ext cx="376575" cy="365525"/>
            </a:xfrm>
            <a:custGeom>
              <a:avLst/>
              <a:gdLst/>
              <a:ahLst/>
              <a:cxnLst/>
              <a:rect l="l" t="t" r="r" b="b"/>
              <a:pathLst>
                <a:path w="15063" h="14621" extrusionOk="0">
                  <a:moveTo>
                    <a:pt x="10050" y="1238"/>
                  </a:moveTo>
                  <a:lnTo>
                    <a:pt x="10704" y="3631"/>
                  </a:lnTo>
                  <a:lnTo>
                    <a:pt x="7930" y="6310"/>
                  </a:lnTo>
                  <a:lnTo>
                    <a:pt x="7930" y="2417"/>
                  </a:lnTo>
                  <a:lnTo>
                    <a:pt x="7942" y="2417"/>
                  </a:lnTo>
                  <a:lnTo>
                    <a:pt x="10050" y="1238"/>
                  </a:lnTo>
                  <a:close/>
                  <a:moveTo>
                    <a:pt x="4894" y="1274"/>
                  </a:moveTo>
                  <a:lnTo>
                    <a:pt x="7109" y="2536"/>
                  </a:lnTo>
                  <a:lnTo>
                    <a:pt x="7109" y="6322"/>
                  </a:lnTo>
                  <a:lnTo>
                    <a:pt x="4275" y="3560"/>
                  </a:lnTo>
                  <a:lnTo>
                    <a:pt x="4894" y="1274"/>
                  </a:lnTo>
                  <a:close/>
                  <a:moveTo>
                    <a:pt x="3751" y="4215"/>
                  </a:moveTo>
                  <a:lnTo>
                    <a:pt x="6513" y="6894"/>
                  </a:lnTo>
                  <a:lnTo>
                    <a:pt x="2489" y="6894"/>
                  </a:lnTo>
                  <a:lnTo>
                    <a:pt x="1275" y="4858"/>
                  </a:lnTo>
                  <a:lnTo>
                    <a:pt x="3751" y="4215"/>
                  </a:lnTo>
                  <a:close/>
                  <a:moveTo>
                    <a:pt x="11383" y="4131"/>
                  </a:moveTo>
                  <a:lnTo>
                    <a:pt x="13717" y="4751"/>
                  </a:lnTo>
                  <a:lnTo>
                    <a:pt x="12455" y="6894"/>
                  </a:lnTo>
                  <a:lnTo>
                    <a:pt x="8537" y="6894"/>
                  </a:lnTo>
                  <a:lnTo>
                    <a:pt x="11383" y="4131"/>
                  </a:lnTo>
                  <a:close/>
                  <a:moveTo>
                    <a:pt x="12562" y="7715"/>
                  </a:moveTo>
                  <a:lnTo>
                    <a:pt x="13776" y="9751"/>
                  </a:lnTo>
                  <a:lnTo>
                    <a:pt x="11312" y="10394"/>
                  </a:lnTo>
                  <a:lnTo>
                    <a:pt x="8537" y="7715"/>
                  </a:lnTo>
                  <a:close/>
                  <a:moveTo>
                    <a:pt x="6513" y="7727"/>
                  </a:moveTo>
                  <a:lnTo>
                    <a:pt x="3680" y="10477"/>
                  </a:lnTo>
                  <a:lnTo>
                    <a:pt x="1322" y="9870"/>
                  </a:lnTo>
                  <a:lnTo>
                    <a:pt x="2608" y="7727"/>
                  </a:lnTo>
                  <a:close/>
                  <a:moveTo>
                    <a:pt x="7942" y="8287"/>
                  </a:moveTo>
                  <a:lnTo>
                    <a:pt x="10788" y="11049"/>
                  </a:lnTo>
                  <a:lnTo>
                    <a:pt x="10169" y="13323"/>
                  </a:lnTo>
                  <a:lnTo>
                    <a:pt x="7942" y="12085"/>
                  </a:lnTo>
                  <a:lnTo>
                    <a:pt x="7942" y="8287"/>
                  </a:lnTo>
                  <a:close/>
                  <a:moveTo>
                    <a:pt x="7133" y="8287"/>
                  </a:moveTo>
                  <a:lnTo>
                    <a:pt x="7133" y="12192"/>
                  </a:lnTo>
                  <a:lnTo>
                    <a:pt x="7109" y="12192"/>
                  </a:lnTo>
                  <a:lnTo>
                    <a:pt x="5013" y="13371"/>
                  </a:lnTo>
                  <a:lnTo>
                    <a:pt x="4358" y="10966"/>
                  </a:lnTo>
                  <a:lnTo>
                    <a:pt x="7133" y="8287"/>
                  </a:lnTo>
                  <a:close/>
                  <a:moveTo>
                    <a:pt x="10585" y="0"/>
                  </a:moveTo>
                  <a:lnTo>
                    <a:pt x="9823" y="417"/>
                  </a:lnTo>
                  <a:lnTo>
                    <a:pt x="7430" y="1762"/>
                  </a:lnTo>
                  <a:lnTo>
                    <a:pt x="5120" y="476"/>
                  </a:lnTo>
                  <a:lnTo>
                    <a:pt x="4358" y="60"/>
                  </a:lnTo>
                  <a:lnTo>
                    <a:pt x="4132" y="881"/>
                  </a:lnTo>
                  <a:lnTo>
                    <a:pt x="3418" y="3465"/>
                  </a:lnTo>
                  <a:lnTo>
                    <a:pt x="846" y="4120"/>
                  </a:lnTo>
                  <a:lnTo>
                    <a:pt x="1" y="4346"/>
                  </a:lnTo>
                  <a:lnTo>
                    <a:pt x="429" y="5072"/>
                  </a:lnTo>
                  <a:lnTo>
                    <a:pt x="1810" y="7394"/>
                  </a:lnTo>
                  <a:lnTo>
                    <a:pt x="477" y="9644"/>
                  </a:lnTo>
                  <a:lnTo>
                    <a:pt x="36" y="10370"/>
                  </a:lnTo>
                  <a:lnTo>
                    <a:pt x="894" y="10597"/>
                  </a:lnTo>
                  <a:lnTo>
                    <a:pt x="3561" y="11299"/>
                  </a:lnTo>
                  <a:lnTo>
                    <a:pt x="4239" y="13799"/>
                  </a:lnTo>
                  <a:lnTo>
                    <a:pt x="4466" y="14621"/>
                  </a:lnTo>
                  <a:lnTo>
                    <a:pt x="5228" y="14204"/>
                  </a:lnTo>
                  <a:lnTo>
                    <a:pt x="7621" y="12859"/>
                  </a:lnTo>
                  <a:lnTo>
                    <a:pt x="9942" y="14145"/>
                  </a:lnTo>
                  <a:lnTo>
                    <a:pt x="10704" y="14561"/>
                  </a:lnTo>
                  <a:lnTo>
                    <a:pt x="10919" y="13740"/>
                  </a:lnTo>
                  <a:lnTo>
                    <a:pt x="11633" y="11168"/>
                  </a:lnTo>
                  <a:lnTo>
                    <a:pt x="14217" y="10489"/>
                  </a:lnTo>
                  <a:lnTo>
                    <a:pt x="15062" y="10275"/>
                  </a:lnTo>
                  <a:lnTo>
                    <a:pt x="14633" y="9537"/>
                  </a:lnTo>
                  <a:lnTo>
                    <a:pt x="13240" y="7215"/>
                  </a:lnTo>
                  <a:lnTo>
                    <a:pt x="14586" y="4965"/>
                  </a:lnTo>
                  <a:lnTo>
                    <a:pt x="15003" y="4227"/>
                  </a:lnTo>
                  <a:lnTo>
                    <a:pt x="14169" y="4024"/>
                  </a:lnTo>
                  <a:lnTo>
                    <a:pt x="11502" y="3322"/>
                  </a:lnTo>
                  <a:lnTo>
                    <a:pt x="10800" y="822"/>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596200" y="1211600"/>
              <a:ext cx="375950" cy="365825"/>
            </a:xfrm>
            <a:custGeom>
              <a:avLst/>
              <a:gdLst/>
              <a:ahLst/>
              <a:cxnLst/>
              <a:rect l="l" t="t" r="r" b="b"/>
              <a:pathLst>
                <a:path w="15038" h="14633" extrusionOk="0">
                  <a:moveTo>
                    <a:pt x="4894" y="1298"/>
                  </a:moveTo>
                  <a:lnTo>
                    <a:pt x="7108" y="2536"/>
                  </a:lnTo>
                  <a:lnTo>
                    <a:pt x="7108" y="6334"/>
                  </a:lnTo>
                  <a:lnTo>
                    <a:pt x="4263" y="3572"/>
                  </a:lnTo>
                  <a:lnTo>
                    <a:pt x="4894" y="1298"/>
                  </a:lnTo>
                  <a:close/>
                  <a:moveTo>
                    <a:pt x="10037" y="1250"/>
                  </a:moveTo>
                  <a:lnTo>
                    <a:pt x="10692" y="3655"/>
                  </a:lnTo>
                  <a:lnTo>
                    <a:pt x="7930" y="6334"/>
                  </a:lnTo>
                  <a:lnTo>
                    <a:pt x="7930" y="2429"/>
                  </a:lnTo>
                  <a:lnTo>
                    <a:pt x="7942" y="2429"/>
                  </a:lnTo>
                  <a:lnTo>
                    <a:pt x="10037" y="1250"/>
                  </a:lnTo>
                  <a:close/>
                  <a:moveTo>
                    <a:pt x="3751" y="4227"/>
                  </a:moveTo>
                  <a:lnTo>
                    <a:pt x="6513" y="6906"/>
                  </a:lnTo>
                  <a:lnTo>
                    <a:pt x="2501" y="6906"/>
                  </a:lnTo>
                  <a:lnTo>
                    <a:pt x="1274" y="4870"/>
                  </a:lnTo>
                  <a:lnTo>
                    <a:pt x="3751" y="4227"/>
                  </a:lnTo>
                  <a:close/>
                  <a:moveTo>
                    <a:pt x="11383" y="4155"/>
                  </a:moveTo>
                  <a:lnTo>
                    <a:pt x="13716" y="4763"/>
                  </a:lnTo>
                  <a:lnTo>
                    <a:pt x="12442" y="6906"/>
                  </a:lnTo>
                  <a:lnTo>
                    <a:pt x="8525" y="6906"/>
                  </a:lnTo>
                  <a:lnTo>
                    <a:pt x="11383" y="4155"/>
                  </a:lnTo>
                  <a:close/>
                  <a:moveTo>
                    <a:pt x="12561" y="7727"/>
                  </a:moveTo>
                  <a:lnTo>
                    <a:pt x="13776" y="9763"/>
                  </a:lnTo>
                  <a:lnTo>
                    <a:pt x="11311" y="10406"/>
                  </a:lnTo>
                  <a:lnTo>
                    <a:pt x="8537" y="7727"/>
                  </a:lnTo>
                  <a:close/>
                  <a:moveTo>
                    <a:pt x="6513" y="7739"/>
                  </a:moveTo>
                  <a:lnTo>
                    <a:pt x="3667" y="10501"/>
                  </a:lnTo>
                  <a:lnTo>
                    <a:pt x="1334" y="9882"/>
                  </a:lnTo>
                  <a:lnTo>
                    <a:pt x="2620" y="7739"/>
                  </a:lnTo>
                  <a:close/>
                  <a:moveTo>
                    <a:pt x="7942" y="8311"/>
                  </a:moveTo>
                  <a:lnTo>
                    <a:pt x="10787" y="11061"/>
                  </a:lnTo>
                  <a:lnTo>
                    <a:pt x="10156" y="13335"/>
                  </a:lnTo>
                  <a:lnTo>
                    <a:pt x="7942" y="12097"/>
                  </a:lnTo>
                  <a:lnTo>
                    <a:pt x="7942" y="8311"/>
                  </a:lnTo>
                  <a:close/>
                  <a:moveTo>
                    <a:pt x="7120" y="8311"/>
                  </a:moveTo>
                  <a:lnTo>
                    <a:pt x="7120" y="12204"/>
                  </a:lnTo>
                  <a:lnTo>
                    <a:pt x="7108" y="12204"/>
                  </a:lnTo>
                  <a:lnTo>
                    <a:pt x="5013" y="13383"/>
                  </a:lnTo>
                  <a:lnTo>
                    <a:pt x="4358" y="10989"/>
                  </a:lnTo>
                  <a:lnTo>
                    <a:pt x="7120" y="8311"/>
                  </a:lnTo>
                  <a:close/>
                  <a:moveTo>
                    <a:pt x="10573" y="0"/>
                  </a:moveTo>
                  <a:lnTo>
                    <a:pt x="9823" y="417"/>
                  </a:lnTo>
                  <a:lnTo>
                    <a:pt x="7418" y="1762"/>
                  </a:lnTo>
                  <a:lnTo>
                    <a:pt x="5120" y="464"/>
                  </a:lnTo>
                  <a:lnTo>
                    <a:pt x="4358" y="48"/>
                  </a:lnTo>
                  <a:lnTo>
                    <a:pt x="4132" y="881"/>
                  </a:lnTo>
                  <a:lnTo>
                    <a:pt x="3417" y="3477"/>
                  </a:lnTo>
                  <a:lnTo>
                    <a:pt x="846" y="4143"/>
                  </a:lnTo>
                  <a:lnTo>
                    <a:pt x="0" y="4370"/>
                  </a:lnTo>
                  <a:lnTo>
                    <a:pt x="429" y="5096"/>
                  </a:lnTo>
                  <a:lnTo>
                    <a:pt x="1810" y="7418"/>
                  </a:lnTo>
                  <a:lnTo>
                    <a:pt x="476" y="9668"/>
                  </a:lnTo>
                  <a:lnTo>
                    <a:pt x="36" y="10394"/>
                  </a:lnTo>
                  <a:lnTo>
                    <a:pt x="893" y="10620"/>
                  </a:lnTo>
                  <a:lnTo>
                    <a:pt x="3548" y="11311"/>
                  </a:lnTo>
                  <a:lnTo>
                    <a:pt x="4239" y="13811"/>
                  </a:lnTo>
                  <a:lnTo>
                    <a:pt x="4453" y="14633"/>
                  </a:lnTo>
                  <a:lnTo>
                    <a:pt x="5215" y="14216"/>
                  </a:lnTo>
                  <a:lnTo>
                    <a:pt x="7608" y="12883"/>
                  </a:lnTo>
                  <a:lnTo>
                    <a:pt x="9918" y="14168"/>
                  </a:lnTo>
                  <a:lnTo>
                    <a:pt x="10680" y="14585"/>
                  </a:lnTo>
                  <a:lnTo>
                    <a:pt x="10906" y="13776"/>
                  </a:lnTo>
                  <a:lnTo>
                    <a:pt x="11621" y="11180"/>
                  </a:lnTo>
                  <a:lnTo>
                    <a:pt x="14192" y="10513"/>
                  </a:lnTo>
                  <a:lnTo>
                    <a:pt x="15038" y="10287"/>
                  </a:lnTo>
                  <a:lnTo>
                    <a:pt x="14609" y="9561"/>
                  </a:lnTo>
                  <a:lnTo>
                    <a:pt x="13228" y="7227"/>
                  </a:lnTo>
                  <a:lnTo>
                    <a:pt x="14562" y="4977"/>
                  </a:lnTo>
                  <a:lnTo>
                    <a:pt x="15002" y="4251"/>
                  </a:lnTo>
                  <a:lnTo>
                    <a:pt x="14145" y="4024"/>
                  </a:lnTo>
                  <a:lnTo>
                    <a:pt x="11490" y="3322"/>
                  </a:lnTo>
                  <a:lnTo>
                    <a:pt x="10799"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216975" y="1942325"/>
              <a:ext cx="376275" cy="365850"/>
            </a:xfrm>
            <a:custGeom>
              <a:avLst/>
              <a:gdLst/>
              <a:ahLst/>
              <a:cxnLst/>
              <a:rect l="l" t="t" r="r" b="b"/>
              <a:pathLst>
                <a:path w="15051" h="14634" extrusionOk="0">
                  <a:moveTo>
                    <a:pt x="4894" y="1299"/>
                  </a:moveTo>
                  <a:lnTo>
                    <a:pt x="7109" y="2537"/>
                  </a:lnTo>
                  <a:lnTo>
                    <a:pt x="7109" y="6335"/>
                  </a:lnTo>
                  <a:lnTo>
                    <a:pt x="4275" y="3573"/>
                  </a:lnTo>
                  <a:lnTo>
                    <a:pt x="4894" y="1299"/>
                  </a:lnTo>
                  <a:close/>
                  <a:moveTo>
                    <a:pt x="10050" y="1251"/>
                  </a:moveTo>
                  <a:lnTo>
                    <a:pt x="10704" y="3656"/>
                  </a:lnTo>
                  <a:lnTo>
                    <a:pt x="7930" y="6335"/>
                  </a:lnTo>
                  <a:lnTo>
                    <a:pt x="7930" y="2430"/>
                  </a:lnTo>
                  <a:lnTo>
                    <a:pt x="7942" y="2430"/>
                  </a:lnTo>
                  <a:lnTo>
                    <a:pt x="10050" y="1251"/>
                  </a:lnTo>
                  <a:close/>
                  <a:moveTo>
                    <a:pt x="3751" y="4228"/>
                  </a:moveTo>
                  <a:lnTo>
                    <a:pt x="6513" y="6906"/>
                  </a:lnTo>
                  <a:lnTo>
                    <a:pt x="2501" y="6906"/>
                  </a:lnTo>
                  <a:lnTo>
                    <a:pt x="1275" y="4870"/>
                  </a:lnTo>
                  <a:lnTo>
                    <a:pt x="3751" y="4228"/>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37" y="7728"/>
                  </a:moveTo>
                  <a:lnTo>
                    <a:pt x="3680" y="10478"/>
                  </a:lnTo>
                  <a:lnTo>
                    <a:pt x="1334" y="9871"/>
                  </a:lnTo>
                  <a:lnTo>
                    <a:pt x="2620" y="7728"/>
                  </a:lnTo>
                  <a:close/>
                  <a:moveTo>
                    <a:pt x="7942" y="8311"/>
                  </a:moveTo>
                  <a:lnTo>
                    <a:pt x="10788" y="11062"/>
                  </a:lnTo>
                  <a:lnTo>
                    <a:pt x="10169" y="13336"/>
                  </a:lnTo>
                  <a:lnTo>
                    <a:pt x="7942" y="12109"/>
                  </a:lnTo>
                  <a:lnTo>
                    <a:pt x="7942" y="8311"/>
                  </a:lnTo>
                  <a:close/>
                  <a:moveTo>
                    <a:pt x="7133" y="8311"/>
                  </a:moveTo>
                  <a:lnTo>
                    <a:pt x="7133" y="12205"/>
                  </a:lnTo>
                  <a:lnTo>
                    <a:pt x="7109" y="12205"/>
                  </a:lnTo>
                  <a:lnTo>
                    <a:pt x="5013" y="13383"/>
                  </a:lnTo>
                  <a:lnTo>
                    <a:pt x="4358" y="10990"/>
                  </a:lnTo>
                  <a:lnTo>
                    <a:pt x="7133" y="8311"/>
                  </a:lnTo>
                  <a:close/>
                  <a:moveTo>
                    <a:pt x="10585" y="1"/>
                  </a:moveTo>
                  <a:lnTo>
                    <a:pt x="9823" y="418"/>
                  </a:lnTo>
                  <a:lnTo>
                    <a:pt x="7430" y="1763"/>
                  </a:lnTo>
                  <a:lnTo>
                    <a:pt x="5120" y="465"/>
                  </a:lnTo>
                  <a:lnTo>
                    <a:pt x="4358" y="48"/>
                  </a:lnTo>
                  <a:lnTo>
                    <a:pt x="4132" y="870"/>
                  </a:lnTo>
                  <a:lnTo>
                    <a:pt x="3418" y="3454"/>
                  </a:lnTo>
                  <a:lnTo>
                    <a:pt x="846" y="4144"/>
                  </a:lnTo>
                  <a:lnTo>
                    <a:pt x="1" y="4370"/>
                  </a:lnTo>
                  <a:lnTo>
                    <a:pt x="429" y="5097"/>
                  </a:lnTo>
                  <a:lnTo>
                    <a:pt x="1810" y="7418"/>
                  </a:lnTo>
                  <a:lnTo>
                    <a:pt x="477" y="9669"/>
                  </a:lnTo>
                  <a:lnTo>
                    <a:pt x="36" y="10395"/>
                  </a:lnTo>
                  <a:lnTo>
                    <a:pt x="894" y="10621"/>
                  </a:lnTo>
                  <a:lnTo>
                    <a:pt x="3561" y="11312"/>
                  </a:lnTo>
                  <a:lnTo>
                    <a:pt x="4239" y="13812"/>
                  </a:lnTo>
                  <a:lnTo>
                    <a:pt x="4466" y="14634"/>
                  </a:lnTo>
                  <a:lnTo>
                    <a:pt x="5228" y="14217"/>
                  </a:lnTo>
                  <a:lnTo>
                    <a:pt x="7621" y="12883"/>
                  </a:lnTo>
                  <a:lnTo>
                    <a:pt x="9930" y="14169"/>
                  </a:lnTo>
                  <a:lnTo>
                    <a:pt x="10681" y="14586"/>
                  </a:lnTo>
                  <a:lnTo>
                    <a:pt x="10907" y="13776"/>
                  </a:lnTo>
                  <a:lnTo>
                    <a:pt x="11621" y="11181"/>
                  </a:lnTo>
                  <a:lnTo>
                    <a:pt x="14193" y="10514"/>
                  </a:lnTo>
                  <a:lnTo>
                    <a:pt x="15050" y="10288"/>
                  </a:lnTo>
                  <a:lnTo>
                    <a:pt x="14610" y="9562"/>
                  </a:lnTo>
                  <a:lnTo>
                    <a:pt x="13240" y="7228"/>
                  </a:lnTo>
                  <a:lnTo>
                    <a:pt x="14586" y="4978"/>
                  </a:lnTo>
                  <a:lnTo>
                    <a:pt x="15014" y="4251"/>
                  </a:lnTo>
                  <a:lnTo>
                    <a:pt x="14169" y="4025"/>
                  </a:lnTo>
                  <a:lnTo>
                    <a:pt x="11502" y="3323"/>
                  </a:lnTo>
                  <a:lnTo>
                    <a:pt x="10800"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216975" y="2307850"/>
              <a:ext cx="376275" cy="365250"/>
            </a:xfrm>
            <a:custGeom>
              <a:avLst/>
              <a:gdLst/>
              <a:ahLst/>
              <a:cxnLst/>
              <a:rect l="l" t="t" r="r" b="b"/>
              <a:pathLst>
                <a:path w="15051" h="14610" extrusionOk="0">
                  <a:moveTo>
                    <a:pt x="4894" y="1275"/>
                  </a:moveTo>
                  <a:lnTo>
                    <a:pt x="7109" y="2513"/>
                  </a:lnTo>
                  <a:lnTo>
                    <a:pt x="7109" y="6323"/>
                  </a:lnTo>
                  <a:lnTo>
                    <a:pt x="4275" y="3561"/>
                  </a:lnTo>
                  <a:lnTo>
                    <a:pt x="4894" y="1275"/>
                  </a:lnTo>
                  <a:close/>
                  <a:moveTo>
                    <a:pt x="10050" y="1251"/>
                  </a:moveTo>
                  <a:lnTo>
                    <a:pt x="10704" y="3644"/>
                  </a:lnTo>
                  <a:lnTo>
                    <a:pt x="7930" y="6323"/>
                  </a:lnTo>
                  <a:lnTo>
                    <a:pt x="7930" y="2430"/>
                  </a:lnTo>
                  <a:lnTo>
                    <a:pt x="7942" y="2430"/>
                  </a:lnTo>
                  <a:lnTo>
                    <a:pt x="10050" y="1251"/>
                  </a:lnTo>
                  <a:close/>
                  <a:moveTo>
                    <a:pt x="3751" y="4227"/>
                  </a:moveTo>
                  <a:lnTo>
                    <a:pt x="6513" y="6906"/>
                  </a:lnTo>
                  <a:lnTo>
                    <a:pt x="2501" y="6906"/>
                  </a:lnTo>
                  <a:lnTo>
                    <a:pt x="1275" y="4870"/>
                  </a:lnTo>
                  <a:lnTo>
                    <a:pt x="3751" y="4227"/>
                  </a:lnTo>
                  <a:close/>
                  <a:moveTo>
                    <a:pt x="11383" y="4132"/>
                  </a:moveTo>
                  <a:lnTo>
                    <a:pt x="13717" y="4751"/>
                  </a:lnTo>
                  <a:lnTo>
                    <a:pt x="12455" y="6906"/>
                  </a:lnTo>
                  <a:lnTo>
                    <a:pt x="8537" y="6906"/>
                  </a:lnTo>
                  <a:lnTo>
                    <a:pt x="11383" y="4132"/>
                  </a:lnTo>
                  <a:close/>
                  <a:moveTo>
                    <a:pt x="12562" y="7728"/>
                  </a:moveTo>
                  <a:lnTo>
                    <a:pt x="13776" y="9764"/>
                  </a:lnTo>
                  <a:lnTo>
                    <a:pt x="11312" y="10407"/>
                  </a:lnTo>
                  <a:lnTo>
                    <a:pt x="8537" y="7728"/>
                  </a:lnTo>
                  <a:close/>
                  <a:moveTo>
                    <a:pt x="6513" y="7728"/>
                  </a:moveTo>
                  <a:lnTo>
                    <a:pt x="3680" y="10478"/>
                  </a:lnTo>
                  <a:lnTo>
                    <a:pt x="1322" y="9871"/>
                  </a:lnTo>
                  <a:lnTo>
                    <a:pt x="2608" y="7728"/>
                  </a:lnTo>
                  <a:close/>
                  <a:moveTo>
                    <a:pt x="7942" y="8299"/>
                  </a:moveTo>
                  <a:lnTo>
                    <a:pt x="10788" y="11062"/>
                  </a:lnTo>
                  <a:lnTo>
                    <a:pt x="10169" y="13336"/>
                  </a:lnTo>
                  <a:lnTo>
                    <a:pt x="7942" y="12097"/>
                  </a:lnTo>
                  <a:lnTo>
                    <a:pt x="7942" y="8299"/>
                  </a:lnTo>
                  <a:close/>
                  <a:moveTo>
                    <a:pt x="7133" y="8299"/>
                  </a:moveTo>
                  <a:lnTo>
                    <a:pt x="7133" y="12205"/>
                  </a:lnTo>
                  <a:lnTo>
                    <a:pt x="7109" y="12205"/>
                  </a:lnTo>
                  <a:lnTo>
                    <a:pt x="5013" y="13383"/>
                  </a:lnTo>
                  <a:lnTo>
                    <a:pt x="4358" y="10978"/>
                  </a:lnTo>
                  <a:lnTo>
                    <a:pt x="7133" y="8299"/>
                  </a:lnTo>
                  <a:close/>
                  <a:moveTo>
                    <a:pt x="10597" y="1"/>
                  </a:moveTo>
                  <a:lnTo>
                    <a:pt x="9835" y="417"/>
                  </a:lnTo>
                  <a:lnTo>
                    <a:pt x="7442" y="1751"/>
                  </a:lnTo>
                  <a:lnTo>
                    <a:pt x="5132" y="465"/>
                  </a:lnTo>
                  <a:lnTo>
                    <a:pt x="4370" y="48"/>
                  </a:lnTo>
                  <a:lnTo>
                    <a:pt x="4144" y="858"/>
                  </a:lnTo>
                  <a:lnTo>
                    <a:pt x="3430" y="3453"/>
                  </a:lnTo>
                  <a:lnTo>
                    <a:pt x="846" y="4120"/>
                  </a:lnTo>
                  <a:lnTo>
                    <a:pt x="1" y="4346"/>
                  </a:lnTo>
                  <a:lnTo>
                    <a:pt x="429" y="5073"/>
                  </a:lnTo>
                  <a:lnTo>
                    <a:pt x="1810" y="7394"/>
                  </a:lnTo>
                  <a:lnTo>
                    <a:pt x="477" y="9645"/>
                  </a:lnTo>
                  <a:lnTo>
                    <a:pt x="36" y="10371"/>
                  </a:lnTo>
                  <a:lnTo>
                    <a:pt x="894" y="10597"/>
                  </a:lnTo>
                  <a:lnTo>
                    <a:pt x="3561" y="11300"/>
                  </a:lnTo>
                  <a:lnTo>
                    <a:pt x="4239" y="13800"/>
                  </a:lnTo>
                  <a:lnTo>
                    <a:pt x="4466" y="14610"/>
                  </a:lnTo>
                  <a:lnTo>
                    <a:pt x="5228" y="14193"/>
                  </a:lnTo>
                  <a:lnTo>
                    <a:pt x="7621" y="12859"/>
                  </a:lnTo>
                  <a:lnTo>
                    <a:pt x="9930" y="14145"/>
                  </a:lnTo>
                  <a:lnTo>
                    <a:pt x="10681" y="14574"/>
                  </a:lnTo>
                  <a:lnTo>
                    <a:pt x="10907" y="13752"/>
                  </a:lnTo>
                  <a:lnTo>
                    <a:pt x="11621" y="11157"/>
                  </a:lnTo>
                  <a:lnTo>
                    <a:pt x="14193" y="10490"/>
                  </a:lnTo>
                  <a:lnTo>
                    <a:pt x="15050" y="10264"/>
                  </a:lnTo>
                  <a:lnTo>
                    <a:pt x="14610" y="9538"/>
                  </a:lnTo>
                  <a:lnTo>
                    <a:pt x="13240" y="7216"/>
                  </a:lnTo>
                  <a:lnTo>
                    <a:pt x="14586" y="4966"/>
                  </a:lnTo>
                  <a:lnTo>
                    <a:pt x="15014" y="4239"/>
                  </a:lnTo>
                  <a:lnTo>
                    <a:pt x="14169" y="4013"/>
                  </a:lnTo>
                  <a:lnTo>
                    <a:pt x="11502" y="3322"/>
                  </a:lnTo>
                  <a:lnTo>
                    <a:pt x="10823" y="822"/>
                  </a:lnTo>
                  <a:lnTo>
                    <a:pt x="1059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216975" y="2673075"/>
              <a:ext cx="376275" cy="365550"/>
            </a:xfrm>
            <a:custGeom>
              <a:avLst/>
              <a:gdLst/>
              <a:ahLst/>
              <a:cxnLst/>
              <a:rect l="l" t="t" r="r" b="b"/>
              <a:pathLst>
                <a:path w="15051" h="14622" extrusionOk="0">
                  <a:moveTo>
                    <a:pt x="4894" y="1286"/>
                  </a:moveTo>
                  <a:lnTo>
                    <a:pt x="7109" y="2525"/>
                  </a:lnTo>
                  <a:lnTo>
                    <a:pt x="7109" y="6311"/>
                  </a:lnTo>
                  <a:lnTo>
                    <a:pt x="4275" y="3561"/>
                  </a:lnTo>
                  <a:lnTo>
                    <a:pt x="4894" y="1286"/>
                  </a:lnTo>
                  <a:close/>
                  <a:moveTo>
                    <a:pt x="10050" y="1251"/>
                  </a:moveTo>
                  <a:lnTo>
                    <a:pt x="10704" y="3656"/>
                  </a:lnTo>
                  <a:lnTo>
                    <a:pt x="7930" y="6335"/>
                  </a:lnTo>
                  <a:lnTo>
                    <a:pt x="7930" y="2429"/>
                  </a:lnTo>
                  <a:lnTo>
                    <a:pt x="7942" y="2429"/>
                  </a:lnTo>
                  <a:lnTo>
                    <a:pt x="10050" y="1251"/>
                  </a:lnTo>
                  <a:close/>
                  <a:moveTo>
                    <a:pt x="3751" y="4227"/>
                  </a:moveTo>
                  <a:lnTo>
                    <a:pt x="6513" y="6906"/>
                  </a:lnTo>
                  <a:lnTo>
                    <a:pt x="2501" y="6906"/>
                  </a:lnTo>
                  <a:lnTo>
                    <a:pt x="1275" y="4870"/>
                  </a:lnTo>
                  <a:lnTo>
                    <a:pt x="3751" y="4227"/>
                  </a:lnTo>
                  <a:close/>
                  <a:moveTo>
                    <a:pt x="11383" y="4144"/>
                  </a:moveTo>
                  <a:lnTo>
                    <a:pt x="13717" y="4751"/>
                  </a:lnTo>
                  <a:lnTo>
                    <a:pt x="12455" y="6906"/>
                  </a:lnTo>
                  <a:lnTo>
                    <a:pt x="8537" y="6906"/>
                  </a:lnTo>
                  <a:lnTo>
                    <a:pt x="11383" y="4144"/>
                  </a:lnTo>
                  <a:close/>
                  <a:moveTo>
                    <a:pt x="12562" y="7728"/>
                  </a:moveTo>
                  <a:lnTo>
                    <a:pt x="13776" y="9764"/>
                  </a:lnTo>
                  <a:lnTo>
                    <a:pt x="11312" y="10407"/>
                  </a:lnTo>
                  <a:lnTo>
                    <a:pt x="8537" y="7728"/>
                  </a:lnTo>
                  <a:close/>
                  <a:moveTo>
                    <a:pt x="6513" y="7716"/>
                  </a:moveTo>
                  <a:lnTo>
                    <a:pt x="3680" y="10478"/>
                  </a:lnTo>
                  <a:lnTo>
                    <a:pt x="1334" y="9871"/>
                  </a:lnTo>
                  <a:lnTo>
                    <a:pt x="2608" y="7716"/>
                  </a:lnTo>
                  <a:close/>
                  <a:moveTo>
                    <a:pt x="7942" y="8299"/>
                  </a:moveTo>
                  <a:lnTo>
                    <a:pt x="10788" y="11050"/>
                  </a:lnTo>
                  <a:lnTo>
                    <a:pt x="10169" y="13324"/>
                  </a:lnTo>
                  <a:lnTo>
                    <a:pt x="7942" y="12085"/>
                  </a:lnTo>
                  <a:lnTo>
                    <a:pt x="7942" y="8299"/>
                  </a:lnTo>
                  <a:close/>
                  <a:moveTo>
                    <a:pt x="7133" y="8311"/>
                  </a:moveTo>
                  <a:lnTo>
                    <a:pt x="7133" y="12193"/>
                  </a:lnTo>
                  <a:lnTo>
                    <a:pt x="7109" y="12193"/>
                  </a:lnTo>
                  <a:lnTo>
                    <a:pt x="5013" y="13383"/>
                  </a:lnTo>
                  <a:lnTo>
                    <a:pt x="4358" y="10990"/>
                  </a:lnTo>
                  <a:lnTo>
                    <a:pt x="7133" y="8311"/>
                  </a:lnTo>
                  <a:close/>
                  <a:moveTo>
                    <a:pt x="10585" y="1"/>
                  </a:moveTo>
                  <a:lnTo>
                    <a:pt x="9823" y="417"/>
                  </a:lnTo>
                  <a:lnTo>
                    <a:pt x="7430" y="1763"/>
                  </a:lnTo>
                  <a:lnTo>
                    <a:pt x="5120" y="465"/>
                  </a:lnTo>
                  <a:lnTo>
                    <a:pt x="4358" y="48"/>
                  </a:lnTo>
                  <a:lnTo>
                    <a:pt x="4132" y="870"/>
                  </a:lnTo>
                  <a:lnTo>
                    <a:pt x="3418" y="3453"/>
                  </a:lnTo>
                  <a:lnTo>
                    <a:pt x="846" y="4132"/>
                  </a:lnTo>
                  <a:lnTo>
                    <a:pt x="1" y="4346"/>
                  </a:lnTo>
                  <a:lnTo>
                    <a:pt x="429" y="5085"/>
                  </a:lnTo>
                  <a:lnTo>
                    <a:pt x="1810" y="7406"/>
                  </a:lnTo>
                  <a:lnTo>
                    <a:pt x="477" y="9645"/>
                  </a:lnTo>
                  <a:lnTo>
                    <a:pt x="36" y="10383"/>
                  </a:lnTo>
                  <a:lnTo>
                    <a:pt x="894" y="10597"/>
                  </a:lnTo>
                  <a:lnTo>
                    <a:pt x="3561" y="11300"/>
                  </a:lnTo>
                  <a:lnTo>
                    <a:pt x="4239" y="13800"/>
                  </a:lnTo>
                  <a:lnTo>
                    <a:pt x="4466" y="14621"/>
                  </a:lnTo>
                  <a:lnTo>
                    <a:pt x="5228" y="14205"/>
                  </a:lnTo>
                  <a:lnTo>
                    <a:pt x="7621" y="12859"/>
                  </a:lnTo>
                  <a:lnTo>
                    <a:pt x="9930" y="14157"/>
                  </a:lnTo>
                  <a:lnTo>
                    <a:pt x="10681" y="14574"/>
                  </a:lnTo>
                  <a:lnTo>
                    <a:pt x="10907" y="13752"/>
                  </a:lnTo>
                  <a:lnTo>
                    <a:pt x="11621" y="11169"/>
                  </a:lnTo>
                  <a:lnTo>
                    <a:pt x="14193" y="10502"/>
                  </a:lnTo>
                  <a:lnTo>
                    <a:pt x="15050" y="10276"/>
                  </a:lnTo>
                  <a:lnTo>
                    <a:pt x="14610" y="9549"/>
                  </a:lnTo>
                  <a:lnTo>
                    <a:pt x="13229" y="7228"/>
                  </a:lnTo>
                  <a:lnTo>
                    <a:pt x="14562" y="4977"/>
                  </a:lnTo>
                  <a:lnTo>
                    <a:pt x="15003" y="4251"/>
                  </a:lnTo>
                  <a:lnTo>
                    <a:pt x="14157" y="4025"/>
                  </a:lnTo>
                  <a:lnTo>
                    <a:pt x="11490" y="3322"/>
                  </a:lnTo>
                  <a:lnTo>
                    <a:pt x="10800" y="822"/>
                  </a:lnTo>
                  <a:lnTo>
                    <a:pt x="1058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596200" y="3769350"/>
              <a:ext cx="375950" cy="365250"/>
            </a:xfrm>
            <a:custGeom>
              <a:avLst/>
              <a:gdLst/>
              <a:ahLst/>
              <a:cxnLst/>
              <a:rect l="l" t="t" r="r" b="b"/>
              <a:pathLst>
                <a:path w="15038" h="14610" extrusionOk="0">
                  <a:moveTo>
                    <a:pt x="4894" y="1274"/>
                  </a:moveTo>
                  <a:lnTo>
                    <a:pt x="7108" y="2512"/>
                  </a:lnTo>
                  <a:lnTo>
                    <a:pt x="7108" y="6311"/>
                  </a:lnTo>
                  <a:lnTo>
                    <a:pt x="4263" y="3560"/>
                  </a:lnTo>
                  <a:lnTo>
                    <a:pt x="4894" y="1274"/>
                  </a:lnTo>
                  <a:close/>
                  <a:moveTo>
                    <a:pt x="10037" y="1238"/>
                  </a:moveTo>
                  <a:lnTo>
                    <a:pt x="10692" y="3632"/>
                  </a:lnTo>
                  <a:lnTo>
                    <a:pt x="7930" y="6311"/>
                  </a:lnTo>
                  <a:lnTo>
                    <a:pt x="7930" y="2405"/>
                  </a:lnTo>
                  <a:lnTo>
                    <a:pt x="7942" y="2405"/>
                  </a:lnTo>
                  <a:lnTo>
                    <a:pt x="10037" y="1238"/>
                  </a:lnTo>
                  <a:close/>
                  <a:moveTo>
                    <a:pt x="3751" y="4215"/>
                  </a:moveTo>
                  <a:lnTo>
                    <a:pt x="6513" y="6894"/>
                  </a:lnTo>
                  <a:lnTo>
                    <a:pt x="2501" y="6894"/>
                  </a:lnTo>
                  <a:lnTo>
                    <a:pt x="1286" y="4846"/>
                  </a:lnTo>
                  <a:lnTo>
                    <a:pt x="3751" y="4215"/>
                  </a:lnTo>
                  <a:close/>
                  <a:moveTo>
                    <a:pt x="11383" y="4132"/>
                  </a:moveTo>
                  <a:lnTo>
                    <a:pt x="13716" y="4751"/>
                  </a:lnTo>
                  <a:lnTo>
                    <a:pt x="12442" y="6894"/>
                  </a:lnTo>
                  <a:lnTo>
                    <a:pt x="8525" y="6894"/>
                  </a:lnTo>
                  <a:lnTo>
                    <a:pt x="11383" y="4132"/>
                  </a:lnTo>
                  <a:close/>
                  <a:moveTo>
                    <a:pt x="12561" y="7704"/>
                  </a:moveTo>
                  <a:lnTo>
                    <a:pt x="13776" y="9751"/>
                  </a:lnTo>
                  <a:lnTo>
                    <a:pt x="11311" y="10382"/>
                  </a:lnTo>
                  <a:lnTo>
                    <a:pt x="8537" y="7704"/>
                  </a:lnTo>
                  <a:close/>
                  <a:moveTo>
                    <a:pt x="6513" y="7704"/>
                  </a:moveTo>
                  <a:lnTo>
                    <a:pt x="3655" y="10466"/>
                  </a:lnTo>
                  <a:lnTo>
                    <a:pt x="1322" y="9847"/>
                  </a:lnTo>
                  <a:lnTo>
                    <a:pt x="2596" y="7704"/>
                  </a:lnTo>
                  <a:close/>
                  <a:moveTo>
                    <a:pt x="7942" y="8287"/>
                  </a:moveTo>
                  <a:lnTo>
                    <a:pt x="10787" y="11037"/>
                  </a:lnTo>
                  <a:lnTo>
                    <a:pt x="10156" y="13323"/>
                  </a:lnTo>
                  <a:lnTo>
                    <a:pt x="7942" y="12085"/>
                  </a:lnTo>
                  <a:lnTo>
                    <a:pt x="7942" y="8287"/>
                  </a:lnTo>
                  <a:close/>
                  <a:moveTo>
                    <a:pt x="7120" y="8287"/>
                  </a:moveTo>
                  <a:lnTo>
                    <a:pt x="7120" y="12192"/>
                  </a:lnTo>
                  <a:lnTo>
                    <a:pt x="7108" y="12192"/>
                  </a:lnTo>
                  <a:lnTo>
                    <a:pt x="5013" y="13359"/>
                  </a:lnTo>
                  <a:lnTo>
                    <a:pt x="4358" y="10966"/>
                  </a:lnTo>
                  <a:lnTo>
                    <a:pt x="7120" y="8287"/>
                  </a:lnTo>
                  <a:close/>
                  <a:moveTo>
                    <a:pt x="10573" y="0"/>
                  </a:moveTo>
                  <a:lnTo>
                    <a:pt x="9811" y="417"/>
                  </a:lnTo>
                  <a:lnTo>
                    <a:pt x="7418" y="1750"/>
                  </a:lnTo>
                  <a:lnTo>
                    <a:pt x="5120" y="465"/>
                  </a:lnTo>
                  <a:lnTo>
                    <a:pt x="4358" y="48"/>
                  </a:lnTo>
                  <a:lnTo>
                    <a:pt x="4132" y="857"/>
                  </a:lnTo>
                  <a:lnTo>
                    <a:pt x="3417" y="3453"/>
                  </a:lnTo>
                  <a:lnTo>
                    <a:pt x="846" y="4120"/>
                  </a:lnTo>
                  <a:lnTo>
                    <a:pt x="0" y="4346"/>
                  </a:lnTo>
                  <a:lnTo>
                    <a:pt x="429" y="5072"/>
                  </a:lnTo>
                  <a:lnTo>
                    <a:pt x="1810" y="7394"/>
                  </a:lnTo>
                  <a:lnTo>
                    <a:pt x="476" y="9644"/>
                  </a:lnTo>
                  <a:lnTo>
                    <a:pt x="36" y="10371"/>
                  </a:lnTo>
                  <a:lnTo>
                    <a:pt x="893" y="10597"/>
                  </a:lnTo>
                  <a:lnTo>
                    <a:pt x="3548" y="11299"/>
                  </a:lnTo>
                  <a:lnTo>
                    <a:pt x="4239" y="13800"/>
                  </a:lnTo>
                  <a:lnTo>
                    <a:pt x="4453" y="14609"/>
                  </a:lnTo>
                  <a:lnTo>
                    <a:pt x="5215" y="14192"/>
                  </a:lnTo>
                  <a:lnTo>
                    <a:pt x="7608" y="12859"/>
                  </a:lnTo>
                  <a:lnTo>
                    <a:pt x="9918" y="14157"/>
                  </a:lnTo>
                  <a:lnTo>
                    <a:pt x="10680" y="14573"/>
                  </a:lnTo>
                  <a:lnTo>
                    <a:pt x="10906" y="13752"/>
                  </a:lnTo>
                  <a:lnTo>
                    <a:pt x="11621" y="11156"/>
                  </a:lnTo>
                  <a:lnTo>
                    <a:pt x="14192" y="10490"/>
                  </a:lnTo>
                  <a:lnTo>
                    <a:pt x="15038" y="10263"/>
                  </a:lnTo>
                  <a:lnTo>
                    <a:pt x="14609" y="9537"/>
                  </a:lnTo>
                  <a:lnTo>
                    <a:pt x="13228" y="7215"/>
                  </a:lnTo>
                  <a:lnTo>
                    <a:pt x="14562" y="4965"/>
                  </a:lnTo>
                  <a:lnTo>
                    <a:pt x="14990" y="4239"/>
                  </a:lnTo>
                  <a:lnTo>
                    <a:pt x="14145" y="4013"/>
                  </a:lnTo>
                  <a:lnTo>
                    <a:pt x="11478" y="3322"/>
                  </a:lnTo>
                  <a:lnTo>
                    <a:pt x="10799"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596200" y="4134575"/>
              <a:ext cx="375950" cy="365525"/>
            </a:xfrm>
            <a:custGeom>
              <a:avLst/>
              <a:gdLst/>
              <a:ahLst/>
              <a:cxnLst/>
              <a:rect l="l" t="t" r="r" b="b"/>
              <a:pathLst>
                <a:path w="15038" h="14621" extrusionOk="0">
                  <a:moveTo>
                    <a:pt x="4894" y="1286"/>
                  </a:moveTo>
                  <a:lnTo>
                    <a:pt x="7108" y="2512"/>
                  </a:lnTo>
                  <a:lnTo>
                    <a:pt x="7108" y="6310"/>
                  </a:lnTo>
                  <a:lnTo>
                    <a:pt x="4263" y="3560"/>
                  </a:lnTo>
                  <a:lnTo>
                    <a:pt x="4894" y="1286"/>
                  </a:lnTo>
                  <a:close/>
                  <a:moveTo>
                    <a:pt x="10037" y="1238"/>
                  </a:moveTo>
                  <a:lnTo>
                    <a:pt x="10692" y="3632"/>
                  </a:lnTo>
                  <a:lnTo>
                    <a:pt x="7930" y="6310"/>
                  </a:lnTo>
                  <a:lnTo>
                    <a:pt x="7930" y="2417"/>
                  </a:lnTo>
                  <a:lnTo>
                    <a:pt x="7942" y="2417"/>
                  </a:lnTo>
                  <a:lnTo>
                    <a:pt x="10037" y="1238"/>
                  </a:lnTo>
                  <a:close/>
                  <a:moveTo>
                    <a:pt x="11383" y="4132"/>
                  </a:moveTo>
                  <a:lnTo>
                    <a:pt x="13716" y="4739"/>
                  </a:lnTo>
                  <a:lnTo>
                    <a:pt x="12442" y="6882"/>
                  </a:lnTo>
                  <a:lnTo>
                    <a:pt x="8525" y="6882"/>
                  </a:lnTo>
                  <a:lnTo>
                    <a:pt x="11383" y="4132"/>
                  </a:lnTo>
                  <a:close/>
                  <a:moveTo>
                    <a:pt x="3751" y="4215"/>
                  </a:moveTo>
                  <a:lnTo>
                    <a:pt x="6513" y="6894"/>
                  </a:lnTo>
                  <a:lnTo>
                    <a:pt x="2501" y="6894"/>
                  </a:lnTo>
                  <a:lnTo>
                    <a:pt x="1274" y="4858"/>
                  </a:lnTo>
                  <a:lnTo>
                    <a:pt x="3751" y="4215"/>
                  </a:lnTo>
                  <a:close/>
                  <a:moveTo>
                    <a:pt x="12561" y="7715"/>
                  </a:moveTo>
                  <a:lnTo>
                    <a:pt x="13776" y="9751"/>
                  </a:lnTo>
                  <a:lnTo>
                    <a:pt x="11311" y="10394"/>
                  </a:lnTo>
                  <a:lnTo>
                    <a:pt x="8537" y="7715"/>
                  </a:lnTo>
                  <a:close/>
                  <a:moveTo>
                    <a:pt x="6513" y="7715"/>
                  </a:moveTo>
                  <a:lnTo>
                    <a:pt x="3667" y="10466"/>
                  </a:lnTo>
                  <a:lnTo>
                    <a:pt x="1334" y="9859"/>
                  </a:lnTo>
                  <a:lnTo>
                    <a:pt x="2620" y="7715"/>
                  </a:lnTo>
                  <a:close/>
                  <a:moveTo>
                    <a:pt x="7942" y="8299"/>
                  </a:moveTo>
                  <a:lnTo>
                    <a:pt x="10787" y="11049"/>
                  </a:lnTo>
                  <a:lnTo>
                    <a:pt x="10156" y="13323"/>
                  </a:lnTo>
                  <a:lnTo>
                    <a:pt x="7942" y="12085"/>
                  </a:lnTo>
                  <a:lnTo>
                    <a:pt x="7942" y="8299"/>
                  </a:lnTo>
                  <a:close/>
                  <a:moveTo>
                    <a:pt x="7120" y="8299"/>
                  </a:moveTo>
                  <a:lnTo>
                    <a:pt x="7120" y="12192"/>
                  </a:lnTo>
                  <a:lnTo>
                    <a:pt x="7108" y="12192"/>
                  </a:lnTo>
                  <a:lnTo>
                    <a:pt x="5013" y="13371"/>
                  </a:lnTo>
                  <a:lnTo>
                    <a:pt x="4358" y="10978"/>
                  </a:lnTo>
                  <a:lnTo>
                    <a:pt x="7120" y="8299"/>
                  </a:lnTo>
                  <a:close/>
                  <a:moveTo>
                    <a:pt x="10573" y="0"/>
                  </a:moveTo>
                  <a:lnTo>
                    <a:pt x="9811" y="417"/>
                  </a:lnTo>
                  <a:lnTo>
                    <a:pt x="7418" y="1762"/>
                  </a:lnTo>
                  <a:lnTo>
                    <a:pt x="5120" y="465"/>
                  </a:lnTo>
                  <a:lnTo>
                    <a:pt x="4358" y="48"/>
                  </a:lnTo>
                  <a:lnTo>
                    <a:pt x="4132" y="869"/>
                  </a:lnTo>
                  <a:lnTo>
                    <a:pt x="3417" y="3453"/>
                  </a:lnTo>
                  <a:lnTo>
                    <a:pt x="846" y="4132"/>
                  </a:lnTo>
                  <a:lnTo>
                    <a:pt x="0" y="4346"/>
                  </a:lnTo>
                  <a:lnTo>
                    <a:pt x="429" y="5084"/>
                  </a:lnTo>
                  <a:lnTo>
                    <a:pt x="1810" y="7406"/>
                  </a:lnTo>
                  <a:lnTo>
                    <a:pt x="476" y="9644"/>
                  </a:lnTo>
                  <a:lnTo>
                    <a:pt x="36" y="10382"/>
                  </a:lnTo>
                  <a:lnTo>
                    <a:pt x="893" y="10597"/>
                  </a:lnTo>
                  <a:lnTo>
                    <a:pt x="3548" y="11299"/>
                  </a:lnTo>
                  <a:lnTo>
                    <a:pt x="4239" y="13799"/>
                  </a:lnTo>
                  <a:lnTo>
                    <a:pt x="4453" y="14621"/>
                  </a:lnTo>
                  <a:lnTo>
                    <a:pt x="5215" y="14204"/>
                  </a:lnTo>
                  <a:lnTo>
                    <a:pt x="7608" y="12859"/>
                  </a:lnTo>
                  <a:lnTo>
                    <a:pt x="9918" y="14157"/>
                  </a:lnTo>
                  <a:lnTo>
                    <a:pt x="10680" y="14573"/>
                  </a:lnTo>
                  <a:lnTo>
                    <a:pt x="10906" y="13752"/>
                  </a:lnTo>
                  <a:lnTo>
                    <a:pt x="11621" y="11168"/>
                  </a:lnTo>
                  <a:lnTo>
                    <a:pt x="14192" y="10501"/>
                  </a:lnTo>
                  <a:lnTo>
                    <a:pt x="15038" y="10275"/>
                  </a:lnTo>
                  <a:lnTo>
                    <a:pt x="14609" y="9549"/>
                  </a:lnTo>
                  <a:lnTo>
                    <a:pt x="13228" y="7227"/>
                  </a:lnTo>
                  <a:lnTo>
                    <a:pt x="14562" y="4977"/>
                  </a:lnTo>
                  <a:lnTo>
                    <a:pt x="14990" y="4251"/>
                  </a:lnTo>
                  <a:lnTo>
                    <a:pt x="14145" y="4024"/>
                  </a:lnTo>
                  <a:lnTo>
                    <a:pt x="11478" y="3322"/>
                  </a:lnTo>
                  <a:lnTo>
                    <a:pt x="10799" y="822"/>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596200" y="4499800"/>
              <a:ext cx="375950" cy="365250"/>
            </a:xfrm>
            <a:custGeom>
              <a:avLst/>
              <a:gdLst/>
              <a:ahLst/>
              <a:cxnLst/>
              <a:rect l="l" t="t" r="r" b="b"/>
              <a:pathLst>
                <a:path w="15038" h="14610" extrusionOk="0">
                  <a:moveTo>
                    <a:pt x="4894" y="1286"/>
                  </a:moveTo>
                  <a:lnTo>
                    <a:pt x="7108" y="2524"/>
                  </a:lnTo>
                  <a:lnTo>
                    <a:pt x="7108" y="6322"/>
                  </a:lnTo>
                  <a:lnTo>
                    <a:pt x="4263" y="3572"/>
                  </a:lnTo>
                  <a:lnTo>
                    <a:pt x="4894" y="1286"/>
                  </a:lnTo>
                  <a:close/>
                  <a:moveTo>
                    <a:pt x="10037" y="1250"/>
                  </a:moveTo>
                  <a:lnTo>
                    <a:pt x="10692" y="3643"/>
                  </a:lnTo>
                  <a:lnTo>
                    <a:pt x="7930" y="6322"/>
                  </a:lnTo>
                  <a:lnTo>
                    <a:pt x="7930" y="2417"/>
                  </a:lnTo>
                  <a:lnTo>
                    <a:pt x="7942" y="2417"/>
                  </a:lnTo>
                  <a:lnTo>
                    <a:pt x="10037" y="1250"/>
                  </a:lnTo>
                  <a:close/>
                  <a:moveTo>
                    <a:pt x="3751" y="4203"/>
                  </a:moveTo>
                  <a:lnTo>
                    <a:pt x="6513" y="6882"/>
                  </a:lnTo>
                  <a:lnTo>
                    <a:pt x="2501" y="6882"/>
                  </a:lnTo>
                  <a:lnTo>
                    <a:pt x="1274" y="4846"/>
                  </a:lnTo>
                  <a:lnTo>
                    <a:pt x="3751" y="4203"/>
                  </a:lnTo>
                  <a:close/>
                  <a:moveTo>
                    <a:pt x="11383" y="4132"/>
                  </a:moveTo>
                  <a:lnTo>
                    <a:pt x="13716" y="4739"/>
                  </a:lnTo>
                  <a:lnTo>
                    <a:pt x="12442" y="6882"/>
                  </a:lnTo>
                  <a:lnTo>
                    <a:pt x="8525" y="6882"/>
                  </a:lnTo>
                  <a:lnTo>
                    <a:pt x="11383" y="4132"/>
                  </a:lnTo>
                  <a:close/>
                  <a:moveTo>
                    <a:pt x="12561" y="7715"/>
                  </a:moveTo>
                  <a:lnTo>
                    <a:pt x="13776" y="9763"/>
                  </a:lnTo>
                  <a:lnTo>
                    <a:pt x="11311" y="10394"/>
                  </a:lnTo>
                  <a:lnTo>
                    <a:pt x="8537" y="7715"/>
                  </a:lnTo>
                  <a:close/>
                  <a:moveTo>
                    <a:pt x="6513" y="7715"/>
                  </a:moveTo>
                  <a:lnTo>
                    <a:pt x="3667" y="10478"/>
                  </a:lnTo>
                  <a:lnTo>
                    <a:pt x="1334" y="9858"/>
                  </a:lnTo>
                  <a:lnTo>
                    <a:pt x="2620" y="7715"/>
                  </a:lnTo>
                  <a:close/>
                  <a:moveTo>
                    <a:pt x="7942" y="8287"/>
                  </a:moveTo>
                  <a:lnTo>
                    <a:pt x="10787" y="11037"/>
                  </a:lnTo>
                  <a:lnTo>
                    <a:pt x="10156" y="13311"/>
                  </a:lnTo>
                  <a:lnTo>
                    <a:pt x="7942" y="12085"/>
                  </a:lnTo>
                  <a:lnTo>
                    <a:pt x="7942" y="8287"/>
                  </a:lnTo>
                  <a:close/>
                  <a:moveTo>
                    <a:pt x="7120" y="8299"/>
                  </a:moveTo>
                  <a:lnTo>
                    <a:pt x="7120" y="12204"/>
                  </a:lnTo>
                  <a:lnTo>
                    <a:pt x="7108" y="12204"/>
                  </a:lnTo>
                  <a:lnTo>
                    <a:pt x="5013" y="13371"/>
                  </a:lnTo>
                  <a:lnTo>
                    <a:pt x="4358" y="10978"/>
                  </a:lnTo>
                  <a:lnTo>
                    <a:pt x="7120" y="8299"/>
                  </a:lnTo>
                  <a:close/>
                  <a:moveTo>
                    <a:pt x="10573" y="0"/>
                  </a:moveTo>
                  <a:lnTo>
                    <a:pt x="9811" y="405"/>
                  </a:lnTo>
                  <a:lnTo>
                    <a:pt x="7418" y="1750"/>
                  </a:lnTo>
                  <a:lnTo>
                    <a:pt x="5120" y="453"/>
                  </a:lnTo>
                  <a:lnTo>
                    <a:pt x="4358" y="36"/>
                  </a:lnTo>
                  <a:lnTo>
                    <a:pt x="4132" y="857"/>
                  </a:lnTo>
                  <a:lnTo>
                    <a:pt x="3417" y="3441"/>
                  </a:lnTo>
                  <a:lnTo>
                    <a:pt x="846" y="4120"/>
                  </a:lnTo>
                  <a:lnTo>
                    <a:pt x="0" y="4334"/>
                  </a:lnTo>
                  <a:lnTo>
                    <a:pt x="429" y="5072"/>
                  </a:lnTo>
                  <a:lnTo>
                    <a:pt x="1810" y="7394"/>
                  </a:lnTo>
                  <a:lnTo>
                    <a:pt x="476" y="9632"/>
                  </a:lnTo>
                  <a:lnTo>
                    <a:pt x="36" y="10370"/>
                  </a:lnTo>
                  <a:lnTo>
                    <a:pt x="893" y="10597"/>
                  </a:lnTo>
                  <a:lnTo>
                    <a:pt x="3548" y="11287"/>
                  </a:lnTo>
                  <a:lnTo>
                    <a:pt x="4239" y="13788"/>
                  </a:lnTo>
                  <a:lnTo>
                    <a:pt x="4453" y="14609"/>
                  </a:lnTo>
                  <a:lnTo>
                    <a:pt x="5215" y="14192"/>
                  </a:lnTo>
                  <a:lnTo>
                    <a:pt x="7608" y="12859"/>
                  </a:lnTo>
                  <a:lnTo>
                    <a:pt x="9918" y="14145"/>
                  </a:lnTo>
                  <a:lnTo>
                    <a:pt x="10680" y="14561"/>
                  </a:lnTo>
                  <a:lnTo>
                    <a:pt x="10906" y="13752"/>
                  </a:lnTo>
                  <a:lnTo>
                    <a:pt x="11621" y="11156"/>
                  </a:lnTo>
                  <a:lnTo>
                    <a:pt x="14192" y="10489"/>
                  </a:lnTo>
                  <a:lnTo>
                    <a:pt x="15038" y="10263"/>
                  </a:lnTo>
                  <a:lnTo>
                    <a:pt x="14609" y="9537"/>
                  </a:lnTo>
                  <a:lnTo>
                    <a:pt x="13228" y="7215"/>
                  </a:lnTo>
                  <a:lnTo>
                    <a:pt x="14562" y="4965"/>
                  </a:lnTo>
                  <a:lnTo>
                    <a:pt x="14990" y="4239"/>
                  </a:lnTo>
                  <a:lnTo>
                    <a:pt x="14145" y="4012"/>
                  </a:lnTo>
                  <a:lnTo>
                    <a:pt x="11478" y="3310"/>
                  </a:lnTo>
                  <a:lnTo>
                    <a:pt x="10799" y="810"/>
                  </a:lnTo>
                  <a:lnTo>
                    <a:pt x="10573"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216975" y="4499800"/>
              <a:ext cx="376275" cy="365250"/>
            </a:xfrm>
            <a:custGeom>
              <a:avLst/>
              <a:gdLst/>
              <a:ahLst/>
              <a:cxnLst/>
              <a:rect l="l" t="t" r="r" b="b"/>
              <a:pathLst>
                <a:path w="15051" h="14610" extrusionOk="0">
                  <a:moveTo>
                    <a:pt x="4894" y="1286"/>
                  </a:moveTo>
                  <a:lnTo>
                    <a:pt x="7109" y="2524"/>
                  </a:lnTo>
                  <a:lnTo>
                    <a:pt x="7109" y="6322"/>
                  </a:lnTo>
                  <a:lnTo>
                    <a:pt x="4275" y="3548"/>
                  </a:lnTo>
                  <a:lnTo>
                    <a:pt x="4894" y="1286"/>
                  </a:lnTo>
                  <a:close/>
                  <a:moveTo>
                    <a:pt x="10050" y="1250"/>
                  </a:moveTo>
                  <a:lnTo>
                    <a:pt x="10704" y="3643"/>
                  </a:lnTo>
                  <a:lnTo>
                    <a:pt x="7930" y="6322"/>
                  </a:lnTo>
                  <a:lnTo>
                    <a:pt x="7930" y="2417"/>
                  </a:lnTo>
                  <a:lnTo>
                    <a:pt x="7942" y="2417"/>
                  </a:lnTo>
                  <a:lnTo>
                    <a:pt x="10050" y="1250"/>
                  </a:lnTo>
                  <a:close/>
                  <a:moveTo>
                    <a:pt x="3751" y="4203"/>
                  </a:moveTo>
                  <a:lnTo>
                    <a:pt x="6513" y="6882"/>
                  </a:lnTo>
                  <a:lnTo>
                    <a:pt x="2489" y="6882"/>
                  </a:lnTo>
                  <a:lnTo>
                    <a:pt x="1263" y="4846"/>
                  </a:lnTo>
                  <a:lnTo>
                    <a:pt x="3751" y="4203"/>
                  </a:lnTo>
                  <a:close/>
                  <a:moveTo>
                    <a:pt x="11383" y="4132"/>
                  </a:moveTo>
                  <a:lnTo>
                    <a:pt x="13717" y="4739"/>
                  </a:lnTo>
                  <a:lnTo>
                    <a:pt x="12443" y="6882"/>
                  </a:lnTo>
                  <a:lnTo>
                    <a:pt x="8537" y="6882"/>
                  </a:lnTo>
                  <a:lnTo>
                    <a:pt x="11383" y="4132"/>
                  </a:lnTo>
                  <a:close/>
                  <a:moveTo>
                    <a:pt x="12562" y="7715"/>
                  </a:moveTo>
                  <a:lnTo>
                    <a:pt x="13776" y="9763"/>
                  </a:lnTo>
                  <a:lnTo>
                    <a:pt x="11312" y="10394"/>
                  </a:lnTo>
                  <a:lnTo>
                    <a:pt x="8537" y="7715"/>
                  </a:lnTo>
                  <a:close/>
                  <a:moveTo>
                    <a:pt x="6513" y="7715"/>
                  </a:moveTo>
                  <a:lnTo>
                    <a:pt x="3680" y="10478"/>
                  </a:lnTo>
                  <a:lnTo>
                    <a:pt x="1322" y="9858"/>
                  </a:lnTo>
                  <a:lnTo>
                    <a:pt x="2608" y="7715"/>
                  </a:lnTo>
                  <a:close/>
                  <a:moveTo>
                    <a:pt x="7942" y="8287"/>
                  </a:moveTo>
                  <a:lnTo>
                    <a:pt x="10788" y="11037"/>
                  </a:lnTo>
                  <a:lnTo>
                    <a:pt x="10169" y="13311"/>
                  </a:lnTo>
                  <a:lnTo>
                    <a:pt x="7942" y="12085"/>
                  </a:lnTo>
                  <a:lnTo>
                    <a:pt x="7942" y="8287"/>
                  </a:lnTo>
                  <a:close/>
                  <a:moveTo>
                    <a:pt x="7133" y="8299"/>
                  </a:moveTo>
                  <a:lnTo>
                    <a:pt x="7133" y="12204"/>
                  </a:lnTo>
                  <a:lnTo>
                    <a:pt x="7109" y="12204"/>
                  </a:lnTo>
                  <a:lnTo>
                    <a:pt x="5013" y="13371"/>
                  </a:lnTo>
                  <a:lnTo>
                    <a:pt x="4358" y="10978"/>
                  </a:lnTo>
                  <a:lnTo>
                    <a:pt x="7133" y="8299"/>
                  </a:lnTo>
                  <a:close/>
                  <a:moveTo>
                    <a:pt x="10585" y="0"/>
                  </a:moveTo>
                  <a:lnTo>
                    <a:pt x="9823" y="405"/>
                  </a:lnTo>
                  <a:lnTo>
                    <a:pt x="7430" y="1750"/>
                  </a:lnTo>
                  <a:lnTo>
                    <a:pt x="5120" y="476"/>
                  </a:lnTo>
                  <a:lnTo>
                    <a:pt x="4358" y="60"/>
                  </a:lnTo>
                  <a:lnTo>
                    <a:pt x="4132" y="869"/>
                  </a:lnTo>
                  <a:lnTo>
                    <a:pt x="3418" y="3465"/>
                  </a:lnTo>
                  <a:lnTo>
                    <a:pt x="846" y="4120"/>
                  </a:lnTo>
                  <a:lnTo>
                    <a:pt x="1" y="4346"/>
                  </a:lnTo>
                  <a:lnTo>
                    <a:pt x="429" y="5072"/>
                  </a:lnTo>
                  <a:lnTo>
                    <a:pt x="1810" y="7394"/>
                  </a:lnTo>
                  <a:lnTo>
                    <a:pt x="477" y="9632"/>
                  </a:lnTo>
                  <a:lnTo>
                    <a:pt x="36" y="10370"/>
                  </a:lnTo>
                  <a:lnTo>
                    <a:pt x="894" y="10597"/>
                  </a:lnTo>
                  <a:lnTo>
                    <a:pt x="3561" y="11287"/>
                  </a:lnTo>
                  <a:lnTo>
                    <a:pt x="4239" y="13788"/>
                  </a:lnTo>
                  <a:lnTo>
                    <a:pt x="4466" y="14609"/>
                  </a:lnTo>
                  <a:lnTo>
                    <a:pt x="5228" y="14192"/>
                  </a:lnTo>
                  <a:lnTo>
                    <a:pt x="7621" y="12859"/>
                  </a:lnTo>
                  <a:lnTo>
                    <a:pt x="9930" y="14145"/>
                  </a:lnTo>
                  <a:lnTo>
                    <a:pt x="10681" y="14561"/>
                  </a:lnTo>
                  <a:lnTo>
                    <a:pt x="10907" y="13752"/>
                  </a:lnTo>
                  <a:lnTo>
                    <a:pt x="11621" y="11156"/>
                  </a:lnTo>
                  <a:lnTo>
                    <a:pt x="14193" y="10489"/>
                  </a:lnTo>
                  <a:lnTo>
                    <a:pt x="15050" y="10263"/>
                  </a:lnTo>
                  <a:lnTo>
                    <a:pt x="14610" y="9537"/>
                  </a:lnTo>
                  <a:lnTo>
                    <a:pt x="13229" y="7215"/>
                  </a:lnTo>
                  <a:lnTo>
                    <a:pt x="14562" y="4965"/>
                  </a:lnTo>
                  <a:lnTo>
                    <a:pt x="15003" y="4239"/>
                  </a:lnTo>
                  <a:lnTo>
                    <a:pt x="14157" y="4012"/>
                  </a:lnTo>
                  <a:lnTo>
                    <a:pt x="11490" y="3310"/>
                  </a:lnTo>
                  <a:lnTo>
                    <a:pt x="10800" y="810"/>
                  </a:lnTo>
                  <a:lnTo>
                    <a:pt x="1058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5" name="Google Shape;825;p13"/>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latin typeface="Kodchasan"/>
                <a:ea typeface="Kodchasan"/>
                <a:cs typeface="Kodchasan"/>
                <a:sym typeface="Kodchasan"/>
              </a:defRPr>
            </a:lvl2pPr>
            <a:lvl3pPr lvl="2">
              <a:spcBef>
                <a:spcPts val="0"/>
              </a:spcBef>
              <a:spcAft>
                <a:spcPts val="0"/>
              </a:spcAft>
              <a:buClr>
                <a:schemeClr val="lt1"/>
              </a:buClr>
              <a:buSzPts val="2800"/>
              <a:buNone/>
              <a:defRPr>
                <a:solidFill>
                  <a:schemeClr val="lt1"/>
                </a:solidFill>
                <a:latin typeface="Kodchasan"/>
                <a:ea typeface="Kodchasan"/>
                <a:cs typeface="Kodchasan"/>
                <a:sym typeface="Kodchasan"/>
              </a:defRPr>
            </a:lvl3pPr>
            <a:lvl4pPr lvl="3">
              <a:spcBef>
                <a:spcPts val="0"/>
              </a:spcBef>
              <a:spcAft>
                <a:spcPts val="0"/>
              </a:spcAft>
              <a:buClr>
                <a:schemeClr val="lt1"/>
              </a:buClr>
              <a:buSzPts val="2800"/>
              <a:buNone/>
              <a:defRPr>
                <a:solidFill>
                  <a:schemeClr val="lt1"/>
                </a:solidFill>
                <a:latin typeface="Kodchasan"/>
                <a:ea typeface="Kodchasan"/>
                <a:cs typeface="Kodchasan"/>
                <a:sym typeface="Kodchasan"/>
              </a:defRPr>
            </a:lvl4pPr>
            <a:lvl5pPr lvl="4">
              <a:spcBef>
                <a:spcPts val="0"/>
              </a:spcBef>
              <a:spcAft>
                <a:spcPts val="0"/>
              </a:spcAft>
              <a:buClr>
                <a:schemeClr val="lt1"/>
              </a:buClr>
              <a:buSzPts val="2800"/>
              <a:buNone/>
              <a:defRPr>
                <a:solidFill>
                  <a:schemeClr val="lt1"/>
                </a:solidFill>
                <a:latin typeface="Kodchasan"/>
                <a:ea typeface="Kodchasan"/>
                <a:cs typeface="Kodchasan"/>
                <a:sym typeface="Kodchasan"/>
              </a:defRPr>
            </a:lvl5pPr>
            <a:lvl6pPr lvl="5">
              <a:spcBef>
                <a:spcPts val="0"/>
              </a:spcBef>
              <a:spcAft>
                <a:spcPts val="0"/>
              </a:spcAft>
              <a:buClr>
                <a:schemeClr val="lt1"/>
              </a:buClr>
              <a:buSzPts val="2800"/>
              <a:buNone/>
              <a:defRPr>
                <a:solidFill>
                  <a:schemeClr val="lt1"/>
                </a:solidFill>
                <a:latin typeface="Kodchasan"/>
                <a:ea typeface="Kodchasan"/>
                <a:cs typeface="Kodchasan"/>
                <a:sym typeface="Kodchasan"/>
              </a:defRPr>
            </a:lvl6pPr>
            <a:lvl7pPr lvl="6">
              <a:spcBef>
                <a:spcPts val="0"/>
              </a:spcBef>
              <a:spcAft>
                <a:spcPts val="0"/>
              </a:spcAft>
              <a:buClr>
                <a:schemeClr val="lt1"/>
              </a:buClr>
              <a:buSzPts val="2800"/>
              <a:buNone/>
              <a:defRPr>
                <a:solidFill>
                  <a:schemeClr val="lt1"/>
                </a:solidFill>
                <a:latin typeface="Kodchasan"/>
                <a:ea typeface="Kodchasan"/>
                <a:cs typeface="Kodchasan"/>
                <a:sym typeface="Kodchasan"/>
              </a:defRPr>
            </a:lvl7pPr>
            <a:lvl8pPr lvl="7">
              <a:spcBef>
                <a:spcPts val="0"/>
              </a:spcBef>
              <a:spcAft>
                <a:spcPts val="0"/>
              </a:spcAft>
              <a:buClr>
                <a:schemeClr val="lt1"/>
              </a:buClr>
              <a:buSzPts val="2800"/>
              <a:buNone/>
              <a:defRPr>
                <a:solidFill>
                  <a:schemeClr val="lt1"/>
                </a:solidFill>
                <a:latin typeface="Kodchasan"/>
                <a:ea typeface="Kodchasan"/>
                <a:cs typeface="Kodchasan"/>
                <a:sym typeface="Kodchasan"/>
              </a:defRPr>
            </a:lvl8pPr>
            <a:lvl9pPr lvl="8">
              <a:spcBef>
                <a:spcPts val="0"/>
              </a:spcBef>
              <a:spcAft>
                <a:spcPts val="0"/>
              </a:spcAft>
              <a:buClr>
                <a:schemeClr val="lt1"/>
              </a:buClr>
              <a:buSzPts val="2800"/>
              <a:buNone/>
              <a:defRPr>
                <a:solidFill>
                  <a:schemeClr val="lt1"/>
                </a:solidFill>
                <a:latin typeface="Kodchasan"/>
                <a:ea typeface="Kodchasan"/>
                <a:cs typeface="Kodchasan"/>
                <a:sym typeface="Kodchasan"/>
              </a:defRPr>
            </a:lvl9pPr>
          </a:lstStyle>
          <a:p>
            <a:endParaRPr/>
          </a:p>
        </p:txBody>
      </p:sp>
      <p:sp>
        <p:nvSpPr>
          <p:cNvPr id="826" name="Google Shape;826;p13"/>
          <p:cNvSpPr txBox="1">
            <a:spLocks noGrp="1"/>
          </p:cNvSpPr>
          <p:nvPr>
            <p:ph type="ctrTitle" idx="2"/>
          </p:nvPr>
        </p:nvSpPr>
        <p:spPr>
          <a:xfrm>
            <a:off x="2123636" y="2000225"/>
            <a:ext cx="2423100" cy="3657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9pPr>
          </a:lstStyle>
          <a:p>
            <a:endParaRPr/>
          </a:p>
        </p:txBody>
      </p:sp>
      <p:sp>
        <p:nvSpPr>
          <p:cNvPr id="827" name="Google Shape;827;p13"/>
          <p:cNvSpPr txBox="1">
            <a:spLocks noGrp="1"/>
          </p:cNvSpPr>
          <p:nvPr>
            <p:ph type="subTitle" idx="1"/>
          </p:nvPr>
        </p:nvSpPr>
        <p:spPr>
          <a:xfrm>
            <a:off x="2125736" y="2268148"/>
            <a:ext cx="2421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28" name="Google Shape;828;p13"/>
          <p:cNvSpPr txBox="1">
            <a:spLocks noGrp="1"/>
          </p:cNvSpPr>
          <p:nvPr>
            <p:ph type="title" idx="3" hasCustomPrompt="1"/>
          </p:nvPr>
        </p:nvSpPr>
        <p:spPr>
          <a:xfrm>
            <a:off x="1470475" y="2142150"/>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29" name="Google Shape;829;p13"/>
          <p:cNvSpPr txBox="1">
            <a:spLocks noGrp="1"/>
          </p:cNvSpPr>
          <p:nvPr>
            <p:ph type="ctrTitle" idx="4"/>
          </p:nvPr>
        </p:nvSpPr>
        <p:spPr>
          <a:xfrm>
            <a:off x="5269886" y="2000225"/>
            <a:ext cx="2423100" cy="3657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9pPr>
          </a:lstStyle>
          <a:p>
            <a:endParaRPr/>
          </a:p>
        </p:txBody>
      </p:sp>
      <p:sp>
        <p:nvSpPr>
          <p:cNvPr id="830" name="Google Shape;830;p13"/>
          <p:cNvSpPr txBox="1">
            <a:spLocks noGrp="1"/>
          </p:cNvSpPr>
          <p:nvPr>
            <p:ph type="subTitle" idx="5"/>
          </p:nvPr>
        </p:nvSpPr>
        <p:spPr>
          <a:xfrm>
            <a:off x="5269886" y="2268148"/>
            <a:ext cx="242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31" name="Google Shape;831;p13"/>
          <p:cNvSpPr txBox="1">
            <a:spLocks noGrp="1"/>
          </p:cNvSpPr>
          <p:nvPr>
            <p:ph type="title" idx="6" hasCustomPrompt="1"/>
          </p:nvPr>
        </p:nvSpPr>
        <p:spPr>
          <a:xfrm>
            <a:off x="4617000" y="2142150"/>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32" name="Google Shape;832;p13"/>
          <p:cNvSpPr txBox="1">
            <a:spLocks noGrp="1"/>
          </p:cNvSpPr>
          <p:nvPr>
            <p:ph type="ctrTitle" idx="7"/>
          </p:nvPr>
        </p:nvSpPr>
        <p:spPr>
          <a:xfrm>
            <a:off x="2125727" y="3204575"/>
            <a:ext cx="2423100" cy="369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9pPr>
          </a:lstStyle>
          <a:p>
            <a:endParaRPr/>
          </a:p>
        </p:txBody>
      </p:sp>
      <p:sp>
        <p:nvSpPr>
          <p:cNvPr id="833" name="Google Shape;833;p13"/>
          <p:cNvSpPr txBox="1">
            <a:spLocks noGrp="1"/>
          </p:cNvSpPr>
          <p:nvPr>
            <p:ph type="subTitle" idx="8"/>
          </p:nvPr>
        </p:nvSpPr>
        <p:spPr>
          <a:xfrm>
            <a:off x="2125727" y="3475352"/>
            <a:ext cx="242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34" name="Google Shape;834;p13"/>
          <p:cNvSpPr txBox="1">
            <a:spLocks noGrp="1"/>
          </p:cNvSpPr>
          <p:nvPr>
            <p:ph type="title" idx="9" hasCustomPrompt="1"/>
          </p:nvPr>
        </p:nvSpPr>
        <p:spPr>
          <a:xfrm>
            <a:off x="1470475" y="3349351"/>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
        <p:nvSpPr>
          <p:cNvPr id="835" name="Google Shape;835;p13"/>
          <p:cNvSpPr txBox="1">
            <a:spLocks noGrp="1"/>
          </p:cNvSpPr>
          <p:nvPr>
            <p:ph type="ctrTitle" idx="13"/>
          </p:nvPr>
        </p:nvSpPr>
        <p:spPr>
          <a:xfrm>
            <a:off x="5269886" y="3204575"/>
            <a:ext cx="2423100" cy="3696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lt1"/>
              </a:buClr>
              <a:buSzPts val="2000"/>
              <a:buNone/>
              <a:defRPr sz="2000">
                <a:solidFill>
                  <a:schemeClr val="lt1"/>
                </a:solidFill>
              </a:defRPr>
            </a:lvl1pPr>
            <a:lvl2pPr lvl="1"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2pPr>
            <a:lvl3pPr lvl="2"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3pPr>
            <a:lvl4pPr lvl="3"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4pPr>
            <a:lvl5pPr lvl="4"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5pPr>
            <a:lvl6pPr lvl="5"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6pPr>
            <a:lvl7pPr lvl="6"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7pPr>
            <a:lvl8pPr lvl="7"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8pPr>
            <a:lvl9pPr lvl="8" rtl="0">
              <a:spcBef>
                <a:spcPts val="0"/>
              </a:spcBef>
              <a:spcAft>
                <a:spcPts val="0"/>
              </a:spcAft>
              <a:buClr>
                <a:schemeClr val="lt1"/>
              </a:buClr>
              <a:buSzPts val="2000"/>
              <a:buFont typeface="Passion One"/>
              <a:buNone/>
              <a:defRPr sz="2000">
                <a:solidFill>
                  <a:schemeClr val="lt1"/>
                </a:solidFill>
                <a:latin typeface="Passion One"/>
                <a:ea typeface="Passion One"/>
                <a:cs typeface="Passion One"/>
                <a:sym typeface="Passion One"/>
              </a:defRPr>
            </a:lvl9pPr>
          </a:lstStyle>
          <a:p>
            <a:endParaRPr/>
          </a:p>
        </p:txBody>
      </p:sp>
      <p:sp>
        <p:nvSpPr>
          <p:cNvPr id="836" name="Google Shape;836;p13"/>
          <p:cNvSpPr txBox="1">
            <a:spLocks noGrp="1"/>
          </p:cNvSpPr>
          <p:nvPr>
            <p:ph type="subTitle" idx="14"/>
          </p:nvPr>
        </p:nvSpPr>
        <p:spPr>
          <a:xfrm>
            <a:off x="5269886" y="3475352"/>
            <a:ext cx="24231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37" name="Google Shape;837;p13"/>
          <p:cNvSpPr txBox="1">
            <a:spLocks noGrp="1"/>
          </p:cNvSpPr>
          <p:nvPr>
            <p:ph type="title" idx="15" hasCustomPrompt="1"/>
          </p:nvPr>
        </p:nvSpPr>
        <p:spPr>
          <a:xfrm>
            <a:off x="4617000" y="3349351"/>
            <a:ext cx="713100" cy="5760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b="0">
                <a:solidFill>
                  <a:schemeClr val="lt1"/>
                </a:solidFill>
              </a:defRPr>
            </a:lvl1pPr>
            <a:lvl2pPr lvl="1"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2800"/>
              <a:buFont typeface="Fira Sans Extra Condensed Medium"/>
              <a:buNone/>
              <a:defRPr>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7">
    <p:spTree>
      <p:nvGrpSpPr>
        <p:cNvPr id="1" name="Shape 838"/>
        <p:cNvGrpSpPr/>
        <p:nvPr/>
      </p:nvGrpSpPr>
      <p:grpSpPr>
        <a:xfrm>
          <a:off x="0" y="0"/>
          <a:ext cx="0" cy="0"/>
          <a:chOff x="0" y="0"/>
          <a:chExt cx="0" cy="0"/>
        </a:xfrm>
      </p:grpSpPr>
      <p:sp>
        <p:nvSpPr>
          <p:cNvPr id="839" name="Google Shape;839;p14"/>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atin typeface="Kodchasan"/>
                <a:ea typeface="Kodchasan"/>
                <a:cs typeface="Kodchasan"/>
                <a:sym typeface="Kodchasan"/>
              </a:defRPr>
            </a:lvl2pPr>
            <a:lvl3pPr lvl="2" rtl="0">
              <a:spcBef>
                <a:spcPts val="0"/>
              </a:spcBef>
              <a:spcAft>
                <a:spcPts val="0"/>
              </a:spcAft>
              <a:buSzPts val="2800"/>
              <a:buNone/>
              <a:defRPr>
                <a:latin typeface="Kodchasan"/>
                <a:ea typeface="Kodchasan"/>
                <a:cs typeface="Kodchasan"/>
                <a:sym typeface="Kodchasan"/>
              </a:defRPr>
            </a:lvl3pPr>
            <a:lvl4pPr lvl="3" rtl="0">
              <a:spcBef>
                <a:spcPts val="0"/>
              </a:spcBef>
              <a:spcAft>
                <a:spcPts val="0"/>
              </a:spcAft>
              <a:buSzPts val="2800"/>
              <a:buNone/>
              <a:defRPr>
                <a:latin typeface="Kodchasan"/>
                <a:ea typeface="Kodchasan"/>
                <a:cs typeface="Kodchasan"/>
                <a:sym typeface="Kodchasan"/>
              </a:defRPr>
            </a:lvl4pPr>
            <a:lvl5pPr lvl="4" rtl="0">
              <a:spcBef>
                <a:spcPts val="0"/>
              </a:spcBef>
              <a:spcAft>
                <a:spcPts val="0"/>
              </a:spcAft>
              <a:buSzPts val="2800"/>
              <a:buNone/>
              <a:defRPr>
                <a:latin typeface="Kodchasan"/>
                <a:ea typeface="Kodchasan"/>
                <a:cs typeface="Kodchasan"/>
                <a:sym typeface="Kodchasan"/>
              </a:defRPr>
            </a:lvl5pPr>
            <a:lvl6pPr lvl="5" rtl="0">
              <a:spcBef>
                <a:spcPts val="0"/>
              </a:spcBef>
              <a:spcAft>
                <a:spcPts val="0"/>
              </a:spcAft>
              <a:buSzPts val="2800"/>
              <a:buNone/>
              <a:defRPr>
                <a:latin typeface="Kodchasan"/>
                <a:ea typeface="Kodchasan"/>
                <a:cs typeface="Kodchasan"/>
                <a:sym typeface="Kodchasan"/>
              </a:defRPr>
            </a:lvl6pPr>
            <a:lvl7pPr lvl="6" rtl="0">
              <a:spcBef>
                <a:spcPts val="0"/>
              </a:spcBef>
              <a:spcAft>
                <a:spcPts val="0"/>
              </a:spcAft>
              <a:buSzPts val="2800"/>
              <a:buNone/>
              <a:defRPr>
                <a:latin typeface="Kodchasan"/>
                <a:ea typeface="Kodchasan"/>
                <a:cs typeface="Kodchasan"/>
                <a:sym typeface="Kodchasan"/>
              </a:defRPr>
            </a:lvl7pPr>
            <a:lvl8pPr lvl="7" rtl="0">
              <a:spcBef>
                <a:spcPts val="0"/>
              </a:spcBef>
              <a:spcAft>
                <a:spcPts val="0"/>
              </a:spcAft>
              <a:buSzPts val="2800"/>
              <a:buNone/>
              <a:defRPr>
                <a:latin typeface="Kodchasan"/>
                <a:ea typeface="Kodchasan"/>
                <a:cs typeface="Kodchasan"/>
                <a:sym typeface="Kodchasan"/>
              </a:defRPr>
            </a:lvl8pPr>
            <a:lvl9pPr lvl="8" rtl="0">
              <a:spcBef>
                <a:spcPts val="0"/>
              </a:spcBef>
              <a:spcAft>
                <a:spcPts val="0"/>
              </a:spcAft>
              <a:buSzPts val="2800"/>
              <a:buNone/>
              <a:defRPr>
                <a:latin typeface="Kodchasan"/>
                <a:ea typeface="Kodchasan"/>
                <a:cs typeface="Kodchasan"/>
                <a:sym typeface="Kodchasan"/>
              </a:defRPr>
            </a:lvl9pPr>
          </a:lstStyle>
          <a:p>
            <a:endParaRPr/>
          </a:p>
        </p:txBody>
      </p:sp>
      <p:sp>
        <p:nvSpPr>
          <p:cNvPr id="840" name="Google Shape;840;p14"/>
          <p:cNvSpPr txBox="1">
            <a:spLocks noGrp="1"/>
          </p:cNvSpPr>
          <p:nvPr>
            <p:ph type="title" idx="2" hasCustomPrompt="1"/>
          </p:nvPr>
        </p:nvSpPr>
        <p:spPr>
          <a:xfrm>
            <a:off x="5175300" y="3248963"/>
            <a:ext cx="23226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841" name="Google Shape;841;p14"/>
          <p:cNvSpPr txBox="1">
            <a:spLocks noGrp="1"/>
          </p:cNvSpPr>
          <p:nvPr>
            <p:ph type="subTitle" idx="1"/>
          </p:nvPr>
        </p:nvSpPr>
        <p:spPr>
          <a:xfrm>
            <a:off x="5175300" y="3862038"/>
            <a:ext cx="23190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2" name="Google Shape;842;p14"/>
          <p:cNvSpPr txBox="1">
            <a:spLocks noGrp="1"/>
          </p:cNvSpPr>
          <p:nvPr>
            <p:ph type="title" idx="3" hasCustomPrompt="1"/>
          </p:nvPr>
        </p:nvSpPr>
        <p:spPr>
          <a:xfrm>
            <a:off x="3410700" y="1543025"/>
            <a:ext cx="23226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843" name="Google Shape;843;p14"/>
          <p:cNvSpPr txBox="1">
            <a:spLocks noGrp="1"/>
          </p:cNvSpPr>
          <p:nvPr>
            <p:ph type="subTitle" idx="4"/>
          </p:nvPr>
        </p:nvSpPr>
        <p:spPr>
          <a:xfrm>
            <a:off x="3410700" y="2156100"/>
            <a:ext cx="23190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44" name="Google Shape;844;p14"/>
          <p:cNvSpPr txBox="1">
            <a:spLocks noGrp="1"/>
          </p:cNvSpPr>
          <p:nvPr>
            <p:ph type="title" idx="5" hasCustomPrompt="1"/>
          </p:nvPr>
        </p:nvSpPr>
        <p:spPr>
          <a:xfrm>
            <a:off x="1647900" y="3248963"/>
            <a:ext cx="2322600" cy="448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845" name="Google Shape;845;p14"/>
          <p:cNvSpPr txBox="1">
            <a:spLocks noGrp="1"/>
          </p:cNvSpPr>
          <p:nvPr>
            <p:ph type="subTitle" idx="6"/>
          </p:nvPr>
        </p:nvSpPr>
        <p:spPr>
          <a:xfrm>
            <a:off x="1647900" y="3862038"/>
            <a:ext cx="2319000" cy="6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846"/>
        <p:cNvGrpSpPr/>
        <p:nvPr/>
      </p:nvGrpSpPr>
      <p:grpSpPr>
        <a:xfrm>
          <a:off x="0" y="0"/>
          <a:ext cx="0" cy="0"/>
          <a:chOff x="0" y="0"/>
          <a:chExt cx="0" cy="0"/>
        </a:xfrm>
      </p:grpSpPr>
      <p:sp>
        <p:nvSpPr>
          <p:cNvPr id="847" name="Google Shape;847;p15"/>
          <p:cNvSpPr txBox="1">
            <a:spLocks noGrp="1"/>
          </p:cNvSpPr>
          <p:nvPr>
            <p:ph type="title"/>
          </p:nvPr>
        </p:nvSpPr>
        <p:spPr>
          <a:xfrm>
            <a:off x="2290050" y="411612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48" name="Google Shape;848;p15"/>
          <p:cNvSpPr txBox="1">
            <a:spLocks noGrp="1"/>
          </p:cNvSpPr>
          <p:nvPr>
            <p:ph type="subTitle" idx="1"/>
          </p:nvPr>
        </p:nvSpPr>
        <p:spPr>
          <a:xfrm>
            <a:off x="2136600" y="965925"/>
            <a:ext cx="4873800" cy="237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6"/>
            </a:gs>
            <a:gs pos="100000">
              <a:srgbClr val="FEEADB"/>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1pPr>
            <a:lvl2pPr lvl="1">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2pPr>
            <a:lvl3pPr lvl="2">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3pPr>
            <a:lvl4pPr lvl="3">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4pPr>
            <a:lvl5pPr lvl="4">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5pPr>
            <a:lvl6pPr lvl="5">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6pPr>
            <a:lvl7pPr lvl="6">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7pPr>
            <a:lvl8pPr lvl="7">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8pPr>
            <a:lvl9pPr lvl="8">
              <a:spcBef>
                <a:spcPts val="0"/>
              </a:spcBef>
              <a:spcAft>
                <a:spcPts val="0"/>
              </a:spcAft>
              <a:buClr>
                <a:schemeClr val="dk1"/>
              </a:buClr>
              <a:buSzPts val="2800"/>
              <a:buFont typeface="Taviraj"/>
              <a:buNone/>
              <a:defRPr sz="2800">
                <a:solidFill>
                  <a:schemeClr val="dk1"/>
                </a:solidFill>
                <a:latin typeface="Taviraj"/>
                <a:ea typeface="Taviraj"/>
                <a:cs typeface="Taviraj"/>
                <a:sym typeface="Taviraj"/>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1pPr>
            <a:lvl2pPr marL="914400" lvl="1"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2pPr>
            <a:lvl3pPr marL="1371600" lvl="2"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3pPr>
            <a:lvl4pPr marL="1828800" lvl="3"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4pPr>
            <a:lvl5pPr marL="2286000" lvl="4"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5pPr>
            <a:lvl6pPr marL="2743200" lvl="5"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6pPr>
            <a:lvl7pPr marL="3200400" lvl="6"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7pPr>
            <a:lvl8pPr marL="3657600" lvl="7"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8pPr>
            <a:lvl9pPr marL="4114800" lvl="8" indent="-317500">
              <a:lnSpc>
                <a:spcPct val="100000"/>
              </a:lnSpc>
              <a:spcBef>
                <a:spcPts val="0"/>
              </a:spcBef>
              <a:spcAft>
                <a:spcPts val="0"/>
              </a:spcAft>
              <a:buClr>
                <a:schemeClr val="dk1"/>
              </a:buClr>
              <a:buSzPts val="1400"/>
              <a:buFont typeface="Sanchez"/>
              <a:buChar char="■"/>
              <a:defRPr>
                <a:solidFill>
                  <a:schemeClr val="dk1"/>
                </a:solidFill>
                <a:latin typeface="Sanchez"/>
                <a:ea typeface="Sanchez"/>
                <a:cs typeface="Sanchez"/>
                <a:sym typeface="Sanchez"/>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6" r:id="rId6"/>
    <p:sldLayoutId id="2147483659" r:id="rId7"/>
    <p:sldLayoutId id="2147483660" r:id="rId8"/>
    <p:sldLayoutId id="2147483661" r:id="rId9"/>
    <p:sldLayoutId id="2147483662" r:id="rId10"/>
    <p:sldLayoutId id="2147483663" r:id="rId11"/>
    <p:sldLayoutId id="2147483664" r:id="rId12"/>
    <p:sldLayoutId id="2147483665" r:id="rId13"/>
    <p:sldLayoutId id="214748366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grpSp>
        <p:nvGrpSpPr>
          <p:cNvPr id="1035" name="Google Shape;1035;p26"/>
          <p:cNvGrpSpPr/>
          <p:nvPr/>
        </p:nvGrpSpPr>
        <p:grpSpPr>
          <a:xfrm>
            <a:off x="997007" y="483524"/>
            <a:ext cx="7149986" cy="4176452"/>
            <a:chOff x="997007" y="483524"/>
            <a:chExt cx="7149986" cy="4176452"/>
          </a:xfrm>
        </p:grpSpPr>
        <p:sp>
          <p:nvSpPr>
            <p:cNvPr id="1036" name="Google Shape;1036;p26"/>
            <p:cNvSpPr/>
            <p:nvPr/>
          </p:nvSpPr>
          <p:spPr>
            <a:xfrm>
              <a:off x="1103283" y="541486"/>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a:effectLst>
              <a:outerShdw blurRad="257175" dist="180975" dir="5520000" algn="bl" rotWithShape="0">
                <a:srgbClr val="CEA37C">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 name="Google Shape;1037;p26"/>
            <p:cNvGrpSpPr/>
            <p:nvPr/>
          </p:nvGrpSpPr>
          <p:grpSpPr>
            <a:xfrm>
              <a:off x="1184751" y="540069"/>
              <a:ext cx="6822196" cy="4063363"/>
              <a:chOff x="5930800" y="-1718525"/>
              <a:chExt cx="2767625" cy="1649025"/>
            </a:xfrm>
          </p:grpSpPr>
          <p:sp>
            <p:nvSpPr>
              <p:cNvPr id="1038" name="Google Shape;1038;p26"/>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6"/>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6"/>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6"/>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6"/>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6"/>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6"/>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6"/>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6"/>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6"/>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6"/>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6"/>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6"/>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6"/>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6"/>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6"/>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6"/>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6"/>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6"/>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6"/>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6"/>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6"/>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6"/>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6"/>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26"/>
            <p:cNvGrpSpPr/>
            <p:nvPr/>
          </p:nvGrpSpPr>
          <p:grpSpPr>
            <a:xfrm>
              <a:off x="2999644" y="2503296"/>
              <a:ext cx="3144711" cy="2100136"/>
              <a:chOff x="2265450" y="-2416250"/>
              <a:chExt cx="1130825" cy="755200"/>
            </a:xfrm>
          </p:grpSpPr>
          <p:sp>
            <p:nvSpPr>
              <p:cNvPr id="1089" name="Google Shape;1089;p26"/>
              <p:cNvSpPr/>
              <p:nvPr/>
            </p:nvSpPr>
            <p:spPr>
              <a:xfrm>
                <a:off x="2480650" y="-2416250"/>
                <a:ext cx="701000" cy="755200"/>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50000">
                    <a:srgbClr val="592D5F"/>
                  </a:gs>
                  <a:gs pos="79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2265450" y="-2201025"/>
                <a:ext cx="86050" cy="539975"/>
              </a:xfrm>
              <a:custGeom>
                <a:avLst/>
                <a:gdLst/>
                <a:ahLst/>
                <a:cxnLst/>
                <a:rect l="l" t="t" r="r" b="b"/>
                <a:pathLst>
                  <a:path w="3442" h="21599" extrusionOk="0">
                    <a:moveTo>
                      <a:pt x="1048" y="2608"/>
                    </a:moveTo>
                    <a:cubicBezTo>
                      <a:pt x="1048" y="2608"/>
                      <a:pt x="1215" y="2620"/>
                      <a:pt x="1215" y="3036"/>
                    </a:cubicBezTo>
                    <a:lnTo>
                      <a:pt x="1215" y="3798"/>
                    </a:lnTo>
                    <a:lnTo>
                      <a:pt x="882" y="3798"/>
                    </a:lnTo>
                    <a:lnTo>
                      <a:pt x="882" y="3036"/>
                    </a:lnTo>
                    <a:cubicBezTo>
                      <a:pt x="882" y="2620"/>
                      <a:pt x="1048" y="2608"/>
                      <a:pt x="1048" y="2608"/>
                    </a:cubicBezTo>
                    <a:close/>
                    <a:moveTo>
                      <a:pt x="1715" y="2477"/>
                    </a:moveTo>
                    <a:cubicBezTo>
                      <a:pt x="1715" y="2477"/>
                      <a:pt x="1965" y="2489"/>
                      <a:pt x="1965" y="2905"/>
                    </a:cubicBezTo>
                    <a:lnTo>
                      <a:pt x="1965" y="3798"/>
                    </a:lnTo>
                    <a:lnTo>
                      <a:pt x="1465" y="3798"/>
                    </a:lnTo>
                    <a:lnTo>
                      <a:pt x="1465" y="2905"/>
                    </a:lnTo>
                    <a:cubicBezTo>
                      <a:pt x="1465" y="2489"/>
                      <a:pt x="1715" y="2477"/>
                      <a:pt x="1715" y="2477"/>
                    </a:cubicBezTo>
                    <a:close/>
                    <a:moveTo>
                      <a:pt x="2406" y="2608"/>
                    </a:moveTo>
                    <a:cubicBezTo>
                      <a:pt x="2406" y="2608"/>
                      <a:pt x="2560" y="2620"/>
                      <a:pt x="2560" y="3036"/>
                    </a:cubicBezTo>
                    <a:lnTo>
                      <a:pt x="2560" y="3798"/>
                    </a:lnTo>
                    <a:lnTo>
                      <a:pt x="2239" y="3798"/>
                    </a:lnTo>
                    <a:lnTo>
                      <a:pt x="2239" y="3036"/>
                    </a:lnTo>
                    <a:cubicBezTo>
                      <a:pt x="2239" y="2620"/>
                      <a:pt x="2406" y="2608"/>
                      <a:pt x="2406" y="2608"/>
                    </a:cubicBezTo>
                    <a:close/>
                    <a:moveTo>
                      <a:pt x="1715" y="0"/>
                    </a:moveTo>
                    <a:lnTo>
                      <a:pt x="1679" y="48"/>
                    </a:lnTo>
                    <a:lnTo>
                      <a:pt x="1703" y="48"/>
                    </a:lnTo>
                    <a:lnTo>
                      <a:pt x="1703" y="60"/>
                    </a:lnTo>
                    <a:lnTo>
                      <a:pt x="1679" y="72"/>
                    </a:lnTo>
                    <a:cubicBezTo>
                      <a:pt x="1679" y="95"/>
                      <a:pt x="1679" y="95"/>
                      <a:pt x="1703" y="95"/>
                    </a:cubicBezTo>
                    <a:lnTo>
                      <a:pt x="1703" y="119"/>
                    </a:lnTo>
                    <a:cubicBezTo>
                      <a:pt x="1667" y="119"/>
                      <a:pt x="1655" y="95"/>
                      <a:pt x="1644" y="60"/>
                    </a:cubicBezTo>
                    <a:lnTo>
                      <a:pt x="1644" y="72"/>
                    </a:lnTo>
                    <a:cubicBezTo>
                      <a:pt x="1644" y="107"/>
                      <a:pt x="1667" y="131"/>
                      <a:pt x="1703" y="131"/>
                    </a:cubicBezTo>
                    <a:lnTo>
                      <a:pt x="1703" y="179"/>
                    </a:lnTo>
                    <a:cubicBezTo>
                      <a:pt x="1679" y="179"/>
                      <a:pt x="1667" y="191"/>
                      <a:pt x="1667" y="214"/>
                    </a:cubicBezTo>
                    <a:cubicBezTo>
                      <a:pt x="1667" y="226"/>
                      <a:pt x="1679" y="238"/>
                      <a:pt x="1703" y="238"/>
                    </a:cubicBezTo>
                    <a:lnTo>
                      <a:pt x="1703" y="274"/>
                    </a:lnTo>
                    <a:cubicBezTo>
                      <a:pt x="1679" y="274"/>
                      <a:pt x="1679" y="274"/>
                      <a:pt x="1679" y="286"/>
                    </a:cubicBezTo>
                    <a:lnTo>
                      <a:pt x="1703" y="298"/>
                    </a:lnTo>
                    <a:lnTo>
                      <a:pt x="1703" y="345"/>
                    </a:lnTo>
                    <a:cubicBezTo>
                      <a:pt x="1679" y="345"/>
                      <a:pt x="1679" y="345"/>
                      <a:pt x="1679" y="357"/>
                    </a:cubicBezTo>
                    <a:cubicBezTo>
                      <a:pt x="1655" y="369"/>
                      <a:pt x="1644" y="393"/>
                      <a:pt x="1644" y="417"/>
                    </a:cubicBezTo>
                    <a:cubicBezTo>
                      <a:pt x="1644" y="453"/>
                      <a:pt x="1667" y="476"/>
                      <a:pt x="1703" y="476"/>
                    </a:cubicBezTo>
                    <a:lnTo>
                      <a:pt x="1703" y="488"/>
                    </a:lnTo>
                    <a:cubicBezTo>
                      <a:pt x="1679" y="488"/>
                      <a:pt x="1667" y="512"/>
                      <a:pt x="1667" y="536"/>
                    </a:cubicBezTo>
                    <a:cubicBezTo>
                      <a:pt x="1667" y="548"/>
                      <a:pt x="1679" y="572"/>
                      <a:pt x="1703" y="584"/>
                    </a:cubicBezTo>
                    <a:lnTo>
                      <a:pt x="1703" y="595"/>
                    </a:lnTo>
                    <a:cubicBezTo>
                      <a:pt x="1679" y="595"/>
                      <a:pt x="1655" y="607"/>
                      <a:pt x="1655" y="643"/>
                    </a:cubicBezTo>
                    <a:cubicBezTo>
                      <a:pt x="1655" y="643"/>
                      <a:pt x="1644" y="643"/>
                      <a:pt x="1644" y="655"/>
                    </a:cubicBezTo>
                    <a:cubicBezTo>
                      <a:pt x="1644" y="655"/>
                      <a:pt x="1644" y="667"/>
                      <a:pt x="1655" y="667"/>
                    </a:cubicBezTo>
                    <a:cubicBezTo>
                      <a:pt x="1655" y="667"/>
                      <a:pt x="1620" y="667"/>
                      <a:pt x="1620" y="691"/>
                    </a:cubicBezTo>
                    <a:cubicBezTo>
                      <a:pt x="1620" y="691"/>
                      <a:pt x="1560" y="703"/>
                      <a:pt x="1584" y="715"/>
                    </a:cubicBezTo>
                    <a:lnTo>
                      <a:pt x="1596" y="715"/>
                    </a:lnTo>
                    <a:lnTo>
                      <a:pt x="1358" y="941"/>
                    </a:lnTo>
                    <a:cubicBezTo>
                      <a:pt x="1346" y="941"/>
                      <a:pt x="1346" y="941"/>
                      <a:pt x="1322" y="953"/>
                    </a:cubicBezTo>
                    <a:cubicBezTo>
                      <a:pt x="1239" y="1000"/>
                      <a:pt x="1251" y="1048"/>
                      <a:pt x="1251" y="1048"/>
                    </a:cubicBezTo>
                    <a:cubicBezTo>
                      <a:pt x="1251" y="1048"/>
                      <a:pt x="572" y="1405"/>
                      <a:pt x="632" y="2131"/>
                    </a:cubicBezTo>
                    <a:cubicBezTo>
                      <a:pt x="417" y="2155"/>
                      <a:pt x="310" y="2191"/>
                      <a:pt x="310" y="2191"/>
                    </a:cubicBezTo>
                    <a:lnTo>
                      <a:pt x="751" y="2358"/>
                    </a:lnTo>
                    <a:lnTo>
                      <a:pt x="751" y="3798"/>
                    </a:lnTo>
                    <a:lnTo>
                      <a:pt x="346" y="3798"/>
                    </a:lnTo>
                    <a:lnTo>
                      <a:pt x="346" y="4275"/>
                    </a:lnTo>
                    <a:lnTo>
                      <a:pt x="608" y="4572"/>
                    </a:lnTo>
                    <a:lnTo>
                      <a:pt x="477" y="10132"/>
                    </a:lnTo>
                    <a:lnTo>
                      <a:pt x="191" y="10132"/>
                    </a:lnTo>
                    <a:lnTo>
                      <a:pt x="191" y="10609"/>
                    </a:lnTo>
                    <a:lnTo>
                      <a:pt x="465" y="10894"/>
                    </a:lnTo>
                    <a:lnTo>
                      <a:pt x="346" y="15824"/>
                    </a:lnTo>
                    <a:lnTo>
                      <a:pt x="0" y="15824"/>
                    </a:lnTo>
                    <a:lnTo>
                      <a:pt x="0" y="16300"/>
                    </a:lnTo>
                    <a:lnTo>
                      <a:pt x="334" y="16586"/>
                    </a:lnTo>
                    <a:lnTo>
                      <a:pt x="215" y="21598"/>
                    </a:lnTo>
                    <a:lnTo>
                      <a:pt x="3227" y="21598"/>
                    </a:lnTo>
                    <a:lnTo>
                      <a:pt x="3108" y="16586"/>
                    </a:lnTo>
                    <a:lnTo>
                      <a:pt x="3441" y="16300"/>
                    </a:lnTo>
                    <a:lnTo>
                      <a:pt x="3441" y="15824"/>
                    </a:lnTo>
                    <a:lnTo>
                      <a:pt x="3096" y="15824"/>
                    </a:lnTo>
                    <a:lnTo>
                      <a:pt x="2965" y="10894"/>
                    </a:lnTo>
                    <a:lnTo>
                      <a:pt x="3227" y="10609"/>
                    </a:lnTo>
                    <a:lnTo>
                      <a:pt x="3227" y="10132"/>
                    </a:lnTo>
                    <a:lnTo>
                      <a:pt x="2953" y="10132"/>
                    </a:lnTo>
                    <a:lnTo>
                      <a:pt x="2810" y="4572"/>
                    </a:lnTo>
                    <a:lnTo>
                      <a:pt x="3084" y="4275"/>
                    </a:lnTo>
                    <a:lnTo>
                      <a:pt x="3084" y="3798"/>
                    </a:lnTo>
                    <a:lnTo>
                      <a:pt x="2679" y="3798"/>
                    </a:lnTo>
                    <a:lnTo>
                      <a:pt x="2679" y="2358"/>
                    </a:lnTo>
                    <a:lnTo>
                      <a:pt x="3108" y="2191"/>
                    </a:lnTo>
                    <a:cubicBezTo>
                      <a:pt x="3108" y="2191"/>
                      <a:pt x="3013" y="2155"/>
                      <a:pt x="2798" y="2131"/>
                    </a:cubicBezTo>
                    <a:cubicBezTo>
                      <a:pt x="2870" y="1381"/>
                      <a:pt x="2179" y="1048"/>
                      <a:pt x="2179" y="1048"/>
                    </a:cubicBezTo>
                    <a:cubicBezTo>
                      <a:pt x="2179" y="1048"/>
                      <a:pt x="2191" y="988"/>
                      <a:pt x="2096" y="953"/>
                    </a:cubicBezTo>
                    <a:cubicBezTo>
                      <a:pt x="2084" y="953"/>
                      <a:pt x="2084" y="953"/>
                      <a:pt x="2072" y="941"/>
                    </a:cubicBezTo>
                    <a:lnTo>
                      <a:pt x="1834" y="715"/>
                    </a:lnTo>
                    <a:lnTo>
                      <a:pt x="1846" y="715"/>
                    </a:lnTo>
                    <a:cubicBezTo>
                      <a:pt x="1882" y="703"/>
                      <a:pt x="1798" y="691"/>
                      <a:pt x="1798" y="691"/>
                    </a:cubicBezTo>
                    <a:cubicBezTo>
                      <a:pt x="1798" y="667"/>
                      <a:pt x="1775" y="667"/>
                      <a:pt x="1775" y="667"/>
                    </a:cubicBezTo>
                    <a:cubicBezTo>
                      <a:pt x="1775" y="667"/>
                      <a:pt x="1786" y="667"/>
                      <a:pt x="1786" y="655"/>
                    </a:cubicBezTo>
                    <a:cubicBezTo>
                      <a:pt x="1786" y="655"/>
                      <a:pt x="1786" y="643"/>
                      <a:pt x="1775" y="643"/>
                    </a:cubicBezTo>
                    <a:cubicBezTo>
                      <a:pt x="1775" y="607"/>
                      <a:pt x="1763" y="595"/>
                      <a:pt x="1727" y="595"/>
                    </a:cubicBezTo>
                    <a:lnTo>
                      <a:pt x="1727" y="584"/>
                    </a:lnTo>
                    <a:cubicBezTo>
                      <a:pt x="1739" y="584"/>
                      <a:pt x="1763" y="572"/>
                      <a:pt x="1763" y="536"/>
                    </a:cubicBezTo>
                    <a:cubicBezTo>
                      <a:pt x="1763" y="524"/>
                      <a:pt x="1739" y="512"/>
                      <a:pt x="1727" y="488"/>
                    </a:cubicBezTo>
                    <a:lnTo>
                      <a:pt x="1727" y="476"/>
                    </a:lnTo>
                    <a:cubicBezTo>
                      <a:pt x="1763" y="476"/>
                      <a:pt x="1786" y="453"/>
                      <a:pt x="1786" y="417"/>
                    </a:cubicBezTo>
                    <a:cubicBezTo>
                      <a:pt x="1786" y="393"/>
                      <a:pt x="1775" y="369"/>
                      <a:pt x="1739" y="357"/>
                    </a:cubicBezTo>
                    <a:lnTo>
                      <a:pt x="1727" y="345"/>
                    </a:lnTo>
                    <a:lnTo>
                      <a:pt x="1727" y="298"/>
                    </a:lnTo>
                    <a:cubicBezTo>
                      <a:pt x="1739" y="298"/>
                      <a:pt x="1739" y="298"/>
                      <a:pt x="1739" y="286"/>
                    </a:cubicBezTo>
                    <a:lnTo>
                      <a:pt x="1727" y="274"/>
                    </a:lnTo>
                    <a:lnTo>
                      <a:pt x="1727" y="238"/>
                    </a:lnTo>
                    <a:cubicBezTo>
                      <a:pt x="1739" y="238"/>
                      <a:pt x="1763" y="226"/>
                      <a:pt x="1763" y="214"/>
                    </a:cubicBezTo>
                    <a:cubicBezTo>
                      <a:pt x="1763" y="191"/>
                      <a:pt x="1739" y="179"/>
                      <a:pt x="1727" y="179"/>
                    </a:cubicBezTo>
                    <a:lnTo>
                      <a:pt x="1727" y="131"/>
                    </a:lnTo>
                    <a:cubicBezTo>
                      <a:pt x="1763" y="131"/>
                      <a:pt x="1786" y="107"/>
                      <a:pt x="1786" y="72"/>
                    </a:cubicBezTo>
                    <a:lnTo>
                      <a:pt x="1786" y="60"/>
                    </a:lnTo>
                    <a:cubicBezTo>
                      <a:pt x="1786" y="95"/>
                      <a:pt x="1763" y="107"/>
                      <a:pt x="1727" y="119"/>
                    </a:cubicBezTo>
                    <a:lnTo>
                      <a:pt x="1727" y="95"/>
                    </a:lnTo>
                    <a:lnTo>
                      <a:pt x="1739" y="72"/>
                    </a:lnTo>
                    <a:cubicBezTo>
                      <a:pt x="1739" y="60"/>
                      <a:pt x="1739" y="60"/>
                      <a:pt x="1727" y="60"/>
                    </a:cubicBezTo>
                    <a:lnTo>
                      <a:pt x="1727" y="48"/>
                    </a:lnTo>
                    <a:lnTo>
                      <a:pt x="1739" y="48"/>
                    </a:lnTo>
                    <a:lnTo>
                      <a:pt x="1715" y="0"/>
                    </a:ln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3310225" y="-2201025"/>
                <a:ext cx="86050" cy="539975"/>
              </a:xfrm>
              <a:custGeom>
                <a:avLst/>
                <a:gdLst/>
                <a:ahLst/>
                <a:cxnLst/>
                <a:rect l="l" t="t" r="r" b="b"/>
                <a:pathLst>
                  <a:path w="3442" h="21599" extrusionOk="0">
                    <a:moveTo>
                      <a:pt x="1036" y="2608"/>
                    </a:moveTo>
                    <a:cubicBezTo>
                      <a:pt x="1036" y="2608"/>
                      <a:pt x="1191" y="2620"/>
                      <a:pt x="1191" y="3036"/>
                    </a:cubicBezTo>
                    <a:lnTo>
                      <a:pt x="1191" y="3798"/>
                    </a:lnTo>
                    <a:lnTo>
                      <a:pt x="870" y="3798"/>
                    </a:lnTo>
                    <a:lnTo>
                      <a:pt x="870" y="3036"/>
                    </a:lnTo>
                    <a:cubicBezTo>
                      <a:pt x="870" y="2620"/>
                      <a:pt x="1036" y="2608"/>
                      <a:pt x="1036" y="2608"/>
                    </a:cubicBezTo>
                    <a:close/>
                    <a:moveTo>
                      <a:pt x="1703" y="2477"/>
                    </a:moveTo>
                    <a:cubicBezTo>
                      <a:pt x="1703" y="2477"/>
                      <a:pt x="1953" y="2489"/>
                      <a:pt x="1953" y="2905"/>
                    </a:cubicBezTo>
                    <a:lnTo>
                      <a:pt x="1953" y="3798"/>
                    </a:lnTo>
                    <a:lnTo>
                      <a:pt x="1453" y="3798"/>
                    </a:lnTo>
                    <a:lnTo>
                      <a:pt x="1453" y="2905"/>
                    </a:lnTo>
                    <a:cubicBezTo>
                      <a:pt x="1453" y="2489"/>
                      <a:pt x="1703" y="2477"/>
                      <a:pt x="1703" y="2477"/>
                    </a:cubicBezTo>
                    <a:close/>
                    <a:moveTo>
                      <a:pt x="2382" y="2608"/>
                    </a:moveTo>
                    <a:cubicBezTo>
                      <a:pt x="2382" y="2608"/>
                      <a:pt x="2548" y="2620"/>
                      <a:pt x="2548" y="3036"/>
                    </a:cubicBezTo>
                    <a:lnTo>
                      <a:pt x="2548" y="3798"/>
                    </a:lnTo>
                    <a:lnTo>
                      <a:pt x="2227" y="3798"/>
                    </a:lnTo>
                    <a:lnTo>
                      <a:pt x="2227" y="3036"/>
                    </a:lnTo>
                    <a:cubicBezTo>
                      <a:pt x="2227" y="2620"/>
                      <a:pt x="2382" y="2608"/>
                      <a:pt x="2382" y="2608"/>
                    </a:cubicBezTo>
                    <a:close/>
                    <a:moveTo>
                      <a:pt x="1703" y="0"/>
                    </a:moveTo>
                    <a:lnTo>
                      <a:pt x="1667" y="48"/>
                    </a:lnTo>
                    <a:lnTo>
                      <a:pt x="1679" y="48"/>
                    </a:lnTo>
                    <a:lnTo>
                      <a:pt x="1679" y="60"/>
                    </a:lnTo>
                    <a:lnTo>
                      <a:pt x="1667" y="72"/>
                    </a:lnTo>
                    <a:cubicBezTo>
                      <a:pt x="1667" y="95"/>
                      <a:pt x="1667" y="95"/>
                      <a:pt x="1679" y="95"/>
                    </a:cubicBezTo>
                    <a:lnTo>
                      <a:pt x="1679" y="119"/>
                    </a:lnTo>
                    <a:cubicBezTo>
                      <a:pt x="1655" y="119"/>
                      <a:pt x="1643" y="95"/>
                      <a:pt x="1620" y="60"/>
                    </a:cubicBezTo>
                    <a:lnTo>
                      <a:pt x="1620" y="72"/>
                    </a:lnTo>
                    <a:cubicBezTo>
                      <a:pt x="1620" y="107"/>
                      <a:pt x="1655" y="131"/>
                      <a:pt x="1679" y="131"/>
                    </a:cubicBezTo>
                    <a:lnTo>
                      <a:pt x="1679" y="179"/>
                    </a:lnTo>
                    <a:cubicBezTo>
                      <a:pt x="1667" y="179"/>
                      <a:pt x="1655" y="191"/>
                      <a:pt x="1655" y="214"/>
                    </a:cubicBezTo>
                    <a:cubicBezTo>
                      <a:pt x="1655" y="226"/>
                      <a:pt x="1667" y="238"/>
                      <a:pt x="1679" y="238"/>
                    </a:cubicBezTo>
                    <a:lnTo>
                      <a:pt x="1679" y="274"/>
                    </a:lnTo>
                    <a:cubicBezTo>
                      <a:pt x="1667" y="274"/>
                      <a:pt x="1667" y="274"/>
                      <a:pt x="1667" y="286"/>
                    </a:cubicBezTo>
                    <a:lnTo>
                      <a:pt x="1679" y="298"/>
                    </a:lnTo>
                    <a:lnTo>
                      <a:pt x="1679" y="345"/>
                    </a:lnTo>
                    <a:cubicBezTo>
                      <a:pt x="1667" y="345"/>
                      <a:pt x="1667" y="345"/>
                      <a:pt x="1667" y="357"/>
                    </a:cubicBezTo>
                    <a:cubicBezTo>
                      <a:pt x="1643" y="369"/>
                      <a:pt x="1620" y="393"/>
                      <a:pt x="1620" y="417"/>
                    </a:cubicBezTo>
                    <a:cubicBezTo>
                      <a:pt x="1620" y="453"/>
                      <a:pt x="1655" y="476"/>
                      <a:pt x="1679" y="476"/>
                    </a:cubicBezTo>
                    <a:lnTo>
                      <a:pt x="1679" y="488"/>
                    </a:lnTo>
                    <a:cubicBezTo>
                      <a:pt x="1667" y="488"/>
                      <a:pt x="1655" y="512"/>
                      <a:pt x="1655" y="536"/>
                    </a:cubicBezTo>
                    <a:cubicBezTo>
                      <a:pt x="1655" y="548"/>
                      <a:pt x="1667" y="572"/>
                      <a:pt x="1679" y="584"/>
                    </a:cubicBezTo>
                    <a:lnTo>
                      <a:pt x="1679" y="595"/>
                    </a:lnTo>
                    <a:cubicBezTo>
                      <a:pt x="1667" y="595"/>
                      <a:pt x="1643" y="607"/>
                      <a:pt x="1643" y="643"/>
                    </a:cubicBezTo>
                    <a:cubicBezTo>
                      <a:pt x="1643" y="643"/>
                      <a:pt x="1620" y="643"/>
                      <a:pt x="1620" y="655"/>
                    </a:cubicBezTo>
                    <a:cubicBezTo>
                      <a:pt x="1620" y="655"/>
                      <a:pt x="1620" y="667"/>
                      <a:pt x="1643" y="667"/>
                    </a:cubicBezTo>
                    <a:cubicBezTo>
                      <a:pt x="1643" y="667"/>
                      <a:pt x="1608" y="667"/>
                      <a:pt x="1608" y="691"/>
                    </a:cubicBezTo>
                    <a:cubicBezTo>
                      <a:pt x="1608" y="691"/>
                      <a:pt x="1548" y="703"/>
                      <a:pt x="1572" y="715"/>
                    </a:cubicBezTo>
                    <a:lnTo>
                      <a:pt x="1584" y="715"/>
                    </a:lnTo>
                    <a:lnTo>
                      <a:pt x="1346" y="941"/>
                    </a:lnTo>
                    <a:cubicBezTo>
                      <a:pt x="1322" y="941"/>
                      <a:pt x="1322" y="941"/>
                      <a:pt x="1310" y="953"/>
                    </a:cubicBezTo>
                    <a:cubicBezTo>
                      <a:pt x="1227" y="1000"/>
                      <a:pt x="1239" y="1048"/>
                      <a:pt x="1239" y="1048"/>
                    </a:cubicBezTo>
                    <a:cubicBezTo>
                      <a:pt x="1239" y="1048"/>
                      <a:pt x="548" y="1405"/>
                      <a:pt x="608" y="2131"/>
                    </a:cubicBezTo>
                    <a:cubicBezTo>
                      <a:pt x="405" y="2155"/>
                      <a:pt x="298" y="2191"/>
                      <a:pt x="298" y="2191"/>
                    </a:cubicBezTo>
                    <a:lnTo>
                      <a:pt x="727" y="2358"/>
                    </a:lnTo>
                    <a:lnTo>
                      <a:pt x="727" y="3798"/>
                    </a:lnTo>
                    <a:lnTo>
                      <a:pt x="346" y="3798"/>
                    </a:lnTo>
                    <a:lnTo>
                      <a:pt x="346" y="4275"/>
                    </a:lnTo>
                    <a:lnTo>
                      <a:pt x="620" y="4572"/>
                    </a:lnTo>
                    <a:lnTo>
                      <a:pt x="477" y="10132"/>
                    </a:lnTo>
                    <a:lnTo>
                      <a:pt x="203" y="10132"/>
                    </a:lnTo>
                    <a:lnTo>
                      <a:pt x="203" y="10609"/>
                    </a:lnTo>
                    <a:lnTo>
                      <a:pt x="465" y="10894"/>
                    </a:lnTo>
                    <a:lnTo>
                      <a:pt x="346" y="15824"/>
                    </a:lnTo>
                    <a:lnTo>
                      <a:pt x="0" y="15824"/>
                    </a:lnTo>
                    <a:lnTo>
                      <a:pt x="0" y="16300"/>
                    </a:lnTo>
                    <a:lnTo>
                      <a:pt x="334" y="16586"/>
                    </a:lnTo>
                    <a:lnTo>
                      <a:pt x="215" y="21598"/>
                    </a:lnTo>
                    <a:lnTo>
                      <a:pt x="3239" y="21598"/>
                    </a:lnTo>
                    <a:lnTo>
                      <a:pt x="3120" y="16586"/>
                    </a:lnTo>
                    <a:lnTo>
                      <a:pt x="3441" y="16300"/>
                    </a:lnTo>
                    <a:lnTo>
                      <a:pt x="3441" y="15824"/>
                    </a:lnTo>
                    <a:lnTo>
                      <a:pt x="3072" y="15824"/>
                    </a:lnTo>
                    <a:lnTo>
                      <a:pt x="2953" y="10894"/>
                    </a:lnTo>
                    <a:lnTo>
                      <a:pt x="3215" y="10609"/>
                    </a:lnTo>
                    <a:lnTo>
                      <a:pt x="3215" y="10132"/>
                    </a:lnTo>
                    <a:lnTo>
                      <a:pt x="2941" y="10132"/>
                    </a:lnTo>
                    <a:lnTo>
                      <a:pt x="2798" y="4572"/>
                    </a:lnTo>
                    <a:lnTo>
                      <a:pt x="3072" y="4275"/>
                    </a:lnTo>
                    <a:lnTo>
                      <a:pt x="3072" y="3798"/>
                    </a:lnTo>
                    <a:lnTo>
                      <a:pt x="2667" y="3798"/>
                    </a:lnTo>
                    <a:lnTo>
                      <a:pt x="2667" y="2358"/>
                    </a:lnTo>
                    <a:lnTo>
                      <a:pt x="3096" y="2191"/>
                    </a:lnTo>
                    <a:cubicBezTo>
                      <a:pt x="3096" y="2191"/>
                      <a:pt x="3001" y="2155"/>
                      <a:pt x="2786" y="2131"/>
                    </a:cubicBezTo>
                    <a:cubicBezTo>
                      <a:pt x="2858" y="1381"/>
                      <a:pt x="2167" y="1048"/>
                      <a:pt x="2167" y="1048"/>
                    </a:cubicBezTo>
                    <a:cubicBezTo>
                      <a:pt x="2167" y="1048"/>
                      <a:pt x="2179" y="988"/>
                      <a:pt x="2084" y="953"/>
                    </a:cubicBezTo>
                    <a:cubicBezTo>
                      <a:pt x="2072" y="953"/>
                      <a:pt x="2072" y="953"/>
                      <a:pt x="2060" y="941"/>
                    </a:cubicBezTo>
                    <a:lnTo>
                      <a:pt x="1822" y="715"/>
                    </a:lnTo>
                    <a:lnTo>
                      <a:pt x="1834" y="715"/>
                    </a:lnTo>
                    <a:cubicBezTo>
                      <a:pt x="1870" y="703"/>
                      <a:pt x="1786" y="691"/>
                      <a:pt x="1786" y="691"/>
                    </a:cubicBezTo>
                    <a:cubicBezTo>
                      <a:pt x="1786" y="667"/>
                      <a:pt x="1763" y="667"/>
                      <a:pt x="1763" y="667"/>
                    </a:cubicBezTo>
                    <a:cubicBezTo>
                      <a:pt x="1763" y="667"/>
                      <a:pt x="1774" y="667"/>
                      <a:pt x="1774" y="655"/>
                    </a:cubicBezTo>
                    <a:cubicBezTo>
                      <a:pt x="1774" y="655"/>
                      <a:pt x="1774" y="643"/>
                      <a:pt x="1763" y="643"/>
                    </a:cubicBezTo>
                    <a:cubicBezTo>
                      <a:pt x="1763" y="607"/>
                      <a:pt x="1739" y="595"/>
                      <a:pt x="1715" y="595"/>
                    </a:cubicBezTo>
                    <a:lnTo>
                      <a:pt x="1715" y="584"/>
                    </a:lnTo>
                    <a:cubicBezTo>
                      <a:pt x="1727" y="584"/>
                      <a:pt x="1751" y="572"/>
                      <a:pt x="1751" y="536"/>
                    </a:cubicBezTo>
                    <a:cubicBezTo>
                      <a:pt x="1751" y="524"/>
                      <a:pt x="1727" y="512"/>
                      <a:pt x="1715" y="488"/>
                    </a:cubicBezTo>
                    <a:lnTo>
                      <a:pt x="1715" y="476"/>
                    </a:lnTo>
                    <a:cubicBezTo>
                      <a:pt x="1751" y="476"/>
                      <a:pt x="1774" y="453"/>
                      <a:pt x="1774" y="417"/>
                    </a:cubicBezTo>
                    <a:cubicBezTo>
                      <a:pt x="1774" y="393"/>
                      <a:pt x="1763" y="369"/>
                      <a:pt x="1727" y="357"/>
                    </a:cubicBezTo>
                    <a:lnTo>
                      <a:pt x="1715" y="345"/>
                    </a:lnTo>
                    <a:lnTo>
                      <a:pt x="1715" y="298"/>
                    </a:lnTo>
                    <a:cubicBezTo>
                      <a:pt x="1727" y="298"/>
                      <a:pt x="1727" y="298"/>
                      <a:pt x="1727" y="286"/>
                    </a:cubicBezTo>
                    <a:lnTo>
                      <a:pt x="1715" y="274"/>
                    </a:lnTo>
                    <a:lnTo>
                      <a:pt x="1715" y="238"/>
                    </a:lnTo>
                    <a:cubicBezTo>
                      <a:pt x="1727" y="238"/>
                      <a:pt x="1751" y="226"/>
                      <a:pt x="1751" y="214"/>
                    </a:cubicBezTo>
                    <a:cubicBezTo>
                      <a:pt x="1751" y="191"/>
                      <a:pt x="1727" y="179"/>
                      <a:pt x="1715" y="179"/>
                    </a:cubicBezTo>
                    <a:lnTo>
                      <a:pt x="1715" y="131"/>
                    </a:lnTo>
                    <a:cubicBezTo>
                      <a:pt x="1751" y="131"/>
                      <a:pt x="1774" y="107"/>
                      <a:pt x="1774" y="72"/>
                    </a:cubicBezTo>
                    <a:lnTo>
                      <a:pt x="1774" y="60"/>
                    </a:lnTo>
                    <a:cubicBezTo>
                      <a:pt x="1774" y="95"/>
                      <a:pt x="1739" y="107"/>
                      <a:pt x="1715" y="119"/>
                    </a:cubicBezTo>
                    <a:lnTo>
                      <a:pt x="1715" y="95"/>
                    </a:lnTo>
                    <a:lnTo>
                      <a:pt x="1727" y="72"/>
                    </a:lnTo>
                    <a:cubicBezTo>
                      <a:pt x="1727" y="60"/>
                      <a:pt x="1727" y="60"/>
                      <a:pt x="1715" y="60"/>
                    </a:cubicBezTo>
                    <a:lnTo>
                      <a:pt x="1715" y="48"/>
                    </a:lnTo>
                    <a:lnTo>
                      <a:pt x="1727" y="48"/>
                    </a:lnTo>
                    <a:lnTo>
                      <a:pt x="1703" y="0"/>
                    </a:ln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2388975" y="-2063225"/>
                <a:ext cx="62825" cy="397700"/>
              </a:xfrm>
              <a:custGeom>
                <a:avLst/>
                <a:gdLst/>
                <a:ahLst/>
                <a:cxnLst/>
                <a:rect l="l" t="t" r="r" b="b"/>
                <a:pathLst>
                  <a:path w="2513" h="15908" extrusionOk="0">
                    <a:moveTo>
                      <a:pt x="1263" y="1"/>
                    </a:moveTo>
                    <a:lnTo>
                      <a:pt x="1251" y="25"/>
                    </a:lnTo>
                    <a:lnTo>
                      <a:pt x="1286" y="25"/>
                    </a:lnTo>
                    <a:lnTo>
                      <a:pt x="1263" y="1"/>
                    </a:lnTo>
                    <a:close/>
                    <a:moveTo>
                      <a:pt x="1263" y="25"/>
                    </a:moveTo>
                    <a:lnTo>
                      <a:pt x="1251" y="36"/>
                    </a:lnTo>
                    <a:cubicBezTo>
                      <a:pt x="1251" y="36"/>
                      <a:pt x="1251" y="60"/>
                      <a:pt x="1263" y="60"/>
                    </a:cubicBezTo>
                    <a:lnTo>
                      <a:pt x="1286" y="36"/>
                    </a:lnTo>
                    <a:cubicBezTo>
                      <a:pt x="1286" y="36"/>
                      <a:pt x="1286" y="25"/>
                      <a:pt x="1263" y="25"/>
                    </a:cubicBezTo>
                    <a:close/>
                    <a:moveTo>
                      <a:pt x="1227" y="25"/>
                    </a:moveTo>
                    <a:lnTo>
                      <a:pt x="1227" y="36"/>
                    </a:lnTo>
                    <a:cubicBezTo>
                      <a:pt x="1227" y="72"/>
                      <a:pt x="1239" y="84"/>
                      <a:pt x="1263" y="84"/>
                    </a:cubicBezTo>
                    <a:cubicBezTo>
                      <a:pt x="1298" y="84"/>
                      <a:pt x="1310" y="60"/>
                      <a:pt x="1310" y="36"/>
                    </a:cubicBezTo>
                    <a:lnTo>
                      <a:pt x="1310" y="25"/>
                    </a:lnTo>
                    <a:cubicBezTo>
                      <a:pt x="1310" y="36"/>
                      <a:pt x="1298" y="60"/>
                      <a:pt x="1263" y="72"/>
                    </a:cubicBezTo>
                    <a:cubicBezTo>
                      <a:pt x="1251" y="72"/>
                      <a:pt x="1239" y="60"/>
                      <a:pt x="1227" y="25"/>
                    </a:cubicBezTo>
                    <a:close/>
                    <a:moveTo>
                      <a:pt x="1263" y="120"/>
                    </a:moveTo>
                    <a:cubicBezTo>
                      <a:pt x="1251" y="120"/>
                      <a:pt x="1251" y="132"/>
                      <a:pt x="1251" y="144"/>
                    </a:cubicBezTo>
                    <a:cubicBezTo>
                      <a:pt x="1251" y="156"/>
                      <a:pt x="1263" y="179"/>
                      <a:pt x="1263" y="179"/>
                    </a:cubicBezTo>
                    <a:cubicBezTo>
                      <a:pt x="1286" y="179"/>
                      <a:pt x="1286" y="156"/>
                      <a:pt x="1286" y="144"/>
                    </a:cubicBezTo>
                    <a:cubicBezTo>
                      <a:pt x="1286" y="132"/>
                      <a:pt x="1263" y="120"/>
                      <a:pt x="1263" y="120"/>
                    </a:cubicBezTo>
                    <a:close/>
                    <a:moveTo>
                      <a:pt x="1251" y="215"/>
                    </a:moveTo>
                    <a:cubicBezTo>
                      <a:pt x="1239" y="239"/>
                      <a:pt x="1227" y="251"/>
                      <a:pt x="1227" y="263"/>
                    </a:cubicBezTo>
                    <a:cubicBezTo>
                      <a:pt x="1227" y="298"/>
                      <a:pt x="1239" y="310"/>
                      <a:pt x="1263" y="310"/>
                    </a:cubicBezTo>
                    <a:cubicBezTo>
                      <a:pt x="1286" y="310"/>
                      <a:pt x="1310" y="298"/>
                      <a:pt x="1310" y="263"/>
                    </a:cubicBezTo>
                    <a:cubicBezTo>
                      <a:pt x="1310" y="251"/>
                      <a:pt x="1298" y="239"/>
                      <a:pt x="1286" y="215"/>
                    </a:cubicBezTo>
                    <a:close/>
                    <a:moveTo>
                      <a:pt x="1263" y="322"/>
                    </a:moveTo>
                    <a:cubicBezTo>
                      <a:pt x="1251" y="322"/>
                      <a:pt x="1239" y="334"/>
                      <a:pt x="1239" y="358"/>
                    </a:cubicBezTo>
                    <a:cubicBezTo>
                      <a:pt x="1239" y="370"/>
                      <a:pt x="1251" y="382"/>
                      <a:pt x="1263" y="382"/>
                    </a:cubicBezTo>
                    <a:cubicBezTo>
                      <a:pt x="1286" y="382"/>
                      <a:pt x="1298" y="370"/>
                      <a:pt x="1298" y="358"/>
                    </a:cubicBezTo>
                    <a:cubicBezTo>
                      <a:pt x="1298" y="334"/>
                      <a:pt x="1286" y="322"/>
                      <a:pt x="1263" y="322"/>
                    </a:cubicBezTo>
                    <a:close/>
                    <a:moveTo>
                      <a:pt x="1286" y="1787"/>
                    </a:moveTo>
                    <a:cubicBezTo>
                      <a:pt x="1286" y="1787"/>
                      <a:pt x="1465" y="1799"/>
                      <a:pt x="1465" y="2096"/>
                    </a:cubicBezTo>
                    <a:lnTo>
                      <a:pt x="1465" y="2751"/>
                    </a:lnTo>
                    <a:lnTo>
                      <a:pt x="1096" y="2751"/>
                    </a:lnTo>
                    <a:lnTo>
                      <a:pt x="1096" y="2096"/>
                    </a:lnTo>
                    <a:cubicBezTo>
                      <a:pt x="1096" y="1799"/>
                      <a:pt x="1286" y="1787"/>
                      <a:pt x="1286" y="1787"/>
                    </a:cubicBezTo>
                    <a:close/>
                    <a:moveTo>
                      <a:pt x="774" y="1882"/>
                    </a:moveTo>
                    <a:cubicBezTo>
                      <a:pt x="774" y="1882"/>
                      <a:pt x="894" y="1906"/>
                      <a:pt x="894" y="2203"/>
                    </a:cubicBezTo>
                    <a:lnTo>
                      <a:pt x="894" y="2763"/>
                    </a:lnTo>
                    <a:lnTo>
                      <a:pt x="655" y="2763"/>
                    </a:lnTo>
                    <a:lnTo>
                      <a:pt x="655" y="2203"/>
                    </a:lnTo>
                    <a:cubicBezTo>
                      <a:pt x="655" y="1906"/>
                      <a:pt x="774" y="1882"/>
                      <a:pt x="774" y="1882"/>
                    </a:cubicBezTo>
                    <a:close/>
                    <a:moveTo>
                      <a:pt x="1775" y="1882"/>
                    </a:moveTo>
                    <a:cubicBezTo>
                      <a:pt x="1775" y="1882"/>
                      <a:pt x="1894" y="1906"/>
                      <a:pt x="1894" y="2203"/>
                    </a:cubicBezTo>
                    <a:lnTo>
                      <a:pt x="1894" y="2763"/>
                    </a:lnTo>
                    <a:lnTo>
                      <a:pt x="1656" y="2763"/>
                    </a:lnTo>
                    <a:lnTo>
                      <a:pt x="1656" y="2203"/>
                    </a:lnTo>
                    <a:cubicBezTo>
                      <a:pt x="1656" y="1906"/>
                      <a:pt x="1775" y="1882"/>
                      <a:pt x="1775" y="1882"/>
                    </a:cubicBezTo>
                    <a:close/>
                    <a:moveTo>
                      <a:pt x="1263" y="394"/>
                    </a:moveTo>
                    <a:cubicBezTo>
                      <a:pt x="1251" y="394"/>
                      <a:pt x="1239" y="417"/>
                      <a:pt x="1239" y="429"/>
                    </a:cubicBezTo>
                    <a:cubicBezTo>
                      <a:pt x="1239" y="429"/>
                      <a:pt x="1227" y="429"/>
                      <a:pt x="1227" y="441"/>
                    </a:cubicBezTo>
                    <a:cubicBezTo>
                      <a:pt x="1227" y="441"/>
                      <a:pt x="1179" y="465"/>
                      <a:pt x="1191" y="477"/>
                    </a:cubicBezTo>
                    <a:lnTo>
                      <a:pt x="1203" y="477"/>
                    </a:lnTo>
                    <a:lnTo>
                      <a:pt x="1025" y="644"/>
                    </a:lnTo>
                    <a:lnTo>
                      <a:pt x="1001" y="644"/>
                    </a:lnTo>
                    <a:cubicBezTo>
                      <a:pt x="941" y="668"/>
                      <a:pt x="941" y="715"/>
                      <a:pt x="941" y="715"/>
                    </a:cubicBezTo>
                    <a:cubicBezTo>
                      <a:pt x="941" y="715"/>
                      <a:pt x="429" y="977"/>
                      <a:pt x="477" y="1513"/>
                    </a:cubicBezTo>
                    <a:cubicBezTo>
                      <a:pt x="334" y="1537"/>
                      <a:pt x="239" y="1560"/>
                      <a:pt x="239" y="1560"/>
                    </a:cubicBezTo>
                    <a:lnTo>
                      <a:pt x="548" y="1680"/>
                    </a:lnTo>
                    <a:lnTo>
                      <a:pt x="548" y="2751"/>
                    </a:lnTo>
                    <a:lnTo>
                      <a:pt x="251" y="2751"/>
                    </a:lnTo>
                    <a:lnTo>
                      <a:pt x="251" y="3108"/>
                    </a:lnTo>
                    <a:lnTo>
                      <a:pt x="465" y="3334"/>
                    </a:lnTo>
                    <a:lnTo>
                      <a:pt x="358" y="7442"/>
                    </a:lnTo>
                    <a:lnTo>
                      <a:pt x="155" y="7442"/>
                    </a:lnTo>
                    <a:lnTo>
                      <a:pt x="155" y="7799"/>
                    </a:lnTo>
                    <a:lnTo>
                      <a:pt x="346" y="8002"/>
                    </a:lnTo>
                    <a:lnTo>
                      <a:pt x="251" y="11633"/>
                    </a:lnTo>
                    <a:lnTo>
                      <a:pt x="1" y="11633"/>
                    </a:lnTo>
                    <a:lnTo>
                      <a:pt x="1" y="11990"/>
                    </a:lnTo>
                    <a:lnTo>
                      <a:pt x="239" y="12205"/>
                    </a:lnTo>
                    <a:lnTo>
                      <a:pt x="155" y="15907"/>
                    </a:lnTo>
                    <a:lnTo>
                      <a:pt x="2370" y="15907"/>
                    </a:lnTo>
                    <a:lnTo>
                      <a:pt x="2275" y="12205"/>
                    </a:lnTo>
                    <a:lnTo>
                      <a:pt x="2513" y="11990"/>
                    </a:lnTo>
                    <a:lnTo>
                      <a:pt x="2513" y="11633"/>
                    </a:lnTo>
                    <a:lnTo>
                      <a:pt x="2263" y="11633"/>
                    </a:lnTo>
                    <a:lnTo>
                      <a:pt x="2191" y="8002"/>
                    </a:lnTo>
                    <a:lnTo>
                      <a:pt x="2382" y="7799"/>
                    </a:lnTo>
                    <a:lnTo>
                      <a:pt x="2382" y="7442"/>
                    </a:lnTo>
                    <a:lnTo>
                      <a:pt x="2179" y="7442"/>
                    </a:lnTo>
                    <a:lnTo>
                      <a:pt x="2072" y="3334"/>
                    </a:lnTo>
                    <a:lnTo>
                      <a:pt x="2275" y="3108"/>
                    </a:lnTo>
                    <a:lnTo>
                      <a:pt x="2275" y="2751"/>
                    </a:lnTo>
                    <a:lnTo>
                      <a:pt x="1977" y="2751"/>
                    </a:lnTo>
                    <a:lnTo>
                      <a:pt x="1977" y="1680"/>
                    </a:lnTo>
                    <a:lnTo>
                      <a:pt x="2298" y="1560"/>
                    </a:lnTo>
                    <a:cubicBezTo>
                      <a:pt x="2298" y="1560"/>
                      <a:pt x="2215" y="1549"/>
                      <a:pt x="2060" y="1513"/>
                    </a:cubicBezTo>
                    <a:cubicBezTo>
                      <a:pt x="2096" y="965"/>
                      <a:pt x="1596" y="715"/>
                      <a:pt x="1596" y="715"/>
                    </a:cubicBezTo>
                    <a:cubicBezTo>
                      <a:pt x="1596" y="715"/>
                      <a:pt x="1608" y="668"/>
                      <a:pt x="1536" y="644"/>
                    </a:cubicBezTo>
                    <a:lnTo>
                      <a:pt x="1501" y="644"/>
                    </a:lnTo>
                    <a:lnTo>
                      <a:pt x="1322" y="477"/>
                    </a:lnTo>
                    <a:lnTo>
                      <a:pt x="1346" y="477"/>
                    </a:lnTo>
                    <a:cubicBezTo>
                      <a:pt x="1358" y="477"/>
                      <a:pt x="1310" y="441"/>
                      <a:pt x="1310" y="441"/>
                    </a:cubicBezTo>
                    <a:cubicBezTo>
                      <a:pt x="1310" y="429"/>
                      <a:pt x="1298" y="429"/>
                      <a:pt x="1298" y="429"/>
                    </a:cubicBezTo>
                    <a:cubicBezTo>
                      <a:pt x="1298" y="417"/>
                      <a:pt x="1286" y="394"/>
                      <a:pt x="1263" y="394"/>
                    </a:cubicBez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3208425" y="-2063225"/>
                <a:ext cx="62825" cy="397700"/>
              </a:xfrm>
              <a:custGeom>
                <a:avLst/>
                <a:gdLst/>
                <a:ahLst/>
                <a:cxnLst/>
                <a:rect l="l" t="t" r="r" b="b"/>
                <a:pathLst>
                  <a:path w="2513" h="15908" extrusionOk="0">
                    <a:moveTo>
                      <a:pt x="1263" y="1"/>
                    </a:moveTo>
                    <a:lnTo>
                      <a:pt x="1251" y="25"/>
                    </a:lnTo>
                    <a:lnTo>
                      <a:pt x="1274" y="25"/>
                    </a:lnTo>
                    <a:lnTo>
                      <a:pt x="1263" y="1"/>
                    </a:lnTo>
                    <a:close/>
                    <a:moveTo>
                      <a:pt x="1263" y="25"/>
                    </a:moveTo>
                    <a:lnTo>
                      <a:pt x="1251" y="36"/>
                    </a:lnTo>
                    <a:cubicBezTo>
                      <a:pt x="1251" y="36"/>
                      <a:pt x="1251" y="60"/>
                      <a:pt x="1263" y="60"/>
                    </a:cubicBezTo>
                    <a:lnTo>
                      <a:pt x="1274" y="36"/>
                    </a:lnTo>
                    <a:cubicBezTo>
                      <a:pt x="1274" y="36"/>
                      <a:pt x="1274" y="25"/>
                      <a:pt x="1263" y="25"/>
                    </a:cubicBezTo>
                    <a:close/>
                    <a:moveTo>
                      <a:pt x="1215" y="25"/>
                    </a:moveTo>
                    <a:lnTo>
                      <a:pt x="1215" y="36"/>
                    </a:lnTo>
                    <a:cubicBezTo>
                      <a:pt x="1215" y="72"/>
                      <a:pt x="1227" y="84"/>
                      <a:pt x="1263" y="84"/>
                    </a:cubicBezTo>
                    <a:cubicBezTo>
                      <a:pt x="1286" y="84"/>
                      <a:pt x="1310" y="60"/>
                      <a:pt x="1310" y="36"/>
                    </a:cubicBezTo>
                    <a:lnTo>
                      <a:pt x="1310" y="25"/>
                    </a:lnTo>
                    <a:cubicBezTo>
                      <a:pt x="1310" y="36"/>
                      <a:pt x="1286" y="60"/>
                      <a:pt x="1263" y="72"/>
                    </a:cubicBezTo>
                    <a:cubicBezTo>
                      <a:pt x="1251" y="72"/>
                      <a:pt x="1227" y="60"/>
                      <a:pt x="1215" y="25"/>
                    </a:cubicBezTo>
                    <a:close/>
                    <a:moveTo>
                      <a:pt x="1263" y="120"/>
                    </a:moveTo>
                    <a:cubicBezTo>
                      <a:pt x="1251" y="120"/>
                      <a:pt x="1251" y="132"/>
                      <a:pt x="1251" y="144"/>
                    </a:cubicBezTo>
                    <a:cubicBezTo>
                      <a:pt x="1251" y="156"/>
                      <a:pt x="1263" y="179"/>
                      <a:pt x="1263" y="179"/>
                    </a:cubicBezTo>
                    <a:cubicBezTo>
                      <a:pt x="1274" y="179"/>
                      <a:pt x="1274" y="156"/>
                      <a:pt x="1274" y="144"/>
                    </a:cubicBezTo>
                    <a:cubicBezTo>
                      <a:pt x="1274" y="132"/>
                      <a:pt x="1263" y="120"/>
                      <a:pt x="1263" y="120"/>
                    </a:cubicBezTo>
                    <a:close/>
                    <a:moveTo>
                      <a:pt x="1251" y="215"/>
                    </a:moveTo>
                    <a:cubicBezTo>
                      <a:pt x="1227" y="239"/>
                      <a:pt x="1215" y="251"/>
                      <a:pt x="1215" y="263"/>
                    </a:cubicBezTo>
                    <a:cubicBezTo>
                      <a:pt x="1215" y="298"/>
                      <a:pt x="1227" y="310"/>
                      <a:pt x="1263" y="310"/>
                    </a:cubicBezTo>
                    <a:cubicBezTo>
                      <a:pt x="1274" y="310"/>
                      <a:pt x="1310" y="298"/>
                      <a:pt x="1310" y="263"/>
                    </a:cubicBezTo>
                    <a:cubicBezTo>
                      <a:pt x="1310" y="251"/>
                      <a:pt x="1286" y="239"/>
                      <a:pt x="1274" y="215"/>
                    </a:cubicBezTo>
                    <a:close/>
                    <a:moveTo>
                      <a:pt x="1263" y="322"/>
                    </a:moveTo>
                    <a:cubicBezTo>
                      <a:pt x="1251" y="322"/>
                      <a:pt x="1227" y="334"/>
                      <a:pt x="1227" y="358"/>
                    </a:cubicBezTo>
                    <a:cubicBezTo>
                      <a:pt x="1227" y="370"/>
                      <a:pt x="1251" y="382"/>
                      <a:pt x="1263" y="382"/>
                    </a:cubicBezTo>
                    <a:cubicBezTo>
                      <a:pt x="1274" y="382"/>
                      <a:pt x="1286" y="370"/>
                      <a:pt x="1286" y="358"/>
                    </a:cubicBezTo>
                    <a:cubicBezTo>
                      <a:pt x="1286" y="334"/>
                      <a:pt x="1274" y="322"/>
                      <a:pt x="1263" y="322"/>
                    </a:cubicBezTo>
                    <a:close/>
                    <a:moveTo>
                      <a:pt x="1274" y="1787"/>
                    </a:moveTo>
                    <a:cubicBezTo>
                      <a:pt x="1274" y="1787"/>
                      <a:pt x="1453" y="1799"/>
                      <a:pt x="1453" y="2096"/>
                    </a:cubicBezTo>
                    <a:lnTo>
                      <a:pt x="1453" y="2751"/>
                    </a:lnTo>
                    <a:lnTo>
                      <a:pt x="1084" y="2751"/>
                    </a:lnTo>
                    <a:lnTo>
                      <a:pt x="1084" y="2096"/>
                    </a:lnTo>
                    <a:cubicBezTo>
                      <a:pt x="1084" y="1799"/>
                      <a:pt x="1274" y="1787"/>
                      <a:pt x="1274" y="1787"/>
                    </a:cubicBezTo>
                    <a:close/>
                    <a:moveTo>
                      <a:pt x="774" y="1882"/>
                    </a:moveTo>
                    <a:cubicBezTo>
                      <a:pt x="774" y="1882"/>
                      <a:pt x="893" y="1906"/>
                      <a:pt x="893" y="2203"/>
                    </a:cubicBezTo>
                    <a:lnTo>
                      <a:pt x="893" y="2763"/>
                    </a:lnTo>
                    <a:lnTo>
                      <a:pt x="655" y="2763"/>
                    </a:lnTo>
                    <a:lnTo>
                      <a:pt x="655" y="2203"/>
                    </a:lnTo>
                    <a:cubicBezTo>
                      <a:pt x="655" y="1906"/>
                      <a:pt x="774" y="1882"/>
                      <a:pt x="774" y="1882"/>
                    </a:cubicBezTo>
                    <a:close/>
                    <a:moveTo>
                      <a:pt x="1775" y="1882"/>
                    </a:moveTo>
                    <a:cubicBezTo>
                      <a:pt x="1775" y="1882"/>
                      <a:pt x="1882" y="1906"/>
                      <a:pt x="1882" y="2203"/>
                    </a:cubicBezTo>
                    <a:lnTo>
                      <a:pt x="1882" y="2763"/>
                    </a:lnTo>
                    <a:lnTo>
                      <a:pt x="1655" y="2763"/>
                    </a:lnTo>
                    <a:lnTo>
                      <a:pt x="1655" y="2203"/>
                    </a:lnTo>
                    <a:cubicBezTo>
                      <a:pt x="1655" y="1906"/>
                      <a:pt x="1775" y="1882"/>
                      <a:pt x="1775" y="1882"/>
                    </a:cubicBezTo>
                    <a:close/>
                    <a:moveTo>
                      <a:pt x="1263" y="394"/>
                    </a:moveTo>
                    <a:cubicBezTo>
                      <a:pt x="1251" y="394"/>
                      <a:pt x="1227" y="417"/>
                      <a:pt x="1227" y="429"/>
                    </a:cubicBezTo>
                    <a:cubicBezTo>
                      <a:pt x="1227" y="429"/>
                      <a:pt x="1215" y="429"/>
                      <a:pt x="1215" y="441"/>
                    </a:cubicBezTo>
                    <a:cubicBezTo>
                      <a:pt x="1215" y="441"/>
                      <a:pt x="1167" y="465"/>
                      <a:pt x="1191" y="477"/>
                    </a:cubicBezTo>
                    <a:lnTo>
                      <a:pt x="1203" y="477"/>
                    </a:lnTo>
                    <a:lnTo>
                      <a:pt x="1024" y="644"/>
                    </a:lnTo>
                    <a:lnTo>
                      <a:pt x="989" y="644"/>
                    </a:lnTo>
                    <a:cubicBezTo>
                      <a:pt x="929" y="668"/>
                      <a:pt x="929" y="715"/>
                      <a:pt x="929" y="715"/>
                    </a:cubicBezTo>
                    <a:cubicBezTo>
                      <a:pt x="929" y="715"/>
                      <a:pt x="429" y="977"/>
                      <a:pt x="477" y="1513"/>
                    </a:cubicBezTo>
                    <a:cubicBezTo>
                      <a:pt x="322" y="1537"/>
                      <a:pt x="239" y="1560"/>
                      <a:pt x="239" y="1560"/>
                    </a:cubicBezTo>
                    <a:lnTo>
                      <a:pt x="548" y="1680"/>
                    </a:lnTo>
                    <a:lnTo>
                      <a:pt x="548" y="2751"/>
                    </a:lnTo>
                    <a:lnTo>
                      <a:pt x="251" y="2751"/>
                    </a:lnTo>
                    <a:lnTo>
                      <a:pt x="251" y="3108"/>
                    </a:lnTo>
                    <a:lnTo>
                      <a:pt x="453" y="3334"/>
                    </a:lnTo>
                    <a:lnTo>
                      <a:pt x="358" y="7442"/>
                    </a:lnTo>
                    <a:lnTo>
                      <a:pt x="143" y="7442"/>
                    </a:lnTo>
                    <a:lnTo>
                      <a:pt x="143" y="7799"/>
                    </a:lnTo>
                    <a:lnTo>
                      <a:pt x="334" y="8002"/>
                    </a:lnTo>
                    <a:lnTo>
                      <a:pt x="251" y="11633"/>
                    </a:lnTo>
                    <a:lnTo>
                      <a:pt x="0" y="11633"/>
                    </a:lnTo>
                    <a:lnTo>
                      <a:pt x="0" y="11990"/>
                    </a:lnTo>
                    <a:lnTo>
                      <a:pt x="239" y="12205"/>
                    </a:lnTo>
                    <a:lnTo>
                      <a:pt x="143" y="15907"/>
                    </a:lnTo>
                    <a:lnTo>
                      <a:pt x="2358" y="15907"/>
                    </a:lnTo>
                    <a:lnTo>
                      <a:pt x="2275" y="12205"/>
                    </a:lnTo>
                    <a:lnTo>
                      <a:pt x="2513" y="11990"/>
                    </a:lnTo>
                    <a:lnTo>
                      <a:pt x="2513" y="11633"/>
                    </a:lnTo>
                    <a:lnTo>
                      <a:pt x="2263" y="11633"/>
                    </a:lnTo>
                    <a:lnTo>
                      <a:pt x="2191" y="8002"/>
                    </a:lnTo>
                    <a:lnTo>
                      <a:pt x="2382" y="7799"/>
                    </a:lnTo>
                    <a:lnTo>
                      <a:pt x="2382" y="7442"/>
                    </a:lnTo>
                    <a:lnTo>
                      <a:pt x="2167" y="7442"/>
                    </a:lnTo>
                    <a:lnTo>
                      <a:pt x="2072" y="3334"/>
                    </a:lnTo>
                    <a:lnTo>
                      <a:pt x="2275" y="3108"/>
                    </a:lnTo>
                    <a:lnTo>
                      <a:pt x="2275" y="2751"/>
                    </a:lnTo>
                    <a:lnTo>
                      <a:pt x="1977" y="2751"/>
                    </a:lnTo>
                    <a:lnTo>
                      <a:pt x="1977" y="1680"/>
                    </a:lnTo>
                    <a:lnTo>
                      <a:pt x="2286" y="1560"/>
                    </a:lnTo>
                    <a:cubicBezTo>
                      <a:pt x="2286" y="1560"/>
                      <a:pt x="2215" y="1549"/>
                      <a:pt x="2048" y="1513"/>
                    </a:cubicBezTo>
                    <a:cubicBezTo>
                      <a:pt x="2096" y="965"/>
                      <a:pt x="1584" y="715"/>
                      <a:pt x="1584" y="715"/>
                    </a:cubicBezTo>
                    <a:cubicBezTo>
                      <a:pt x="1584" y="715"/>
                      <a:pt x="1608" y="668"/>
                      <a:pt x="1524" y="644"/>
                    </a:cubicBezTo>
                    <a:lnTo>
                      <a:pt x="1501" y="644"/>
                    </a:lnTo>
                    <a:lnTo>
                      <a:pt x="1322" y="477"/>
                    </a:lnTo>
                    <a:lnTo>
                      <a:pt x="1334" y="477"/>
                    </a:lnTo>
                    <a:cubicBezTo>
                      <a:pt x="1346" y="477"/>
                      <a:pt x="1310" y="441"/>
                      <a:pt x="1310" y="441"/>
                    </a:cubicBezTo>
                    <a:cubicBezTo>
                      <a:pt x="1310" y="429"/>
                      <a:pt x="1286" y="429"/>
                      <a:pt x="1286" y="429"/>
                    </a:cubicBezTo>
                    <a:cubicBezTo>
                      <a:pt x="1286" y="417"/>
                      <a:pt x="1274" y="394"/>
                      <a:pt x="1263" y="394"/>
                    </a:cubicBezTo>
                    <a:close/>
                  </a:path>
                </a:pathLst>
              </a:custGeom>
              <a:gradFill>
                <a:gsLst>
                  <a:gs pos="0">
                    <a:schemeClr val="accent3"/>
                  </a:gs>
                  <a:gs pos="7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4" name="Google Shape;1094;p26"/>
            <p:cNvSpPr/>
            <p:nvPr/>
          </p:nvSpPr>
          <p:spPr>
            <a:xfrm rot="5400000">
              <a:off x="2483774" y="-1003243"/>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26"/>
          <p:cNvSpPr txBox="1">
            <a:spLocks noGrp="1"/>
          </p:cNvSpPr>
          <p:nvPr>
            <p:ph type="ctrTitle"/>
          </p:nvPr>
        </p:nvSpPr>
        <p:spPr>
          <a:xfrm>
            <a:off x="1766750" y="1437700"/>
            <a:ext cx="5606400" cy="1719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1"/>
                </a:solidFill>
              </a:rPr>
              <a:t>Surah Al-</a:t>
            </a:r>
            <a:r>
              <a:rPr lang="en-US" dirty="0" err="1">
                <a:solidFill>
                  <a:schemeClr val="lt1"/>
                </a:solidFill>
              </a:rPr>
              <a:t>Ikhlas</a:t>
            </a:r>
            <a:br>
              <a:rPr lang="en-US" dirty="0">
                <a:solidFill>
                  <a:schemeClr val="lt1"/>
                </a:solidFill>
              </a:rPr>
            </a:br>
            <a:r>
              <a:rPr lang="ar-SA" dirty="0">
                <a:solidFill>
                  <a:schemeClr val="lt1"/>
                </a:solidFill>
                <a:cs typeface="Sultan light" pitchFamily="2" charset="-78"/>
              </a:rPr>
              <a:t>سورة الإخلاص</a:t>
            </a:r>
            <a:endParaRPr dirty="0">
              <a:solidFill>
                <a:schemeClr val="lt1"/>
              </a:solidFill>
              <a:cs typeface="Sultan light" pitchFamily="2" charset="-78"/>
            </a:endParaRPr>
          </a:p>
        </p:txBody>
      </p:sp>
      <p:sp>
        <p:nvSpPr>
          <p:cNvPr id="1096" name="Google Shape;1096;p26"/>
          <p:cNvSpPr txBox="1">
            <a:spLocks noGrp="1"/>
          </p:cNvSpPr>
          <p:nvPr>
            <p:ph type="subTitle" idx="1"/>
          </p:nvPr>
        </p:nvSpPr>
        <p:spPr>
          <a:xfrm>
            <a:off x="1986675" y="3193725"/>
            <a:ext cx="5166300" cy="51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1"/>
                </a:solidFill>
                <a:latin typeface="Sanchez"/>
                <a:ea typeface="Sanchez"/>
                <a:cs typeface="Sanchez"/>
                <a:sym typeface="Sanchez"/>
              </a:rPr>
              <a:t>Prepared by Azamat Salamatov</a:t>
            </a:r>
            <a:endParaRPr dirty="0">
              <a:solidFill>
                <a:schemeClr val="lt1"/>
              </a:solidFill>
              <a:latin typeface="Sanchez"/>
              <a:ea typeface="Sanchez"/>
              <a:cs typeface="Sanchez"/>
              <a:sym typeface="Sanchez"/>
            </a:endParaRPr>
          </a:p>
        </p:txBody>
      </p:sp>
      <p:grpSp>
        <p:nvGrpSpPr>
          <p:cNvPr id="1097" name="Google Shape;1097;p26"/>
          <p:cNvGrpSpPr/>
          <p:nvPr/>
        </p:nvGrpSpPr>
        <p:grpSpPr>
          <a:xfrm>
            <a:off x="4292863" y="862175"/>
            <a:ext cx="558125" cy="536100"/>
            <a:chOff x="6535925" y="-2669850"/>
            <a:chExt cx="558125" cy="536100"/>
          </a:xfrm>
        </p:grpSpPr>
        <p:sp>
          <p:nvSpPr>
            <p:cNvPr id="1098" name="Google Shape;1098;p26"/>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6"/>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6"/>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322;p40">
            <a:extLst>
              <a:ext uri="{FF2B5EF4-FFF2-40B4-BE49-F238E27FC236}">
                <a16:creationId xmlns:a16="http://schemas.microsoft.com/office/drawing/2014/main" id="{C98C53F4-B8FD-4B5F-9915-79AF9E050CAF}"/>
              </a:ext>
            </a:extLst>
          </p:cNvPr>
          <p:cNvGrpSpPr/>
          <p:nvPr/>
        </p:nvGrpSpPr>
        <p:grpSpPr>
          <a:xfrm>
            <a:off x="491632" y="462626"/>
            <a:ext cx="8160736" cy="652334"/>
            <a:chOff x="463764" y="1472422"/>
            <a:chExt cx="41070639" cy="3283008"/>
          </a:xfrm>
        </p:grpSpPr>
        <p:sp>
          <p:nvSpPr>
            <p:cNvPr id="4" name="Google Shape;1323;p40">
              <a:extLst>
                <a:ext uri="{FF2B5EF4-FFF2-40B4-BE49-F238E27FC236}">
                  <a16:creationId xmlns:a16="http://schemas.microsoft.com/office/drawing/2014/main" id="{F99D86A5-2037-4BC3-AABF-9D10361C8284}"/>
                </a:ext>
              </a:extLst>
            </p:cNvPr>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24;p40">
              <a:extLst>
                <a:ext uri="{FF2B5EF4-FFF2-40B4-BE49-F238E27FC236}">
                  <a16:creationId xmlns:a16="http://schemas.microsoft.com/office/drawing/2014/main" id="{CBE7FD1D-C381-47B8-AE6C-35EDF80EA3E0}"/>
                </a:ext>
              </a:extLst>
            </p:cNvPr>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5;p40">
              <a:extLst>
                <a:ext uri="{FF2B5EF4-FFF2-40B4-BE49-F238E27FC236}">
                  <a16:creationId xmlns:a16="http://schemas.microsoft.com/office/drawing/2014/main" id="{0ACBC091-EAF1-4B53-84E1-D68C79C444D6}"/>
                </a:ext>
              </a:extLst>
            </p:cNvPr>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81;p40">
            <a:extLst>
              <a:ext uri="{FF2B5EF4-FFF2-40B4-BE49-F238E27FC236}">
                <a16:creationId xmlns:a16="http://schemas.microsoft.com/office/drawing/2014/main" id="{081B107E-6CC1-40B2-83E6-6F3E585D1195}"/>
              </a:ext>
            </a:extLst>
          </p:cNvPr>
          <p:cNvSpPr/>
          <p:nvPr/>
        </p:nvSpPr>
        <p:spPr>
          <a:xfrm>
            <a:off x="3987936" y="2721151"/>
            <a:ext cx="1185833" cy="1277520"/>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100000">
                <a:srgbClr val="35224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382;p40">
            <a:extLst>
              <a:ext uri="{FF2B5EF4-FFF2-40B4-BE49-F238E27FC236}">
                <a16:creationId xmlns:a16="http://schemas.microsoft.com/office/drawing/2014/main" id="{58303D47-6FD2-4097-8626-888C6192BC09}"/>
              </a:ext>
            </a:extLst>
          </p:cNvPr>
          <p:cNvGrpSpPr/>
          <p:nvPr/>
        </p:nvGrpSpPr>
        <p:grpSpPr>
          <a:xfrm>
            <a:off x="4334647" y="1741892"/>
            <a:ext cx="474853" cy="456114"/>
            <a:chOff x="6535925" y="-2669850"/>
            <a:chExt cx="558125" cy="536100"/>
          </a:xfrm>
        </p:grpSpPr>
        <p:sp>
          <p:nvSpPr>
            <p:cNvPr id="9" name="Google Shape;1383;p40">
              <a:extLst>
                <a:ext uri="{FF2B5EF4-FFF2-40B4-BE49-F238E27FC236}">
                  <a16:creationId xmlns:a16="http://schemas.microsoft.com/office/drawing/2014/main" id="{18D5D2FA-83B0-4B7B-85B1-CF700359AC6B}"/>
                </a:ext>
              </a:extLst>
            </p:cNvPr>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4;p40">
              <a:extLst>
                <a:ext uri="{FF2B5EF4-FFF2-40B4-BE49-F238E27FC236}">
                  <a16:creationId xmlns:a16="http://schemas.microsoft.com/office/drawing/2014/main" id="{BD2B064D-1554-42AD-8B4C-F9EEB5127706}"/>
                </a:ext>
              </a:extLst>
            </p:cNvPr>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5;p40">
              <a:extLst>
                <a:ext uri="{FF2B5EF4-FFF2-40B4-BE49-F238E27FC236}">
                  <a16:creationId xmlns:a16="http://schemas.microsoft.com/office/drawing/2014/main" id="{04A07BEB-47BA-4D88-B033-DC06072EE7A4}"/>
                </a:ext>
              </a:extLst>
            </p:cNvPr>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386;p40">
            <a:extLst>
              <a:ext uri="{FF2B5EF4-FFF2-40B4-BE49-F238E27FC236}">
                <a16:creationId xmlns:a16="http://schemas.microsoft.com/office/drawing/2014/main" id="{4CDECFE8-4E45-4623-8CD5-61730C8B59C0}"/>
              </a:ext>
            </a:extLst>
          </p:cNvPr>
          <p:cNvSpPr/>
          <p:nvPr/>
        </p:nvSpPr>
        <p:spPr>
          <a:xfrm>
            <a:off x="4138234" y="2839381"/>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7;p40">
            <a:extLst>
              <a:ext uri="{FF2B5EF4-FFF2-40B4-BE49-F238E27FC236}">
                <a16:creationId xmlns:a16="http://schemas.microsoft.com/office/drawing/2014/main" id="{EE2A404B-ED31-43A3-B919-3972AE9EE960}"/>
              </a:ext>
            </a:extLst>
          </p:cNvPr>
          <p:cNvSpPr/>
          <p:nvPr/>
        </p:nvSpPr>
        <p:spPr>
          <a:xfrm>
            <a:off x="3793416" y="31913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8;p40">
            <a:extLst>
              <a:ext uri="{FF2B5EF4-FFF2-40B4-BE49-F238E27FC236}">
                <a16:creationId xmlns:a16="http://schemas.microsoft.com/office/drawing/2014/main" id="{6B4476A5-D115-41BB-A9F6-C7B4A0FD193F}"/>
              </a:ext>
            </a:extLst>
          </p:cNvPr>
          <p:cNvSpPr/>
          <p:nvPr/>
        </p:nvSpPr>
        <p:spPr>
          <a:xfrm>
            <a:off x="5219385" y="31329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40">
            <a:extLst>
              <a:ext uri="{FF2B5EF4-FFF2-40B4-BE49-F238E27FC236}">
                <a16:creationId xmlns:a16="http://schemas.microsoft.com/office/drawing/2014/main" id="{88B561AB-2910-4DFE-A9DD-01464E2FEBBD}"/>
              </a:ext>
            </a:extLst>
          </p:cNvPr>
          <p:cNvSpPr/>
          <p:nvPr/>
        </p:nvSpPr>
        <p:spPr>
          <a:xfrm>
            <a:off x="4743661" y="2678773"/>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90;p40">
            <a:extLst>
              <a:ext uri="{FF2B5EF4-FFF2-40B4-BE49-F238E27FC236}">
                <a16:creationId xmlns:a16="http://schemas.microsoft.com/office/drawing/2014/main" id="{DED58BD1-D205-4740-BAF4-F82335F67D0B}"/>
              </a:ext>
            </a:extLst>
          </p:cNvPr>
          <p:cNvSpPr/>
          <p:nvPr/>
        </p:nvSpPr>
        <p:spPr>
          <a:xfrm>
            <a:off x="5119704" y="2405822"/>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91;p40">
            <a:extLst>
              <a:ext uri="{FF2B5EF4-FFF2-40B4-BE49-F238E27FC236}">
                <a16:creationId xmlns:a16="http://schemas.microsoft.com/office/drawing/2014/main" id="{0CE78DB3-244E-46EE-B9E5-B3DAB0310DE8}"/>
              </a:ext>
            </a:extLst>
          </p:cNvPr>
          <p:cNvSpPr/>
          <p:nvPr/>
        </p:nvSpPr>
        <p:spPr>
          <a:xfrm>
            <a:off x="3856891" y="2621561"/>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92;p40">
            <a:extLst>
              <a:ext uri="{FF2B5EF4-FFF2-40B4-BE49-F238E27FC236}">
                <a16:creationId xmlns:a16="http://schemas.microsoft.com/office/drawing/2014/main" id="{2C57CEB7-1416-4606-84C0-8D765AF4FF2C}"/>
              </a:ext>
            </a:extLst>
          </p:cNvPr>
          <p:cNvSpPr/>
          <p:nvPr/>
        </p:nvSpPr>
        <p:spPr>
          <a:xfrm>
            <a:off x="4138234" y="2469409"/>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93;p40">
            <a:extLst>
              <a:ext uri="{FF2B5EF4-FFF2-40B4-BE49-F238E27FC236}">
                <a16:creationId xmlns:a16="http://schemas.microsoft.com/office/drawing/2014/main" id="{D9EEFCF8-C633-431B-97AB-4D9DEB6D7554}"/>
              </a:ext>
            </a:extLst>
          </p:cNvPr>
          <p:cNvSpPr txBox="1"/>
          <p:nvPr/>
        </p:nvSpPr>
        <p:spPr>
          <a:xfrm>
            <a:off x="982354" y="1000686"/>
            <a:ext cx="7166905" cy="2810271"/>
          </a:xfrm>
          <a:prstGeom prst="rect">
            <a:avLst/>
          </a:prstGeom>
          <a:noFill/>
          <a:ln>
            <a:noFill/>
          </a:ln>
        </p:spPr>
        <p:txBody>
          <a:bodyPr spcFirstLastPara="1" wrap="square" lIns="91425" tIns="91425" rIns="91425" bIns="91425" anchor="b" anchorCtr="0">
            <a:noAutofit/>
          </a:bodyPr>
          <a:lstStyle/>
          <a:p>
            <a:r>
              <a:rPr lang="en-US" sz="2000" dirty="0">
                <a:latin typeface="Taviraj" panose="020B0604020202020204" charset="-34"/>
                <a:cs typeface="Taviraj" panose="020B0604020202020204" charset="-34"/>
              </a:rPr>
              <a:t>One of the companions once said to the Prophet Muhammad: “O Messenger of Allah, I love the surah “</a:t>
            </a:r>
            <a:r>
              <a:rPr lang="en-US" sz="2000" dirty="0" err="1">
                <a:latin typeface="Taviraj" panose="020B0604020202020204" charset="-34"/>
                <a:cs typeface="Taviraj" panose="020B0604020202020204" charset="-34"/>
              </a:rPr>
              <a:t>Qul</a:t>
            </a:r>
            <a:r>
              <a:rPr lang="en-US" sz="2000" dirty="0">
                <a:latin typeface="Taviraj" panose="020B0604020202020204" charset="-34"/>
                <a:cs typeface="Taviraj" panose="020B0604020202020204" charset="-34"/>
              </a:rPr>
              <a:t> </a:t>
            </a:r>
            <a:r>
              <a:rPr lang="en-US" sz="2000" dirty="0" err="1">
                <a:latin typeface="Taviraj" panose="020B0604020202020204" charset="-34"/>
                <a:cs typeface="Taviraj" panose="020B0604020202020204" charset="-34"/>
              </a:rPr>
              <a:t>huwal-lahu</a:t>
            </a:r>
            <a:r>
              <a:rPr lang="en-US" sz="2000" dirty="0">
                <a:latin typeface="Taviraj" panose="020B0604020202020204" charset="-34"/>
                <a:cs typeface="Taviraj" panose="020B0604020202020204" charset="-34"/>
              </a:rPr>
              <a:t> </a:t>
            </a:r>
            <a:r>
              <a:rPr lang="en-US" sz="2000" dirty="0" err="1">
                <a:latin typeface="Taviraj" panose="020B0604020202020204" charset="-34"/>
                <a:cs typeface="Taviraj" panose="020B0604020202020204" charset="-34"/>
              </a:rPr>
              <a:t>ahad</a:t>
            </a:r>
            <a:r>
              <a:rPr lang="en-US" sz="2000" dirty="0">
                <a:latin typeface="Taviraj" panose="020B0604020202020204" charset="-34"/>
                <a:cs typeface="Taviraj" panose="020B0604020202020204" charset="-34"/>
              </a:rPr>
              <a:t>” [that is, the surah al-</a:t>
            </a:r>
            <a:r>
              <a:rPr lang="en-US" sz="2000" dirty="0" err="1">
                <a:latin typeface="Taviraj" panose="020B0604020202020204" charset="-34"/>
                <a:cs typeface="Taviraj" panose="020B0604020202020204" charset="-34"/>
              </a:rPr>
              <a:t>Ikhlas</a:t>
            </a:r>
            <a:r>
              <a:rPr lang="en-US" sz="2000" dirty="0">
                <a:latin typeface="Taviraj" panose="020B0604020202020204" charset="-34"/>
                <a:cs typeface="Taviraj" panose="020B0604020202020204" charset="-34"/>
              </a:rPr>
              <a:t>]. The Prophet said: “Indeed, love for it [reverent and respectful attitude towards it; frequent recitation in prayer] led you to Paradise”.</a:t>
            </a:r>
            <a:r>
              <a:rPr lang="ky-KG" sz="2000" dirty="0">
                <a:latin typeface="Taviraj" panose="020B0604020202020204" charset="-34"/>
                <a:cs typeface="Taviraj" panose="020B0604020202020204" charset="-34"/>
              </a:rPr>
              <a:t> </a:t>
            </a:r>
            <a:r>
              <a:rPr lang="ky-KG" sz="800" dirty="0">
                <a:latin typeface="Taviraj" panose="020B0604020202020204" charset="-34"/>
                <a:cs typeface="Taviraj" panose="020B0604020202020204" charset="-34"/>
              </a:rPr>
              <a:t>(</a:t>
            </a:r>
            <a:r>
              <a:rPr lang="en-US" sz="800" dirty="0">
                <a:latin typeface="Taviraj" panose="020B0604020202020204" charset="-34"/>
                <a:cs typeface="Taviraj" panose="020B0604020202020204" charset="-34"/>
              </a:rPr>
              <a:t>Collection of hadiths of at-</a:t>
            </a:r>
            <a:r>
              <a:rPr lang="en-US" sz="800" dirty="0" err="1">
                <a:latin typeface="Taviraj" panose="020B0604020202020204" charset="-34"/>
                <a:cs typeface="Taviraj" panose="020B0604020202020204" charset="-34"/>
              </a:rPr>
              <a:t>Tirmidhi</a:t>
            </a:r>
            <a:r>
              <a:rPr lang="en-US" sz="800" dirty="0">
                <a:latin typeface="Taviraj" panose="020B0604020202020204" charset="-34"/>
                <a:cs typeface="Taviraj" panose="020B0604020202020204" charset="-34"/>
              </a:rPr>
              <a:t> and al-Bukhari. See, for example: </a:t>
            </a:r>
            <a:r>
              <a:rPr lang="en-US" sz="800" dirty="0" err="1">
                <a:latin typeface="Taviraj" panose="020B0604020202020204" charset="-34"/>
                <a:cs typeface="Taviraj" panose="020B0604020202020204" charset="-34"/>
              </a:rPr>
              <a:t>Nuzha</a:t>
            </a:r>
            <a:r>
              <a:rPr lang="en-US" sz="800" dirty="0">
                <a:latin typeface="Taviraj" panose="020B0604020202020204" charset="-34"/>
                <a:cs typeface="Taviraj" panose="020B0604020202020204" charset="-34"/>
              </a:rPr>
              <a:t> al-</a:t>
            </a:r>
            <a:r>
              <a:rPr lang="en-US" sz="800" dirty="0" err="1">
                <a:latin typeface="Taviraj" panose="020B0604020202020204" charset="-34"/>
                <a:cs typeface="Taviraj" panose="020B0604020202020204" charset="-34"/>
              </a:rPr>
              <a:t>muttakin</a:t>
            </a:r>
            <a:r>
              <a:rPr lang="en-US" sz="800" dirty="0">
                <a:latin typeface="Taviraj" panose="020B0604020202020204" charset="-34"/>
                <a:cs typeface="Taviraj" panose="020B0604020202020204" charset="-34"/>
              </a:rPr>
              <a:t>. </a:t>
            </a:r>
            <a:r>
              <a:rPr lang="en-US" sz="800" dirty="0" err="1">
                <a:latin typeface="Taviraj" panose="020B0604020202020204" charset="-34"/>
                <a:cs typeface="Taviraj" panose="020B0604020202020204" charset="-34"/>
              </a:rPr>
              <a:t>Sharh</a:t>
            </a:r>
            <a:r>
              <a:rPr lang="en-US" sz="800" dirty="0">
                <a:latin typeface="Taviraj" panose="020B0604020202020204" charset="-34"/>
                <a:cs typeface="Taviraj" panose="020B0604020202020204" charset="-34"/>
              </a:rPr>
              <a:t> </a:t>
            </a:r>
            <a:r>
              <a:rPr lang="en-US" sz="800" dirty="0" err="1">
                <a:latin typeface="Taviraj" panose="020B0604020202020204" charset="-34"/>
                <a:cs typeface="Taviraj" panose="020B0604020202020204" charset="-34"/>
              </a:rPr>
              <a:t>riad</a:t>
            </a:r>
            <a:r>
              <a:rPr lang="en-US" sz="800" dirty="0">
                <a:latin typeface="Taviraj" panose="020B0604020202020204" charset="-34"/>
                <a:cs typeface="Taviraj" panose="020B0604020202020204" charset="-34"/>
              </a:rPr>
              <a:t> as-</a:t>
            </a:r>
            <a:r>
              <a:rPr lang="en-US" sz="800" dirty="0" err="1">
                <a:latin typeface="Taviraj" panose="020B0604020202020204" charset="-34"/>
                <a:cs typeface="Taviraj" panose="020B0604020202020204" charset="-34"/>
              </a:rPr>
              <a:t>salihin</a:t>
            </a:r>
            <a:r>
              <a:rPr lang="en-US" sz="800" dirty="0">
                <a:latin typeface="Taviraj" panose="020B0604020202020204" charset="-34"/>
                <a:cs typeface="Taviraj" panose="020B0604020202020204" charset="-34"/>
              </a:rPr>
              <a:t> [Walk of the righteous. Commentary on the book "Gardens of the Good"]. In 2 volumes. Beirut: al-</a:t>
            </a:r>
            <a:r>
              <a:rPr lang="en-US" sz="800" dirty="0" err="1">
                <a:latin typeface="Taviraj" panose="020B0604020202020204" charset="-34"/>
                <a:cs typeface="Taviraj" panose="020B0604020202020204" charset="-34"/>
              </a:rPr>
              <a:t>Risalya</a:t>
            </a:r>
            <a:r>
              <a:rPr lang="en-US" sz="800" dirty="0">
                <a:latin typeface="Taviraj" panose="020B0604020202020204" charset="-34"/>
                <a:cs typeface="Taviraj" panose="020B0604020202020204" charset="-34"/>
              </a:rPr>
              <a:t>, 2000. Vol. 2. P. 14, Hadith No. 5/1013; al-Bukhari M. Sahih al-</a:t>
            </a:r>
            <a:r>
              <a:rPr lang="en-US" sz="800" dirty="0" err="1">
                <a:latin typeface="Taviraj" panose="020B0604020202020204" charset="-34"/>
                <a:cs typeface="Taviraj" panose="020B0604020202020204" charset="-34"/>
              </a:rPr>
              <a:t>bukhari</a:t>
            </a:r>
            <a:r>
              <a:rPr lang="en-US" sz="800" dirty="0">
                <a:latin typeface="Taviraj" panose="020B0604020202020204" charset="-34"/>
                <a:cs typeface="Taviraj" panose="020B0604020202020204" charset="-34"/>
              </a:rPr>
              <a:t> [Code of Hadith of Imam al-Bukhari]. In 5 vols. Beirut: al-</a:t>
            </a:r>
            <a:r>
              <a:rPr lang="en-US" sz="800" dirty="0" err="1">
                <a:latin typeface="Taviraj" panose="020B0604020202020204" charset="-34"/>
                <a:cs typeface="Taviraj" panose="020B0604020202020204" charset="-34"/>
              </a:rPr>
              <a:t>Maqtaba</a:t>
            </a:r>
            <a:r>
              <a:rPr lang="en-US" sz="800" dirty="0">
                <a:latin typeface="Taviraj" panose="020B0604020202020204" charset="-34"/>
                <a:cs typeface="Taviraj" panose="020B0604020202020204" charset="-34"/>
              </a:rPr>
              <a:t> al-‘</a:t>
            </a:r>
            <a:r>
              <a:rPr lang="en-US" sz="800" dirty="0" err="1">
                <a:latin typeface="Taviraj" panose="020B0604020202020204" charset="-34"/>
                <a:cs typeface="Taviraj" panose="020B0604020202020204" charset="-34"/>
              </a:rPr>
              <a:t>asriyya</a:t>
            </a:r>
            <a:r>
              <a:rPr lang="en-US" sz="800" dirty="0">
                <a:latin typeface="Taviraj" panose="020B0604020202020204" charset="-34"/>
                <a:cs typeface="Taviraj" panose="020B0604020202020204" charset="-34"/>
              </a:rPr>
              <a:t>, 1997. Vol. 1. P. 238, hadith No. 774; al-Bukhari M. Sahih al-</a:t>
            </a:r>
            <a:r>
              <a:rPr lang="en-US" sz="800" dirty="0" err="1">
                <a:latin typeface="Taviraj" panose="020B0604020202020204" charset="-34"/>
                <a:cs typeface="Taviraj" panose="020B0604020202020204" charset="-34"/>
              </a:rPr>
              <a:t>bukhari</a:t>
            </a:r>
            <a:r>
              <a:rPr lang="en-US" sz="800" dirty="0">
                <a:latin typeface="Taviraj" panose="020B0604020202020204" charset="-34"/>
                <a:cs typeface="Taviraj" panose="020B0604020202020204" charset="-34"/>
              </a:rPr>
              <a:t> [Code of Hadith of Imam al-Bukhari]. Riyadh: al-</a:t>
            </a:r>
            <a:r>
              <a:rPr lang="en-US" sz="800" dirty="0" err="1">
                <a:latin typeface="Taviraj" panose="020B0604020202020204" charset="-34"/>
                <a:cs typeface="Taviraj" panose="020B0604020202020204" charset="-34"/>
              </a:rPr>
              <a:t>Afkyar</a:t>
            </a:r>
            <a:r>
              <a:rPr lang="en-US" sz="800" dirty="0">
                <a:latin typeface="Taviraj" panose="020B0604020202020204" charset="-34"/>
                <a:cs typeface="Taviraj" panose="020B0604020202020204" charset="-34"/>
              </a:rPr>
              <a:t> ad-</a:t>
            </a:r>
            <a:r>
              <a:rPr lang="en-US" sz="800" dirty="0" err="1">
                <a:latin typeface="Taviraj" panose="020B0604020202020204" charset="-34"/>
                <a:cs typeface="Taviraj" panose="020B0604020202020204" charset="-34"/>
              </a:rPr>
              <a:t>dawliyya</a:t>
            </a:r>
            <a:r>
              <a:rPr lang="en-US" sz="800" dirty="0">
                <a:latin typeface="Taviraj" panose="020B0604020202020204" charset="-34"/>
                <a:cs typeface="Taviraj" panose="020B0604020202020204" charset="-34"/>
              </a:rPr>
              <a:t>, 1998, p. 160, hadith no. 774; at-Tirmizi M. </a:t>
            </a:r>
            <a:r>
              <a:rPr lang="en-US" sz="800" dirty="0" err="1">
                <a:latin typeface="Taviraj" panose="020B0604020202020204" charset="-34"/>
                <a:cs typeface="Taviraj" panose="020B0604020202020204" charset="-34"/>
              </a:rPr>
              <a:t>Sunan</a:t>
            </a:r>
            <a:r>
              <a:rPr lang="en-US" sz="800" dirty="0">
                <a:latin typeface="Taviraj" panose="020B0604020202020204" charset="-34"/>
                <a:cs typeface="Taviraj" panose="020B0604020202020204" charset="-34"/>
              </a:rPr>
              <a:t> at-</a:t>
            </a:r>
            <a:r>
              <a:rPr lang="en-US" sz="800" dirty="0" err="1">
                <a:latin typeface="Taviraj" panose="020B0604020202020204" charset="-34"/>
                <a:cs typeface="Taviraj" panose="020B0604020202020204" charset="-34"/>
              </a:rPr>
              <a:t>tirmizi</a:t>
            </a:r>
            <a:r>
              <a:rPr lang="en-US" sz="800" dirty="0">
                <a:latin typeface="Taviraj" panose="020B0604020202020204" charset="-34"/>
                <a:cs typeface="Taviraj" panose="020B0604020202020204" charset="-34"/>
              </a:rPr>
              <a:t> [Code of Hadith of Imam at-Tirmizi]. Riyadh: al-</a:t>
            </a:r>
            <a:r>
              <a:rPr lang="en-US" sz="800" dirty="0" err="1">
                <a:latin typeface="Taviraj" panose="020B0604020202020204" charset="-34"/>
                <a:cs typeface="Taviraj" panose="020B0604020202020204" charset="-34"/>
              </a:rPr>
              <a:t>Afkyar</a:t>
            </a:r>
            <a:r>
              <a:rPr lang="en-US" sz="800" dirty="0">
                <a:latin typeface="Taviraj" panose="020B0604020202020204" charset="-34"/>
                <a:cs typeface="Taviraj" panose="020B0604020202020204" charset="-34"/>
              </a:rPr>
              <a:t> ad-</a:t>
            </a:r>
            <a:r>
              <a:rPr lang="en-US" sz="800" dirty="0" err="1">
                <a:latin typeface="Taviraj" panose="020B0604020202020204" charset="-34"/>
                <a:cs typeface="Taviraj" panose="020B0604020202020204" charset="-34"/>
              </a:rPr>
              <a:t>dawliyya</a:t>
            </a:r>
            <a:r>
              <a:rPr lang="en-US" sz="800" dirty="0">
                <a:latin typeface="Taviraj" panose="020B0604020202020204" charset="-34"/>
                <a:cs typeface="Taviraj" panose="020B0604020202020204" charset="-34"/>
              </a:rPr>
              <a:t>, 1999. P. 463, hadith no. 2901, "</a:t>
            </a:r>
            <a:r>
              <a:rPr lang="en-US" sz="800" dirty="0" err="1">
                <a:latin typeface="Taviraj" panose="020B0604020202020204" charset="-34"/>
                <a:cs typeface="Taviraj" panose="020B0604020202020204" charset="-34"/>
              </a:rPr>
              <a:t>hasan</a:t>
            </a:r>
            <a:r>
              <a:rPr lang="en-US" sz="800" dirty="0">
                <a:latin typeface="Taviraj" panose="020B0604020202020204" charset="-34"/>
                <a:cs typeface="Taviraj" panose="020B0604020202020204" charset="-34"/>
              </a:rPr>
              <a:t> sahih".</a:t>
            </a:r>
            <a:r>
              <a:rPr lang="ky-KG" sz="800" dirty="0">
                <a:latin typeface="Taviraj" panose="020B0604020202020204" charset="-34"/>
                <a:cs typeface="Taviraj" panose="020B0604020202020204" charset="-34"/>
              </a:rPr>
              <a:t>)</a:t>
            </a:r>
            <a:endParaRPr lang="ru-RU" sz="800" dirty="0">
              <a:cs typeface="Taviraj" panose="020B0604020202020204" charset="-34"/>
            </a:endParaRPr>
          </a:p>
        </p:txBody>
      </p:sp>
      <p:sp>
        <p:nvSpPr>
          <p:cNvPr id="20" name="Google Shape;1380;p40">
            <a:extLst>
              <a:ext uri="{FF2B5EF4-FFF2-40B4-BE49-F238E27FC236}">
                <a16:creationId xmlns:a16="http://schemas.microsoft.com/office/drawing/2014/main" id="{DAB3A72A-FA59-499B-AF66-106667FF2372}"/>
              </a:ext>
            </a:extLst>
          </p:cNvPr>
          <p:cNvSpPr txBox="1">
            <a:spLocks noGrp="1"/>
          </p:cNvSpPr>
          <p:nvPr>
            <p:ph type="title"/>
          </p:nvPr>
        </p:nvSpPr>
        <p:spPr>
          <a:xfrm>
            <a:off x="699407" y="505151"/>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3. Virtues</a:t>
            </a:r>
            <a:endParaRPr dirty="0"/>
          </a:p>
        </p:txBody>
      </p:sp>
      <p:sp>
        <p:nvSpPr>
          <p:cNvPr id="21" name="Google Shape;1393;p40">
            <a:extLst>
              <a:ext uri="{FF2B5EF4-FFF2-40B4-BE49-F238E27FC236}">
                <a16:creationId xmlns:a16="http://schemas.microsoft.com/office/drawing/2014/main" id="{FB9DFB65-49FB-4BE0-926A-018E2F06139A}"/>
              </a:ext>
            </a:extLst>
          </p:cNvPr>
          <p:cNvSpPr txBox="1"/>
          <p:nvPr/>
        </p:nvSpPr>
        <p:spPr>
          <a:xfrm>
            <a:off x="982353" y="3945770"/>
            <a:ext cx="7166905" cy="1060712"/>
          </a:xfrm>
          <a:prstGeom prst="rect">
            <a:avLst/>
          </a:prstGeom>
          <a:noFill/>
          <a:ln>
            <a:noFill/>
          </a:ln>
        </p:spPr>
        <p:txBody>
          <a:bodyPr spcFirstLastPara="1" wrap="square" lIns="91425" tIns="91425" rIns="91425" bIns="91425" anchor="b" anchorCtr="0">
            <a:noAutofit/>
          </a:bodyPr>
          <a:lstStyle/>
          <a:p>
            <a:r>
              <a:rPr lang="en-US" sz="2000" dirty="0">
                <a:latin typeface="Taviraj" panose="020B0604020202020204" charset="-34"/>
                <a:cs typeface="Taviraj" panose="020B0604020202020204" charset="-34"/>
              </a:rPr>
              <a:t>Only the prophets and messengers of the Creator could give such information. Only they had a vision of the future, only before them did the Lord open the veil of the eternal.</a:t>
            </a:r>
            <a:endParaRPr lang="ru-RU" sz="800" dirty="0">
              <a:cs typeface="Taviraj" panose="020B0604020202020204" charset="-34"/>
            </a:endParaRPr>
          </a:p>
        </p:txBody>
      </p:sp>
      <p:grpSp>
        <p:nvGrpSpPr>
          <p:cNvPr id="22" name="Google Shape;1401;p40">
            <a:extLst>
              <a:ext uri="{FF2B5EF4-FFF2-40B4-BE49-F238E27FC236}">
                <a16:creationId xmlns:a16="http://schemas.microsoft.com/office/drawing/2014/main" id="{523D7E1F-B40C-4201-84F6-121BEED40EB8}"/>
              </a:ext>
            </a:extLst>
          </p:cNvPr>
          <p:cNvGrpSpPr/>
          <p:nvPr/>
        </p:nvGrpSpPr>
        <p:grpSpPr>
          <a:xfrm>
            <a:off x="627101" y="-404475"/>
            <a:ext cx="7889798" cy="1887747"/>
            <a:chOff x="627150" y="-166175"/>
            <a:chExt cx="7889798" cy="1887747"/>
          </a:xfrm>
        </p:grpSpPr>
        <p:grpSp>
          <p:nvGrpSpPr>
            <p:cNvPr id="23" name="Google Shape;1402;p40">
              <a:extLst>
                <a:ext uri="{FF2B5EF4-FFF2-40B4-BE49-F238E27FC236}">
                  <a16:creationId xmlns:a16="http://schemas.microsoft.com/office/drawing/2014/main" id="{D55AB400-D6DE-47E4-AEAB-E6444DC32071}"/>
                </a:ext>
              </a:extLst>
            </p:cNvPr>
            <p:cNvGrpSpPr/>
            <p:nvPr/>
          </p:nvGrpSpPr>
          <p:grpSpPr>
            <a:xfrm>
              <a:off x="627150" y="-166175"/>
              <a:ext cx="454448" cy="1887747"/>
              <a:chOff x="3846700" y="-166175"/>
              <a:chExt cx="454448" cy="1887747"/>
            </a:xfrm>
          </p:grpSpPr>
          <p:sp>
            <p:nvSpPr>
              <p:cNvPr id="28" name="Google Shape;1403;p40">
                <a:extLst>
                  <a:ext uri="{FF2B5EF4-FFF2-40B4-BE49-F238E27FC236}">
                    <a16:creationId xmlns:a16="http://schemas.microsoft.com/office/drawing/2014/main" id="{F888DF8D-914B-4EB5-B5B8-76E317952B8C}"/>
                  </a:ext>
                </a:extLst>
              </p:cNvPr>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04;p40">
                <a:extLst>
                  <a:ext uri="{FF2B5EF4-FFF2-40B4-BE49-F238E27FC236}">
                    <a16:creationId xmlns:a16="http://schemas.microsoft.com/office/drawing/2014/main" id="{B94AE172-74C0-4CF3-A877-9396CB506114}"/>
                  </a:ext>
                </a:extLst>
              </p:cNvPr>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05;p40">
                <a:extLst>
                  <a:ext uri="{FF2B5EF4-FFF2-40B4-BE49-F238E27FC236}">
                    <a16:creationId xmlns:a16="http://schemas.microsoft.com/office/drawing/2014/main" id="{460FC92A-E7B2-44EC-95FB-C15D102E7915}"/>
                  </a:ext>
                </a:extLst>
              </p:cNvPr>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406;p40">
              <a:extLst>
                <a:ext uri="{FF2B5EF4-FFF2-40B4-BE49-F238E27FC236}">
                  <a16:creationId xmlns:a16="http://schemas.microsoft.com/office/drawing/2014/main" id="{E5423860-C0F8-43A3-AF4E-5A06B8C7E434}"/>
                </a:ext>
              </a:extLst>
            </p:cNvPr>
            <p:cNvGrpSpPr/>
            <p:nvPr/>
          </p:nvGrpSpPr>
          <p:grpSpPr>
            <a:xfrm>
              <a:off x="8062500" y="-166175"/>
              <a:ext cx="454448" cy="1887747"/>
              <a:chOff x="3846700" y="-166175"/>
              <a:chExt cx="454448" cy="1887747"/>
            </a:xfrm>
          </p:grpSpPr>
          <p:sp>
            <p:nvSpPr>
              <p:cNvPr id="25" name="Google Shape;1407;p40">
                <a:extLst>
                  <a:ext uri="{FF2B5EF4-FFF2-40B4-BE49-F238E27FC236}">
                    <a16:creationId xmlns:a16="http://schemas.microsoft.com/office/drawing/2014/main" id="{97062809-0B46-49CD-8988-E42823EAD620}"/>
                  </a:ext>
                </a:extLst>
              </p:cNvPr>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08;p40">
                <a:extLst>
                  <a:ext uri="{FF2B5EF4-FFF2-40B4-BE49-F238E27FC236}">
                    <a16:creationId xmlns:a16="http://schemas.microsoft.com/office/drawing/2014/main" id="{F9A244E8-2608-4F64-A910-F8186EC487C5}"/>
                  </a:ext>
                </a:extLst>
              </p:cNvPr>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09;p40">
                <a:extLst>
                  <a:ext uri="{FF2B5EF4-FFF2-40B4-BE49-F238E27FC236}">
                    <a16:creationId xmlns:a16="http://schemas.microsoft.com/office/drawing/2014/main" id="{780B84FF-BD09-4F1C-8B9D-71B3B2B353A8}"/>
                  </a:ext>
                </a:extLst>
              </p:cNvPr>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59913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pic>
        <p:nvPicPr>
          <p:cNvPr id="2068" name="Google Shape;2068;p79"/>
          <p:cNvPicPr preferRelativeResize="0"/>
          <p:nvPr/>
        </p:nvPicPr>
        <p:blipFill rotWithShape="1">
          <a:blip r:embed="rId3">
            <a:alphaModFix/>
          </a:blip>
          <a:srcRect b="8256"/>
          <a:stretch/>
        </p:blipFill>
        <p:spPr>
          <a:xfrm>
            <a:off x="832600" y="25"/>
            <a:ext cx="3739400" cy="5143500"/>
          </a:xfrm>
          <a:prstGeom prst="rect">
            <a:avLst/>
          </a:prstGeom>
          <a:noFill/>
          <a:ln>
            <a:noFill/>
          </a:ln>
        </p:spPr>
      </p:pic>
      <p:sp>
        <p:nvSpPr>
          <p:cNvPr id="2069" name="Google Shape;2069;p79"/>
          <p:cNvSpPr/>
          <p:nvPr/>
        </p:nvSpPr>
        <p:spPr>
          <a:xfrm>
            <a:off x="587364" y="4"/>
            <a:ext cx="4272192" cy="5143520"/>
          </a:xfrm>
          <a:custGeom>
            <a:avLst/>
            <a:gdLst/>
            <a:ahLst/>
            <a:cxnLst/>
            <a:rect l="l" t="t" r="r" b="b"/>
            <a:pathLst>
              <a:path w="133506" h="160735" extrusionOk="0">
                <a:moveTo>
                  <a:pt x="66759" y="9240"/>
                </a:moveTo>
                <a:cubicBezTo>
                  <a:pt x="67474" y="10169"/>
                  <a:pt x="69200" y="11740"/>
                  <a:pt x="72951" y="12800"/>
                </a:cubicBezTo>
                <a:cubicBezTo>
                  <a:pt x="79320" y="14586"/>
                  <a:pt x="86107" y="17991"/>
                  <a:pt x="86107" y="22194"/>
                </a:cubicBezTo>
                <a:lnTo>
                  <a:pt x="86107" y="22611"/>
                </a:lnTo>
                <a:lnTo>
                  <a:pt x="86643" y="22563"/>
                </a:lnTo>
                <a:cubicBezTo>
                  <a:pt x="86643" y="22563"/>
                  <a:pt x="87048" y="22527"/>
                  <a:pt x="87679" y="22527"/>
                </a:cubicBezTo>
                <a:cubicBezTo>
                  <a:pt x="89357" y="22527"/>
                  <a:pt x="92620" y="22742"/>
                  <a:pt x="95453" y="24123"/>
                </a:cubicBezTo>
                <a:cubicBezTo>
                  <a:pt x="98954" y="25837"/>
                  <a:pt x="100740" y="28802"/>
                  <a:pt x="100740" y="32921"/>
                </a:cubicBezTo>
                <a:lnTo>
                  <a:pt x="100740" y="33302"/>
                </a:lnTo>
                <a:lnTo>
                  <a:pt x="101252" y="33290"/>
                </a:lnTo>
                <a:lnTo>
                  <a:pt x="101311" y="33290"/>
                </a:lnTo>
                <a:cubicBezTo>
                  <a:pt x="102204" y="33290"/>
                  <a:pt x="110003" y="33517"/>
                  <a:pt x="110003" y="41125"/>
                </a:cubicBezTo>
                <a:lnTo>
                  <a:pt x="110003" y="41434"/>
                </a:lnTo>
                <a:lnTo>
                  <a:pt x="110408" y="41494"/>
                </a:lnTo>
                <a:cubicBezTo>
                  <a:pt x="110431" y="41494"/>
                  <a:pt x="113003" y="41863"/>
                  <a:pt x="115527" y="43185"/>
                </a:cubicBezTo>
                <a:cubicBezTo>
                  <a:pt x="118873" y="44935"/>
                  <a:pt x="120552" y="48923"/>
                  <a:pt x="120552" y="52102"/>
                </a:cubicBezTo>
                <a:lnTo>
                  <a:pt x="120552" y="108633"/>
                </a:lnTo>
                <a:cubicBezTo>
                  <a:pt x="120552" y="111812"/>
                  <a:pt x="118861" y="115801"/>
                  <a:pt x="115527" y="117539"/>
                </a:cubicBezTo>
                <a:cubicBezTo>
                  <a:pt x="112991" y="118872"/>
                  <a:pt x="110420" y="119241"/>
                  <a:pt x="110408" y="119241"/>
                </a:cubicBezTo>
                <a:lnTo>
                  <a:pt x="110003" y="119301"/>
                </a:lnTo>
                <a:lnTo>
                  <a:pt x="110003" y="119611"/>
                </a:lnTo>
                <a:cubicBezTo>
                  <a:pt x="110003" y="122825"/>
                  <a:pt x="108645" y="125099"/>
                  <a:pt x="105955" y="126397"/>
                </a:cubicBezTo>
                <a:cubicBezTo>
                  <a:pt x="103883" y="127397"/>
                  <a:pt x="101728" y="127445"/>
                  <a:pt x="101311" y="127445"/>
                </a:cubicBezTo>
                <a:lnTo>
                  <a:pt x="101252" y="127445"/>
                </a:lnTo>
                <a:lnTo>
                  <a:pt x="100740" y="127421"/>
                </a:lnTo>
                <a:lnTo>
                  <a:pt x="100740" y="127814"/>
                </a:lnTo>
                <a:cubicBezTo>
                  <a:pt x="100740" y="131934"/>
                  <a:pt x="98966" y="134898"/>
                  <a:pt x="95453" y="136613"/>
                </a:cubicBezTo>
                <a:cubicBezTo>
                  <a:pt x="92620" y="138006"/>
                  <a:pt x="89357" y="138196"/>
                  <a:pt x="87679" y="138196"/>
                </a:cubicBezTo>
                <a:cubicBezTo>
                  <a:pt x="87036" y="138196"/>
                  <a:pt x="86643" y="138172"/>
                  <a:pt x="86643" y="138172"/>
                </a:cubicBezTo>
                <a:lnTo>
                  <a:pt x="86107" y="138125"/>
                </a:lnTo>
                <a:lnTo>
                  <a:pt x="86107" y="138541"/>
                </a:lnTo>
                <a:cubicBezTo>
                  <a:pt x="86107" y="142744"/>
                  <a:pt x="79308" y="146150"/>
                  <a:pt x="72951" y="147935"/>
                </a:cubicBezTo>
                <a:cubicBezTo>
                  <a:pt x="69200" y="148995"/>
                  <a:pt x="67474" y="150567"/>
                  <a:pt x="66759" y="151495"/>
                </a:cubicBezTo>
                <a:cubicBezTo>
                  <a:pt x="66045" y="150567"/>
                  <a:pt x="64319" y="148995"/>
                  <a:pt x="60568" y="147935"/>
                </a:cubicBezTo>
                <a:cubicBezTo>
                  <a:pt x="54198" y="146150"/>
                  <a:pt x="47412" y="142744"/>
                  <a:pt x="47412" y="138541"/>
                </a:cubicBezTo>
                <a:lnTo>
                  <a:pt x="47412" y="138125"/>
                </a:lnTo>
                <a:lnTo>
                  <a:pt x="46876" y="138172"/>
                </a:lnTo>
                <a:cubicBezTo>
                  <a:pt x="46876" y="138172"/>
                  <a:pt x="46483" y="138196"/>
                  <a:pt x="45852" y="138196"/>
                </a:cubicBezTo>
                <a:cubicBezTo>
                  <a:pt x="44173" y="138196"/>
                  <a:pt x="40911" y="137994"/>
                  <a:pt x="38065" y="136589"/>
                </a:cubicBezTo>
                <a:cubicBezTo>
                  <a:pt x="34577" y="134886"/>
                  <a:pt x="32791" y="131922"/>
                  <a:pt x="32791" y="127802"/>
                </a:cubicBezTo>
                <a:lnTo>
                  <a:pt x="32791" y="127409"/>
                </a:lnTo>
                <a:lnTo>
                  <a:pt x="32279" y="127421"/>
                </a:lnTo>
                <a:lnTo>
                  <a:pt x="32219" y="127421"/>
                </a:lnTo>
                <a:cubicBezTo>
                  <a:pt x="31326" y="127421"/>
                  <a:pt x="23528" y="127207"/>
                  <a:pt x="23528" y="119599"/>
                </a:cubicBezTo>
                <a:lnTo>
                  <a:pt x="23528" y="119289"/>
                </a:lnTo>
                <a:lnTo>
                  <a:pt x="23123" y="119230"/>
                </a:lnTo>
                <a:cubicBezTo>
                  <a:pt x="23099" y="119230"/>
                  <a:pt x="20527" y="118849"/>
                  <a:pt x="18003" y="117527"/>
                </a:cubicBezTo>
                <a:cubicBezTo>
                  <a:pt x="14658" y="115789"/>
                  <a:pt x="12979" y="111800"/>
                  <a:pt x="12979" y="108609"/>
                </a:cubicBezTo>
                <a:lnTo>
                  <a:pt x="12979" y="52102"/>
                </a:lnTo>
                <a:cubicBezTo>
                  <a:pt x="12979" y="48923"/>
                  <a:pt x="14669" y="44935"/>
                  <a:pt x="18003" y="43185"/>
                </a:cubicBezTo>
                <a:cubicBezTo>
                  <a:pt x="20539" y="41863"/>
                  <a:pt x="23111" y="41494"/>
                  <a:pt x="23123" y="41494"/>
                </a:cubicBezTo>
                <a:lnTo>
                  <a:pt x="23528" y="41434"/>
                </a:lnTo>
                <a:lnTo>
                  <a:pt x="23528" y="41125"/>
                </a:lnTo>
                <a:cubicBezTo>
                  <a:pt x="23528" y="33517"/>
                  <a:pt x="31326" y="33290"/>
                  <a:pt x="32219" y="33290"/>
                </a:cubicBezTo>
                <a:lnTo>
                  <a:pt x="32279" y="33290"/>
                </a:lnTo>
                <a:lnTo>
                  <a:pt x="32791" y="33302"/>
                </a:lnTo>
                <a:lnTo>
                  <a:pt x="32791" y="32921"/>
                </a:lnTo>
                <a:cubicBezTo>
                  <a:pt x="32791" y="28802"/>
                  <a:pt x="34553" y="25837"/>
                  <a:pt x="38065" y="24123"/>
                </a:cubicBezTo>
                <a:cubicBezTo>
                  <a:pt x="40911" y="22730"/>
                  <a:pt x="44173" y="22527"/>
                  <a:pt x="45852" y="22527"/>
                </a:cubicBezTo>
                <a:cubicBezTo>
                  <a:pt x="46495" y="22527"/>
                  <a:pt x="46876" y="22563"/>
                  <a:pt x="46876" y="22563"/>
                </a:cubicBezTo>
                <a:lnTo>
                  <a:pt x="47412" y="22611"/>
                </a:lnTo>
                <a:lnTo>
                  <a:pt x="47412" y="22194"/>
                </a:lnTo>
                <a:cubicBezTo>
                  <a:pt x="47412" y="17991"/>
                  <a:pt x="54222" y="14586"/>
                  <a:pt x="60568" y="12800"/>
                </a:cubicBezTo>
                <a:cubicBezTo>
                  <a:pt x="64319" y="11740"/>
                  <a:pt x="66045" y="10169"/>
                  <a:pt x="66759" y="9240"/>
                </a:cubicBezTo>
                <a:close/>
                <a:moveTo>
                  <a:pt x="1" y="1"/>
                </a:moveTo>
                <a:lnTo>
                  <a:pt x="1" y="160735"/>
                </a:lnTo>
                <a:lnTo>
                  <a:pt x="133506" y="160735"/>
                </a:lnTo>
                <a:lnTo>
                  <a:pt x="133506" y="1"/>
                </a:lnTo>
                <a:close/>
              </a:path>
            </a:pathLst>
          </a:cu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79"/>
          <p:cNvSpPr/>
          <p:nvPr/>
        </p:nvSpPr>
        <p:spPr>
          <a:xfrm>
            <a:off x="978276" y="256036"/>
            <a:ext cx="3491136" cy="4631072"/>
          </a:xfrm>
          <a:custGeom>
            <a:avLst/>
            <a:gdLst/>
            <a:ahLst/>
            <a:cxnLst/>
            <a:rect l="l" t="t" r="r" b="b"/>
            <a:pathLst>
              <a:path w="109098" h="144721" extrusionOk="0">
                <a:moveTo>
                  <a:pt x="54519" y="2322"/>
                </a:moveTo>
                <a:cubicBezTo>
                  <a:pt x="55484" y="3299"/>
                  <a:pt x="57306" y="4585"/>
                  <a:pt x="60508" y="5501"/>
                </a:cubicBezTo>
                <a:cubicBezTo>
                  <a:pt x="66319" y="7132"/>
                  <a:pt x="73117" y="10395"/>
                  <a:pt x="73117" y="14169"/>
                </a:cubicBezTo>
                <a:lnTo>
                  <a:pt x="73117" y="15395"/>
                </a:lnTo>
                <a:lnTo>
                  <a:pt x="74462" y="15288"/>
                </a:lnTo>
                <a:cubicBezTo>
                  <a:pt x="74462" y="15288"/>
                  <a:pt x="74832" y="15264"/>
                  <a:pt x="75427" y="15264"/>
                </a:cubicBezTo>
                <a:cubicBezTo>
                  <a:pt x="77046" y="15264"/>
                  <a:pt x="80177" y="15455"/>
                  <a:pt x="82880" y="16776"/>
                </a:cubicBezTo>
                <a:cubicBezTo>
                  <a:pt x="86119" y="18360"/>
                  <a:pt x="87750" y="21098"/>
                  <a:pt x="87750" y="24908"/>
                </a:cubicBezTo>
                <a:lnTo>
                  <a:pt x="87750" y="26051"/>
                </a:lnTo>
                <a:lnTo>
                  <a:pt x="89000" y="26016"/>
                </a:lnTo>
                <a:lnTo>
                  <a:pt x="89048" y="26016"/>
                </a:lnTo>
                <a:cubicBezTo>
                  <a:pt x="89441" y="26016"/>
                  <a:pt x="91476" y="26063"/>
                  <a:pt x="93393" y="27004"/>
                </a:cubicBezTo>
                <a:cubicBezTo>
                  <a:pt x="95787" y="28159"/>
                  <a:pt x="97001" y="30219"/>
                  <a:pt x="97001" y="33100"/>
                </a:cubicBezTo>
                <a:lnTo>
                  <a:pt x="97001" y="34076"/>
                </a:lnTo>
                <a:lnTo>
                  <a:pt x="98037" y="34219"/>
                </a:lnTo>
                <a:cubicBezTo>
                  <a:pt x="98049" y="34231"/>
                  <a:pt x="100525" y="34588"/>
                  <a:pt x="102918" y="35838"/>
                </a:cubicBezTo>
                <a:cubicBezTo>
                  <a:pt x="106109" y="37505"/>
                  <a:pt x="107562" y="41291"/>
                  <a:pt x="107562" y="44101"/>
                </a:cubicBezTo>
                <a:lnTo>
                  <a:pt x="107562" y="100632"/>
                </a:lnTo>
                <a:cubicBezTo>
                  <a:pt x="107562" y="103442"/>
                  <a:pt x="106109" y="107216"/>
                  <a:pt x="102918" y="108883"/>
                </a:cubicBezTo>
                <a:cubicBezTo>
                  <a:pt x="100525" y="110133"/>
                  <a:pt x="98073" y="110514"/>
                  <a:pt x="98037" y="110514"/>
                </a:cubicBezTo>
                <a:lnTo>
                  <a:pt x="97001" y="110657"/>
                </a:lnTo>
                <a:lnTo>
                  <a:pt x="97001" y="111621"/>
                </a:lnTo>
                <a:cubicBezTo>
                  <a:pt x="97001" y="114574"/>
                  <a:pt x="95822" y="116563"/>
                  <a:pt x="93381" y="117741"/>
                </a:cubicBezTo>
                <a:cubicBezTo>
                  <a:pt x="91465" y="118670"/>
                  <a:pt x="89452" y="118706"/>
                  <a:pt x="89060" y="118706"/>
                </a:cubicBezTo>
                <a:lnTo>
                  <a:pt x="87774" y="118682"/>
                </a:lnTo>
                <a:lnTo>
                  <a:pt x="87774" y="119825"/>
                </a:lnTo>
                <a:cubicBezTo>
                  <a:pt x="87774" y="123635"/>
                  <a:pt x="86131" y="126373"/>
                  <a:pt x="82904" y="127957"/>
                </a:cubicBezTo>
                <a:cubicBezTo>
                  <a:pt x="80189" y="129278"/>
                  <a:pt x="77070" y="129469"/>
                  <a:pt x="75451" y="129469"/>
                </a:cubicBezTo>
                <a:cubicBezTo>
                  <a:pt x="74867" y="129469"/>
                  <a:pt x="74498" y="129445"/>
                  <a:pt x="74474" y="129445"/>
                </a:cubicBezTo>
                <a:lnTo>
                  <a:pt x="73141" y="129338"/>
                </a:lnTo>
                <a:lnTo>
                  <a:pt x="73141" y="130552"/>
                </a:lnTo>
                <a:cubicBezTo>
                  <a:pt x="73141" y="134339"/>
                  <a:pt x="66342" y="137601"/>
                  <a:pt x="60520" y="139232"/>
                </a:cubicBezTo>
                <a:cubicBezTo>
                  <a:pt x="57317" y="140137"/>
                  <a:pt x="55520" y="141435"/>
                  <a:pt x="54531" y="142399"/>
                </a:cubicBezTo>
                <a:cubicBezTo>
                  <a:pt x="53567" y="141435"/>
                  <a:pt x="51757" y="140137"/>
                  <a:pt x="48554" y="139232"/>
                </a:cubicBezTo>
                <a:cubicBezTo>
                  <a:pt x="42732" y="137601"/>
                  <a:pt x="35934" y="134339"/>
                  <a:pt x="35934" y="130552"/>
                </a:cubicBezTo>
                <a:lnTo>
                  <a:pt x="35934" y="129338"/>
                </a:lnTo>
                <a:lnTo>
                  <a:pt x="34588" y="129445"/>
                </a:lnTo>
                <a:cubicBezTo>
                  <a:pt x="34565" y="129445"/>
                  <a:pt x="34207" y="129469"/>
                  <a:pt x="33624" y="129469"/>
                </a:cubicBezTo>
                <a:cubicBezTo>
                  <a:pt x="32005" y="129469"/>
                  <a:pt x="28873" y="129278"/>
                  <a:pt x="26171" y="127957"/>
                </a:cubicBezTo>
                <a:cubicBezTo>
                  <a:pt x="22932" y="126373"/>
                  <a:pt x="21301" y="123635"/>
                  <a:pt x="21301" y="119825"/>
                </a:cubicBezTo>
                <a:lnTo>
                  <a:pt x="21301" y="118682"/>
                </a:lnTo>
                <a:lnTo>
                  <a:pt x="20051" y="118706"/>
                </a:lnTo>
                <a:lnTo>
                  <a:pt x="20003" y="118706"/>
                </a:lnTo>
                <a:cubicBezTo>
                  <a:pt x="19622" y="118706"/>
                  <a:pt x="17574" y="118670"/>
                  <a:pt x="15657" y="117729"/>
                </a:cubicBezTo>
                <a:cubicBezTo>
                  <a:pt x="13264" y="116563"/>
                  <a:pt x="12062" y="114515"/>
                  <a:pt x="12062" y="111621"/>
                </a:cubicBezTo>
                <a:lnTo>
                  <a:pt x="12062" y="110657"/>
                </a:lnTo>
                <a:lnTo>
                  <a:pt x="11014" y="110514"/>
                </a:lnTo>
                <a:cubicBezTo>
                  <a:pt x="10990" y="110490"/>
                  <a:pt x="8526" y="110133"/>
                  <a:pt x="6132" y="108883"/>
                </a:cubicBezTo>
                <a:cubicBezTo>
                  <a:pt x="2954" y="107216"/>
                  <a:pt x="1489" y="103442"/>
                  <a:pt x="1489" y="100632"/>
                </a:cubicBezTo>
                <a:lnTo>
                  <a:pt x="1489" y="44101"/>
                </a:lnTo>
                <a:cubicBezTo>
                  <a:pt x="1489" y="41291"/>
                  <a:pt x="2954" y="37505"/>
                  <a:pt x="6132" y="35838"/>
                </a:cubicBezTo>
                <a:cubicBezTo>
                  <a:pt x="8514" y="34588"/>
                  <a:pt x="10990" y="34219"/>
                  <a:pt x="11014" y="34219"/>
                </a:cubicBezTo>
                <a:lnTo>
                  <a:pt x="12062" y="34076"/>
                </a:lnTo>
                <a:lnTo>
                  <a:pt x="12062" y="33100"/>
                </a:lnTo>
                <a:cubicBezTo>
                  <a:pt x="12062" y="30219"/>
                  <a:pt x="13276" y="28159"/>
                  <a:pt x="15657" y="27004"/>
                </a:cubicBezTo>
                <a:cubicBezTo>
                  <a:pt x="17586" y="26063"/>
                  <a:pt x="19622" y="26016"/>
                  <a:pt x="20003" y="26016"/>
                </a:cubicBezTo>
                <a:lnTo>
                  <a:pt x="21301" y="26051"/>
                </a:lnTo>
                <a:lnTo>
                  <a:pt x="21301" y="24908"/>
                </a:lnTo>
                <a:cubicBezTo>
                  <a:pt x="21301" y="21098"/>
                  <a:pt x="22944" y="18360"/>
                  <a:pt x="26171" y="16776"/>
                </a:cubicBezTo>
                <a:cubicBezTo>
                  <a:pt x="28873" y="15455"/>
                  <a:pt x="32005" y="15264"/>
                  <a:pt x="33624" y="15264"/>
                </a:cubicBezTo>
                <a:cubicBezTo>
                  <a:pt x="34219" y="15264"/>
                  <a:pt x="34588" y="15288"/>
                  <a:pt x="34588" y="15288"/>
                </a:cubicBezTo>
                <a:lnTo>
                  <a:pt x="35934" y="15395"/>
                </a:lnTo>
                <a:lnTo>
                  <a:pt x="35934" y="14169"/>
                </a:lnTo>
                <a:cubicBezTo>
                  <a:pt x="35934" y="10395"/>
                  <a:pt x="42732" y="7132"/>
                  <a:pt x="48554" y="5501"/>
                </a:cubicBezTo>
                <a:cubicBezTo>
                  <a:pt x="51757" y="4608"/>
                  <a:pt x="53567" y="3299"/>
                  <a:pt x="54519" y="2322"/>
                </a:cubicBezTo>
                <a:close/>
                <a:moveTo>
                  <a:pt x="54555" y="1"/>
                </a:moveTo>
                <a:lnTo>
                  <a:pt x="53972" y="751"/>
                </a:lnTo>
                <a:cubicBezTo>
                  <a:pt x="53341" y="1548"/>
                  <a:pt x="51769" y="3037"/>
                  <a:pt x="48162" y="4049"/>
                </a:cubicBezTo>
                <a:cubicBezTo>
                  <a:pt x="45030" y="4930"/>
                  <a:pt x="34922" y="8204"/>
                  <a:pt x="34469" y="13764"/>
                </a:cubicBezTo>
                <a:cubicBezTo>
                  <a:pt x="34279" y="13764"/>
                  <a:pt x="33993" y="13752"/>
                  <a:pt x="33624" y="13752"/>
                </a:cubicBezTo>
                <a:cubicBezTo>
                  <a:pt x="31886" y="13752"/>
                  <a:pt x="28492" y="13979"/>
                  <a:pt x="25516" y="15431"/>
                </a:cubicBezTo>
                <a:cubicBezTo>
                  <a:pt x="21837" y="17241"/>
                  <a:pt x="19920" y="20301"/>
                  <a:pt x="19813" y="24539"/>
                </a:cubicBezTo>
                <a:cubicBezTo>
                  <a:pt x="19086" y="24563"/>
                  <a:pt x="16991" y="24694"/>
                  <a:pt x="14991" y="25670"/>
                </a:cubicBezTo>
                <a:cubicBezTo>
                  <a:pt x="13026" y="26647"/>
                  <a:pt x="10693" y="28647"/>
                  <a:pt x="10574" y="32790"/>
                </a:cubicBezTo>
                <a:cubicBezTo>
                  <a:pt x="9859" y="32909"/>
                  <a:pt x="7656" y="33374"/>
                  <a:pt x="5430" y="34517"/>
                </a:cubicBezTo>
                <a:cubicBezTo>
                  <a:pt x="1703" y="36469"/>
                  <a:pt x="1" y="40863"/>
                  <a:pt x="1" y="44101"/>
                </a:cubicBezTo>
                <a:lnTo>
                  <a:pt x="1" y="100632"/>
                </a:lnTo>
                <a:cubicBezTo>
                  <a:pt x="1" y="103882"/>
                  <a:pt x="1703" y="108264"/>
                  <a:pt x="5430" y="110217"/>
                </a:cubicBezTo>
                <a:cubicBezTo>
                  <a:pt x="7656" y="111360"/>
                  <a:pt x="9859" y="111824"/>
                  <a:pt x="10574" y="111943"/>
                </a:cubicBezTo>
                <a:cubicBezTo>
                  <a:pt x="10693" y="116074"/>
                  <a:pt x="13026" y="118087"/>
                  <a:pt x="14991" y="119051"/>
                </a:cubicBezTo>
                <a:cubicBezTo>
                  <a:pt x="16991" y="120015"/>
                  <a:pt x="19086" y="120170"/>
                  <a:pt x="19813" y="120182"/>
                </a:cubicBezTo>
                <a:cubicBezTo>
                  <a:pt x="19908" y="124444"/>
                  <a:pt x="21825" y="127492"/>
                  <a:pt x="25504" y="129290"/>
                </a:cubicBezTo>
                <a:cubicBezTo>
                  <a:pt x="28481" y="130755"/>
                  <a:pt x="31850" y="130969"/>
                  <a:pt x="33612" y="130969"/>
                </a:cubicBezTo>
                <a:cubicBezTo>
                  <a:pt x="33981" y="130969"/>
                  <a:pt x="34267" y="130969"/>
                  <a:pt x="34457" y="130957"/>
                </a:cubicBezTo>
                <a:cubicBezTo>
                  <a:pt x="34910" y="136505"/>
                  <a:pt x="45006" y="139804"/>
                  <a:pt x="48150" y="140673"/>
                </a:cubicBezTo>
                <a:cubicBezTo>
                  <a:pt x="51757" y="141685"/>
                  <a:pt x="53329" y="143173"/>
                  <a:pt x="53960" y="143983"/>
                </a:cubicBezTo>
                <a:lnTo>
                  <a:pt x="54531" y="144721"/>
                </a:lnTo>
                <a:lnTo>
                  <a:pt x="55127" y="143983"/>
                </a:lnTo>
                <a:cubicBezTo>
                  <a:pt x="55758" y="143173"/>
                  <a:pt x="57329" y="141685"/>
                  <a:pt x="60937" y="140673"/>
                </a:cubicBezTo>
                <a:cubicBezTo>
                  <a:pt x="64080" y="139804"/>
                  <a:pt x="74177" y="136529"/>
                  <a:pt x="74629" y="130957"/>
                </a:cubicBezTo>
                <a:cubicBezTo>
                  <a:pt x="74832" y="130957"/>
                  <a:pt x="75117" y="130969"/>
                  <a:pt x="75474" y="130969"/>
                </a:cubicBezTo>
                <a:cubicBezTo>
                  <a:pt x="77213" y="130969"/>
                  <a:pt x="80606" y="130755"/>
                  <a:pt x="83583" y="129290"/>
                </a:cubicBezTo>
                <a:cubicBezTo>
                  <a:pt x="87262" y="127492"/>
                  <a:pt x="89179" y="124421"/>
                  <a:pt x="89286" y="120182"/>
                </a:cubicBezTo>
                <a:cubicBezTo>
                  <a:pt x="90000" y="120170"/>
                  <a:pt x="92072" y="120015"/>
                  <a:pt x="94060" y="119063"/>
                </a:cubicBezTo>
                <a:cubicBezTo>
                  <a:pt x="96894" y="117717"/>
                  <a:pt x="98442" y="115241"/>
                  <a:pt x="98525" y="111943"/>
                </a:cubicBezTo>
                <a:cubicBezTo>
                  <a:pt x="99263" y="111824"/>
                  <a:pt x="101466" y="111360"/>
                  <a:pt x="103668" y="110217"/>
                </a:cubicBezTo>
                <a:cubicBezTo>
                  <a:pt x="107395" y="108264"/>
                  <a:pt x="109098" y="103871"/>
                  <a:pt x="109098" y="100632"/>
                </a:cubicBezTo>
                <a:lnTo>
                  <a:pt x="109098" y="44101"/>
                </a:lnTo>
                <a:cubicBezTo>
                  <a:pt x="109098" y="40839"/>
                  <a:pt x="107395" y="36469"/>
                  <a:pt x="103668" y="34517"/>
                </a:cubicBezTo>
                <a:cubicBezTo>
                  <a:pt x="101442" y="33374"/>
                  <a:pt x="99239" y="32909"/>
                  <a:pt x="98525" y="32790"/>
                </a:cubicBezTo>
                <a:cubicBezTo>
                  <a:pt x="98406" y="28647"/>
                  <a:pt x="96072" y="26647"/>
                  <a:pt x="94108" y="25670"/>
                </a:cubicBezTo>
                <a:cubicBezTo>
                  <a:pt x="92108" y="24706"/>
                  <a:pt x="90012" y="24563"/>
                  <a:pt x="89286" y="24539"/>
                </a:cubicBezTo>
                <a:cubicBezTo>
                  <a:pt x="89179" y="20301"/>
                  <a:pt x="87262" y="17241"/>
                  <a:pt x="83583" y="15431"/>
                </a:cubicBezTo>
                <a:cubicBezTo>
                  <a:pt x="80606" y="13979"/>
                  <a:pt x="77225" y="13752"/>
                  <a:pt x="75474" y="13752"/>
                </a:cubicBezTo>
                <a:cubicBezTo>
                  <a:pt x="75105" y="13752"/>
                  <a:pt x="74820" y="13752"/>
                  <a:pt x="74629" y="13764"/>
                </a:cubicBezTo>
                <a:cubicBezTo>
                  <a:pt x="74177" y="8216"/>
                  <a:pt x="64080" y="4942"/>
                  <a:pt x="60937" y="4049"/>
                </a:cubicBezTo>
                <a:cubicBezTo>
                  <a:pt x="57329" y="3037"/>
                  <a:pt x="55758" y="1548"/>
                  <a:pt x="55127" y="751"/>
                </a:cubicBezTo>
                <a:lnTo>
                  <a:pt x="54555" y="1"/>
                </a:ln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79"/>
          <p:cNvSpPr txBox="1">
            <a:spLocks noGrp="1"/>
          </p:cNvSpPr>
          <p:nvPr>
            <p:ph type="title"/>
          </p:nvPr>
        </p:nvSpPr>
        <p:spPr>
          <a:xfrm>
            <a:off x="5061375" y="360400"/>
            <a:ext cx="3384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4. S</a:t>
            </a:r>
            <a:r>
              <a:rPr lang="en-US" dirty="0" err="1"/>
              <a:t>cientific</a:t>
            </a:r>
            <a:r>
              <a:rPr lang="en-US" dirty="0"/>
              <a:t> Miracles</a:t>
            </a:r>
            <a:endParaRPr dirty="0"/>
          </a:p>
        </p:txBody>
      </p:sp>
      <p:sp>
        <p:nvSpPr>
          <p:cNvPr id="2072" name="Google Shape;2072;p79"/>
          <p:cNvSpPr txBox="1">
            <a:spLocks noGrp="1"/>
          </p:cNvSpPr>
          <p:nvPr>
            <p:ph type="body" idx="1"/>
          </p:nvPr>
        </p:nvSpPr>
        <p:spPr>
          <a:xfrm>
            <a:off x="5104792" y="2628000"/>
            <a:ext cx="3077700" cy="25155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sz="4400" dirty="0">
                <a:latin typeface="Taviraj" panose="020B0604020202020204" charset="-34"/>
                <a:cs typeface="Taviraj" panose="020B0604020202020204" charset="-34"/>
              </a:rPr>
              <a:t>#1</a:t>
            </a:r>
            <a:endParaRPr sz="4400" dirty="0">
              <a:latin typeface="Taviraj" panose="020B0604020202020204" charset="-34"/>
              <a:cs typeface="Taviraj" panose="020B0604020202020204" charset="-34"/>
            </a:endParaRPr>
          </a:p>
        </p:txBody>
      </p:sp>
      <p:grpSp>
        <p:nvGrpSpPr>
          <p:cNvPr id="2073" name="Google Shape;2073;p79"/>
          <p:cNvGrpSpPr/>
          <p:nvPr/>
        </p:nvGrpSpPr>
        <p:grpSpPr>
          <a:xfrm>
            <a:off x="-1281154" y="-896044"/>
            <a:ext cx="2565009" cy="1800573"/>
            <a:chOff x="1074165" y="1907849"/>
            <a:chExt cx="1594361" cy="931299"/>
          </a:xfrm>
        </p:grpSpPr>
        <p:sp>
          <p:nvSpPr>
            <p:cNvPr id="2074" name="Google Shape;2074;p79"/>
            <p:cNvSpPr/>
            <p:nvPr/>
          </p:nvSpPr>
          <p:spPr>
            <a:xfrm rot="5400000">
              <a:off x="1409776" y="1585895"/>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79"/>
            <p:cNvSpPr/>
            <p:nvPr/>
          </p:nvSpPr>
          <p:spPr>
            <a:xfrm rot="5400000">
              <a:off x="1405696" y="1576318"/>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4" name="Google Shape;1484;p47"/>
          <p:cNvGrpSpPr/>
          <p:nvPr/>
        </p:nvGrpSpPr>
        <p:grpSpPr>
          <a:xfrm>
            <a:off x="491632" y="369396"/>
            <a:ext cx="8160736" cy="652334"/>
            <a:chOff x="463764" y="1472422"/>
            <a:chExt cx="41070639" cy="3283008"/>
          </a:xfrm>
        </p:grpSpPr>
        <p:sp>
          <p:nvSpPr>
            <p:cNvPr id="1485" name="Google Shape;1485;p47"/>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7"/>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7"/>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8" name="Google Shape;1488;p47"/>
          <p:cNvSpPr/>
          <p:nvPr/>
        </p:nvSpPr>
        <p:spPr>
          <a:xfrm>
            <a:off x="850322" y="1300286"/>
            <a:ext cx="3284094" cy="1922567"/>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a:effectLst>
            <a:outerShdw blurRad="171450" dist="95250" dir="5520000" algn="bl" rotWithShape="0">
              <a:srgbClr val="CEA37C">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rot="5400000">
            <a:off x="1503924" y="569032"/>
            <a:ext cx="1977076" cy="3384707"/>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7"/>
          <p:cNvSpPr/>
          <p:nvPr/>
        </p:nvSpPr>
        <p:spPr>
          <a:xfrm>
            <a:off x="5059798" y="1316937"/>
            <a:ext cx="3284094" cy="1922567"/>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a:effectLst>
            <a:outerShdw blurRad="171450" dist="95250" dir="5520000" algn="bl" rotWithShape="0">
              <a:srgbClr val="CEA37C">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7"/>
          <p:cNvSpPr/>
          <p:nvPr/>
        </p:nvSpPr>
        <p:spPr>
          <a:xfrm rot="5400000">
            <a:off x="5713399" y="585683"/>
            <a:ext cx="1977076" cy="3384707"/>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txBox="1">
            <a:spLocks noGrp="1"/>
          </p:cNvSpPr>
          <p:nvPr>
            <p:ph type="subTitle" idx="3"/>
          </p:nvPr>
        </p:nvSpPr>
        <p:spPr>
          <a:xfrm>
            <a:off x="390598" y="1865432"/>
            <a:ext cx="4118000" cy="16356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solidFill>
                  <a:schemeClr val="lt1"/>
                </a:solidFill>
              </a:rPr>
              <a:t>             1) Who is Not Made up of         	Components, Elements</a:t>
            </a:r>
          </a:p>
          <a:p>
            <a:pPr marL="285750" lvl="0" indent="-285750" algn="l" rtl="0">
              <a:spcBef>
                <a:spcPts val="0"/>
              </a:spcBef>
              <a:spcAft>
                <a:spcPts val="0"/>
              </a:spcAft>
              <a:buFont typeface="Wingdings" panose="05000000000000000000" pitchFamily="2" charset="2"/>
              <a:buChar char="Ø"/>
            </a:pPr>
            <a:endParaRPr lang="en-US" dirty="0">
              <a:solidFill>
                <a:schemeClr val="lt1"/>
              </a:solidFill>
            </a:endParaRPr>
          </a:p>
          <a:p>
            <a:pPr marL="0" lvl="0" indent="0" algn="l" rtl="0">
              <a:spcBef>
                <a:spcPts val="0"/>
              </a:spcBef>
              <a:spcAft>
                <a:spcPts val="0"/>
              </a:spcAft>
            </a:pPr>
            <a:r>
              <a:rPr lang="en-US" dirty="0">
                <a:solidFill>
                  <a:schemeClr val="lt1"/>
                </a:solidFill>
              </a:rPr>
              <a:t>                  2) All Alone, to Whom                       	     there is No Second</a:t>
            </a:r>
          </a:p>
          <a:p>
            <a:pPr marL="285750" lvl="0" indent="-285750" algn="l" rtl="0">
              <a:spcBef>
                <a:spcPts val="0"/>
              </a:spcBef>
              <a:spcAft>
                <a:spcPts val="0"/>
              </a:spcAft>
              <a:buFont typeface="Wingdings" panose="05000000000000000000" pitchFamily="2" charset="2"/>
              <a:buChar char="Ø"/>
            </a:pPr>
            <a:endParaRPr lang="en-US" dirty="0">
              <a:solidFill>
                <a:schemeClr val="lt1"/>
              </a:solidFill>
            </a:endParaRPr>
          </a:p>
        </p:txBody>
      </p:sp>
      <p:sp>
        <p:nvSpPr>
          <p:cNvPr id="1493" name="Google Shape;1493;p47"/>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Scientific Miracles</a:t>
            </a:r>
            <a:endParaRPr dirty="0"/>
          </a:p>
        </p:txBody>
      </p:sp>
      <p:sp>
        <p:nvSpPr>
          <p:cNvPr id="1494" name="Google Shape;1494;p47"/>
          <p:cNvSpPr txBox="1">
            <a:spLocks noGrp="1"/>
          </p:cNvSpPr>
          <p:nvPr>
            <p:ph type="subTitle" idx="1"/>
          </p:nvPr>
        </p:nvSpPr>
        <p:spPr>
          <a:xfrm>
            <a:off x="1381343" y="1483532"/>
            <a:ext cx="22221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1"/>
                </a:solidFill>
              </a:rPr>
              <a:t>Al-AHAD</a:t>
            </a:r>
            <a:endParaRPr dirty="0">
              <a:solidFill>
                <a:schemeClr val="lt1"/>
              </a:solidFill>
            </a:endParaRPr>
          </a:p>
        </p:txBody>
      </p:sp>
      <p:sp>
        <p:nvSpPr>
          <p:cNvPr id="1495" name="Google Shape;1495;p47"/>
          <p:cNvSpPr txBox="1">
            <a:spLocks noGrp="1"/>
          </p:cNvSpPr>
          <p:nvPr>
            <p:ph type="subTitle" idx="2"/>
          </p:nvPr>
        </p:nvSpPr>
        <p:spPr>
          <a:xfrm>
            <a:off x="5543973" y="1500268"/>
            <a:ext cx="22221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lt1"/>
                </a:solidFill>
              </a:rPr>
              <a:t>As-SAMAD</a:t>
            </a:r>
            <a:endParaRPr dirty="0">
              <a:solidFill>
                <a:schemeClr val="lt1"/>
              </a:solidFill>
            </a:endParaRPr>
          </a:p>
        </p:txBody>
      </p:sp>
      <p:sp>
        <p:nvSpPr>
          <p:cNvPr id="1496" name="Google Shape;1496;p47"/>
          <p:cNvSpPr txBox="1">
            <a:spLocks noGrp="1"/>
          </p:cNvSpPr>
          <p:nvPr>
            <p:ph type="subTitle" idx="4"/>
          </p:nvPr>
        </p:nvSpPr>
        <p:spPr>
          <a:xfrm>
            <a:off x="5543973" y="1882168"/>
            <a:ext cx="2222100" cy="104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lt1"/>
                </a:solidFill>
              </a:rPr>
              <a:t>Who Does Not Need Anyone, Rather, Everyone is in Dire Need of Him</a:t>
            </a:r>
            <a:endParaRPr dirty="0">
              <a:solidFill>
                <a:schemeClr val="lt1"/>
              </a:solidFill>
            </a:endParaRPr>
          </a:p>
        </p:txBody>
      </p:sp>
      <p:sp>
        <p:nvSpPr>
          <p:cNvPr id="1497" name="Google Shape;1497;p47"/>
          <p:cNvSpPr/>
          <p:nvPr/>
        </p:nvSpPr>
        <p:spPr>
          <a:xfrm>
            <a:off x="2754993" y="3619357"/>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7"/>
          <p:cNvSpPr/>
          <p:nvPr/>
        </p:nvSpPr>
        <p:spPr>
          <a:xfrm>
            <a:off x="2215243" y="3932232"/>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7"/>
          <p:cNvSpPr/>
          <p:nvPr/>
        </p:nvSpPr>
        <p:spPr>
          <a:xfrm>
            <a:off x="6002298" y="3747218"/>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7"/>
          <p:cNvSpPr/>
          <p:nvPr/>
        </p:nvSpPr>
        <p:spPr>
          <a:xfrm>
            <a:off x="7915248" y="3524318"/>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6823298" y="4009168"/>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850318" y="3730482"/>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3" name="Google Shape;1503;p47"/>
          <p:cNvGrpSpPr/>
          <p:nvPr/>
        </p:nvGrpSpPr>
        <p:grpSpPr>
          <a:xfrm>
            <a:off x="4184330" y="1447957"/>
            <a:ext cx="775961" cy="745340"/>
            <a:chOff x="6535925" y="-2669850"/>
            <a:chExt cx="558125" cy="536100"/>
          </a:xfrm>
        </p:grpSpPr>
        <p:sp>
          <p:nvSpPr>
            <p:cNvPr id="1504" name="Google Shape;1504;p47"/>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7"/>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7"/>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47"/>
          <p:cNvGrpSpPr/>
          <p:nvPr/>
        </p:nvGrpSpPr>
        <p:grpSpPr>
          <a:xfrm>
            <a:off x="6712153" y="3883797"/>
            <a:ext cx="2431847" cy="1259703"/>
            <a:chOff x="3427418" y="4001037"/>
            <a:chExt cx="2304413" cy="1141966"/>
          </a:xfrm>
        </p:grpSpPr>
        <p:sp>
          <p:nvSpPr>
            <p:cNvPr id="1508" name="Google Shape;1508;p47"/>
            <p:cNvSpPr/>
            <p:nvPr/>
          </p:nvSpPr>
          <p:spPr>
            <a:xfrm>
              <a:off x="3427418" y="4066996"/>
              <a:ext cx="2304413" cy="1076007"/>
            </a:xfrm>
            <a:custGeom>
              <a:avLst/>
              <a:gdLst/>
              <a:ahLst/>
              <a:cxnLst/>
              <a:rect l="l" t="t" r="r" b="b"/>
              <a:pathLst>
                <a:path w="62782" h="29315" extrusionOk="0">
                  <a:moveTo>
                    <a:pt x="11514" y="1"/>
                  </a:moveTo>
                  <a:lnTo>
                    <a:pt x="11406" y="1608"/>
                  </a:lnTo>
                  <a:cubicBezTo>
                    <a:pt x="11002" y="2061"/>
                    <a:pt x="9870" y="3394"/>
                    <a:pt x="9823" y="3942"/>
                  </a:cubicBezTo>
                  <a:cubicBezTo>
                    <a:pt x="9787" y="4442"/>
                    <a:pt x="10144" y="4799"/>
                    <a:pt x="10335" y="4966"/>
                  </a:cubicBezTo>
                  <a:lnTo>
                    <a:pt x="9680" y="4966"/>
                  </a:lnTo>
                  <a:lnTo>
                    <a:pt x="9680" y="5335"/>
                  </a:lnTo>
                  <a:lnTo>
                    <a:pt x="10275" y="5335"/>
                  </a:lnTo>
                  <a:lnTo>
                    <a:pt x="10275" y="7026"/>
                  </a:lnTo>
                  <a:lnTo>
                    <a:pt x="9466" y="7026"/>
                  </a:lnTo>
                  <a:lnTo>
                    <a:pt x="9466" y="7264"/>
                  </a:lnTo>
                  <a:cubicBezTo>
                    <a:pt x="9466" y="7264"/>
                    <a:pt x="9966" y="7633"/>
                    <a:pt x="10049" y="7978"/>
                  </a:cubicBezTo>
                  <a:cubicBezTo>
                    <a:pt x="10085" y="8073"/>
                    <a:pt x="10037" y="9681"/>
                    <a:pt x="9978" y="11883"/>
                  </a:cubicBezTo>
                  <a:lnTo>
                    <a:pt x="9263" y="11883"/>
                  </a:lnTo>
                  <a:lnTo>
                    <a:pt x="9263" y="12610"/>
                  </a:lnTo>
                  <a:lnTo>
                    <a:pt x="9966" y="12610"/>
                  </a:lnTo>
                  <a:cubicBezTo>
                    <a:pt x="9882" y="15146"/>
                    <a:pt x="9787" y="18253"/>
                    <a:pt x="9704" y="20742"/>
                  </a:cubicBezTo>
                  <a:lnTo>
                    <a:pt x="9013" y="20742"/>
                  </a:lnTo>
                  <a:lnTo>
                    <a:pt x="9013" y="21468"/>
                  </a:lnTo>
                  <a:lnTo>
                    <a:pt x="9680" y="21468"/>
                  </a:lnTo>
                  <a:cubicBezTo>
                    <a:pt x="9644" y="22516"/>
                    <a:pt x="9620" y="23409"/>
                    <a:pt x="9585" y="24040"/>
                  </a:cubicBezTo>
                  <a:lnTo>
                    <a:pt x="8620" y="24040"/>
                  </a:lnTo>
                  <a:lnTo>
                    <a:pt x="8620" y="26278"/>
                  </a:lnTo>
                  <a:lnTo>
                    <a:pt x="7382" y="26278"/>
                  </a:lnTo>
                  <a:lnTo>
                    <a:pt x="7382" y="26230"/>
                  </a:lnTo>
                  <a:cubicBezTo>
                    <a:pt x="7382" y="26230"/>
                    <a:pt x="7894" y="25992"/>
                    <a:pt x="7858" y="25099"/>
                  </a:cubicBezTo>
                  <a:cubicBezTo>
                    <a:pt x="7835" y="24206"/>
                    <a:pt x="6882" y="23051"/>
                    <a:pt x="6049" y="22408"/>
                  </a:cubicBezTo>
                  <a:cubicBezTo>
                    <a:pt x="5227" y="21766"/>
                    <a:pt x="3965" y="20944"/>
                    <a:pt x="3953" y="20920"/>
                  </a:cubicBezTo>
                  <a:cubicBezTo>
                    <a:pt x="3917" y="20932"/>
                    <a:pt x="2667" y="21754"/>
                    <a:pt x="1846" y="22408"/>
                  </a:cubicBezTo>
                  <a:cubicBezTo>
                    <a:pt x="1012" y="23063"/>
                    <a:pt x="60" y="24218"/>
                    <a:pt x="36" y="25099"/>
                  </a:cubicBezTo>
                  <a:cubicBezTo>
                    <a:pt x="0" y="25992"/>
                    <a:pt x="512" y="26230"/>
                    <a:pt x="512" y="26230"/>
                  </a:cubicBezTo>
                  <a:lnTo>
                    <a:pt x="512" y="26278"/>
                  </a:lnTo>
                  <a:lnTo>
                    <a:pt x="36" y="26278"/>
                  </a:lnTo>
                  <a:lnTo>
                    <a:pt x="36" y="29314"/>
                  </a:lnTo>
                  <a:lnTo>
                    <a:pt x="62782" y="29314"/>
                  </a:lnTo>
                  <a:lnTo>
                    <a:pt x="62782" y="26278"/>
                  </a:lnTo>
                  <a:lnTo>
                    <a:pt x="62258" y="26278"/>
                  </a:lnTo>
                  <a:lnTo>
                    <a:pt x="62258" y="26254"/>
                  </a:lnTo>
                  <a:cubicBezTo>
                    <a:pt x="62258" y="26254"/>
                    <a:pt x="62770" y="26004"/>
                    <a:pt x="62734" y="25111"/>
                  </a:cubicBezTo>
                  <a:cubicBezTo>
                    <a:pt x="62710" y="24218"/>
                    <a:pt x="61758" y="23063"/>
                    <a:pt x="60924" y="22420"/>
                  </a:cubicBezTo>
                  <a:cubicBezTo>
                    <a:pt x="60103" y="21789"/>
                    <a:pt x="58841" y="20968"/>
                    <a:pt x="58817" y="20932"/>
                  </a:cubicBezTo>
                  <a:cubicBezTo>
                    <a:pt x="58793" y="20944"/>
                    <a:pt x="57543" y="21766"/>
                    <a:pt x="56722" y="22420"/>
                  </a:cubicBezTo>
                  <a:cubicBezTo>
                    <a:pt x="55888" y="23075"/>
                    <a:pt x="54936" y="24242"/>
                    <a:pt x="54912" y="25111"/>
                  </a:cubicBezTo>
                  <a:cubicBezTo>
                    <a:pt x="54876" y="26004"/>
                    <a:pt x="55388" y="26254"/>
                    <a:pt x="55388" y="26254"/>
                  </a:cubicBezTo>
                  <a:lnTo>
                    <a:pt x="55388" y="26290"/>
                  </a:lnTo>
                  <a:lnTo>
                    <a:pt x="54281" y="26290"/>
                  </a:lnTo>
                  <a:lnTo>
                    <a:pt x="54281" y="24063"/>
                  </a:lnTo>
                  <a:lnTo>
                    <a:pt x="53197" y="24063"/>
                  </a:lnTo>
                  <a:cubicBezTo>
                    <a:pt x="53185" y="23420"/>
                    <a:pt x="53150" y="22528"/>
                    <a:pt x="53102" y="21492"/>
                  </a:cubicBezTo>
                  <a:lnTo>
                    <a:pt x="53781" y="21492"/>
                  </a:lnTo>
                  <a:lnTo>
                    <a:pt x="53781" y="20753"/>
                  </a:lnTo>
                  <a:lnTo>
                    <a:pt x="53078" y="20753"/>
                  </a:lnTo>
                  <a:cubicBezTo>
                    <a:pt x="53007" y="18265"/>
                    <a:pt x="52900" y="15158"/>
                    <a:pt x="52828" y="12633"/>
                  </a:cubicBezTo>
                  <a:lnTo>
                    <a:pt x="53519" y="12633"/>
                  </a:lnTo>
                  <a:lnTo>
                    <a:pt x="53519" y="11907"/>
                  </a:lnTo>
                  <a:lnTo>
                    <a:pt x="52804" y="11907"/>
                  </a:lnTo>
                  <a:cubicBezTo>
                    <a:pt x="52745" y="9716"/>
                    <a:pt x="52709" y="8097"/>
                    <a:pt x="52733" y="7990"/>
                  </a:cubicBezTo>
                  <a:cubicBezTo>
                    <a:pt x="52804" y="7645"/>
                    <a:pt x="53316" y="7276"/>
                    <a:pt x="53316" y="7276"/>
                  </a:cubicBezTo>
                  <a:lnTo>
                    <a:pt x="53316" y="7038"/>
                  </a:lnTo>
                  <a:lnTo>
                    <a:pt x="52507" y="7038"/>
                  </a:lnTo>
                  <a:lnTo>
                    <a:pt x="52507" y="5359"/>
                  </a:lnTo>
                  <a:lnTo>
                    <a:pt x="53102" y="5359"/>
                  </a:lnTo>
                  <a:lnTo>
                    <a:pt x="53102" y="4978"/>
                  </a:lnTo>
                  <a:lnTo>
                    <a:pt x="52447" y="4978"/>
                  </a:lnTo>
                  <a:cubicBezTo>
                    <a:pt x="52650" y="4823"/>
                    <a:pt x="53007" y="4466"/>
                    <a:pt x="52959" y="3954"/>
                  </a:cubicBezTo>
                  <a:cubicBezTo>
                    <a:pt x="52912" y="3406"/>
                    <a:pt x="51780" y="2085"/>
                    <a:pt x="51376" y="1620"/>
                  </a:cubicBezTo>
                  <a:lnTo>
                    <a:pt x="51280" y="13"/>
                  </a:lnTo>
                  <a:lnTo>
                    <a:pt x="51197" y="13"/>
                  </a:lnTo>
                  <a:lnTo>
                    <a:pt x="51102" y="1620"/>
                  </a:lnTo>
                  <a:cubicBezTo>
                    <a:pt x="50697" y="2085"/>
                    <a:pt x="49566" y="3406"/>
                    <a:pt x="49518" y="3954"/>
                  </a:cubicBezTo>
                  <a:cubicBezTo>
                    <a:pt x="49471" y="4466"/>
                    <a:pt x="49828" y="4823"/>
                    <a:pt x="50030" y="4978"/>
                  </a:cubicBezTo>
                  <a:lnTo>
                    <a:pt x="49375" y="4978"/>
                  </a:lnTo>
                  <a:lnTo>
                    <a:pt x="49375" y="5359"/>
                  </a:lnTo>
                  <a:lnTo>
                    <a:pt x="49995" y="5359"/>
                  </a:lnTo>
                  <a:lnTo>
                    <a:pt x="49995" y="7038"/>
                  </a:lnTo>
                  <a:lnTo>
                    <a:pt x="49268" y="7038"/>
                  </a:lnTo>
                  <a:lnTo>
                    <a:pt x="49268" y="7276"/>
                  </a:lnTo>
                  <a:cubicBezTo>
                    <a:pt x="49268" y="7276"/>
                    <a:pt x="49756" y="7645"/>
                    <a:pt x="49852" y="7990"/>
                  </a:cubicBezTo>
                  <a:cubicBezTo>
                    <a:pt x="49875" y="8097"/>
                    <a:pt x="49828" y="9705"/>
                    <a:pt x="49768" y="11907"/>
                  </a:cubicBezTo>
                  <a:lnTo>
                    <a:pt x="48935" y="11907"/>
                  </a:lnTo>
                  <a:lnTo>
                    <a:pt x="48935" y="12633"/>
                  </a:lnTo>
                  <a:lnTo>
                    <a:pt x="49756" y="12633"/>
                  </a:lnTo>
                  <a:cubicBezTo>
                    <a:pt x="49685" y="15158"/>
                    <a:pt x="49578" y="18265"/>
                    <a:pt x="49506" y="20753"/>
                  </a:cubicBezTo>
                  <a:lnTo>
                    <a:pt x="48744" y="20753"/>
                  </a:lnTo>
                  <a:lnTo>
                    <a:pt x="48744" y="21492"/>
                  </a:lnTo>
                  <a:lnTo>
                    <a:pt x="49471" y="21492"/>
                  </a:lnTo>
                  <a:cubicBezTo>
                    <a:pt x="49447" y="22528"/>
                    <a:pt x="49411" y="23420"/>
                    <a:pt x="49387" y="24063"/>
                  </a:cubicBezTo>
                  <a:lnTo>
                    <a:pt x="48875" y="24063"/>
                  </a:lnTo>
                  <a:cubicBezTo>
                    <a:pt x="48911" y="23944"/>
                    <a:pt x="48935" y="23790"/>
                    <a:pt x="48923" y="23611"/>
                  </a:cubicBezTo>
                  <a:cubicBezTo>
                    <a:pt x="48899" y="22885"/>
                    <a:pt x="48125" y="21920"/>
                    <a:pt x="47423" y="21385"/>
                  </a:cubicBezTo>
                  <a:cubicBezTo>
                    <a:pt x="46732" y="20849"/>
                    <a:pt x="45708" y="20170"/>
                    <a:pt x="45684" y="20158"/>
                  </a:cubicBezTo>
                  <a:cubicBezTo>
                    <a:pt x="45649" y="20170"/>
                    <a:pt x="44625" y="20861"/>
                    <a:pt x="43934" y="21385"/>
                  </a:cubicBezTo>
                  <a:cubicBezTo>
                    <a:pt x="43256" y="21920"/>
                    <a:pt x="42470" y="22885"/>
                    <a:pt x="42434" y="23611"/>
                  </a:cubicBezTo>
                  <a:cubicBezTo>
                    <a:pt x="42434" y="23790"/>
                    <a:pt x="42446" y="23944"/>
                    <a:pt x="42482" y="24063"/>
                  </a:cubicBezTo>
                  <a:lnTo>
                    <a:pt x="41851" y="24063"/>
                  </a:lnTo>
                  <a:cubicBezTo>
                    <a:pt x="41839" y="23647"/>
                    <a:pt x="41827" y="23123"/>
                    <a:pt x="41815" y="22528"/>
                  </a:cubicBezTo>
                  <a:lnTo>
                    <a:pt x="42303" y="22528"/>
                  </a:lnTo>
                  <a:lnTo>
                    <a:pt x="42303" y="22004"/>
                  </a:lnTo>
                  <a:lnTo>
                    <a:pt x="41791" y="22004"/>
                  </a:lnTo>
                  <a:cubicBezTo>
                    <a:pt x="41732" y="20218"/>
                    <a:pt x="41672" y="17991"/>
                    <a:pt x="41613" y="16170"/>
                  </a:cubicBezTo>
                  <a:lnTo>
                    <a:pt x="42172" y="16170"/>
                  </a:lnTo>
                  <a:lnTo>
                    <a:pt x="42172" y="15646"/>
                  </a:lnTo>
                  <a:lnTo>
                    <a:pt x="41601" y="15646"/>
                  </a:lnTo>
                  <a:cubicBezTo>
                    <a:pt x="41553" y="14074"/>
                    <a:pt x="41541" y="12931"/>
                    <a:pt x="41553" y="12860"/>
                  </a:cubicBezTo>
                  <a:cubicBezTo>
                    <a:pt x="41613" y="12610"/>
                    <a:pt x="41946" y="12348"/>
                    <a:pt x="41946" y="12348"/>
                  </a:cubicBezTo>
                  <a:lnTo>
                    <a:pt x="41946" y="12181"/>
                  </a:lnTo>
                  <a:lnTo>
                    <a:pt x="41458" y="12181"/>
                  </a:lnTo>
                  <a:lnTo>
                    <a:pt x="41458" y="11050"/>
                  </a:lnTo>
                  <a:lnTo>
                    <a:pt x="41874" y="11050"/>
                  </a:lnTo>
                  <a:lnTo>
                    <a:pt x="41874" y="10800"/>
                  </a:lnTo>
                  <a:lnTo>
                    <a:pt x="41422" y="10800"/>
                  </a:lnTo>
                  <a:cubicBezTo>
                    <a:pt x="41553" y="10693"/>
                    <a:pt x="41791" y="10443"/>
                    <a:pt x="41767" y="10109"/>
                  </a:cubicBezTo>
                  <a:cubicBezTo>
                    <a:pt x="41732" y="9740"/>
                    <a:pt x="40993" y="8859"/>
                    <a:pt x="40708" y="8550"/>
                  </a:cubicBezTo>
                  <a:lnTo>
                    <a:pt x="40636" y="7466"/>
                  </a:lnTo>
                  <a:lnTo>
                    <a:pt x="40589" y="7466"/>
                  </a:lnTo>
                  <a:lnTo>
                    <a:pt x="40517" y="8550"/>
                  </a:lnTo>
                  <a:cubicBezTo>
                    <a:pt x="40231" y="8859"/>
                    <a:pt x="39493" y="9740"/>
                    <a:pt x="39458" y="10109"/>
                  </a:cubicBezTo>
                  <a:cubicBezTo>
                    <a:pt x="39434" y="10455"/>
                    <a:pt x="39672" y="10693"/>
                    <a:pt x="39803" y="10800"/>
                  </a:cubicBezTo>
                  <a:lnTo>
                    <a:pt x="39374" y="10800"/>
                  </a:lnTo>
                  <a:lnTo>
                    <a:pt x="39374" y="11050"/>
                  </a:lnTo>
                  <a:lnTo>
                    <a:pt x="39767" y="11050"/>
                  </a:lnTo>
                  <a:lnTo>
                    <a:pt x="39767" y="12181"/>
                  </a:lnTo>
                  <a:lnTo>
                    <a:pt x="39231" y="12181"/>
                  </a:lnTo>
                  <a:lnTo>
                    <a:pt x="39231" y="12348"/>
                  </a:lnTo>
                  <a:cubicBezTo>
                    <a:pt x="39231" y="12348"/>
                    <a:pt x="39565" y="12610"/>
                    <a:pt x="39624" y="12860"/>
                  </a:cubicBezTo>
                  <a:cubicBezTo>
                    <a:pt x="39636" y="12931"/>
                    <a:pt x="39612" y="14086"/>
                    <a:pt x="39577" y="15646"/>
                  </a:cubicBezTo>
                  <a:lnTo>
                    <a:pt x="39088" y="15646"/>
                  </a:lnTo>
                  <a:lnTo>
                    <a:pt x="39088" y="16170"/>
                  </a:lnTo>
                  <a:lnTo>
                    <a:pt x="39565" y="16170"/>
                  </a:lnTo>
                  <a:cubicBezTo>
                    <a:pt x="39517" y="17991"/>
                    <a:pt x="39446" y="20218"/>
                    <a:pt x="39386" y="22004"/>
                  </a:cubicBezTo>
                  <a:lnTo>
                    <a:pt x="38910" y="22004"/>
                  </a:lnTo>
                  <a:lnTo>
                    <a:pt x="38910" y="22528"/>
                  </a:lnTo>
                  <a:lnTo>
                    <a:pt x="39374" y="22528"/>
                  </a:lnTo>
                  <a:cubicBezTo>
                    <a:pt x="39350" y="23111"/>
                    <a:pt x="39338" y="23623"/>
                    <a:pt x="39327" y="24063"/>
                  </a:cubicBezTo>
                  <a:lnTo>
                    <a:pt x="38517" y="24063"/>
                  </a:lnTo>
                  <a:lnTo>
                    <a:pt x="38517" y="21325"/>
                  </a:lnTo>
                  <a:lnTo>
                    <a:pt x="37957" y="21325"/>
                  </a:lnTo>
                  <a:lnTo>
                    <a:pt x="37957" y="20813"/>
                  </a:lnTo>
                  <a:cubicBezTo>
                    <a:pt x="37957" y="20813"/>
                    <a:pt x="38910" y="20372"/>
                    <a:pt x="38862" y="18670"/>
                  </a:cubicBezTo>
                  <a:cubicBezTo>
                    <a:pt x="38803" y="16979"/>
                    <a:pt x="37005" y="14777"/>
                    <a:pt x="35421" y="13538"/>
                  </a:cubicBezTo>
                  <a:cubicBezTo>
                    <a:pt x="34159" y="12538"/>
                    <a:pt x="32373" y="11348"/>
                    <a:pt x="31695" y="10895"/>
                  </a:cubicBezTo>
                  <a:lnTo>
                    <a:pt x="31516" y="8216"/>
                  </a:lnTo>
                  <a:lnTo>
                    <a:pt x="31373" y="8216"/>
                  </a:lnTo>
                  <a:lnTo>
                    <a:pt x="31183" y="10859"/>
                  </a:lnTo>
                  <a:cubicBezTo>
                    <a:pt x="30540" y="11276"/>
                    <a:pt x="28694" y="12514"/>
                    <a:pt x="27408" y="13526"/>
                  </a:cubicBezTo>
                  <a:cubicBezTo>
                    <a:pt x="25825" y="14753"/>
                    <a:pt x="24027" y="16967"/>
                    <a:pt x="23967" y="18658"/>
                  </a:cubicBezTo>
                  <a:cubicBezTo>
                    <a:pt x="23908" y="20349"/>
                    <a:pt x="24872" y="20801"/>
                    <a:pt x="24872" y="20801"/>
                  </a:cubicBezTo>
                  <a:lnTo>
                    <a:pt x="24872" y="21301"/>
                  </a:lnTo>
                  <a:lnTo>
                    <a:pt x="24313" y="21301"/>
                  </a:lnTo>
                  <a:lnTo>
                    <a:pt x="24313" y="24040"/>
                  </a:lnTo>
                  <a:lnTo>
                    <a:pt x="23444" y="24040"/>
                  </a:lnTo>
                  <a:cubicBezTo>
                    <a:pt x="23432" y="23623"/>
                    <a:pt x="23420" y="23111"/>
                    <a:pt x="23396" y="22516"/>
                  </a:cubicBezTo>
                  <a:lnTo>
                    <a:pt x="23860" y="22516"/>
                  </a:lnTo>
                  <a:lnTo>
                    <a:pt x="23860" y="21992"/>
                  </a:lnTo>
                  <a:lnTo>
                    <a:pt x="23384" y="21992"/>
                  </a:lnTo>
                  <a:cubicBezTo>
                    <a:pt x="23325" y="20206"/>
                    <a:pt x="23265" y="17967"/>
                    <a:pt x="23205" y="16158"/>
                  </a:cubicBezTo>
                  <a:lnTo>
                    <a:pt x="23682" y="16158"/>
                  </a:lnTo>
                  <a:lnTo>
                    <a:pt x="23682" y="15634"/>
                  </a:lnTo>
                  <a:lnTo>
                    <a:pt x="23194" y="15634"/>
                  </a:lnTo>
                  <a:cubicBezTo>
                    <a:pt x="23146" y="14062"/>
                    <a:pt x="23134" y="12907"/>
                    <a:pt x="23146" y="12836"/>
                  </a:cubicBezTo>
                  <a:cubicBezTo>
                    <a:pt x="23205" y="12598"/>
                    <a:pt x="23539" y="12336"/>
                    <a:pt x="23539" y="12336"/>
                  </a:cubicBezTo>
                  <a:lnTo>
                    <a:pt x="23539" y="12169"/>
                  </a:lnTo>
                  <a:lnTo>
                    <a:pt x="23003" y="12169"/>
                  </a:lnTo>
                  <a:lnTo>
                    <a:pt x="23003" y="11038"/>
                  </a:lnTo>
                  <a:lnTo>
                    <a:pt x="23396" y="11038"/>
                  </a:lnTo>
                  <a:lnTo>
                    <a:pt x="23396" y="10788"/>
                  </a:lnTo>
                  <a:lnTo>
                    <a:pt x="22967" y="10788"/>
                  </a:lnTo>
                  <a:cubicBezTo>
                    <a:pt x="23098" y="10681"/>
                    <a:pt x="23336" y="10431"/>
                    <a:pt x="23313" y="10097"/>
                  </a:cubicBezTo>
                  <a:cubicBezTo>
                    <a:pt x="23277" y="9728"/>
                    <a:pt x="22491" y="8823"/>
                    <a:pt x="22241" y="8526"/>
                  </a:cubicBezTo>
                  <a:lnTo>
                    <a:pt x="22182" y="7454"/>
                  </a:lnTo>
                  <a:lnTo>
                    <a:pt x="22134" y="7454"/>
                  </a:lnTo>
                  <a:lnTo>
                    <a:pt x="22086" y="8502"/>
                  </a:lnTo>
                  <a:cubicBezTo>
                    <a:pt x="21836" y="8788"/>
                    <a:pt x="21039" y="9728"/>
                    <a:pt x="21003" y="10097"/>
                  </a:cubicBezTo>
                  <a:cubicBezTo>
                    <a:pt x="20979" y="10443"/>
                    <a:pt x="21217" y="10681"/>
                    <a:pt x="21348" y="10788"/>
                  </a:cubicBezTo>
                  <a:lnTo>
                    <a:pt x="20896" y="10788"/>
                  </a:lnTo>
                  <a:lnTo>
                    <a:pt x="20896" y="11038"/>
                  </a:lnTo>
                  <a:lnTo>
                    <a:pt x="21312" y="11038"/>
                  </a:lnTo>
                  <a:lnTo>
                    <a:pt x="21312" y="12169"/>
                  </a:lnTo>
                  <a:lnTo>
                    <a:pt x="20824" y="12169"/>
                  </a:lnTo>
                  <a:lnTo>
                    <a:pt x="20824" y="12336"/>
                  </a:lnTo>
                  <a:cubicBezTo>
                    <a:pt x="20824" y="12336"/>
                    <a:pt x="21158" y="12598"/>
                    <a:pt x="21217" y="12836"/>
                  </a:cubicBezTo>
                  <a:cubicBezTo>
                    <a:pt x="21229" y="12907"/>
                    <a:pt x="21193" y="14074"/>
                    <a:pt x="21170" y="15634"/>
                  </a:cubicBezTo>
                  <a:lnTo>
                    <a:pt x="20598" y="15634"/>
                  </a:lnTo>
                  <a:lnTo>
                    <a:pt x="20598" y="16158"/>
                  </a:lnTo>
                  <a:lnTo>
                    <a:pt x="21158" y="16158"/>
                  </a:lnTo>
                  <a:cubicBezTo>
                    <a:pt x="21110" y="17967"/>
                    <a:pt x="21039" y="20206"/>
                    <a:pt x="20979" y="21992"/>
                  </a:cubicBezTo>
                  <a:lnTo>
                    <a:pt x="20467" y="21992"/>
                  </a:lnTo>
                  <a:lnTo>
                    <a:pt x="20467" y="22516"/>
                  </a:lnTo>
                  <a:lnTo>
                    <a:pt x="20955" y="22516"/>
                  </a:lnTo>
                  <a:cubicBezTo>
                    <a:pt x="20943" y="23087"/>
                    <a:pt x="20931" y="23611"/>
                    <a:pt x="20919" y="24040"/>
                  </a:cubicBezTo>
                  <a:lnTo>
                    <a:pt x="20300" y="24040"/>
                  </a:lnTo>
                  <a:cubicBezTo>
                    <a:pt x="20336" y="23921"/>
                    <a:pt x="20360" y="23778"/>
                    <a:pt x="20348" y="23599"/>
                  </a:cubicBezTo>
                  <a:cubicBezTo>
                    <a:pt x="20324" y="22873"/>
                    <a:pt x="19550" y="21896"/>
                    <a:pt x="18848" y="21361"/>
                  </a:cubicBezTo>
                  <a:cubicBezTo>
                    <a:pt x="18157" y="20825"/>
                    <a:pt x="17133" y="20158"/>
                    <a:pt x="17109" y="20146"/>
                  </a:cubicBezTo>
                  <a:cubicBezTo>
                    <a:pt x="17074" y="20158"/>
                    <a:pt x="16050" y="20849"/>
                    <a:pt x="15359" y="21361"/>
                  </a:cubicBezTo>
                  <a:cubicBezTo>
                    <a:pt x="14681" y="21896"/>
                    <a:pt x="13895" y="22873"/>
                    <a:pt x="13859" y="23599"/>
                  </a:cubicBezTo>
                  <a:cubicBezTo>
                    <a:pt x="13859" y="23778"/>
                    <a:pt x="13871" y="23921"/>
                    <a:pt x="13907" y="24040"/>
                  </a:cubicBezTo>
                  <a:lnTo>
                    <a:pt x="13395" y="24040"/>
                  </a:lnTo>
                  <a:cubicBezTo>
                    <a:pt x="13383" y="23409"/>
                    <a:pt x="13359" y="22516"/>
                    <a:pt x="13311" y="21468"/>
                  </a:cubicBezTo>
                  <a:lnTo>
                    <a:pt x="14038" y="21468"/>
                  </a:lnTo>
                  <a:lnTo>
                    <a:pt x="14038" y="20742"/>
                  </a:lnTo>
                  <a:lnTo>
                    <a:pt x="13276" y="20742"/>
                  </a:lnTo>
                  <a:cubicBezTo>
                    <a:pt x="13204" y="18253"/>
                    <a:pt x="13097" y="15146"/>
                    <a:pt x="13026" y="12610"/>
                  </a:cubicBezTo>
                  <a:lnTo>
                    <a:pt x="13847" y="12610"/>
                  </a:lnTo>
                  <a:lnTo>
                    <a:pt x="13847" y="11883"/>
                  </a:lnTo>
                  <a:lnTo>
                    <a:pt x="13014" y="11883"/>
                  </a:lnTo>
                  <a:cubicBezTo>
                    <a:pt x="12954" y="9693"/>
                    <a:pt x="12907" y="8073"/>
                    <a:pt x="12942" y="7978"/>
                  </a:cubicBezTo>
                  <a:cubicBezTo>
                    <a:pt x="13014" y="7633"/>
                    <a:pt x="13514" y="7264"/>
                    <a:pt x="13514" y="7264"/>
                  </a:cubicBezTo>
                  <a:lnTo>
                    <a:pt x="13514" y="7026"/>
                  </a:lnTo>
                  <a:lnTo>
                    <a:pt x="12788" y="7026"/>
                  </a:lnTo>
                  <a:lnTo>
                    <a:pt x="12788" y="5335"/>
                  </a:lnTo>
                  <a:lnTo>
                    <a:pt x="13419" y="5335"/>
                  </a:lnTo>
                  <a:lnTo>
                    <a:pt x="13419" y="4966"/>
                  </a:lnTo>
                  <a:lnTo>
                    <a:pt x="12764" y="4966"/>
                  </a:lnTo>
                  <a:cubicBezTo>
                    <a:pt x="12954" y="4799"/>
                    <a:pt x="13311" y="4442"/>
                    <a:pt x="13264" y="3942"/>
                  </a:cubicBezTo>
                  <a:cubicBezTo>
                    <a:pt x="13216" y="3394"/>
                    <a:pt x="12085" y="2061"/>
                    <a:pt x="11692" y="1608"/>
                  </a:cubicBezTo>
                  <a:lnTo>
                    <a:pt x="11585" y="1"/>
                  </a:lnTo>
                  <a:close/>
                </a:path>
              </a:pathLst>
            </a:custGeom>
            <a:gradFill>
              <a:gsLst>
                <a:gs pos="0">
                  <a:schemeClr val="accent3"/>
                </a:gs>
                <a:gs pos="100000">
                  <a:srgbClr val="7D386F"/>
                </a:gs>
                <a:gs pos="100000">
                  <a:schemeClr val="accent4"/>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7"/>
            <p:cNvSpPr/>
            <p:nvPr/>
          </p:nvSpPr>
          <p:spPr>
            <a:xfrm>
              <a:off x="3824639" y="4001037"/>
              <a:ext cx="67354" cy="71244"/>
            </a:xfrm>
            <a:custGeom>
              <a:avLst/>
              <a:gdLst/>
              <a:ahLst/>
              <a:cxnLst/>
              <a:rect l="l" t="t" r="r" b="b"/>
              <a:pathLst>
                <a:path w="1835" h="1941" extrusionOk="0">
                  <a:moveTo>
                    <a:pt x="596" y="0"/>
                  </a:moveTo>
                  <a:lnTo>
                    <a:pt x="596" y="0"/>
                  </a:lnTo>
                  <a:cubicBezTo>
                    <a:pt x="251" y="167"/>
                    <a:pt x="1" y="512"/>
                    <a:pt x="1" y="929"/>
                  </a:cubicBezTo>
                  <a:cubicBezTo>
                    <a:pt x="1" y="1476"/>
                    <a:pt x="453" y="1941"/>
                    <a:pt x="1013" y="1941"/>
                  </a:cubicBezTo>
                  <a:cubicBezTo>
                    <a:pt x="1358" y="1941"/>
                    <a:pt x="1656" y="1774"/>
                    <a:pt x="1835" y="1524"/>
                  </a:cubicBezTo>
                  <a:lnTo>
                    <a:pt x="1835" y="1524"/>
                  </a:lnTo>
                  <a:cubicBezTo>
                    <a:pt x="1715" y="1584"/>
                    <a:pt x="1561" y="1607"/>
                    <a:pt x="1418" y="1607"/>
                  </a:cubicBezTo>
                  <a:cubicBezTo>
                    <a:pt x="870" y="1607"/>
                    <a:pt x="406" y="1167"/>
                    <a:pt x="406" y="595"/>
                  </a:cubicBezTo>
                  <a:cubicBezTo>
                    <a:pt x="406" y="381"/>
                    <a:pt x="477" y="179"/>
                    <a:pt x="5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7"/>
            <p:cNvSpPr/>
            <p:nvPr/>
          </p:nvSpPr>
          <p:spPr>
            <a:xfrm>
              <a:off x="5265053" y="4005405"/>
              <a:ext cx="67354" cy="71244"/>
            </a:xfrm>
            <a:custGeom>
              <a:avLst/>
              <a:gdLst/>
              <a:ahLst/>
              <a:cxnLst/>
              <a:rect l="l" t="t" r="r" b="b"/>
              <a:pathLst>
                <a:path w="1835" h="1941" extrusionOk="0">
                  <a:moveTo>
                    <a:pt x="1239" y="0"/>
                  </a:moveTo>
                  <a:lnTo>
                    <a:pt x="1239" y="0"/>
                  </a:lnTo>
                  <a:cubicBezTo>
                    <a:pt x="1358" y="191"/>
                    <a:pt x="1430" y="381"/>
                    <a:pt x="1430" y="595"/>
                  </a:cubicBezTo>
                  <a:cubicBezTo>
                    <a:pt x="1430" y="1167"/>
                    <a:pt x="977" y="1607"/>
                    <a:pt x="418" y="1607"/>
                  </a:cubicBezTo>
                  <a:cubicBezTo>
                    <a:pt x="275" y="1607"/>
                    <a:pt x="120" y="1584"/>
                    <a:pt x="1" y="1524"/>
                  </a:cubicBezTo>
                  <a:lnTo>
                    <a:pt x="1" y="1524"/>
                  </a:lnTo>
                  <a:cubicBezTo>
                    <a:pt x="180" y="1774"/>
                    <a:pt x="477" y="1941"/>
                    <a:pt x="823" y="1941"/>
                  </a:cubicBezTo>
                  <a:cubicBezTo>
                    <a:pt x="1394" y="1941"/>
                    <a:pt x="1835" y="1477"/>
                    <a:pt x="1835" y="929"/>
                  </a:cubicBezTo>
                  <a:cubicBezTo>
                    <a:pt x="1835" y="512"/>
                    <a:pt x="1585" y="167"/>
                    <a:pt x="12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7"/>
            <p:cNvSpPr/>
            <p:nvPr/>
          </p:nvSpPr>
          <p:spPr>
            <a:xfrm>
              <a:off x="4211436" y="4294713"/>
              <a:ext cx="45477" cy="48084"/>
            </a:xfrm>
            <a:custGeom>
              <a:avLst/>
              <a:gdLst/>
              <a:ahLst/>
              <a:cxnLst/>
              <a:rect l="l" t="t" r="r" b="b"/>
              <a:pathLst>
                <a:path w="1239" h="1310" extrusionOk="0">
                  <a:moveTo>
                    <a:pt x="833" y="0"/>
                  </a:moveTo>
                  <a:cubicBezTo>
                    <a:pt x="929" y="119"/>
                    <a:pt x="964" y="250"/>
                    <a:pt x="964" y="393"/>
                  </a:cubicBezTo>
                  <a:cubicBezTo>
                    <a:pt x="964" y="786"/>
                    <a:pt x="655" y="1084"/>
                    <a:pt x="286" y="1084"/>
                  </a:cubicBezTo>
                  <a:cubicBezTo>
                    <a:pt x="191" y="1084"/>
                    <a:pt x="83" y="1072"/>
                    <a:pt x="0" y="1024"/>
                  </a:cubicBezTo>
                  <a:lnTo>
                    <a:pt x="0" y="1024"/>
                  </a:lnTo>
                  <a:cubicBezTo>
                    <a:pt x="119" y="1191"/>
                    <a:pt x="333" y="1310"/>
                    <a:pt x="548" y="1310"/>
                  </a:cubicBezTo>
                  <a:cubicBezTo>
                    <a:pt x="941" y="1310"/>
                    <a:pt x="1238" y="988"/>
                    <a:pt x="1238" y="619"/>
                  </a:cubicBezTo>
                  <a:cubicBezTo>
                    <a:pt x="1238" y="333"/>
                    <a:pt x="1072" y="95"/>
                    <a:pt x="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7"/>
            <p:cNvSpPr/>
            <p:nvPr/>
          </p:nvSpPr>
          <p:spPr>
            <a:xfrm>
              <a:off x="4895361" y="4294713"/>
              <a:ext cx="45477" cy="48084"/>
            </a:xfrm>
            <a:custGeom>
              <a:avLst/>
              <a:gdLst/>
              <a:ahLst/>
              <a:cxnLst/>
              <a:rect l="l" t="t" r="r" b="b"/>
              <a:pathLst>
                <a:path w="1239" h="1310" extrusionOk="0">
                  <a:moveTo>
                    <a:pt x="405" y="0"/>
                  </a:moveTo>
                  <a:lnTo>
                    <a:pt x="405" y="0"/>
                  </a:lnTo>
                  <a:cubicBezTo>
                    <a:pt x="167" y="95"/>
                    <a:pt x="0" y="333"/>
                    <a:pt x="0" y="619"/>
                  </a:cubicBezTo>
                  <a:cubicBezTo>
                    <a:pt x="0" y="988"/>
                    <a:pt x="298" y="1310"/>
                    <a:pt x="691" y="1310"/>
                  </a:cubicBezTo>
                  <a:cubicBezTo>
                    <a:pt x="905" y="1310"/>
                    <a:pt x="1119" y="1191"/>
                    <a:pt x="1239" y="1024"/>
                  </a:cubicBezTo>
                  <a:lnTo>
                    <a:pt x="1239" y="1024"/>
                  </a:lnTo>
                  <a:cubicBezTo>
                    <a:pt x="1143" y="1072"/>
                    <a:pt x="1060" y="1084"/>
                    <a:pt x="953" y="1084"/>
                  </a:cubicBezTo>
                  <a:cubicBezTo>
                    <a:pt x="584" y="1084"/>
                    <a:pt x="274" y="786"/>
                    <a:pt x="274" y="393"/>
                  </a:cubicBezTo>
                  <a:cubicBezTo>
                    <a:pt x="274" y="250"/>
                    <a:pt x="310" y="119"/>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4529999" y="4244427"/>
              <a:ext cx="128541" cy="135515"/>
            </a:xfrm>
            <a:custGeom>
              <a:avLst/>
              <a:gdLst/>
              <a:ahLst/>
              <a:cxnLst/>
              <a:rect l="l" t="t" r="r" b="b"/>
              <a:pathLst>
                <a:path w="3502" h="3692" extrusionOk="0">
                  <a:moveTo>
                    <a:pt x="1132" y="1"/>
                  </a:moveTo>
                  <a:lnTo>
                    <a:pt x="1132" y="1"/>
                  </a:lnTo>
                  <a:cubicBezTo>
                    <a:pt x="465" y="299"/>
                    <a:pt x="1" y="965"/>
                    <a:pt x="1" y="1751"/>
                  </a:cubicBezTo>
                  <a:cubicBezTo>
                    <a:pt x="1" y="2823"/>
                    <a:pt x="858" y="3692"/>
                    <a:pt x="1929" y="3692"/>
                  </a:cubicBezTo>
                  <a:cubicBezTo>
                    <a:pt x="2572" y="3692"/>
                    <a:pt x="3144" y="3370"/>
                    <a:pt x="3501" y="2882"/>
                  </a:cubicBezTo>
                  <a:lnTo>
                    <a:pt x="3501" y="2882"/>
                  </a:lnTo>
                  <a:cubicBezTo>
                    <a:pt x="3263" y="2989"/>
                    <a:pt x="2977" y="3049"/>
                    <a:pt x="2691" y="3049"/>
                  </a:cubicBezTo>
                  <a:cubicBezTo>
                    <a:pt x="1620" y="3049"/>
                    <a:pt x="763" y="2180"/>
                    <a:pt x="763" y="1132"/>
                  </a:cubicBezTo>
                  <a:cubicBezTo>
                    <a:pt x="763" y="715"/>
                    <a:pt x="894" y="322"/>
                    <a:pt x="1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492;p47">
            <a:extLst>
              <a:ext uri="{FF2B5EF4-FFF2-40B4-BE49-F238E27FC236}">
                <a16:creationId xmlns:a16="http://schemas.microsoft.com/office/drawing/2014/main" id="{0B690ABE-25F4-4112-A26B-AD7C8EC13BFC}"/>
              </a:ext>
            </a:extLst>
          </p:cNvPr>
          <p:cNvSpPr txBox="1">
            <a:spLocks/>
          </p:cNvSpPr>
          <p:nvPr/>
        </p:nvSpPr>
        <p:spPr>
          <a:xfrm>
            <a:off x="549720" y="3932232"/>
            <a:ext cx="4893818" cy="10528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285750" indent="-285750" algn="l">
              <a:buFont typeface="Wingdings" panose="05000000000000000000" pitchFamily="2" charset="2"/>
              <a:buChar char="Ø"/>
            </a:pPr>
            <a:endParaRPr lang="en-US" sz="1600" b="1" dirty="0">
              <a:solidFill>
                <a:schemeClr val="accent3">
                  <a:lumMod val="75000"/>
                </a:schemeClr>
              </a:solidFill>
            </a:endParaRPr>
          </a:p>
          <a:p>
            <a:pPr marL="0" indent="0" algn="l"/>
            <a:r>
              <a:rPr lang="en-US" sz="1600" b="1" dirty="0">
                <a:solidFill>
                  <a:schemeClr val="accent3">
                    <a:lumMod val="75000"/>
                  </a:schemeClr>
                </a:solidFill>
              </a:rPr>
              <a:t>This is the </a:t>
            </a:r>
            <a:r>
              <a:rPr lang="en-US" sz="2000" b="1" i="1" u="sng" dirty="0">
                <a:solidFill>
                  <a:schemeClr val="accent3">
                    <a:lumMod val="75000"/>
                  </a:schemeClr>
                </a:solidFill>
              </a:rPr>
              <a:t>Only</a:t>
            </a:r>
            <a:r>
              <a:rPr lang="en-US" sz="1600" b="1" dirty="0">
                <a:solidFill>
                  <a:schemeClr val="accent3">
                    <a:lumMod val="75000"/>
                  </a:schemeClr>
                </a:solidFill>
              </a:rPr>
              <a:t> Surah, that Mention these Two Attributes of All-Mighty Allah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94">
                                            <p:txEl>
                                              <p:pRg st="0" end="0"/>
                                            </p:txEl>
                                          </p:spTgt>
                                        </p:tgtEl>
                                        <p:attrNameLst>
                                          <p:attrName>style.visibility</p:attrName>
                                        </p:attrNameLst>
                                      </p:cBhvr>
                                      <p:to>
                                        <p:strVal val="visible"/>
                                      </p:to>
                                    </p:set>
                                    <p:animEffect transition="in" filter="fade">
                                      <p:cBhvr>
                                        <p:cTn id="7" dur="1000"/>
                                        <p:tgtEl>
                                          <p:spTgt spid="1494">
                                            <p:txEl>
                                              <p:pRg st="0" end="0"/>
                                            </p:txEl>
                                          </p:spTgt>
                                        </p:tgtEl>
                                      </p:cBhvr>
                                    </p:animEffect>
                                    <p:anim calcmode="lin" valueType="num">
                                      <p:cBhvr>
                                        <p:cTn id="8" dur="1000" fill="hold"/>
                                        <p:tgtEl>
                                          <p:spTgt spid="149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92">
                                            <p:txEl>
                                              <p:pRg st="0" end="0"/>
                                            </p:txEl>
                                          </p:spTgt>
                                        </p:tgtEl>
                                        <p:attrNameLst>
                                          <p:attrName>style.visibility</p:attrName>
                                        </p:attrNameLst>
                                      </p:cBhvr>
                                      <p:to>
                                        <p:strVal val="visible"/>
                                      </p:to>
                                    </p:set>
                                    <p:animEffect transition="in" filter="fade">
                                      <p:cBhvr>
                                        <p:cTn id="14" dur="1000"/>
                                        <p:tgtEl>
                                          <p:spTgt spid="1492">
                                            <p:txEl>
                                              <p:pRg st="0" end="0"/>
                                            </p:txEl>
                                          </p:spTgt>
                                        </p:tgtEl>
                                      </p:cBhvr>
                                    </p:animEffect>
                                    <p:anim calcmode="lin" valueType="num">
                                      <p:cBhvr>
                                        <p:cTn id="15" dur="1000" fill="hold"/>
                                        <p:tgtEl>
                                          <p:spTgt spid="149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4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92">
                                            <p:txEl>
                                              <p:pRg st="2" end="2"/>
                                            </p:txEl>
                                          </p:spTgt>
                                        </p:tgtEl>
                                        <p:attrNameLst>
                                          <p:attrName>style.visibility</p:attrName>
                                        </p:attrNameLst>
                                      </p:cBhvr>
                                      <p:to>
                                        <p:strVal val="visible"/>
                                      </p:to>
                                    </p:set>
                                    <p:animEffect transition="in" filter="fade">
                                      <p:cBhvr>
                                        <p:cTn id="21" dur="1000"/>
                                        <p:tgtEl>
                                          <p:spTgt spid="1492">
                                            <p:txEl>
                                              <p:pRg st="2" end="2"/>
                                            </p:txEl>
                                          </p:spTgt>
                                        </p:tgtEl>
                                      </p:cBhvr>
                                    </p:animEffect>
                                    <p:anim calcmode="lin" valueType="num">
                                      <p:cBhvr>
                                        <p:cTn id="22" dur="1000" fill="hold"/>
                                        <p:tgtEl>
                                          <p:spTgt spid="149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9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95">
                                            <p:txEl>
                                              <p:pRg st="0" end="0"/>
                                            </p:txEl>
                                          </p:spTgt>
                                        </p:tgtEl>
                                        <p:attrNameLst>
                                          <p:attrName>style.visibility</p:attrName>
                                        </p:attrNameLst>
                                      </p:cBhvr>
                                      <p:to>
                                        <p:strVal val="visible"/>
                                      </p:to>
                                    </p:set>
                                    <p:animEffect transition="in" filter="fade">
                                      <p:cBhvr>
                                        <p:cTn id="28" dur="1000"/>
                                        <p:tgtEl>
                                          <p:spTgt spid="1495">
                                            <p:txEl>
                                              <p:pRg st="0" end="0"/>
                                            </p:txEl>
                                          </p:spTgt>
                                        </p:tgtEl>
                                      </p:cBhvr>
                                    </p:animEffect>
                                    <p:anim calcmode="lin" valueType="num">
                                      <p:cBhvr>
                                        <p:cTn id="29" dur="1000" fill="hold"/>
                                        <p:tgtEl>
                                          <p:spTgt spid="149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4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96">
                                            <p:txEl>
                                              <p:pRg st="0" end="0"/>
                                            </p:txEl>
                                          </p:spTgt>
                                        </p:tgtEl>
                                        <p:attrNameLst>
                                          <p:attrName>style.visibility</p:attrName>
                                        </p:attrNameLst>
                                      </p:cBhvr>
                                      <p:to>
                                        <p:strVal val="visible"/>
                                      </p:to>
                                    </p:set>
                                    <p:animEffect transition="in" filter="fade">
                                      <p:cBhvr>
                                        <p:cTn id="35" dur="1000"/>
                                        <p:tgtEl>
                                          <p:spTgt spid="1496">
                                            <p:txEl>
                                              <p:pRg st="0" end="0"/>
                                            </p:txEl>
                                          </p:spTgt>
                                        </p:tgtEl>
                                      </p:cBhvr>
                                    </p:animEffect>
                                    <p:anim calcmode="lin" valueType="num">
                                      <p:cBhvr>
                                        <p:cTn id="36" dur="1000" fill="hold"/>
                                        <p:tgtEl>
                                          <p:spTgt spid="149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4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2">
                                            <p:txEl>
                                              <p:pRg st="1" end="1"/>
                                            </p:txEl>
                                          </p:spTgt>
                                        </p:tgtEl>
                                        <p:attrNameLst>
                                          <p:attrName>style.visibility</p:attrName>
                                        </p:attrNameLst>
                                      </p:cBhvr>
                                      <p:to>
                                        <p:strVal val="visible"/>
                                      </p:to>
                                    </p:set>
                                    <p:animEffect transition="in" filter="fade">
                                      <p:cBhvr>
                                        <p:cTn id="42" dur="1000"/>
                                        <p:tgtEl>
                                          <p:spTgt spid="32">
                                            <p:txEl>
                                              <p:pRg st="1" end="1"/>
                                            </p:txEl>
                                          </p:spTgt>
                                        </p:tgtEl>
                                      </p:cBhvr>
                                    </p:animEffect>
                                    <p:anim calcmode="lin" valueType="num">
                                      <p:cBhvr>
                                        <p:cTn id="43" dur="1000" fill="hold"/>
                                        <p:tgtEl>
                                          <p:spTgt spid="32">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3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35"/>
        <p:cNvGrpSpPr/>
        <p:nvPr/>
      </p:nvGrpSpPr>
      <p:grpSpPr>
        <a:xfrm>
          <a:off x="0" y="0"/>
          <a:ext cx="0" cy="0"/>
          <a:chOff x="0" y="0"/>
          <a:chExt cx="0" cy="0"/>
        </a:xfrm>
      </p:grpSpPr>
      <p:grpSp>
        <p:nvGrpSpPr>
          <p:cNvPr id="1536" name="Google Shape;1536;p51"/>
          <p:cNvGrpSpPr/>
          <p:nvPr/>
        </p:nvGrpSpPr>
        <p:grpSpPr>
          <a:xfrm>
            <a:off x="-12144" y="3252679"/>
            <a:ext cx="9143902" cy="1890709"/>
            <a:chOff x="698500" y="3337275"/>
            <a:chExt cx="3548825" cy="733800"/>
          </a:xfrm>
        </p:grpSpPr>
        <p:sp>
          <p:nvSpPr>
            <p:cNvPr id="1537" name="Google Shape;1537;p51"/>
            <p:cNvSpPr/>
            <p:nvPr/>
          </p:nvSpPr>
          <p:spPr>
            <a:xfrm>
              <a:off x="698500" y="3337275"/>
              <a:ext cx="2483400" cy="733800"/>
            </a:xfrm>
            <a:prstGeom prst="rtTriangle">
              <a:avLst/>
            </a:prstGeom>
            <a:solidFill>
              <a:schemeClr val="accent4">
                <a:alpha val="44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1"/>
            <p:cNvSpPr/>
            <p:nvPr/>
          </p:nvSpPr>
          <p:spPr>
            <a:xfrm flipH="1">
              <a:off x="1763925" y="3337275"/>
              <a:ext cx="2483400" cy="733800"/>
            </a:xfrm>
            <a:prstGeom prst="rtTriangle">
              <a:avLst/>
            </a:prstGeom>
            <a:solidFill>
              <a:schemeClr val="accent4">
                <a:alpha val="44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51"/>
          <p:cNvGrpSpPr/>
          <p:nvPr/>
        </p:nvGrpSpPr>
        <p:grpSpPr>
          <a:xfrm>
            <a:off x="2359788" y="2273357"/>
            <a:ext cx="4424411" cy="2584388"/>
            <a:chOff x="997007" y="483524"/>
            <a:chExt cx="7149986" cy="4176452"/>
          </a:xfrm>
        </p:grpSpPr>
        <p:sp>
          <p:nvSpPr>
            <p:cNvPr id="1540" name="Google Shape;1540;p51"/>
            <p:cNvSpPr/>
            <p:nvPr/>
          </p:nvSpPr>
          <p:spPr>
            <a:xfrm>
              <a:off x="1103283" y="541486"/>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1" name="Google Shape;1541;p51"/>
            <p:cNvGrpSpPr/>
            <p:nvPr/>
          </p:nvGrpSpPr>
          <p:grpSpPr>
            <a:xfrm>
              <a:off x="1184751" y="540069"/>
              <a:ext cx="6822196" cy="4063363"/>
              <a:chOff x="5930800" y="-1718525"/>
              <a:chExt cx="2767625" cy="1649025"/>
            </a:xfrm>
          </p:grpSpPr>
          <p:sp>
            <p:nvSpPr>
              <p:cNvPr id="1542" name="Google Shape;1542;p51"/>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1"/>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1"/>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1"/>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1"/>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1"/>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1"/>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1"/>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1"/>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1"/>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1"/>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1"/>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1"/>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1"/>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1"/>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1"/>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1"/>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1"/>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1"/>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1"/>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1"/>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1"/>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1"/>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1"/>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1"/>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1"/>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1"/>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1"/>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1"/>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1"/>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1"/>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1"/>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1"/>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1"/>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1"/>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1"/>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1"/>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1"/>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1"/>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1"/>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1"/>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1"/>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1"/>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1"/>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1"/>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1"/>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1"/>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1"/>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1"/>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1"/>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2" name="Google Shape;1592;p51"/>
            <p:cNvSpPr/>
            <p:nvPr/>
          </p:nvSpPr>
          <p:spPr>
            <a:xfrm rot="5400000">
              <a:off x="2483774" y="-1003243"/>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3" name="Google Shape;1593;p51"/>
          <p:cNvSpPr txBox="1">
            <a:spLocks noGrp="1"/>
          </p:cNvSpPr>
          <p:nvPr>
            <p:ph type="title"/>
          </p:nvPr>
        </p:nvSpPr>
        <p:spPr>
          <a:xfrm>
            <a:off x="2916900" y="3038050"/>
            <a:ext cx="3310200" cy="151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dirty="0">
                <a:solidFill>
                  <a:schemeClr val="lt1"/>
                </a:solidFill>
              </a:rPr>
              <a:t>#2</a:t>
            </a:r>
            <a:endParaRPr sz="7200" dirty="0">
              <a:solidFill>
                <a:schemeClr val="lt1"/>
              </a:solidFill>
            </a:endParaRPr>
          </a:p>
        </p:txBody>
      </p:sp>
      <p:grpSp>
        <p:nvGrpSpPr>
          <p:cNvPr id="1594" name="Google Shape;1594;p51"/>
          <p:cNvGrpSpPr/>
          <p:nvPr/>
        </p:nvGrpSpPr>
        <p:grpSpPr>
          <a:xfrm>
            <a:off x="4322692" y="2539740"/>
            <a:ext cx="498629" cy="478952"/>
            <a:chOff x="6535925" y="-2669850"/>
            <a:chExt cx="558125" cy="536100"/>
          </a:xfrm>
        </p:grpSpPr>
        <p:sp>
          <p:nvSpPr>
            <p:cNvPr id="1595" name="Google Shape;1595;p51"/>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1"/>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1"/>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51"/>
          <p:cNvSpPr/>
          <p:nvPr/>
        </p:nvSpPr>
        <p:spPr>
          <a:xfrm>
            <a:off x="3896599" y="2656100"/>
            <a:ext cx="153600" cy="153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1"/>
          <p:cNvSpPr/>
          <p:nvPr/>
        </p:nvSpPr>
        <p:spPr>
          <a:xfrm>
            <a:off x="3536712" y="2809700"/>
            <a:ext cx="153600" cy="153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1"/>
          <p:cNvSpPr/>
          <p:nvPr/>
        </p:nvSpPr>
        <p:spPr>
          <a:xfrm>
            <a:off x="5093824" y="2656100"/>
            <a:ext cx="153600" cy="153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1"/>
          <p:cNvSpPr/>
          <p:nvPr/>
        </p:nvSpPr>
        <p:spPr>
          <a:xfrm>
            <a:off x="5453712" y="2809700"/>
            <a:ext cx="153600" cy="153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7"/>
        <p:cNvGrpSpPr/>
        <p:nvPr/>
      </p:nvGrpSpPr>
      <p:grpSpPr>
        <a:xfrm>
          <a:off x="0" y="0"/>
          <a:ext cx="0" cy="0"/>
          <a:chOff x="0" y="0"/>
          <a:chExt cx="0" cy="0"/>
        </a:xfrm>
      </p:grpSpPr>
      <p:grpSp>
        <p:nvGrpSpPr>
          <p:cNvPr id="1618" name="Google Shape;1618;p54"/>
          <p:cNvGrpSpPr/>
          <p:nvPr/>
        </p:nvGrpSpPr>
        <p:grpSpPr>
          <a:xfrm>
            <a:off x="491632" y="369396"/>
            <a:ext cx="8160736" cy="652334"/>
            <a:chOff x="463764" y="1472422"/>
            <a:chExt cx="41070639" cy="3283008"/>
          </a:xfrm>
        </p:grpSpPr>
        <p:sp>
          <p:nvSpPr>
            <p:cNvPr id="1619" name="Google Shape;1619;p54"/>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4"/>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4"/>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2" name="Google Shape;1622;p54"/>
          <p:cNvGrpSpPr/>
          <p:nvPr/>
        </p:nvGrpSpPr>
        <p:grpSpPr>
          <a:xfrm>
            <a:off x="2517223" y="1373117"/>
            <a:ext cx="4109554" cy="2397265"/>
            <a:chOff x="2564520" y="997834"/>
            <a:chExt cx="2770548" cy="1616170"/>
          </a:xfrm>
        </p:grpSpPr>
        <p:sp>
          <p:nvSpPr>
            <p:cNvPr id="1623" name="Google Shape;1623;p54"/>
            <p:cNvSpPr/>
            <p:nvPr/>
          </p:nvSpPr>
          <p:spPr>
            <a:xfrm rot="5400000">
              <a:off x="3141709" y="420645"/>
              <a:ext cx="1616170" cy="2770548"/>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54"/>
            <p:cNvGrpSpPr/>
            <p:nvPr/>
          </p:nvGrpSpPr>
          <p:grpSpPr>
            <a:xfrm>
              <a:off x="2637686" y="1024211"/>
              <a:ext cx="2623985" cy="1563441"/>
              <a:chOff x="5930800" y="-1718525"/>
              <a:chExt cx="2767625" cy="1649025"/>
            </a:xfrm>
          </p:grpSpPr>
          <p:sp>
            <p:nvSpPr>
              <p:cNvPr id="1625" name="Google Shape;1625;p54"/>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4"/>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4"/>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4"/>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4"/>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4"/>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4"/>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4"/>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4"/>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4"/>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4"/>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4"/>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4"/>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4"/>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4"/>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4"/>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4"/>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4"/>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4"/>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4"/>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4"/>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4"/>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4"/>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4"/>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4"/>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4"/>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4"/>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4"/>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4"/>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4"/>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4"/>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4"/>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4"/>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4"/>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4"/>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4"/>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4"/>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4"/>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4"/>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4"/>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4"/>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4"/>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4"/>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4"/>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4"/>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4"/>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4"/>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4"/>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4"/>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4"/>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75" name="Google Shape;1675;p54"/>
          <p:cNvSpPr txBox="1">
            <a:spLocks noGrp="1"/>
          </p:cNvSpPr>
          <p:nvPr>
            <p:ph type="title" idx="8"/>
          </p:nvPr>
        </p:nvSpPr>
        <p:spPr>
          <a:xfrm>
            <a:off x="713225" y="36039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Scientific Miracles</a:t>
            </a:r>
            <a:endParaRPr dirty="0"/>
          </a:p>
        </p:txBody>
      </p:sp>
      <p:pic>
        <p:nvPicPr>
          <p:cNvPr id="19" name="Picture 18">
            <a:extLst>
              <a:ext uri="{FF2B5EF4-FFF2-40B4-BE49-F238E27FC236}">
                <a16:creationId xmlns:a16="http://schemas.microsoft.com/office/drawing/2014/main" id="{D2698189-49B1-4BB1-A6D6-5F0CA8853E2E}"/>
              </a:ext>
            </a:extLst>
          </p:cNvPr>
          <p:cNvPicPr>
            <a:picLocks noChangeAspect="1"/>
          </p:cNvPicPr>
          <p:nvPr/>
        </p:nvPicPr>
        <p:blipFill rotWithShape="1">
          <a:blip r:embed="rId3"/>
          <a:srcRect l="8916" t="16291" r="8840" b="67118"/>
          <a:stretch/>
        </p:blipFill>
        <p:spPr>
          <a:xfrm>
            <a:off x="35720" y="835819"/>
            <a:ext cx="9015413" cy="853370"/>
          </a:xfrm>
          <a:prstGeom prst="rect">
            <a:avLst/>
          </a:prstGeom>
        </p:spPr>
      </p:pic>
      <p:sp>
        <p:nvSpPr>
          <p:cNvPr id="20" name="Arrow: Up 19">
            <a:extLst>
              <a:ext uri="{FF2B5EF4-FFF2-40B4-BE49-F238E27FC236}">
                <a16:creationId xmlns:a16="http://schemas.microsoft.com/office/drawing/2014/main" id="{976B7D50-6D78-46D6-9B7C-4B5934C55630}"/>
              </a:ext>
            </a:extLst>
          </p:cNvPr>
          <p:cNvSpPr/>
          <p:nvPr/>
        </p:nvSpPr>
        <p:spPr>
          <a:xfrm>
            <a:off x="4500460" y="1643786"/>
            <a:ext cx="358715" cy="60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Google Shape;1492;p47">
            <a:extLst>
              <a:ext uri="{FF2B5EF4-FFF2-40B4-BE49-F238E27FC236}">
                <a16:creationId xmlns:a16="http://schemas.microsoft.com/office/drawing/2014/main" id="{4336C493-A406-4091-83C9-0CCEB8BC4315}"/>
              </a:ext>
            </a:extLst>
          </p:cNvPr>
          <p:cNvSpPr txBox="1">
            <a:spLocks/>
          </p:cNvSpPr>
          <p:nvPr/>
        </p:nvSpPr>
        <p:spPr>
          <a:xfrm>
            <a:off x="1343685" y="2305699"/>
            <a:ext cx="6672263" cy="441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lgn="l"/>
            <a:r>
              <a:rPr lang="en-US" sz="1600" b="1" dirty="0">
                <a:solidFill>
                  <a:schemeClr val="accent3">
                    <a:lumMod val="75000"/>
                  </a:schemeClr>
                </a:solidFill>
              </a:rPr>
              <a:t>Only One Word that has the Underneath Vowel, </a:t>
            </a:r>
            <a:r>
              <a:rPr lang="en-US" sz="1600" b="1" dirty="0" err="1">
                <a:solidFill>
                  <a:schemeClr val="accent3">
                    <a:lumMod val="75000"/>
                  </a:schemeClr>
                </a:solidFill>
              </a:rPr>
              <a:t>Kasrah</a:t>
            </a:r>
            <a:r>
              <a:rPr lang="en-US" sz="1600" b="1" dirty="0">
                <a:solidFill>
                  <a:schemeClr val="accent3">
                    <a:lumMod val="75000"/>
                  </a:schemeClr>
                </a:solidFill>
              </a:rPr>
              <a:t>, i.e. </a:t>
            </a:r>
            <a:r>
              <a:rPr lang="en-US" sz="1600" b="1" i="1" u="sng" dirty="0" err="1">
                <a:solidFill>
                  <a:schemeClr val="accent3">
                    <a:lumMod val="75000"/>
                  </a:schemeClr>
                </a:solidFill>
              </a:rPr>
              <a:t>Yalid</a:t>
            </a:r>
            <a:endParaRPr lang="en-US" sz="1600" b="1" i="1" u="sng" dirty="0">
              <a:solidFill>
                <a:schemeClr val="accent3">
                  <a:lumMod val="75000"/>
                </a:schemeClr>
              </a:solidFill>
            </a:endParaRPr>
          </a:p>
        </p:txBody>
      </p:sp>
      <p:sp>
        <p:nvSpPr>
          <p:cNvPr id="110" name="Arrow: Up 109">
            <a:extLst>
              <a:ext uri="{FF2B5EF4-FFF2-40B4-BE49-F238E27FC236}">
                <a16:creationId xmlns:a16="http://schemas.microsoft.com/office/drawing/2014/main" id="{A5974CE5-E0BA-4805-9221-40F3E52DA4A0}"/>
              </a:ext>
            </a:extLst>
          </p:cNvPr>
          <p:cNvSpPr/>
          <p:nvPr/>
        </p:nvSpPr>
        <p:spPr>
          <a:xfrm rot="10800000">
            <a:off x="4509895" y="2767319"/>
            <a:ext cx="358715" cy="60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Google Shape;1492;p47">
            <a:extLst>
              <a:ext uri="{FF2B5EF4-FFF2-40B4-BE49-F238E27FC236}">
                <a16:creationId xmlns:a16="http://schemas.microsoft.com/office/drawing/2014/main" id="{6183FCB6-A893-46B8-A8AA-A5DF9A1DA324}"/>
              </a:ext>
            </a:extLst>
          </p:cNvPr>
          <p:cNvSpPr txBox="1">
            <a:spLocks/>
          </p:cNvSpPr>
          <p:nvPr/>
        </p:nvSpPr>
        <p:spPr>
          <a:xfrm>
            <a:off x="4170024" y="3483444"/>
            <a:ext cx="1038456" cy="441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lgn="l"/>
            <a:r>
              <a:rPr lang="en-US" sz="1600" b="1" dirty="0">
                <a:solidFill>
                  <a:schemeClr val="accent3">
                    <a:lumMod val="75000"/>
                  </a:schemeClr>
                </a:solidFill>
              </a:rPr>
              <a:t>MIDDLE</a:t>
            </a:r>
            <a:endParaRPr lang="en-US" sz="1600" b="1" i="1" u="sng" dirty="0">
              <a:solidFill>
                <a:schemeClr val="accent3">
                  <a:lumMod val="75000"/>
                </a:schemeClr>
              </a:solidFill>
            </a:endParaRPr>
          </a:p>
        </p:txBody>
      </p:sp>
      <p:sp>
        <p:nvSpPr>
          <p:cNvPr id="112" name="Google Shape;1492;p47">
            <a:extLst>
              <a:ext uri="{FF2B5EF4-FFF2-40B4-BE49-F238E27FC236}">
                <a16:creationId xmlns:a16="http://schemas.microsoft.com/office/drawing/2014/main" id="{A6F4F7E0-9F0A-40C4-ADE9-631B0291B47D}"/>
              </a:ext>
            </a:extLst>
          </p:cNvPr>
          <p:cNvSpPr txBox="1">
            <a:spLocks/>
          </p:cNvSpPr>
          <p:nvPr/>
        </p:nvSpPr>
        <p:spPr>
          <a:xfrm>
            <a:off x="1177822" y="3750732"/>
            <a:ext cx="2922691" cy="441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lgn="l"/>
            <a:r>
              <a:rPr lang="en-US" sz="2400" b="1" dirty="0">
                <a:solidFill>
                  <a:schemeClr val="accent3">
                    <a:lumMod val="75000"/>
                  </a:schemeClr>
                </a:solidFill>
              </a:rPr>
              <a:t>7</a:t>
            </a:r>
            <a:r>
              <a:rPr lang="en-US" sz="1600" b="1" dirty="0">
                <a:solidFill>
                  <a:schemeClr val="accent3">
                    <a:lumMod val="75000"/>
                  </a:schemeClr>
                </a:solidFill>
              </a:rPr>
              <a:t> Words Before &amp; After</a:t>
            </a:r>
            <a:endParaRPr lang="en-US" sz="1600" b="1" i="1" u="sng" dirty="0">
              <a:solidFill>
                <a:schemeClr val="accent3">
                  <a:lumMod val="75000"/>
                </a:schemeClr>
              </a:solidFill>
            </a:endParaRPr>
          </a:p>
        </p:txBody>
      </p:sp>
      <p:sp>
        <p:nvSpPr>
          <p:cNvPr id="113" name="Google Shape;1492;p47">
            <a:extLst>
              <a:ext uri="{FF2B5EF4-FFF2-40B4-BE49-F238E27FC236}">
                <a16:creationId xmlns:a16="http://schemas.microsoft.com/office/drawing/2014/main" id="{F4A960E1-C38E-424A-8148-9D27438B7297}"/>
              </a:ext>
            </a:extLst>
          </p:cNvPr>
          <p:cNvSpPr txBox="1">
            <a:spLocks/>
          </p:cNvSpPr>
          <p:nvPr/>
        </p:nvSpPr>
        <p:spPr>
          <a:xfrm>
            <a:off x="5482557" y="3789174"/>
            <a:ext cx="3020598" cy="441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lgn="l"/>
            <a:r>
              <a:rPr lang="en-US" sz="2400" b="1" dirty="0">
                <a:solidFill>
                  <a:schemeClr val="accent3">
                    <a:lumMod val="75000"/>
                  </a:schemeClr>
                </a:solidFill>
              </a:rPr>
              <a:t>23</a:t>
            </a:r>
            <a:r>
              <a:rPr lang="en-US" sz="1600" b="1" dirty="0">
                <a:solidFill>
                  <a:schemeClr val="accent3">
                    <a:lumMod val="75000"/>
                  </a:schemeClr>
                </a:solidFill>
              </a:rPr>
              <a:t> Letters Before &amp; After</a:t>
            </a:r>
            <a:endParaRPr lang="en-US" sz="1600" b="1" i="1" u="sng" dirty="0">
              <a:solidFill>
                <a:schemeClr val="accent3">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1000"/>
                                        <p:tgtEl>
                                          <p:spTgt spid="109"/>
                                        </p:tgtEl>
                                      </p:cBhvr>
                                    </p:animEffect>
                                    <p:anim calcmode="lin" valueType="num">
                                      <p:cBhvr>
                                        <p:cTn id="20" dur="1000" fill="hold"/>
                                        <p:tgtEl>
                                          <p:spTgt spid="109"/>
                                        </p:tgtEl>
                                        <p:attrNameLst>
                                          <p:attrName>ppt_x</p:attrName>
                                        </p:attrNameLst>
                                      </p:cBhvr>
                                      <p:tavLst>
                                        <p:tav tm="0">
                                          <p:val>
                                            <p:strVal val="#ppt_x"/>
                                          </p:val>
                                        </p:tav>
                                        <p:tav tm="100000">
                                          <p:val>
                                            <p:strVal val="#ppt_x"/>
                                          </p:val>
                                        </p:tav>
                                      </p:tavLst>
                                    </p:anim>
                                    <p:anim calcmode="lin" valueType="num">
                                      <p:cBhvr>
                                        <p:cTn id="21" dur="10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fade">
                                      <p:cBhvr>
                                        <p:cTn id="26" dur="1000"/>
                                        <p:tgtEl>
                                          <p:spTgt spid="110"/>
                                        </p:tgtEl>
                                      </p:cBhvr>
                                    </p:animEffect>
                                    <p:anim calcmode="lin" valueType="num">
                                      <p:cBhvr>
                                        <p:cTn id="27" dur="1000" fill="hold"/>
                                        <p:tgtEl>
                                          <p:spTgt spid="110"/>
                                        </p:tgtEl>
                                        <p:attrNameLst>
                                          <p:attrName>ppt_x</p:attrName>
                                        </p:attrNameLst>
                                      </p:cBhvr>
                                      <p:tavLst>
                                        <p:tav tm="0">
                                          <p:val>
                                            <p:strVal val="#ppt_x"/>
                                          </p:val>
                                        </p:tav>
                                        <p:tav tm="100000">
                                          <p:val>
                                            <p:strVal val="#ppt_x"/>
                                          </p:val>
                                        </p:tav>
                                      </p:tavLst>
                                    </p:anim>
                                    <p:anim calcmode="lin" valueType="num">
                                      <p:cBhvr>
                                        <p:cTn id="28" dur="1000" fill="hold"/>
                                        <p:tgtEl>
                                          <p:spTgt spid="1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11"/>
                                        </p:tgtEl>
                                        <p:attrNameLst>
                                          <p:attrName>style.visibility</p:attrName>
                                        </p:attrNameLst>
                                      </p:cBhvr>
                                      <p:to>
                                        <p:strVal val="visible"/>
                                      </p:to>
                                    </p:set>
                                    <p:animEffect transition="in" filter="fade">
                                      <p:cBhvr>
                                        <p:cTn id="31" dur="1000"/>
                                        <p:tgtEl>
                                          <p:spTgt spid="111"/>
                                        </p:tgtEl>
                                      </p:cBhvr>
                                    </p:animEffect>
                                    <p:anim calcmode="lin" valueType="num">
                                      <p:cBhvr>
                                        <p:cTn id="32" dur="1000" fill="hold"/>
                                        <p:tgtEl>
                                          <p:spTgt spid="111"/>
                                        </p:tgtEl>
                                        <p:attrNameLst>
                                          <p:attrName>ppt_x</p:attrName>
                                        </p:attrNameLst>
                                      </p:cBhvr>
                                      <p:tavLst>
                                        <p:tav tm="0">
                                          <p:val>
                                            <p:strVal val="#ppt_x"/>
                                          </p:val>
                                        </p:tav>
                                        <p:tav tm="100000">
                                          <p:val>
                                            <p:strVal val="#ppt_x"/>
                                          </p:val>
                                        </p:tav>
                                      </p:tavLst>
                                    </p:anim>
                                    <p:anim calcmode="lin" valueType="num">
                                      <p:cBhvr>
                                        <p:cTn id="33"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fade">
                                      <p:cBhvr>
                                        <p:cTn id="38" dur="1000"/>
                                        <p:tgtEl>
                                          <p:spTgt spid="112"/>
                                        </p:tgtEl>
                                      </p:cBhvr>
                                    </p:animEffect>
                                    <p:anim calcmode="lin" valueType="num">
                                      <p:cBhvr>
                                        <p:cTn id="39" dur="1000" fill="hold"/>
                                        <p:tgtEl>
                                          <p:spTgt spid="112"/>
                                        </p:tgtEl>
                                        <p:attrNameLst>
                                          <p:attrName>ppt_x</p:attrName>
                                        </p:attrNameLst>
                                      </p:cBhvr>
                                      <p:tavLst>
                                        <p:tav tm="0">
                                          <p:val>
                                            <p:strVal val="#ppt_x"/>
                                          </p:val>
                                        </p:tav>
                                        <p:tav tm="100000">
                                          <p:val>
                                            <p:strVal val="#ppt_x"/>
                                          </p:val>
                                        </p:tav>
                                      </p:tavLst>
                                    </p:anim>
                                    <p:anim calcmode="lin" valueType="num">
                                      <p:cBhvr>
                                        <p:cTn id="40" dur="1000" fill="hold"/>
                                        <p:tgtEl>
                                          <p:spTgt spid="11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3"/>
                                        </p:tgtEl>
                                        <p:attrNameLst>
                                          <p:attrName>style.visibility</p:attrName>
                                        </p:attrNameLst>
                                      </p:cBhvr>
                                      <p:to>
                                        <p:strVal val="visible"/>
                                      </p:to>
                                    </p:set>
                                    <p:animEffect transition="in" filter="fade">
                                      <p:cBhvr>
                                        <p:cTn id="45" dur="1000"/>
                                        <p:tgtEl>
                                          <p:spTgt spid="113"/>
                                        </p:tgtEl>
                                      </p:cBhvr>
                                    </p:animEffect>
                                    <p:anim calcmode="lin" valueType="num">
                                      <p:cBhvr>
                                        <p:cTn id="46" dur="1000" fill="hold"/>
                                        <p:tgtEl>
                                          <p:spTgt spid="113"/>
                                        </p:tgtEl>
                                        <p:attrNameLst>
                                          <p:attrName>ppt_x</p:attrName>
                                        </p:attrNameLst>
                                      </p:cBhvr>
                                      <p:tavLst>
                                        <p:tav tm="0">
                                          <p:val>
                                            <p:strVal val="#ppt_x"/>
                                          </p:val>
                                        </p:tav>
                                        <p:tav tm="100000">
                                          <p:val>
                                            <p:strVal val="#ppt_x"/>
                                          </p:val>
                                        </p:tav>
                                      </p:tavLst>
                                    </p:anim>
                                    <p:anim calcmode="lin" valueType="num">
                                      <p:cBhvr>
                                        <p:cTn id="47"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09" grpId="0"/>
      <p:bldP spid="110" grpId="0" animBg="1"/>
      <p:bldP spid="111" grpId="0"/>
      <p:bldP spid="112" grpId="0"/>
      <p:bldP spid="1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4" name="Google Shape;1714;p56"/>
          <p:cNvGrpSpPr/>
          <p:nvPr/>
        </p:nvGrpSpPr>
        <p:grpSpPr>
          <a:xfrm>
            <a:off x="491632" y="369396"/>
            <a:ext cx="8160736" cy="652334"/>
            <a:chOff x="463764" y="1472422"/>
            <a:chExt cx="41070639" cy="3283008"/>
          </a:xfrm>
        </p:grpSpPr>
        <p:sp>
          <p:nvSpPr>
            <p:cNvPr id="1715" name="Google Shape;1715;p56"/>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6"/>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6"/>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56"/>
          <p:cNvGrpSpPr/>
          <p:nvPr/>
        </p:nvGrpSpPr>
        <p:grpSpPr>
          <a:xfrm>
            <a:off x="1208058" y="3125731"/>
            <a:ext cx="3198668" cy="694685"/>
            <a:chOff x="463764" y="1472422"/>
            <a:chExt cx="8216461" cy="3283008"/>
          </a:xfrm>
        </p:grpSpPr>
        <p:sp>
          <p:nvSpPr>
            <p:cNvPr id="1719" name="Google Shape;1719;p56"/>
            <p:cNvSpPr/>
            <p:nvPr/>
          </p:nvSpPr>
          <p:spPr>
            <a:xfrm rot="5400000">
              <a:off x="5919468"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6"/>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6"/>
            <p:cNvSpPr/>
            <p:nvPr/>
          </p:nvSpPr>
          <p:spPr>
            <a:xfrm>
              <a:off x="1990016" y="1472425"/>
              <a:ext cx="5165700" cy="3282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2" name="Google Shape;1722;p56"/>
          <p:cNvGrpSpPr/>
          <p:nvPr/>
        </p:nvGrpSpPr>
        <p:grpSpPr>
          <a:xfrm>
            <a:off x="4737270" y="3125731"/>
            <a:ext cx="3198668" cy="694685"/>
            <a:chOff x="463764" y="1472422"/>
            <a:chExt cx="8216461" cy="3283008"/>
          </a:xfrm>
        </p:grpSpPr>
        <p:sp>
          <p:nvSpPr>
            <p:cNvPr id="1723" name="Google Shape;1723;p56"/>
            <p:cNvSpPr/>
            <p:nvPr/>
          </p:nvSpPr>
          <p:spPr>
            <a:xfrm rot="5400000">
              <a:off x="5919468"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6"/>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6"/>
            <p:cNvSpPr/>
            <p:nvPr/>
          </p:nvSpPr>
          <p:spPr>
            <a:xfrm>
              <a:off x="1990016" y="1472425"/>
              <a:ext cx="5165700" cy="3282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56"/>
          <p:cNvGrpSpPr/>
          <p:nvPr/>
        </p:nvGrpSpPr>
        <p:grpSpPr>
          <a:xfrm>
            <a:off x="2980958" y="1419781"/>
            <a:ext cx="3198668" cy="694685"/>
            <a:chOff x="463764" y="1472422"/>
            <a:chExt cx="8216461" cy="3283008"/>
          </a:xfrm>
        </p:grpSpPr>
        <p:sp>
          <p:nvSpPr>
            <p:cNvPr id="1727" name="Google Shape;1727;p56"/>
            <p:cNvSpPr/>
            <p:nvPr/>
          </p:nvSpPr>
          <p:spPr>
            <a:xfrm rot="5400000">
              <a:off x="5919468"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6"/>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6"/>
            <p:cNvSpPr/>
            <p:nvPr/>
          </p:nvSpPr>
          <p:spPr>
            <a:xfrm>
              <a:off x="1990016" y="1472425"/>
              <a:ext cx="5165700" cy="32826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1730;p56"/>
          <p:cNvSpPr txBox="1">
            <a:spLocks noGrp="1"/>
          </p:cNvSpPr>
          <p:nvPr>
            <p:ph type="title" idx="2"/>
          </p:nvPr>
        </p:nvSpPr>
        <p:spPr>
          <a:xfrm>
            <a:off x="4579625" y="3248931"/>
            <a:ext cx="3375769"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Surah Al-</a:t>
            </a:r>
            <a:r>
              <a:rPr lang="en-US" sz="2000" dirty="0" err="1"/>
              <a:t>Ikhlas</a:t>
            </a:r>
            <a:r>
              <a:rPr lang="en-US" sz="2000" dirty="0"/>
              <a:t> &amp; </a:t>
            </a:r>
            <a:br>
              <a:rPr lang="en-US" sz="2000" dirty="0"/>
            </a:br>
            <a:r>
              <a:rPr lang="en-US" sz="2000" dirty="0"/>
              <a:t>Surah </a:t>
            </a:r>
            <a:r>
              <a:rPr lang="en-US" sz="2000" dirty="0" err="1"/>
              <a:t>Aali</a:t>
            </a:r>
            <a:r>
              <a:rPr lang="en-US" sz="2000" dirty="0"/>
              <a:t>-Imran</a:t>
            </a:r>
            <a:endParaRPr sz="2000" dirty="0"/>
          </a:p>
        </p:txBody>
      </p:sp>
      <p:sp>
        <p:nvSpPr>
          <p:cNvPr id="1731" name="Google Shape;1731;p56"/>
          <p:cNvSpPr txBox="1">
            <a:spLocks noGrp="1"/>
          </p:cNvSpPr>
          <p:nvPr>
            <p:ph type="subTitle" idx="1"/>
          </p:nvPr>
        </p:nvSpPr>
        <p:spPr>
          <a:xfrm>
            <a:off x="4522735" y="3900505"/>
            <a:ext cx="3834343"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Ikhlas</a:t>
            </a:r>
            <a:r>
              <a:rPr lang="en-US" dirty="0"/>
              <a:t> : 3</a:t>
            </a:r>
            <a:r>
              <a:rPr lang="en-US" baseline="30000" dirty="0"/>
              <a:t>rd</a:t>
            </a:r>
            <a:r>
              <a:rPr lang="en-US" dirty="0"/>
              <a:t> from the End</a:t>
            </a:r>
          </a:p>
          <a:p>
            <a:pPr marL="0" lvl="0" indent="0" algn="ctr" rtl="0">
              <a:spcBef>
                <a:spcPts val="0"/>
              </a:spcBef>
              <a:spcAft>
                <a:spcPts val="0"/>
              </a:spcAft>
              <a:buNone/>
            </a:pPr>
            <a:r>
              <a:rPr lang="en-US" dirty="0" err="1"/>
              <a:t>Aali</a:t>
            </a:r>
            <a:r>
              <a:rPr lang="en-US" dirty="0"/>
              <a:t>-Imran : 3</a:t>
            </a:r>
            <a:r>
              <a:rPr lang="en-US" baseline="30000" dirty="0"/>
              <a:t>rd</a:t>
            </a:r>
            <a:r>
              <a:rPr lang="en-US" dirty="0"/>
              <a:t> from the Beginning</a:t>
            </a:r>
            <a:endParaRPr dirty="0"/>
          </a:p>
        </p:txBody>
      </p:sp>
      <p:sp>
        <p:nvSpPr>
          <p:cNvPr id="1732" name="Google Shape;1732;p56"/>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are more numbers</a:t>
            </a:r>
            <a:endParaRPr dirty="0"/>
          </a:p>
        </p:txBody>
      </p:sp>
      <p:sp>
        <p:nvSpPr>
          <p:cNvPr id="1733" name="Google Shape;1733;p56"/>
          <p:cNvSpPr txBox="1">
            <a:spLocks noGrp="1"/>
          </p:cNvSpPr>
          <p:nvPr>
            <p:ph type="title" idx="3"/>
          </p:nvPr>
        </p:nvSpPr>
        <p:spPr>
          <a:xfrm>
            <a:off x="3410700" y="1543025"/>
            <a:ext cx="23226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25 </a:t>
            </a:r>
            <a:r>
              <a:rPr lang="en-US" dirty="0"/>
              <a:t>times</a:t>
            </a:r>
            <a:endParaRPr dirty="0"/>
          </a:p>
        </p:txBody>
      </p:sp>
      <p:sp>
        <p:nvSpPr>
          <p:cNvPr id="1734" name="Google Shape;1734;p56"/>
          <p:cNvSpPr txBox="1">
            <a:spLocks noGrp="1"/>
          </p:cNvSpPr>
          <p:nvPr>
            <p:ph type="subTitle" idx="4"/>
          </p:nvPr>
        </p:nvSpPr>
        <p:spPr>
          <a:xfrm>
            <a:off x="2493147" y="2165111"/>
            <a:ext cx="4059176"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Both Prophet Adam and Prophet Isa are mentioned in Quran</a:t>
            </a:r>
            <a:endParaRPr dirty="0"/>
          </a:p>
        </p:txBody>
      </p:sp>
      <p:sp>
        <p:nvSpPr>
          <p:cNvPr id="1735" name="Google Shape;1735;p56"/>
          <p:cNvSpPr txBox="1">
            <a:spLocks noGrp="1"/>
          </p:cNvSpPr>
          <p:nvPr>
            <p:ph type="title" idx="5"/>
          </p:nvPr>
        </p:nvSpPr>
        <p:spPr>
          <a:xfrm>
            <a:off x="1647900" y="3248963"/>
            <a:ext cx="23226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 </a:t>
            </a:r>
            <a:r>
              <a:rPr lang="en-US" dirty="0"/>
              <a:t>time only</a:t>
            </a:r>
            <a:endParaRPr dirty="0"/>
          </a:p>
        </p:txBody>
      </p:sp>
      <p:sp>
        <p:nvSpPr>
          <p:cNvPr id="1736" name="Google Shape;1736;p56"/>
          <p:cNvSpPr txBox="1">
            <a:spLocks noGrp="1"/>
          </p:cNvSpPr>
          <p:nvPr>
            <p:ph type="subTitle" idx="6"/>
          </p:nvPr>
        </p:nvSpPr>
        <p:spPr>
          <a:xfrm>
            <a:off x="826826" y="3906081"/>
            <a:ext cx="360045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Adam and Isa</a:t>
            </a:r>
          </a:p>
          <a:p>
            <a:pPr marL="0" lvl="0" indent="0" algn="ctr" rtl="0">
              <a:spcBef>
                <a:spcPts val="0"/>
              </a:spcBef>
              <a:spcAft>
                <a:spcPts val="0"/>
              </a:spcAft>
              <a:buNone/>
            </a:pPr>
            <a:r>
              <a:rPr lang="en-US" dirty="0"/>
              <a:t>are mentioned together in Surah </a:t>
            </a:r>
            <a:r>
              <a:rPr lang="en-US" dirty="0" err="1"/>
              <a:t>Aali</a:t>
            </a:r>
            <a:r>
              <a:rPr lang="en-US" dirty="0"/>
              <a:t>-Imran</a:t>
            </a:r>
          </a:p>
        </p:txBody>
      </p:sp>
      <p:sp>
        <p:nvSpPr>
          <p:cNvPr id="1737" name="Google Shape;1737;p56"/>
          <p:cNvSpPr/>
          <p:nvPr/>
        </p:nvSpPr>
        <p:spPr>
          <a:xfrm>
            <a:off x="2187625" y="1450250"/>
            <a:ext cx="645925" cy="633725"/>
          </a:xfrm>
          <a:custGeom>
            <a:avLst/>
            <a:gdLst/>
            <a:ahLst/>
            <a:cxnLst/>
            <a:rect l="l" t="t" r="r" b="b"/>
            <a:pathLst>
              <a:path w="25837" h="25349" extrusionOk="0">
                <a:moveTo>
                  <a:pt x="8466" y="2227"/>
                </a:moveTo>
                <a:lnTo>
                  <a:pt x="12311" y="4394"/>
                </a:lnTo>
                <a:lnTo>
                  <a:pt x="12311" y="10955"/>
                </a:lnTo>
                <a:lnTo>
                  <a:pt x="7382" y="6180"/>
                </a:lnTo>
                <a:lnTo>
                  <a:pt x="8466" y="2227"/>
                </a:lnTo>
                <a:close/>
                <a:moveTo>
                  <a:pt x="17431" y="2156"/>
                </a:moveTo>
                <a:lnTo>
                  <a:pt x="18574" y="6323"/>
                </a:lnTo>
                <a:lnTo>
                  <a:pt x="13788" y="10966"/>
                </a:lnTo>
                <a:lnTo>
                  <a:pt x="13788" y="4192"/>
                </a:lnTo>
                <a:lnTo>
                  <a:pt x="17431" y="2156"/>
                </a:lnTo>
                <a:close/>
                <a:moveTo>
                  <a:pt x="6489" y="7299"/>
                </a:moveTo>
                <a:lnTo>
                  <a:pt x="11288" y="11966"/>
                </a:lnTo>
                <a:lnTo>
                  <a:pt x="4299" y="11966"/>
                </a:lnTo>
                <a:lnTo>
                  <a:pt x="2203" y="8418"/>
                </a:lnTo>
                <a:lnTo>
                  <a:pt x="6489" y="7299"/>
                </a:lnTo>
                <a:close/>
                <a:moveTo>
                  <a:pt x="19753" y="7168"/>
                </a:moveTo>
                <a:lnTo>
                  <a:pt x="23813" y="8228"/>
                </a:lnTo>
                <a:lnTo>
                  <a:pt x="21598" y="11966"/>
                </a:lnTo>
                <a:lnTo>
                  <a:pt x="14824" y="11966"/>
                </a:lnTo>
                <a:lnTo>
                  <a:pt x="19753" y="7168"/>
                </a:lnTo>
                <a:close/>
                <a:moveTo>
                  <a:pt x="21789" y="13371"/>
                </a:moveTo>
                <a:lnTo>
                  <a:pt x="23884" y="16919"/>
                </a:lnTo>
                <a:lnTo>
                  <a:pt x="19598" y="18038"/>
                </a:lnTo>
                <a:lnTo>
                  <a:pt x="14812" y="13371"/>
                </a:lnTo>
                <a:close/>
                <a:moveTo>
                  <a:pt x="11299" y="13371"/>
                </a:moveTo>
                <a:lnTo>
                  <a:pt x="6358" y="18169"/>
                </a:lnTo>
                <a:lnTo>
                  <a:pt x="2298" y="17110"/>
                </a:lnTo>
                <a:lnTo>
                  <a:pt x="4513" y="13371"/>
                </a:lnTo>
                <a:close/>
                <a:moveTo>
                  <a:pt x="13788" y="14383"/>
                </a:moveTo>
                <a:lnTo>
                  <a:pt x="18705" y="19181"/>
                </a:lnTo>
                <a:lnTo>
                  <a:pt x="17622" y="23111"/>
                </a:lnTo>
                <a:lnTo>
                  <a:pt x="13788" y="20967"/>
                </a:lnTo>
                <a:lnTo>
                  <a:pt x="13788" y="14383"/>
                </a:lnTo>
                <a:close/>
                <a:moveTo>
                  <a:pt x="12323" y="14371"/>
                </a:moveTo>
                <a:lnTo>
                  <a:pt x="12323" y="21158"/>
                </a:lnTo>
                <a:lnTo>
                  <a:pt x="8680" y="23194"/>
                </a:lnTo>
                <a:lnTo>
                  <a:pt x="7537" y="19027"/>
                </a:lnTo>
                <a:lnTo>
                  <a:pt x="12323" y="14371"/>
                </a:lnTo>
                <a:close/>
                <a:moveTo>
                  <a:pt x="18348" y="1"/>
                </a:moveTo>
                <a:lnTo>
                  <a:pt x="17038" y="727"/>
                </a:lnTo>
                <a:lnTo>
                  <a:pt x="12895" y="3049"/>
                </a:lnTo>
                <a:lnTo>
                  <a:pt x="8871" y="798"/>
                </a:lnTo>
                <a:lnTo>
                  <a:pt x="7561" y="72"/>
                </a:lnTo>
                <a:lnTo>
                  <a:pt x="7180" y="1489"/>
                </a:lnTo>
                <a:lnTo>
                  <a:pt x="5942" y="5977"/>
                </a:lnTo>
                <a:lnTo>
                  <a:pt x="1465" y="7144"/>
                </a:lnTo>
                <a:lnTo>
                  <a:pt x="0" y="7525"/>
                </a:lnTo>
                <a:lnTo>
                  <a:pt x="762" y="8787"/>
                </a:lnTo>
                <a:lnTo>
                  <a:pt x="3156" y="12824"/>
                </a:lnTo>
                <a:lnTo>
                  <a:pt x="834" y="16729"/>
                </a:lnTo>
                <a:lnTo>
                  <a:pt x="72" y="17991"/>
                </a:lnTo>
                <a:lnTo>
                  <a:pt x="1536" y="18384"/>
                </a:lnTo>
                <a:lnTo>
                  <a:pt x="6156" y="19586"/>
                </a:lnTo>
                <a:lnTo>
                  <a:pt x="7370" y="23932"/>
                </a:lnTo>
                <a:lnTo>
                  <a:pt x="7751" y="25349"/>
                </a:lnTo>
                <a:lnTo>
                  <a:pt x="9061" y="24611"/>
                </a:lnTo>
                <a:lnTo>
                  <a:pt x="13216" y="22289"/>
                </a:lnTo>
                <a:lnTo>
                  <a:pt x="17241" y="24539"/>
                </a:lnTo>
                <a:lnTo>
                  <a:pt x="18538" y="25266"/>
                </a:lnTo>
                <a:lnTo>
                  <a:pt x="18931" y="23861"/>
                </a:lnTo>
                <a:lnTo>
                  <a:pt x="20170" y="19360"/>
                </a:lnTo>
                <a:lnTo>
                  <a:pt x="24646" y="18205"/>
                </a:lnTo>
                <a:lnTo>
                  <a:pt x="25837" y="17884"/>
                </a:lnTo>
                <a:lnTo>
                  <a:pt x="25837" y="17348"/>
                </a:lnTo>
                <a:lnTo>
                  <a:pt x="25361" y="16526"/>
                </a:lnTo>
                <a:lnTo>
                  <a:pt x="22968" y="12502"/>
                </a:lnTo>
                <a:lnTo>
                  <a:pt x="25289" y="8597"/>
                </a:lnTo>
                <a:lnTo>
                  <a:pt x="25837" y="7668"/>
                </a:lnTo>
                <a:lnTo>
                  <a:pt x="25837" y="7287"/>
                </a:lnTo>
                <a:lnTo>
                  <a:pt x="24575" y="6966"/>
                </a:lnTo>
                <a:lnTo>
                  <a:pt x="19943" y="5751"/>
                </a:lnTo>
                <a:lnTo>
                  <a:pt x="18741" y="1405"/>
                </a:lnTo>
                <a:lnTo>
                  <a:pt x="18348"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6"/>
          <p:cNvSpPr/>
          <p:nvPr/>
        </p:nvSpPr>
        <p:spPr>
          <a:xfrm>
            <a:off x="6327025" y="1450250"/>
            <a:ext cx="645925" cy="633725"/>
          </a:xfrm>
          <a:custGeom>
            <a:avLst/>
            <a:gdLst/>
            <a:ahLst/>
            <a:cxnLst/>
            <a:rect l="l" t="t" r="r" b="b"/>
            <a:pathLst>
              <a:path w="25837" h="25349" extrusionOk="0">
                <a:moveTo>
                  <a:pt x="8466" y="2227"/>
                </a:moveTo>
                <a:lnTo>
                  <a:pt x="12311" y="4394"/>
                </a:lnTo>
                <a:lnTo>
                  <a:pt x="12311" y="10955"/>
                </a:lnTo>
                <a:lnTo>
                  <a:pt x="7382" y="6180"/>
                </a:lnTo>
                <a:lnTo>
                  <a:pt x="8466" y="2227"/>
                </a:lnTo>
                <a:close/>
                <a:moveTo>
                  <a:pt x="17431" y="2156"/>
                </a:moveTo>
                <a:lnTo>
                  <a:pt x="18574" y="6323"/>
                </a:lnTo>
                <a:lnTo>
                  <a:pt x="13788" y="10966"/>
                </a:lnTo>
                <a:lnTo>
                  <a:pt x="13788" y="4192"/>
                </a:lnTo>
                <a:lnTo>
                  <a:pt x="17431" y="2156"/>
                </a:lnTo>
                <a:close/>
                <a:moveTo>
                  <a:pt x="6489" y="7299"/>
                </a:moveTo>
                <a:lnTo>
                  <a:pt x="11288" y="11966"/>
                </a:lnTo>
                <a:lnTo>
                  <a:pt x="4299" y="11966"/>
                </a:lnTo>
                <a:lnTo>
                  <a:pt x="2203" y="8418"/>
                </a:lnTo>
                <a:lnTo>
                  <a:pt x="6489" y="7299"/>
                </a:lnTo>
                <a:close/>
                <a:moveTo>
                  <a:pt x="19753" y="7168"/>
                </a:moveTo>
                <a:lnTo>
                  <a:pt x="23813" y="8228"/>
                </a:lnTo>
                <a:lnTo>
                  <a:pt x="21598" y="11966"/>
                </a:lnTo>
                <a:lnTo>
                  <a:pt x="14824" y="11966"/>
                </a:lnTo>
                <a:lnTo>
                  <a:pt x="19753" y="7168"/>
                </a:lnTo>
                <a:close/>
                <a:moveTo>
                  <a:pt x="21789" y="13371"/>
                </a:moveTo>
                <a:lnTo>
                  <a:pt x="23884" y="16919"/>
                </a:lnTo>
                <a:lnTo>
                  <a:pt x="19598" y="18038"/>
                </a:lnTo>
                <a:lnTo>
                  <a:pt x="14812" y="13371"/>
                </a:lnTo>
                <a:close/>
                <a:moveTo>
                  <a:pt x="11299" y="13371"/>
                </a:moveTo>
                <a:lnTo>
                  <a:pt x="6358" y="18169"/>
                </a:lnTo>
                <a:lnTo>
                  <a:pt x="2298" y="17110"/>
                </a:lnTo>
                <a:lnTo>
                  <a:pt x="4513" y="13371"/>
                </a:lnTo>
                <a:close/>
                <a:moveTo>
                  <a:pt x="13788" y="14383"/>
                </a:moveTo>
                <a:lnTo>
                  <a:pt x="18705" y="19181"/>
                </a:lnTo>
                <a:lnTo>
                  <a:pt x="17622" y="23111"/>
                </a:lnTo>
                <a:lnTo>
                  <a:pt x="13788" y="20967"/>
                </a:lnTo>
                <a:lnTo>
                  <a:pt x="13788" y="14383"/>
                </a:lnTo>
                <a:close/>
                <a:moveTo>
                  <a:pt x="12323" y="14371"/>
                </a:moveTo>
                <a:lnTo>
                  <a:pt x="12323" y="21158"/>
                </a:lnTo>
                <a:lnTo>
                  <a:pt x="8680" y="23194"/>
                </a:lnTo>
                <a:lnTo>
                  <a:pt x="7537" y="19027"/>
                </a:lnTo>
                <a:lnTo>
                  <a:pt x="12323" y="14371"/>
                </a:lnTo>
                <a:close/>
                <a:moveTo>
                  <a:pt x="18348" y="1"/>
                </a:moveTo>
                <a:lnTo>
                  <a:pt x="17038" y="727"/>
                </a:lnTo>
                <a:lnTo>
                  <a:pt x="12895" y="3049"/>
                </a:lnTo>
                <a:lnTo>
                  <a:pt x="8871" y="798"/>
                </a:lnTo>
                <a:lnTo>
                  <a:pt x="7561" y="72"/>
                </a:lnTo>
                <a:lnTo>
                  <a:pt x="7180" y="1489"/>
                </a:lnTo>
                <a:lnTo>
                  <a:pt x="5942" y="5977"/>
                </a:lnTo>
                <a:lnTo>
                  <a:pt x="1465" y="7144"/>
                </a:lnTo>
                <a:lnTo>
                  <a:pt x="0" y="7525"/>
                </a:lnTo>
                <a:lnTo>
                  <a:pt x="762" y="8787"/>
                </a:lnTo>
                <a:lnTo>
                  <a:pt x="3156" y="12824"/>
                </a:lnTo>
                <a:lnTo>
                  <a:pt x="834" y="16729"/>
                </a:lnTo>
                <a:lnTo>
                  <a:pt x="72" y="17991"/>
                </a:lnTo>
                <a:lnTo>
                  <a:pt x="1536" y="18384"/>
                </a:lnTo>
                <a:lnTo>
                  <a:pt x="6156" y="19586"/>
                </a:lnTo>
                <a:lnTo>
                  <a:pt x="7370" y="23932"/>
                </a:lnTo>
                <a:lnTo>
                  <a:pt x="7751" y="25349"/>
                </a:lnTo>
                <a:lnTo>
                  <a:pt x="9061" y="24611"/>
                </a:lnTo>
                <a:lnTo>
                  <a:pt x="13216" y="22289"/>
                </a:lnTo>
                <a:lnTo>
                  <a:pt x="17241" y="24539"/>
                </a:lnTo>
                <a:lnTo>
                  <a:pt x="18538" y="25266"/>
                </a:lnTo>
                <a:lnTo>
                  <a:pt x="18931" y="23861"/>
                </a:lnTo>
                <a:lnTo>
                  <a:pt x="20170" y="19360"/>
                </a:lnTo>
                <a:lnTo>
                  <a:pt x="24646" y="18205"/>
                </a:lnTo>
                <a:lnTo>
                  <a:pt x="25837" y="17884"/>
                </a:lnTo>
                <a:lnTo>
                  <a:pt x="25837" y="17348"/>
                </a:lnTo>
                <a:lnTo>
                  <a:pt x="25361" y="16526"/>
                </a:lnTo>
                <a:lnTo>
                  <a:pt x="22968" y="12502"/>
                </a:lnTo>
                <a:lnTo>
                  <a:pt x="25289" y="8597"/>
                </a:lnTo>
                <a:lnTo>
                  <a:pt x="25837" y="7668"/>
                </a:lnTo>
                <a:lnTo>
                  <a:pt x="25837" y="7287"/>
                </a:lnTo>
                <a:lnTo>
                  <a:pt x="24575" y="6966"/>
                </a:lnTo>
                <a:lnTo>
                  <a:pt x="19943" y="5751"/>
                </a:lnTo>
                <a:lnTo>
                  <a:pt x="18741" y="1405"/>
                </a:lnTo>
                <a:lnTo>
                  <a:pt x="18348"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26"/>
                                        </p:tgtEl>
                                        <p:attrNameLst>
                                          <p:attrName>style.visibility</p:attrName>
                                        </p:attrNameLst>
                                      </p:cBhvr>
                                      <p:to>
                                        <p:strVal val="visible"/>
                                      </p:to>
                                    </p:set>
                                    <p:animEffect transition="in" filter="fade">
                                      <p:cBhvr>
                                        <p:cTn id="7" dur="1000"/>
                                        <p:tgtEl>
                                          <p:spTgt spid="1726"/>
                                        </p:tgtEl>
                                      </p:cBhvr>
                                    </p:animEffect>
                                    <p:anim calcmode="lin" valueType="num">
                                      <p:cBhvr>
                                        <p:cTn id="8" dur="1000" fill="hold"/>
                                        <p:tgtEl>
                                          <p:spTgt spid="1726"/>
                                        </p:tgtEl>
                                        <p:attrNameLst>
                                          <p:attrName>ppt_x</p:attrName>
                                        </p:attrNameLst>
                                      </p:cBhvr>
                                      <p:tavLst>
                                        <p:tav tm="0">
                                          <p:val>
                                            <p:strVal val="#ppt_x"/>
                                          </p:val>
                                        </p:tav>
                                        <p:tav tm="100000">
                                          <p:val>
                                            <p:strVal val="#ppt_x"/>
                                          </p:val>
                                        </p:tav>
                                      </p:tavLst>
                                    </p:anim>
                                    <p:anim calcmode="lin" valueType="num">
                                      <p:cBhvr>
                                        <p:cTn id="9" dur="1000" fill="hold"/>
                                        <p:tgtEl>
                                          <p:spTgt spid="17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33"/>
                                        </p:tgtEl>
                                        <p:attrNameLst>
                                          <p:attrName>style.visibility</p:attrName>
                                        </p:attrNameLst>
                                      </p:cBhvr>
                                      <p:to>
                                        <p:strVal val="visible"/>
                                      </p:to>
                                    </p:set>
                                    <p:animEffect transition="in" filter="fade">
                                      <p:cBhvr>
                                        <p:cTn id="12" dur="1000"/>
                                        <p:tgtEl>
                                          <p:spTgt spid="1733"/>
                                        </p:tgtEl>
                                      </p:cBhvr>
                                    </p:animEffect>
                                    <p:anim calcmode="lin" valueType="num">
                                      <p:cBhvr>
                                        <p:cTn id="13" dur="1000" fill="hold"/>
                                        <p:tgtEl>
                                          <p:spTgt spid="1733"/>
                                        </p:tgtEl>
                                        <p:attrNameLst>
                                          <p:attrName>ppt_x</p:attrName>
                                        </p:attrNameLst>
                                      </p:cBhvr>
                                      <p:tavLst>
                                        <p:tav tm="0">
                                          <p:val>
                                            <p:strVal val="#ppt_x"/>
                                          </p:val>
                                        </p:tav>
                                        <p:tav tm="100000">
                                          <p:val>
                                            <p:strVal val="#ppt_x"/>
                                          </p:val>
                                        </p:tav>
                                      </p:tavLst>
                                    </p:anim>
                                    <p:anim calcmode="lin" valueType="num">
                                      <p:cBhvr>
                                        <p:cTn id="14" dur="1000" fill="hold"/>
                                        <p:tgtEl>
                                          <p:spTgt spid="173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734">
                                            <p:txEl>
                                              <p:pRg st="0" end="0"/>
                                            </p:txEl>
                                          </p:spTgt>
                                        </p:tgtEl>
                                        <p:attrNameLst>
                                          <p:attrName>style.visibility</p:attrName>
                                        </p:attrNameLst>
                                      </p:cBhvr>
                                      <p:to>
                                        <p:strVal val="visible"/>
                                      </p:to>
                                    </p:set>
                                    <p:animEffect transition="in" filter="fade">
                                      <p:cBhvr>
                                        <p:cTn id="19" dur="1000"/>
                                        <p:tgtEl>
                                          <p:spTgt spid="1734">
                                            <p:txEl>
                                              <p:pRg st="0" end="0"/>
                                            </p:txEl>
                                          </p:spTgt>
                                        </p:tgtEl>
                                      </p:cBhvr>
                                    </p:animEffect>
                                    <p:anim calcmode="lin" valueType="num">
                                      <p:cBhvr>
                                        <p:cTn id="20" dur="1000" fill="hold"/>
                                        <p:tgtEl>
                                          <p:spTgt spid="173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7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18"/>
                                        </p:tgtEl>
                                        <p:attrNameLst>
                                          <p:attrName>style.visibility</p:attrName>
                                        </p:attrNameLst>
                                      </p:cBhvr>
                                      <p:to>
                                        <p:strVal val="visible"/>
                                      </p:to>
                                    </p:set>
                                    <p:animEffect transition="in" filter="fade">
                                      <p:cBhvr>
                                        <p:cTn id="26" dur="1000"/>
                                        <p:tgtEl>
                                          <p:spTgt spid="1718"/>
                                        </p:tgtEl>
                                      </p:cBhvr>
                                    </p:animEffect>
                                    <p:anim calcmode="lin" valueType="num">
                                      <p:cBhvr>
                                        <p:cTn id="27" dur="1000" fill="hold"/>
                                        <p:tgtEl>
                                          <p:spTgt spid="1718"/>
                                        </p:tgtEl>
                                        <p:attrNameLst>
                                          <p:attrName>ppt_x</p:attrName>
                                        </p:attrNameLst>
                                      </p:cBhvr>
                                      <p:tavLst>
                                        <p:tav tm="0">
                                          <p:val>
                                            <p:strVal val="#ppt_x"/>
                                          </p:val>
                                        </p:tav>
                                        <p:tav tm="100000">
                                          <p:val>
                                            <p:strVal val="#ppt_x"/>
                                          </p:val>
                                        </p:tav>
                                      </p:tavLst>
                                    </p:anim>
                                    <p:anim calcmode="lin" valueType="num">
                                      <p:cBhvr>
                                        <p:cTn id="28" dur="1000" fill="hold"/>
                                        <p:tgtEl>
                                          <p:spTgt spid="17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35"/>
                                        </p:tgtEl>
                                        <p:attrNameLst>
                                          <p:attrName>style.visibility</p:attrName>
                                        </p:attrNameLst>
                                      </p:cBhvr>
                                      <p:to>
                                        <p:strVal val="visible"/>
                                      </p:to>
                                    </p:set>
                                    <p:animEffect transition="in" filter="fade">
                                      <p:cBhvr>
                                        <p:cTn id="31" dur="1000"/>
                                        <p:tgtEl>
                                          <p:spTgt spid="1735"/>
                                        </p:tgtEl>
                                      </p:cBhvr>
                                    </p:animEffect>
                                    <p:anim calcmode="lin" valueType="num">
                                      <p:cBhvr>
                                        <p:cTn id="32" dur="1000" fill="hold"/>
                                        <p:tgtEl>
                                          <p:spTgt spid="1735"/>
                                        </p:tgtEl>
                                        <p:attrNameLst>
                                          <p:attrName>ppt_x</p:attrName>
                                        </p:attrNameLst>
                                      </p:cBhvr>
                                      <p:tavLst>
                                        <p:tav tm="0">
                                          <p:val>
                                            <p:strVal val="#ppt_x"/>
                                          </p:val>
                                        </p:tav>
                                        <p:tav tm="100000">
                                          <p:val>
                                            <p:strVal val="#ppt_x"/>
                                          </p:val>
                                        </p:tav>
                                      </p:tavLst>
                                    </p:anim>
                                    <p:anim calcmode="lin" valueType="num">
                                      <p:cBhvr>
                                        <p:cTn id="33" dur="1000" fill="hold"/>
                                        <p:tgtEl>
                                          <p:spTgt spid="173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736">
                                            <p:txEl>
                                              <p:pRg st="0" end="0"/>
                                            </p:txEl>
                                          </p:spTgt>
                                        </p:tgtEl>
                                        <p:attrNameLst>
                                          <p:attrName>style.visibility</p:attrName>
                                        </p:attrNameLst>
                                      </p:cBhvr>
                                      <p:to>
                                        <p:strVal val="visible"/>
                                      </p:to>
                                    </p:set>
                                    <p:animEffect transition="in" filter="fade">
                                      <p:cBhvr>
                                        <p:cTn id="38" dur="1000"/>
                                        <p:tgtEl>
                                          <p:spTgt spid="1736">
                                            <p:txEl>
                                              <p:pRg st="0" end="0"/>
                                            </p:txEl>
                                          </p:spTgt>
                                        </p:tgtEl>
                                      </p:cBhvr>
                                    </p:animEffect>
                                    <p:anim calcmode="lin" valueType="num">
                                      <p:cBhvr>
                                        <p:cTn id="39" dur="1000" fill="hold"/>
                                        <p:tgtEl>
                                          <p:spTgt spid="1736">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7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736">
                                            <p:txEl>
                                              <p:pRg st="1" end="1"/>
                                            </p:txEl>
                                          </p:spTgt>
                                        </p:tgtEl>
                                        <p:attrNameLst>
                                          <p:attrName>style.visibility</p:attrName>
                                        </p:attrNameLst>
                                      </p:cBhvr>
                                      <p:to>
                                        <p:strVal val="visible"/>
                                      </p:to>
                                    </p:set>
                                    <p:animEffect transition="in" filter="fade">
                                      <p:cBhvr>
                                        <p:cTn id="45" dur="1000"/>
                                        <p:tgtEl>
                                          <p:spTgt spid="1736">
                                            <p:txEl>
                                              <p:pRg st="1" end="1"/>
                                            </p:txEl>
                                          </p:spTgt>
                                        </p:tgtEl>
                                      </p:cBhvr>
                                    </p:animEffect>
                                    <p:anim calcmode="lin" valueType="num">
                                      <p:cBhvr>
                                        <p:cTn id="46" dur="1000" fill="hold"/>
                                        <p:tgtEl>
                                          <p:spTgt spid="1736">
                                            <p:txEl>
                                              <p:pRg st="1" end="1"/>
                                            </p:txEl>
                                          </p:spTgt>
                                        </p:tgtEl>
                                        <p:attrNameLst>
                                          <p:attrName>ppt_x</p:attrName>
                                        </p:attrNameLst>
                                      </p:cBhvr>
                                      <p:tavLst>
                                        <p:tav tm="0">
                                          <p:val>
                                            <p:strVal val="#ppt_x"/>
                                          </p:val>
                                        </p:tav>
                                        <p:tav tm="100000">
                                          <p:val>
                                            <p:strVal val="#ppt_x"/>
                                          </p:val>
                                        </p:tav>
                                      </p:tavLst>
                                    </p:anim>
                                    <p:anim calcmode="lin" valueType="num">
                                      <p:cBhvr>
                                        <p:cTn id="47" dur="1000" fill="hold"/>
                                        <p:tgtEl>
                                          <p:spTgt spid="17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1722"/>
                                        </p:tgtEl>
                                        <p:attrNameLst>
                                          <p:attrName>style.visibility</p:attrName>
                                        </p:attrNameLst>
                                      </p:cBhvr>
                                      <p:to>
                                        <p:strVal val="visible"/>
                                      </p:to>
                                    </p:set>
                                    <p:animEffect transition="in" filter="fade">
                                      <p:cBhvr>
                                        <p:cTn id="52" dur="1000"/>
                                        <p:tgtEl>
                                          <p:spTgt spid="1722"/>
                                        </p:tgtEl>
                                      </p:cBhvr>
                                    </p:animEffect>
                                    <p:anim calcmode="lin" valueType="num">
                                      <p:cBhvr>
                                        <p:cTn id="53" dur="1000" fill="hold"/>
                                        <p:tgtEl>
                                          <p:spTgt spid="1722"/>
                                        </p:tgtEl>
                                        <p:attrNameLst>
                                          <p:attrName>ppt_x</p:attrName>
                                        </p:attrNameLst>
                                      </p:cBhvr>
                                      <p:tavLst>
                                        <p:tav tm="0">
                                          <p:val>
                                            <p:strVal val="#ppt_x"/>
                                          </p:val>
                                        </p:tav>
                                        <p:tav tm="100000">
                                          <p:val>
                                            <p:strVal val="#ppt_x"/>
                                          </p:val>
                                        </p:tav>
                                      </p:tavLst>
                                    </p:anim>
                                    <p:anim calcmode="lin" valueType="num">
                                      <p:cBhvr>
                                        <p:cTn id="54" dur="1000" fill="hold"/>
                                        <p:tgtEl>
                                          <p:spTgt spid="172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730"/>
                                        </p:tgtEl>
                                        <p:attrNameLst>
                                          <p:attrName>style.visibility</p:attrName>
                                        </p:attrNameLst>
                                      </p:cBhvr>
                                      <p:to>
                                        <p:strVal val="visible"/>
                                      </p:to>
                                    </p:set>
                                    <p:animEffect transition="in" filter="fade">
                                      <p:cBhvr>
                                        <p:cTn id="57" dur="1000"/>
                                        <p:tgtEl>
                                          <p:spTgt spid="1730"/>
                                        </p:tgtEl>
                                      </p:cBhvr>
                                    </p:animEffect>
                                    <p:anim calcmode="lin" valueType="num">
                                      <p:cBhvr>
                                        <p:cTn id="58" dur="1000" fill="hold"/>
                                        <p:tgtEl>
                                          <p:spTgt spid="1730"/>
                                        </p:tgtEl>
                                        <p:attrNameLst>
                                          <p:attrName>ppt_x</p:attrName>
                                        </p:attrNameLst>
                                      </p:cBhvr>
                                      <p:tavLst>
                                        <p:tav tm="0">
                                          <p:val>
                                            <p:strVal val="#ppt_x"/>
                                          </p:val>
                                        </p:tav>
                                        <p:tav tm="100000">
                                          <p:val>
                                            <p:strVal val="#ppt_x"/>
                                          </p:val>
                                        </p:tav>
                                      </p:tavLst>
                                    </p:anim>
                                    <p:anim calcmode="lin" valueType="num">
                                      <p:cBhvr>
                                        <p:cTn id="59" dur="1000" fill="hold"/>
                                        <p:tgtEl>
                                          <p:spTgt spid="173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731">
                                            <p:txEl>
                                              <p:pRg st="0" end="0"/>
                                            </p:txEl>
                                          </p:spTgt>
                                        </p:tgtEl>
                                        <p:attrNameLst>
                                          <p:attrName>style.visibility</p:attrName>
                                        </p:attrNameLst>
                                      </p:cBhvr>
                                      <p:to>
                                        <p:strVal val="visible"/>
                                      </p:to>
                                    </p:set>
                                    <p:animEffect transition="in" filter="fade">
                                      <p:cBhvr>
                                        <p:cTn id="64" dur="1000"/>
                                        <p:tgtEl>
                                          <p:spTgt spid="1731">
                                            <p:txEl>
                                              <p:pRg st="0" end="0"/>
                                            </p:txEl>
                                          </p:spTgt>
                                        </p:tgtEl>
                                      </p:cBhvr>
                                    </p:animEffect>
                                    <p:anim calcmode="lin" valueType="num">
                                      <p:cBhvr>
                                        <p:cTn id="65" dur="1000" fill="hold"/>
                                        <p:tgtEl>
                                          <p:spTgt spid="1731">
                                            <p:txEl>
                                              <p:pRg st="0" end="0"/>
                                            </p:txEl>
                                          </p:spTgt>
                                        </p:tgtEl>
                                        <p:attrNameLst>
                                          <p:attrName>ppt_x</p:attrName>
                                        </p:attrNameLst>
                                      </p:cBhvr>
                                      <p:tavLst>
                                        <p:tav tm="0">
                                          <p:val>
                                            <p:strVal val="#ppt_x"/>
                                          </p:val>
                                        </p:tav>
                                        <p:tav tm="100000">
                                          <p:val>
                                            <p:strVal val="#ppt_x"/>
                                          </p:val>
                                        </p:tav>
                                      </p:tavLst>
                                    </p:anim>
                                    <p:anim calcmode="lin" valueType="num">
                                      <p:cBhvr>
                                        <p:cTn id="66" dur="1000" fill="hold"/>
                                        <p:tgtEl>
                                          <p:spTgt spid="17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1731">
                                            <p:txEl>
                                              <p:pRg st="1" end="1"/>
                                            </p:txEl>
                                          </p:spTgt>
                                        </p:tgtEl>
                                        <p:attrNameLst>
                                          <p:attrName>style.visibility</p:attrName>
                                        </p:attrNameLst>
                                      </p:cBhvr>
                                      <p:to>
                                        <p:strVal val="visible"/>
                                      </p:to>
                                    </p:set>
                                    <p:animEffect transition="in" filter="fade">
                                      <p:cBhvr>
                                        <p:cTn id="71" dur="1000"/>
                                        <p:tgtEl>
                                          <p:spTgt spid="1731">
                                            <p:txEl>
                                              <p:pRg st="1" end="1"/>
                                            </p:txEl>
                                          </p:spTgt>
                                        </p:tgtEl>
                                      </p:cBhvr>
                                    </p:animEffect>
                                    <p:anim calcmode="lin" valueType="num">
                                      <p:cBhvr>
                                        <p:cTn id="72" dur="1000" fill="hold"/>
                                        <p:tgtEl>
                                          <p:spTgt spid="1731">
                                            <p:txEl>
                                              <p:pRg st="1" end="1"/>
                                            </p:txEl>
                                          </p:spTgt>
                                        </p:tgtEl>
                                        <p:attrNameLst>
                                          <p:attrName>ppt_x</p:attrName>
                                        </p:attrNameLst>
                                      </p:cBhvr>
                                      <p:tavLst>
                                        <p:tav tm="0">
                                          <p:val>
                                            <p:strVal val="#ppt_x"/>
                                          </p:val>
                                        </p:tav>
                                        <p:tav tm="100000">
                                          <p:val>
                                            <p:strVal val="#ppt_x"/>
                                          </p:val>
                                        </p:tav>
                                      </p:tavLst>
                                    </p:anim>
                                    <p:anim calcmode="lin" valueType="num">
                                      <p:cBhvr>
                                        <p:cTn id="73" dur="1000" fill="hold"/>
                                        <p:tgtEl>
                                          <p:spTgt spid="173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 grpId="0"/>
      <p:bldP spid="1731" grpId="0" build="p"/>
      <p:bldP spid="1733" grpId="0"/>
      <p:bldP spid="1734" grpId="0" build="p"/>
      <p:bldP spid="1735" grpId="0"/>
      <p:bldP spid="173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8"/>
        <p:cNvGrpSpPr/>
        <p:nvPr/>
      </p:nvGrpSpPr>
      <p:grpSpPr>
        <a:xfrm>
          <a:off x="0" y="0"/>
          <a:ext cx="0" cy="0"/>
          <a:chOff x="0" y="0"/>
          <a:chExt cx="0" cy="0"/>
        </a:xfrm>
      </p:grpSpPr>
      <p:grpSp>
        <p:nvGrpSpPr>
          <p:cNvPr id="1829" name="Google Shape;1829;p67"/>
          <p:cNvGrpSpPr/>
          <p:nvPr/>
        </p:nvGrpSpPr>
        <p:grpSpPr>
          <a:xfrm>
            <a:off x="115273" y="360397"/>
            <a:ext cx="454448" cy="1887747"/>
            <a:chOff x="3846700" y="-166175"/>
            <a:chExt cx="454448" cy="1887747"/>
          </a:xfrm>
        </p:grpSpPr>
        <p:sp>
          <p:nvSpPr>
            <p:cNvPr id="1830" name="Google Shape;1830;p67"/>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7"/>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7"/>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3" name="Google Shape;1833;p67"/>
          <p:cNvGrpSpPr/>
          <p:nvPr/>
        </p:nvGrpSpPr>
        <p:grpSpPr>
          <a:xfrm>
            <a:off x="8572828" y="352046"/>
            <a:ext cx="454448" cy="1887747"/>
            <a:chOff x="3846700" y="-166175"/>
            <a:chExt cx="454448" cy="1887747"/>
          </a:xfrm>
        </p:grpSpPr>
        <p:sp>
          <p:nvSpPr>
            <p:cNvPr id="1834" name="Google Shape;1834;p67"/>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7"/>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7"/>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7" name="Google Shape;1837;p67"/>
          <p:cNvGrpSpPr/>
          <p:nvPr/>
        </p:nvGrpSpPr>
        <p:grpSpPr>
          <a:xfrm>
            <a:off x="491632" y="369396"/>
            <a:ext cx="8160736" cy="652334"/>
            <a:chOff x="463764" y="1472422"/>
            <a:chExt cx="41070639" cy="3283008"/>
          </a:xfrm>
        </p:grpSpPr>
        <p:sp>
          <p:nvSpPr>
            <p:cNvPr id="1838" name="Google Shape;1838;p67"/>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7"/>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7"/>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1" name="Google Shape;1841;p67"/>
          <p:cNvSpPr txBox="1">
            <a:spLocks noGrp="1"/>
          </p:cNvSpPr>
          <p:nvPr>
            <p:ph type="title" idx="2"/>
          </p:nvPr>
        </p:nvSpPr>
        <p:spPr>
          <a:xfrm>
            <a:off x="713225" y="36039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Scientific Miracles</a:t>
            </a:r>
            <a:endParaRPr dirty="0"/>
          </a:p>
        </p:txBody>
      </p:sp>
      <p:sp>
        <p:nvSpPr>
          <p:cNvPr id="1842" name="Google Shape;1842;p67"/>
          <p:cNvSpPr txBox="1">
            <a:spLocks noGrp="1"/>
          </p:cNvSpPr>
          <p:nvPr>
            <p:ph type="title"/>
          </p:nvPr>
        </p:nvSpPr>
        <p:spPr>
          <a:xfrm>
            <a:off x="1918044" y="1381654"/>
            <a:ext cx="2486841" cy="7308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Allah is not Born, and does not give birth</a:t>
            </a:r>
            <a:endParaRPr dirty="0"/>
          </a:p>
        </p:txBody>
      </p:sp>
      <p:grpSp>
        <p:nvGrpSpPr>
          <p:cNvPr id="1848" name="Google Shape;1848;p67"/>
          <p:cNvGrpSpPr/>
          <p:nvPr/>
        </p:nvGrpSpPr>
        <p:grpSpPr>
          <a:xfrm>
            <a:off x="-605452" y="842722"/>
            <a:ext cx="454448" cy="1887747"/>
            <a:chOff x="3846700" y="-166175"/>
            <a:chExt cx="454448" cy="1887747"/>
          </a:xfrm>
        </p:grpSpPr>
        <p:sp>
          <p:nvSpPr>
            <p:cNvPr id="1849" name="Google Shape;1849;p67"/>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7"/>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7"/>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2" name="Google Shape;1852;p67"/>
          <p:cNvGrpSpPr/>
          <p:nvPr/>
        </p:nvGrpSpPr>
        <p:grpSpPr>
          <a:xfrm>
            <a:off x="9308803" y="834371"/>
            <a:ext cx="454448" cy="1887747"/>
            <a:chOff x="3846700" y="-166175"/>
            <a:chExt cx="454448" cy="1887747"/>
          </a:xfrm>
        </p:grpSpPr>
        <p:sp>
          <p:nvSpPr>
            <p:cNvPr id="1853" name="Google Shape;1853;p67"/>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7"/>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7"/>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1842;p67">
            <a:extLst>
              <a:ext uri="{FF2B5EF4-FFF2-40B4-BE49-F238E27FC236}">
                <a16:creationId xmlns:a16="http://schemas.microsoft.com/office/drawing/2014/main" id="{6608E8BC-C6F2-4DB4-B0C6-83CD1D1609A9}"/>
              </a:ext>
            </a:extLst>
          </p:cNvPr>
          <p:cNvSpPr txBox="1">
            <a:spLocks/>
          </p:cNvSpPr>
          <p:nvPr/>
        </p:nvSpPr>
        <p:spPr>
          <a:xfrm>
            <a:off x="1971123" y="1025658"/>
            <a:ext cx="2094000" cy="42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Taviraj"/>
              <a:buNone/>
              <a:defRPr sz="1800" b="0" i="0" u="none" strike="noStrike" cap="none">
                <a:solidFill>
                  <a:schemeClr val="dk1"/>
                </a:solidFill>
                <a:latin typeface="Taviraj"/>
                <a:ea typeface="Taviraj"/>
                <a:cs typeface="Taviraj"/>
                <a:sym typeface="Taviraj"/>
              </a:defRPr>
            </a:lvl1pPr>
            <a:lvl2pPr marR="0" lvl="1"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2pPr>
            <a:lvl3pPr marR="0" lvl="2"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3pPr>
            <a:lvl4pPr marR="0" lvl="3"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4pPr>
            <a:lvl5pPr marR="0" lvl="4"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5pPr>
            <a:lvl6pPr marR="0" lvl="5"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6pPr>
            <a:lvl7pPr marR="0" lvl="6"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7pPr>
            <a:lvl8pPr marR="0" lvl="7"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8pPr>
            <a:lvl9pPr marR="0" lvl="8"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9pPr>
          </a:lstStyle>
          <a:p>
            <a:r>
              <a:rPr lang="en-US" dirty="0"/>
              <a:t>Al-</a:t>
            </a:r>
            <a:r>
              <a:rPr lang="en-US" dirty="0" err="1"/>
              <a:t>Ikhlas</a:t>
            </a:r>
            <a:endParaRPr lang="en-US" dirty="0"/>
          </a:p>
        </p:txBody>
      </p:sp>
      <p:sp>
        <p:nvSpPr>
          <p:cNvPr id="30" name="Google Shape;1842;p67">
            <a:extLst>
              <a:ext uri="{FF2B5EF4-FFF2-40B4-BE49-F238E27FC236}">
                <a16:creationId xmlns:a16="http://schemas.microsoft.com/office/drawing/2014/main" id="{1C9F974E-DCB8-48F4-AEC8-BCF4B2543F63}"/>
              </a:ext>
            </a:extLst>
          </p:cNvPr>
          <p:cNvSpPr txBox="1">
            <a:spLocks/>
          </p:cNvSpPr>
          <p:nvPr/>
        </p:nvSpPr>
        <p:spPr>
          <a:xfrm>
            <a:off x="4786123" y="1025658"/>
            <a:ext cx="2094000" cy="429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Taviraj"/>
              <a:buNone/>
              <a:defRPr sz="1800" b="0" i="0" u="none" strike="noStrike" cap="none">
                <a:solidFill>
                  <a:schemeClr val="dk1"/>
                </a:solidFill>
                <a:latin typeface="Taviraj"/>
                <a:ea typeface="Taviraj"/>
                <a:cs typeface="Taviraj"/>
                <a:sym typeface="Taviraj"/>
              </a:defRPr>
            </a:lvl1pPr>
            <a:lvl2pPr marR="0" lvl="1"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2pPr>
            <a:lvl3pPr marR="0" lvl="2"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3pPr>
            <a:lvl4pPr marR="0" lvl="3"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4pPr>
            <a:lvl5pPr marR="0" lvl="4"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5pPr>
            <a:lvl6pPr marR="0" lvl="5"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6pPr>
            <a:lvl7pPr marR="0" lvl="6"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7pPr>
            <a:lvl8pPr marR="0" lvl="7"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8pPr>
            <a:lvl9pPr marR="0" lvl="8"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9pPr>
          </a:lstStyle>
          <a:p>
            <a:r>
              <a:rPr lang="en-US" dirty="0" err="1"/>
              <a:t>Aali</a:t>
            </a:r>
            <a:r>
              <a:rPr lang="en-US" dirty="0"/>
              <a:t>-Imran: 59</a:t>
            </a:r>
          </a:p>
        </p:txBody>
      </p:sp>
      <p:sp>
        <p:nvSpPr>
          <p:cNvPr id="32" name="Google Shape;1842;p67">
            <a:extLst>
              <a:ext uri="{FF2B5EF4-FFF2-40B4-BE49-F238E27FC236}">
                <a16:creationId xmlns:a16="http://schemas.microsoft.com/office/drawing/2014/main" id="{B26BD807-D714-4516-8334-8AE3941360F3}"/>
              </a:ext>
            </a:extLst>
          </p:cNvPr>
          <p:cNvSpPr txBox="1">
            <a:spLocks/>
          </p:cNvSpPr>
          <p:nvPr/>
        </p:nvSpPr>
        <p:spPr>
          <a:xfrm>
            <a:off x="4531341" y="1376203"/>
            <a:ext cx="2742994" cy="7308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Taviraj"/>
              <a:buNone/>
              <a:defRPr sz="1800" b="0" i="0" u="none" strike="noStrike" cap="none">
                <a:solidFill>
                  <a:schemeClr val="dk1"/>
                </a:solidFill>
                <a:latin typeface="Taviraj"/>
                <a:ea typeface="Taviraj"/>
                <a:cs typeface="Taviraj"/>
                <a:sym typeface="Taviraj"/>
              </a:defRPr>
            </a:lvl1pPr>
            <a:lvl2pPr marR="0" lvl="1"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2pPr>
            <a:lvl3pPr marR="0" lvl="2"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3pPr>
            <a:lvl4pPr marR="0" lvl="3"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4pPr>
            <a:lvl5pPr marR="0" lvl="4"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5pPr>
            <a:lvl6pPr marR="0" lvl="5"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6pPr>
            <a:lvl7pPr marR="0" lvl="6"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7pPr>
            <a:lvl8pPr marR="0" lvl="7"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8pPr>
            <a:lvl9pPr marR="0" lvl="8" algn="l" rtl="0">
              <a:lnSpc>
                <a:spcPct val="100000"/>
              </a:lnSpc>
              <a:spcBef>
                <a:spcPts val="0"/>
              </a:spcBef>
              <a:spcAft>
                <a:spcPts val="0"/>
              </a:spcAft>
              <a:buClr>
                <a:schemeClr val="dk1"/>
              </a:buClr>
              <a:buSzPts val="2600"/>
              <a:buFont typeface="Taviraj"/>
              <a:buNone/>
              <a:defRPr sz="2600" b="0" i="0" u="none" strike="noStrike" cap="none">
                <a:solidFill>
                  <a:schemeClr val="dk1"/>
                </a:solidFill>
                <a:latin typeface="Taviraj"/>
                <a:ea typeface="Taviraj"/>
                <a:cs typeface="Taviraj"/>
                <a:sym typeface="Taviraj"/>
              </a:defRPr>
            </a:lvl9pPr>
          </a:lstStyle>
          <a:p>
            <a:r>
              <a:rPr lang="en-US" dirty="0"/>
              <a:t>Both Adam &amp; Isa were Created by Allah</a:t>
            </a:r>
          </a:p>
        </p:txBody>
      </p:sp>
      <p:pic>
        <p:nvPicPr>
          <p:cNvPr id="9" name="Picture 8">
            <a:extLst>
              <a:ext uri="{FF2B5EF4-FFF2-40B4-BE49-F238E27FC236}">
                <a16:creationId xmlns:a16="http://schemas.microsoft.com/office/drawing/2014/main" id="{DB905DBA-FBCE-43B6-8BB4-97E486136F19}"/>
              </a:ext>
            </a:extLst>
          </p:cNvPr>
          <p:cNvPicPr>
            <a:picLocks noChangeAspect="1"/>
          </p:cNvPicPr>
          <p:nvPr/>
        </p:nvPicPr>
        <p:blipFill rotWithShape="1">
          <a:blip r:embed="rId3"/>
          <a:srcRect l="9154" t="35487" r="9154" b="50304"/>
          <a:stretch/>
        </p:blipFill>
        <p:spPr>
          <a:xfrm>
            <a:off x="851248" y="2178944"/>
            <a:ext cx="7469940" cy="730852"/>
          </a:xfrm>
          <a:prstGeom prst="rect">
            <a:avLst/>
          </a:prstGeom>
        </p:spPr>
      </p:pic>
      <p:sp>
        <p:nvSpPr>
          <p:cNvPr id="42" name="Google Shape;1492;p47">
            <a:extLst>
              <a:ext uri="{FF2B5EF4-FFF2-40B4-BE49-F238E27FC236}">
                <a16:creationId xmlns:a16="http://schemas.microsoft.com/office/drawing/2014/main" id="{91807A40-8C30-4335-98A2-04475E78349E}"/>
              </a:ext>
            </a:extLst>
          </p:cNvPr>
          <p:cNvSpPr txBox="1">
            <a:spLocks/>
          </p:cNvSpPr>
          <p:nvPr/>
        </p:nvSpPr>
        <p:spPr>
          <a:xfrm>
            <a:off x="1142432" y="3414766"/>
            <a:ext cx="2922691" cy="441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lgn="l"/>
            <a:r>
              <a:rPr lang="en-US" sz="2400" b="1" dirty="0">
                <a:solidFill>
                  <a:schemeClr val="accent3">
                    <a:lumMod val="75000"/>
                  </a:schemeClr>
                </a:solidFill>
              </a:rPr>
              <a:t>15</a:t>
            </a:r>
            <a:r>
              <a:rPr lang="en-US" sz="1600" b="1" dirty="0">
                <a:solidFill>
                  <a:schemeClr val="accent3">
                    <a:lumMod val="75000"/>
                  </a:schemeClr>
                </a:solidFill>
              </a:rPr>
              <a:t> Words</a:t>
            </a:r>
            <a:endParaRPr lang="en-US" sz="1600" b="1" i="1" u="sng" dirty="0">
              <a:solidFill>
                <a:schemeClr val="accent3">
                  <a:lumMod val="75000"/>
                </a:schemeClr>
              </a:solidFill>
            </a:endParaRPr>
          </a:p>
        </p:txBody>
      </p:sp>
      <p:sp>
        <p:nvSpPr>
          <p:cNvPr id="43" name="Google Shape;1492;p47">
            <a:extLst>
              <a:ext uri="{FF2B5EF4-FFF2-40B4-BE49-F238E27FC236}">
                <a16:creationId xmlns:a16="http://schemas.microsoft.com/office/drawing/2014/main" id="{5D41B9F2-9554-454C-9310-E86AACA25D57}"/>
              </a:ext>
            </a:extLst>
          </p:cNvPr>
          <p:cNvSpPr txBox="1">
            <a:spLocks/>
          </p:cNvSpPr>
          <p:nvPr/>
        </p:nvSpPr>
        <p:spPr>
          <a:xfrm>
            <a:off x="7072844" y="3583250"/>
            <a:ext cx="1857448" cy="4419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lgn="l"/>
            <a:r>
              <a:rPr lang="en-US" sz="2400" b="1" dirty="0">
                <a:solidFill>
                  <a:schemeClr val="accent3">
                    <a:lumMod val="75000"/>
                  </a:schemeClr>
                </a:solidFill>
              </a:rPr>
              <a:t>47 </a:t>
            </a:r>
            <a:r>
              <a:rPr lang="en-US" sz="1600" b="1" dirty="0">
                <a:solidFill>
                  <a:schemeClr val="accent3">
                    <a:lumMod val="75000"/>
                  </a:schemeClr>
                </a:solidFill>
              </a:rPr>
              <a:t>Letters</a:t>
            </a:r>
            <a:endParaRPr lang="en-US" sz="1600" b="1" i="1" u="sng" dirty="0">
              <a:solidFill>
                <a:schemeClr val="accent3">
                  <a:lumMod val="75000"/>
                </a:schemeClr>
              </a:solidFill>
            </a:endParaRPr>
          </a:p>
        </p:txBody>
      </p:sp>
      <p:sp>
        <p:nvSpPr>
          <p:cNvPr id="44" name="Arrow: Up 43">
            <a:extLst>
              <a:ext uri="{FF2B5EF4-FFF2-40B4-BE49-F238E27FC236}">
                <a16:creationId xmlns:a16="http://schemas.microsoft.com/office/drawing/2014/main" id="{5D0CFB2A-B8A4-4CDD-81D1-7132B77C5B11}"/>
              </a:ext>
            </a:extLst>
          </p:cNvPr>
          <p:cNvSpPr/>
          <p:nvPr/>
        </p:nvSpPr>
        <p:spPr>
          <a:xfrm>
            <a:off x="4505679" y="2730394"/>
            <a:ext cx="271010" cy="441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Google Shape;1492;p47">
            <a:extLst>
              <a:ext uri="{FF2B5EF4-FFF2-40B4-BE49-F238E27FC236}">
                <a16:creationId xmlns:a16="http://schemas.microsoft.com/office/drawing/2014/main" id="{305F44F8-0427-4186-80D9-625CE43EF9EF}"/>
              </a:ext>
            </a:extLst>
          </p:cNvPr>
          <p:cNvSpPr txBox="1">
            <a:spLocks/>
          </p:cNvSpPr>
          <p:nvPr/>
        </p:nvSpPr>
        <p:spPr>
          <a:xfrm>
            <a:off x="-108753" y="3096809"/>
            <a:ext cx="8933379" cy="7308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1pPr>
            <a:lvl2pPr marL="914400" marR="0" lvl="1"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2pPr>
            <a:lvl3pPr marL="1371600" marR="0" lvl="2"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3pPr>
            <a:lvl4pPr marL="1828800" marR="0" lvl="3"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4pPr>
            <a:lvl5pPr marL="2286000" marR="0" lvl="4"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5pPr>
            <a:lvl6pPr marL="2743200" marR="0" lvl="5"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6pPr>
            <a:lvl7pPr marL="3200400" marR="0" lvl="6"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7pPr>
            <a:lvl8pPr marL="3657600" marR="0" lvl="7"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8pPr>
            <a:lvl9pPr marL="4114800" marR="0" lvl="8" indent="-317500" algn="ctr" rtl="0">
              <a:lnSpc>
                <a:spcPct val="100000"/>
              </a:lnSpc>
              <a:spcBef>
                <a:spcPts val="0"/>
              </a:spcBef>
              <a:spcAft>
                <a:spcPts val="0"/>
              </a:spcAft>
              <a:buClr>
                <a:schemeClr val="dk1"/>
              </a:buClr>
              <a:buSzPts val="1400"/>
              <a:buFont typeface="Sanchez"/>
              <a:buNone/>
              <a:defRPr sz="1400" b="0" i="0" u="none" strike="noStrike" cap="none">
                <a:solidFill>
                  <a:schemeClr val="dk1"/>
                </a:solidFill>
                <a:latin typeface="Sanchez"/>
                <a:ea typeface="Sanchez"/>
                <a:cs typeface="Sanchez"/>
                <a:sym typeface="Sanchez"/>
              </a:defRPr>
            </a:lvl9pPr>
          </a:lstStyle>
          <a:p>
            <a:pPr marL="0" indent="0"/>
            <a:r>
              <a:rPr lang="en-US" sz="1000" dirty="0">
                <a:solidFill>
                  <a:srgbClr val="0070C0"/>
                </a:solidFill>
              </a:rPr>
              <a:t>Verily, the example of Isa before Allah is like the example of Adam. He </a:t>
            </a:r>
            <a:r>
              <a:rPr lang="en-US" sz="1600" dirty="0">
                <a:solidFill>
                  <a:srgbClr val="0070C0"/>
                </a:solidFill>
              </a:rPr>
              <a:t>Created</a:t>
            </a:r>
            <a:r>
              <a:rPr lang="en-US" sz="1000" dirty="0">
                <a:solidFill>
                  <a:srgbClr val="0070C0"/>
                </a:solidFill>
              </a:rPr>
              <a:t> him from dust, then (He) said to him: “Be!” – and he was.</a:t>
            </a:r>
          </a:p>
          <a:p>
            <a:pPr marL="0" indent="0"/>
            <a:r>
              <a:rPr lang="en-US" sz="1200" dirty="0">
                <a:solidFill>
                  <a:srgbClr val="FF0000"/>
                </a:solidFill>
              </a:rPr>
              <a:t>                     	     He does not </a:t>
            </a:r>
            <a:r>
              <a:rPr lang="en-US" sz="1600" dirty="0">
                <a:solidFill>
                  <a:srgbClr val="FF0000"/>
                </a:solidFill>
              </a:rPr>
              <a:t>Beget</a:t>
            </a:r>
            <a:r>
              <a:rPr lang="en-US" sz="1200" dirty="0">
                <a:solidFill>
                  <a:srgbClr val="FF0000"/>
                </a:solidFill>
              </a:rPr>
              <a:t> (give birth), nor he is begotten</a:t>
            </a:r>
          </a:p>
        </p:txBody>
      </p:sp>
      <p:pic>
        <p:nvPicPr>
          <p:cNvPr id="47" name="Picture 46">
            <a:extLst>
              <a:ext uri="{FF2B5EF4-FFF2-40B4-BE49-F238E27FC236}">
                <a16:creationId xmlns:a16="http://schemas.microsoft.com/office/drawing/2014/main" id="{F86ECF98-92F8-4EDE-A671-CCEAB0E5AC1A}"/>
              </a:ext>
            </a:extLst>
          </p:cNvPr>
          <p:cNvPicPr>
            <a:picLocks noChangeAspect="1"/>
          </p:cNvPicPr>
          <p:nvPr/>
        </p:nvPicPr>
        <p:blipFill rotWithShape="1">
          <a:blip r:embed="rId4"/>
          <a:srcRect l="8916" t="16291" r="8840" b="67118"/>
          <a:stretch/>
        </p:blipFill>
        <p:spPr>
          <a:xfrm>
            <a:off x="851247" y="4163542"/>
            <a:ext cx="7469941" cy="707081"/>
          </a:xfrm>
          <a:prstGeom prst="rect">
            <a:avLst/>
          </a:prstGeom>
        </p:spPr>
      </p:pic>
      <p:sp>
        <p:nvSpPr>
          <p:cNvPr id="45" name="Arrow: Up 44">
            <a:extLst>
              <a:ext uri="{FF2B5EF4-FFF2-40B4-BE49-F238E27FC236}">
                <a16:creationId xmlns:a16="http://schemas.microsoft.com/office/drawing/2014/main" id="{BF920621-BD90-4AD3-A9E4-4AB8D42F179F}"/>
              </a:ext>
            </a:extLst>
          </p:cNvPr>
          <p:cNvSpPr/>
          <p:nvPr/>
        </p:nvSpPr>
        <p:spPr>
          <a:xfrm rot="10800000">
            <a:off x="4515113" y="3853926"/>
            <a:ext cx="271010" cy="44196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42"/>
                                        </p:tgtEl>
                                        <p:attrNameLst>
                                          <p:attrName>style.visibility</p:attrName>
                                        </p:attrNameLst>
                                      </p:cBhvr>
                                      <p:to>
                                        <p:strVal val="visible"/>
                                      </p:to>
                                    </p:set>
                                    <p:animEffect transition="in" filter="fade">
                                      <p:cBhvr>
                                        <p:cTn id="19" dur="1000"/>
                                        <p:tgtEl>
                                          <p:spTgt spid="1842"/>
                                        </p:tgtEl>
                                      </p:cBhvr>
                                    </p:animEffect>
                                    <p:anim calcmode="lin" valueType="num">
                                      <p:cBhvr>
                                        <p:cTn id="20" dur="1000" fill="hold"/>
                                        <p:tgtEl>
                                          <p:spTgt spid="1842"/>
                                        </p:tgtEl>
                                        <p:attrNameLst>
                                          <p:attrName>ppt_x</p:attrName>
                                        </p:attrNameLst>
                                      </p:cBhvr>
                                      <p:tavLst>
                                        <p:tav tm="0">
                                          <p:val>
                                            <p:strVal val="#ppt_x"/>
                                          </p:val>
                                        </p:tav>
                                        <p:tav tm="100000">
                                          <p:val>
                                            <p:strVal val="#ppt_x"/>
                                          </p:val>
                                        </p:tav>
                                      </p:tavLst>
                                    </p:anim>
                                    <p:anim calcmode="lin" valueType="num">
                                      <p:cBhvr>
                                        <p:cTn id="21" dur="1000" fill="hold"/>
                                        <p:tgtEl>
                                          <p:spTgt spid="184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1000"/>
                                        <p:tgtEl>
                                          <p:spTgt spid="32"/>
                                        </p:tgtEl>
                                      </p:cBhvr>
                                    </p:animEffect>
                                    <p:anim calcmode="lin" valueType="num">
                                      <p:cBhvr>
                                        <p:cTn id="27" dur="1000" fill="hold"/>
                                        <p:tgtEl>
                                          <p:spTgt spid="32"/>
                                        </p:tgtEl>
                                        <p:attrNameLst>
                                          <p:attrName>ppt_x</p:attrName>
                                        </p:attrNameLst>
                                      </p:cBhvr>
                                      <p:tavLst>
                                        <p:tav tm="0">
                                          <p:val>
                                            <p:strVal val="#ppt_x"/>
                                          </p:val>
                                        </p:tav>
                                        <p:tav tm="100000">
                                          <p:val>
                                            <p:strVal val="#ppt_x"/>
                                          </p:val>
                                        </p:tav>
                                      </p:tavLst>
                                    </p:anim>
                                    <p:anim calcmode="lin" valueType="num">
                                      <p:cBhvr>
                                        <p:cTn id="2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1000"/>
                                        <p:tgtEl>
                                          <p:spTgt spid="47"/>
                                        </p:tgtEl>
                                      </p:cBhvr>
                                    </p:animEffect>
                                    <p:anim calcmode="lin" valueType="num">
                                      <p:cBhvr>
                                        <p:cTn id="41" dur="1000" fill="hold"/>
                                        <p:tgtEl>
                                          <p:spTgt spid="47"/>
                                        </p:tgtEl>
                                        <p:attrNameLst>
                                          <p:attrName>ppt_x</p:attrName>
                                        </p:attrNameLst>
                                      </p:cBhvr>
                                      <p:tavLst>
                                        <p:tav tm="0">
                                          <p:val>
                                            <p:strVal val="#ppt_x"/>
                                          </p:val>
                                        </p:tav>
                                        <p:tav tm="100000">
                                          <p:val>
                                            <p:strVal val="#ppt_x"/>
                                          </p:val>
                                        </p:tav>
                                      </p:tavLst>
                                    </p:anim>
                                    <p:anim calcmode="lin" valueType="num">
                                      <p:cBhvr>
                                        <p:cTn id="4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1000"/>
                                        <p:tgtEl>
                                          <p:spTgt spid="42"/>
                                        </p:tgtEl>
                                      </p:cBhvr>
                                    </p:animEffect>
                                    <p:anim calcmode="lin" valueType="num">
                                      <p:cBhvr>
                                        <p:cTn id="48" dur="1000" fill="hold"/>
                                        <p:tgtEl>
                                          <p:spTgt spid="42"/>
                                        </p:tgtEl>
                                        <p:attrNameLst>
                                          <p:attrName>ppt_x</p:attrName>
                                        </p:attrNameLst>
                                      </p:cBhvr>
                                      <p:tavLst>
                                        <p:tav tm="0">
                                          <p:val>
                                            <p:strVal val="#ppt_x"/>
                                          </p:val>
                                        </p:tav>
                                        <p:tav tm="100000">
                                          <p:val>
                                            <p:strVal val="#ppt_x"/>
                                          </p:val>
                                        </p:tav>
                                      </p:tavLst>
                                    </p:anim>
                                    <p:anim calcmode="lin" valueType="num">
                                      <p:cBhvr>
                                        <p:cTn id="4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1000"/>
                                        <p:tgtEl>
                                          <p:spTgt spid="43"/>
                                        </p:tgtEl>
                                      </p:cBhvr>
                                    </p:animEffect>
                                    <p:anim calcmode="lin" valueType="num">
                                      <p:cBhvr>
                                        <p:cTn id="55" dur="1000" fill="hold"/>
                                        <p:tgtEl>
                                          <p:spTgt spid="43"/>
                                        </p:tgtEl>
                                        <p:attrNameLst>
                                          <p:attrName>ppt_x</p:attrName>
                                        </p:attrNameLst>
                                      </p:cBhvr>
                                      <p:tavLst>
                                        <p:tav tm="0">
                                          <p:val>
                                            <p:strVal val="#ppt_x"/>
                                          </p:val>
                                        </p:tav>
                                        <p:tav tm="100000">
                                          <p:val>
                                            <p:strVal val="#ppt_x"/>
                                          </p:val>
                                        </p:tav>
                                      </p:tavLst>
                                    </p:anim>
                                    <p:anim calcmode="lin" valueType="num">
                                      <p:cBhvr>
                                        <p:cTn id="5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1000"/>
                                        <p:tgtEl>
                                          <p:spTgt spid="46"/>
                                        </p:tgtEl>
                                      </p:cBhvr>
                                    </p:animEffect>
                                    <p:anim calcmode="lin" valueType="num">
                                      <p:cBhvr>
                                        <p:cTn id="62" dur="1000" fill="hold"/>
                                        <p:tgtEl>
                                          <p:spTgt spid="46"/>
                                        </p:tgtEl>
                                        <p:attrNameLst>
                                          <p:attrName>ppt_x</p:attrName>
                                        </p:attrNameLst>
                                      </p:cBhvr>
                                      <p:tavLst>
                                        <p:tav tm="0">
                                          <p:val>
                                            <p:strVal val="#ppt_x"/>
                                          </p:val>
                                        </p:tav>
                                        <p:tav tm="100000">
                                          <p:val>
                                            <p:strVal val="#ppt_x"/>
                                          </p:val>
                                        </p:tav>
                                      </p:tavLst>
                                    </p:anim>
                                    <p:anim calcmode="lin" valueType="num">
                                      <p:cBhvr>
                                        <p:cTn id="63" dur="1000" fill="hold"/>
                                        <p:tgtEl>
                                          <p:spTgt spid="4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1000"/>
                                        <p:tgtEl>
                                          <p:spTgt spid="44"/>
                                        </p:tgtEl>
                                      </p:cBhvr>
                                    </p:animEffect>
                                    <p:anim calcmode="lin" valueType="num">
                                      <p:cBhvr>
                                        <p:cTn id="67" dur="1000" fill="hold"/>
                                        <p:tgtEl>
                                          <p:spTgt spid="44"/>
                                        </p:tgtEl>
                                        <p:attrNameLst>
                                          <p:attrName>ppt_x</p:attrName>
                                        </p:attrNameLst>
                                      </p:cBhvr>
                                      <p:tavLst>
                                        <p:tav tm="0">
                                          <p:val>
                                            <p:strVal val="#ppt_x"/>
                                          </p:val>
                                        </p:tav>
                                        <p:tav tm="100000">
                                          <p:val>
                                            <p:strVal val="#ppt_x"/>
                                          </p:val>
                                        </p:tav>
                                      </p:tavLst>
                                    </p:anim>
                                    <p:anim calcmode="lin" valueType="num">
                                      <p:cBhvr>
                                        <p:cTn id="6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46">
                                            <p:txEl>
                                              <p:pRg st="0" end="0"/>
                                            </p:txEl>
                                          </p:spTgt>
                                        </p:tgtEl>
                                        <p:attrNameLst>
                                          <p:attrName>style.visibility</p:attrName>
                                        </p:attrNameLst>
                                      </p:cBhvr>
                                      <p:to>
                                        <p:strVal val="visible"/>
                                      </p:to>
                                    </p:set>
                                    <p:animEffect transition="in" filter="fade">
                                      <p:cBhvr>
                                        <p:cTn id="73" dur="1000"/>
                                        <p:tgtEl>
                                          <p:spTgt spid="46">
                                            <p:txEl>
                                              <p:pRg st="0" end="0"/>
                                            </p:txEl>
                                          </p:spTgt>
                                        </p:tgtEl>
                                      </p:cBhvr>
                                    </p:animEffect>
                                    <p:anim calcmode="lin" valueType="num">
                                      <p:cBhvr>
                                        <p:cTn id="74"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p:cTn id="75" dur="1000" fill="hold"/>
                                        <p:tgtEl>
                                          <p:spTgt spid="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46">
                                            <p:txEl>
                                              <p:pRg st="1" end="1"/>
                                            </p:txEl>
                                          </p:spTgt>
                                        </p:tgtEl>
                                        <p:attrNameLst>
                                          <p:attrName>style.visibility</p:attrName>
                                        </p:attrNameLst>
                                      </p:cBhvr>
                                      <p:to>
                                        <p:strVal val="visible"/>
                                      </p:to>
                                    </p:set>
                                    <p:animEffect transition="in" filter="fade">
                                      <p:cBhvr>
                                        <p:cTn id="80" dur="1000"/>
                                        <p:tgtEl>
                                          <p:spTgt spid="46">
                                            <p:txEl>
                                              <p:pRg st="1" end="1"/>
                                            </p:txEl>
                                          </p:spTgt>
                                        </p:tgtEl>
                                      </p:cBhvr>
                                    </p:animEffect>
                                    <p:anim calcmode="lin" valueType="num">
                                      <p:cBhvr>
                                        <p:cTn id="81" dur="1000" fill="hold"/>
                                        <p:tgtEl>
                                          <p:spTgt spid="46">
                                            <p:txEl>
                                              <p:pRg st="1" end="1"/>
                                            </p:txEl>
                                          </p:spTgt>
                                        </p:tgtEl>
                                        <p:attrNameLst>
                                          <p:attrName>ppt_x</p:attrName>
                                        </p:attrNameLst>
                                      </p:cBhvr>
                                      <p:tavLst>
                                        <p:tav tm="0">
                                          <p:val>
                                            <p:strVal val="#ppt_x"/>
                                          </p:val>
                                        </p:tav>
                                        <p:tav tm="100000">
                                          <p:val>
                                            <p:strVal val="#ppt_x"/>
                                          </p:val>
                                        </p:tav>
                                      </p:tavLst>
                                    </p:anim>
                                    <p:anim calcmode="lin" valueType="num">
                                      <p:cBhvr>
                                        <p:cTn id="82" dur="1000" fill="hold"/>
                                        <p:tgtEl>
                                          <p:spTgt spid="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1000"/>
                                        <p:tgtEl>
                                          <p:spTgt spid="45"/>
                                        </p:tgtEl>
                                      </p:cBhvr>
                                    </p:animEffect>
                                    <p:anim calcmode="lin" valueType="num">
                                      <p:cBhvr>
                                        <p:cTn id="88" dur="1000" fill="hold"/>
                                        <p:tgtEl>
                                          <p:spTgt spid="45"/>
                                        </p:tgtEl>
                                        <p:attrNameLst>
                                          <p:attrName>ppt_x</p:attrName>
                                        </p:attrNameLst>
                                      </p:cBhvr>
                                      <p:tavLst>
                                        <p:tav tm="0">
                                          <p:val>
                                            <p:strVal val="#ppt_x"/>
                                          </p:val>
                                        </p:tav>
                                        <p:tav tm="100000">
                                          <p:val>
                                            <p:strVal val="#ppt_x"/>
                                          </p:val>
                                        </p:tav>
                                      </p:tavLst>
                                    </p:anim>
                                    <p:anim calcmode="lin" valueType="num">
                                      <p:cBhvr>
                                        <p:cTn id="8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2" grpId="0"/>
      <p:bldP spid="29" grpId="0"/>
      <p:bldP spid="30" grpId="0"/>
      <p:bldP spid="32" grpId="0"/>
      <p:bldP spid="42" grpId="0"/>
      <p:bldP spid="43" grpId="0"/>
      <p:bldP spid="44" grpId="0" animBg="1"/>
      <p:bldP spid="46" grpId="0"/>
      <p:bldP spid="4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8"/>
        <p:cNvGrpSpPr/>
        <p:nvPr/>
      </p:nvGrpSpPr>
      <p:grpSpPr>
        <a:xfrm>
          <a:off x="0" y="0"/>
          <a:ext cx="0" cy="0"/>
          <a:chOff x="0" y="0"/>
          <a:chExt cx="0" cy="0"/>
        </a:xfrm>
      </p:grpSpPr>
      <p:grpSp>
        <p:nvGrpSpPr>
          <p:cNvPr id="2189" name="Google Shape;2189;p85"/>
          <p:cNvGrpSpPr/>
          <p:nvPr/>
        </p:nvGrpSpPr>
        <p:grpSpPr>
          <a:xfrm>
            <a:off x="997007" y="873495"/>
            <a:ext cx="7149986" cy="4176452"/>
            <a:chOff x="997007" y="-570576"/>
            <a:chExt cx="7149986" cy="4176452"/>
          </a:xfrm>
        </p:grpSpPr>
        <p:sp>
          <p:nvSpPr>
            <p:cNvPr id="2190" name="Google Shape;2190;p85"/>
            <p:cNvSpPr/>
            <p:nvPr/>
          </p:nvSpPr>
          <p:spPr>
            <a:xfrm>
              <a:off x="1103283" y="-512614"/>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a:effectLst>
              <a:outerShdw blurRad="257175" dist="171450" dir="5520000" algn="bl" rotWithShape="0">
                <a:srgbClr val="CEA37C">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1" name="Google Shape;2191;p85"/>
            <p:cNvGrpSpPr/>
            <p:nvPr/>
          </p:nvGrpSpPr>
          <p:grpSpPr>
            <a:xfrm>
              <a:off x="1184751" y="-514031"/>
              <a:ext cx="6822196" cy="4063363"/>
              <a:chOff x="5930800" y="-1718525"/>
              <a:chExt cx="2767625" cy="1649025"/>
            </a:xfrm>
          </p:grpSpPr>
          <p:sp>
            <p:nvSpPr>
              <p:cNvPr id="2192" name="Google Shape;2192;p85"/>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5"/>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5"/>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5"/>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5"/>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5"/>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5"/>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5"/>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5"/>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5"/>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5"/>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5"/>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5"/>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5"/>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5"/>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5"/>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5"/>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5"/>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5"/>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5"/>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5"/>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5"/>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5"/>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5"/>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5"/>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5"/>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5"/>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85"/>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85"/>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5"/>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5"/>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5"/>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5"/>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5"/>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5"/>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5"/>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5"/>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5"/>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5"/>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5"/>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5"/>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5"/>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5"/>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5"/>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5"/>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5"/>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5"/>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5"/>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5"/>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5"/>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2" name="Google Shape;2242;p85"/>
            <p:cNvSpPr/>
            <p:nvPr/>
          </p:nvSpPr>
          <p:spPr>
            <a:xfrm rot="5400000">
              <a:off x="2483774" y="-2057343"/>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3" name="Google Shape;2243;p85"/>
          <p:cNvSpPr txBox="1">
            <a:spLocks noGrp="1"/>
          </p:cNvSpPr>
          <p:nvPr>
            <p:ph type="ctrTitle"/>
          </p:nvPr>
        </p:nvSpPr>
        <p:spPr>
          <a:xfrm>
            <a:off x="1636950" y="1502803"/>
            <a:ext cx="5870100" cy="132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1"/>
                </a:solidFill>
              </a:rPr>
              <a:t>Thank you!</a:t>
            </a:r>
            <a:endParaRPr>
              <a:solidFill>
                <a:schemeClr val="lt1"/>
              </a:solidFill>
            </a:endParaRPr>
          </a:p>
        </p:txBody>
      </p:sp>
      <p:sp>
        <p:nvSpPr>
          <p:cNvPr id="2244" name="Google Shape;2244;p85"/>
          <p:cNvSpPr txBox="1"/>
          <p:nvPr/>
        </p:nvSpPr>
        <p:spPr>
          <a:xfrm>
            <a:off x="2336312" y="2861708"/>
            <a:ext cx="4429200" cy="51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lt1"/>
                </a:solidFill>
                <a:latin typeface="Sanchez"/>
                <a:ea typeface="Sanchez"/>
                <a:cs typeface="Sanchez"/>
                <a:sym typeface="Sanchez"/>
              </a:rPr>
              <a:t>Do you have any questions?</a:t>
            </a:r>
            <a:endParaRPr sz="2000" dirty="0">
              <a:solidFill>
                <a:schemeClr val="lt1"/>
              </a:solidFill>
              <a:latin typeface="Sanchez"/>
              <a:ea typeface="Sanchez"/>
              <a:cs typeface="Sanchez"/>
              <a:sym typeface="Sanchez"/>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grpSp>
        <p:nvGrpSpPr>
          <p:cNvPr id="1111" name="Google Shape;1111;p28"/>
          <p:cNvGrpSpPr/>
          <p:nvPr/>
        </p:nvGrpSpPr>
        <p:grpSpPr>
          <a:xfrm>
            <a:off x="463769" y="1380697"/>
            <a:ext cx="8216460" cy="3283008"/>
            <a:chOff x="463764" y="1472422"/>
            <a:chExt cx="8216460" cy="3283008"/>
          </a:xfrm>
        </p:grpSpPr>
        <p:sp>
          <p:nvSpPr>
            <p:cNvPr id="1112" name="Google Shape;1112;p28"/>
            <p:cNvSpPr/>
            <p:nvPr/>
          </p:nvSpPr>
          <p:spPr>
            <a:xfrm rot="5400000">
              <a:off x="5919468"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8"/>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8"/>
            <p:cNvSpPr/>
            <p:nvPr/>
          </p:nvSpPr>
          <p:spPr>
            <a:xfrm>
              <a:off x="1990016" y="1472425"/>
              <a:ext cx="5165700" cy="3282600"/>
            </a:xfrm>
            <a:prstGeom prst="rect">
              <a:avLst/>
            </a:pr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28"/>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116" name="Google Shape;1116;p28"/>
          <p:cNvSpPr txBox="1">
            <a:spLocks noGrp="1"/>
          </p:cNvSpPr>
          <p:nvPr>
            <p:ph type="ctrTitle" idx="2"/>
          </p:nvPr>
        </p:nvSpPr>
        <p:spPr>
          <a:xfrm>
            <a:off x="2123636" y="2000225"/>
            <a:ext cx="24231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History</a:t>
            </a:r>
            <a:endParaRPr dirty="0">
              <a:solidFill>
                <a:schemeClr val="dk1"/>
              </a:solidFill>
            </a:endParaRPr>
          </a:p>
        </p:txBody>
      </p:sp>
      <p:sp>
        <p:nvSpPr>
          <p:cNvPr id="1117" name="Google Shape;1117;p28"/>
          <p:cNvSpPr txBox="1">
            <a:spLocks noGrp="1"/>
          </p:cNvSpPr>
          <p:nvPr>
            <p:ph type="subTitle" idx="1"/>
          </p:nvPr>
        </p:nvSpPr>
        <p:spPr>
          <a:xfrm>
            <a:off x="2125736" y="2268148"/>
            <a:ext cx="242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solidFill>
                  <a:schemeClr val="dk1"/>
                </a:solidFill>
              </a:rPr>
              <a:t>Nüzul</a:t>
            </a:r>
            <a:r>
              <a:rPr lang="en-US" dirty="0">
                <a:solidFill>
                  <a:schemeClr val="dk1"/>
                </a:solidFill>
              </a:rPr>
              <a:t> </a:t>
            </a:r>
            <a:r>
              <a:rPr lang="en-US" dirty="0" err="1">
                <a:solidFill>
                  <a:schemeClr val="dk1"/>
                </a:solidFill>
              </a:rPr>
              <a:t>Tarihi</a:t>
            </a:r>
            <a:endParaRPr dirty="0">
              <a:solidFill>
                <a:schemeClr val="dk1"/>
              </a:solidFill>
            </a:endParaRPr>
          </a:p>
        </p:txBody>
      </p:sp>
      <p:sp>
        <p:nvSpPr>
          <p:cNvPr id="1118" name="Google Shape;1118;p28"/>
          <p:cNvSpPr txBox="1">
            <a:spLocks noGrp="1"/>
          </p:cNvSpPr>
          <p:nvPr>
            <p:ph type="title" idx="3"/>
          </p:nvPr>
        </p:nvSpPr>
        <p:spPr>
          <a:xfrm>
            <a:off x="1470475" y="2142150"/>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5"/>
                </a:solidFill>
              </a:rPr>
              <a:t>01</a:t>
            </a:r>
            <a:endParaRPr sz="2800">
              <a:solidFill>
                <a:schemeClr val="accent5"/>
              </a:solidFill>
            </a:endParaRPr>
          </a:p>
        </p:txBody>
      </p:sp>
      <p:sp>
        <p:nvSpPr>
          <p:cNvPr id="1119" name="Google Shape;1119;p28"/>
          <p:cNvSpPr txBox="1">
            <a:spLocks noGrp="1"/>
          </p:cNvSpPr>
          <p:nvPr>
            <p:ph type="ctrTitle" idx="4"/>
          </p:nvPr>
        </p:nvSpPr>
        <p:spPr>
          <a:xfrm>
            <a:off x="5269886" y="2000225"/>
            <a:ext cx="24231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Explanation</a:t>
            </a:r>
            <a:endParaRPr dirty="0">
              <a:solidFill>
                <a:schemeClr val="dk1"/>
              </a:solidFill>
            </a:endParaRPr>
          </a:p>
        </p:txBody>
      </p:sp>
      <p:sp>
        <p:nvSpPr>
          <p:cNvPr id="1120" name="Google Shape;1120;p28"/>
          <p:cNvSpPr txBox="1">
            <a:spLocks noGrp="1"/>
          </p:cNvSpPr>
          <p:nvPr>
            <p:ph type="subTitle" idx="5"/>
          </p:nvPr>
        </p:nvSpPr>
        <p:spPr>
          <a:xfrm>
            <a:off x="5269886" y="2268148"/>
            <a:ext cx="242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Tafsir</a:t>
            </a:r>
            <a:endParaRPr dirty="0">
              <a:solidFill>
                <a:schemeClr val="dk1"/>
              </a:solidFill>
            </a:endParaRPr>
          </a:p>
        </p:txBody>
      </p:sp>
      <p:sp>
        <p:nvSpPr>
          <p:cNvPr id="1121" name="Google Shape;1121;p28"/>
          <p:cNvSpPr txBox="1">
            <a:spLocks noGrp="1"/>
          </p:cNvSpPr>
          <p:nvPr>
            <p:ph type="title" idx="6"/>
          </p:nvPr>
        </p:nvSpPr>
        <p:spPr>
          <a:xfrm>
            <a:off x="4617000" y="2142150"/>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5"/>
                </a:solidFill>
              </a:rPr>
              <a:t>02</a:t>
            </a:r>
            <a:endParaRPr sz="2800">
              <a:solidFill>
                <a:schemeClr val="accent5"/>
              </a:solidFill>
            </a:endParaRPr>
          </a:p>
        </p:txBody>
      </p:sp>
      <p:sp>
        <p:nvSpPr>
          <p:cNvPr id="1122" name="Google Shape;1122;p28"/>
          <p:cNvSpPr txBox="1">
            <a:spLocks noGrp="1"/>
          </p:cNvSpPr>
          <p:nvPr>
            <p:ph type="ctrTitle" idx="7"/>
          </p:nvPr>
        </p:nvSpPr>
        <p:spPr>
          <a:xfrm>
            <a:off x="2125727" y="3204575"/>
            <a:ext cx="2423100" cy="3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Virtues</a:t>
            </a:r>
            <a:endParaRPr dirty="0">
              <a:solidFill>
                <a:schemeClr val="dk1"/>
              </a:solidFill>
            </a:endParaRPr>
          </a:p>
        </p:txBody>
      </p:sp>
      <p:sp>
        <p:nvSpPr>
          <p:cNvPr id="1123" name="Google Shape;1123;p28"/>
          <p:cNvSpPr txBox="1">
            <a:spLocks noGrp="1"/>
          </p:cNvSpPr>
          <p:nvPr>
            <p:ph type="subTitle" idx="8"/>
          </p:nvPr>
        </p:nvSpPr>
        <p:spPr>
          <a:xfrm>
            <a:off x="2125727" y="3475352"/>
            <a:ext cx="242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solidFill>
                  <a:schemeClr val="dk1"/>
                </a:solidFill>
              </a:rPr>
              <a:t>Faziletler</a:t>
            </a:r>
            <a:endParaRPr dirty="0">
              <a:solidFill>
                <a:schemeClr val="dk1"/>
              </a:solidFill>
            </a:endParaRPr>
          </a:p>
        </p:txBody>
      </p:sp>
      <p:sp>
        <p:nvSpPr>
          <p:cNvPr id="1124" name="Google Shape;1124;p28"/>
          <p:cNvSpPr txBox="1">
            <a:spLocks noGrp="1"/>
          </p:cNvSpPr>
          <p:nvPr>
            <p:ph type="title" idx="9"/>
          </p:nvPr>
        </p:nvSpPr>
        <p:spPr>
          <a:xfrm>
            <a:off x="1470475" y="3349351"/>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5"/>
                </a:solidFill>
              </a:rPr>
              <a:t>03</a:t>
            </a:r>
            <a:endParaRPr sz="2800">
              <a:solidFill>
                <a:schemeClr val="accent5"/>
              </a:solidFill>
            </a:endParaRPr>
          </a:p>
        </p:txBody>
      </p:sp>
      <p:sp>
        <p:nvSpPr>
          <p:cNvPr id="1125" name="Google Shape;1125;p28"/>
          <p:cNvSpPr txBox="1">
            <a:spLocks noGrp="1"/>
          </p:cNvSpPr>
          <p:nvPr>
            <p:ph type="ctrTitle" idx="13"/>
          </p:nvPr>
        </p:nvSpPr>
        <p:spPr>
          <a:xfrm>
            <a:off x="5269886" y="3204575"/>
            <a:ext cx="2423100" cy="36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1"/>
                </a:solidFill>
              </a:rPr>
              <a:t>Scientific Miracles</a:t>
            </a:r>
            <a:endParaRPr dirty="0">
              <a:solidFill>
                <a:schemeClr val="dk1"/>
              </a:solidFill>
            </a:endParaRPr>
          </a:p>
        </p:txBody>
      </p:sp>
      <p:sp>
        <p:nvSpPr>
          <p:cNvPr id="1126" name="Google Shape;1126;p28"/>
          <p:cNvSpPr txBox="1">
            <a:spLocks noGrp="1"/>
          </p:cNvSpPr>
          <p:nvPr>
            <p:ph type="subTitle" idx="14"/>
          </p:nvPr>
        </p:nvSpPr>
        <p:spPr>
          <a:xfrm>
            <a:off x="5269886" y="3475352"/>
            <a:ext cx="242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M</a:t>
            </a:r>
            <a:r>
              <a:rPr lang="tr-TR" dirty="0">
                <a:solidFill>
                  <a:schemeClr val="dk1"/>
                </a:solidFill>
              </a:rPr>
              <a:t>ücizeler</a:t>
            </a:r>
            <a:endParaRPr dirty="0">
              <a:solidFill>
                <a:schemeClr val="dk1"/>
              </a:solidFill>
            </a:endParaRPr>
          </a:p>
        </p:txBody>
      </p:sp>
      <p:sp>
        <p:nvSpPr>
          <p:cNvPr id="1127" name="Google Shape;1127;p28"/>
          <p:cNvSpPr txBox="1">
            <a:spLocks noGrp="1"/>
          </p:cNvSpPr>
          <p:nvPr>
            <p:ph type="title" idx="15"/>
          </p:nvPr>
        </p:nvSpPr>
        <p:spPr>
          <a:xfrm>
            <a:off x="4617000" y="3349351"/>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accent5"/>
                </a:solidFill>
              </a:rPr>
              <a:t>04</a:t>
            </a:r>
            <a:endParaRPr sz="2800">
              <a:solidFill>
                <a:schemeClr val="accent5"/>
              </a:solidFill>
            </a:endParaRPr>
          </a:p>
        </p:txBody>
      </p:sp>
      <p:grpSp>
        <p:nvGrpSpPr>
          <p:cNvPr id="1128" name="Google Shape;1128;p28"/>
          <p:cNvGrpSpPr/>
          <p:nvPr/>
        </p:nvGrpSpPr>
        <p:grpSpPr>
          <a:xfrm>
            <a:off x="779550" y="2705338"/>
            <a:ext cx="7584900" cy="633725"/>
            <a:chOff x="820350" y="2797063"/>
            <a:chExt cx="7584900" cy="633725"/>
          </a:xfrm>
        </p:grpSpPr>
        <p:sp>
          <p:nvSpPr>
            <p:cNvPr id="1129" name="Google Shape;1129;p28"/>
            <p:cNvSpPr/>
            <p:nvPr/>
          </p:nvSpPr>
          <p:spPr>
            <a:xfrm>
              <a:off x="820350" y="2797063"/>
              <a:ext cx="645925" cy="633725"/>
            </a:xfrm>
            <a:custGeom>
              <a:avLst/>
              <a:gdLst/>
              <a:ahLst/>
              <a:cxnLst/>
              <a:rect l="l" t="t" r="r" b="b"/>
              <a:pathLst>
                <a:path w="25837" h="25349" extrusionOk="0">
                  <a:moveTo>
                    <a:pt x="8466" y="2227"/>
                  </a:moveTo>
                  <a:lnTo>
                    <a:pt x="12311" y="4394"/>
                  </a:lnTo>
                  <a:lnTo>
                    <a:pt x="12311" y="10955"/>
                  </a:lnTo>
                  <a:lnTo>
                    <a:pt x="7382" y="6180"/>
                  </a:lnTo>
                  <a:lnTo>
                    <a:pt x="8466" y="2227"/>
                  </a:lnTo>
                  <a:close/>
                  <a:moveTo>
                    <a:pt x="17431" y="2156"/>
                  </a:moveTo>
                  <a:lnTo>
                    <a:pt x="18574" y="6323"/>
                  </a:lnTo>
                  <a:lnTo>
                    <a:pt x="13788" y="10966"/>
                  </a:lnTo>
                  <a:lnTo>
                    <a:pt x="13788" y="4192"/>
                  </a:lnTo>
                  <a:lnTo>
                    <a:pt x="17431" y="2156"/>
                  </a:lnTo>
                  <a:close/>
                  <a:moveTo>
                    <a:pt x="6489" y="7299"/>
                  </a:moveTo>
                  <a:lnTo>
                    <a:pt x="11288" y="11966"/>
                  </a:lnTo>
                  <a:lnTo>
                    <a:pt x="4299" y="11966"/>
                  </a:lnTo>
                  <a:lnTo>
                    <a:pt x="2203" y="8418"/>
                  </a:lnTo>
                  <a:lnTo>
                    <a:pt x="6489" y="7299"/>
                  </a:lnTo>
                  <a:close/>
                  <a:moveTo>
                    <a:pt x="19753" y="7168"/>
                  </a:moveTo>
                  <a:lnTo>
                    <a:pt x="23813" y="8228"/>
                  </a:lnTo>
                  <a:lnTo>
                    <a:pt x="21598" y="11966"/>
                  </a:lnTo>
                  <a:lnTo>
                    <a:pt x="14824" y="11966"/>
                  </a:lnTo>
                  <a:lnTo>
                    <a:pt x="19753" y="7168"/>
                  </a:lnTo>
                  <a:close/>
                  <a:moveTo>
                    <a:pt x="21789" y="13371"/>
                  </a:moveTo>
                  <a:lnTo>
                    <a:pt x="23884" y="16919"/>
                  </a:lnTo>
                  <a:lnTo>
                    <a:pt x="19598" y="18038"/>
                  </a:lnTo>
                  <a:lnTo>
                    <a:pt x="14812" y="13371"/>
                  </a:lnTo>
                  <a:close/>
                  <a:moveTo>
                    <a:pt x="11299" y="13371"/>
                  </a:moveTo>
                  <a:lnTo>
                    <a:pt x="6358" y="18169"/>
                  </a:lnTo>
                  <a:lnTo>
                    <a:pt x="2298" y="17110"/>
                  </a:lnTo>
                  <a:lnTo>
                    <a:pt x="4513" y="13371"/>
                  </a:lnTo>
                  <a:close/>
                  <a:moveTo>
                    <a:pt x="13788" y="14383"/>
                  </a:moveTo>
                  <a:lnTo>
                    <a:pt x="18705" y="19181"/>
                  </a:lnTo>
                  <a:lnTo>
                    <a:pt x="17622" y="23111"/>
                  </a:lnTo>
                  <a:lnTo>
                    <a:pt x="13788" y="20967"/>
                  </a:lnTo>
                  <a:lnTo>
                    <a:pt x="13788" y="14383"/>
                  </a:lnTo>
                  <a:close/>
                  <a:moveTo>
                    <a:pt x="12323" y="14371"/>
                  </a:moveTo>
                  <a:lnTo>
                    <a:pt x="12323" y="21158"/>
                  </a:lnTo>
                  <a:lnTo>
                    <a:pt x="8680" y="23194"/>
                  </a:lnTo>
                  <a:lnTo>
                    <a:pt x="7537" y="19027"/>
                  </a:lnTo>
                  <a:lnTo>
                    <a:pt x="12323" y="14371"/>
                  </a:lnTo>
                  <a:close/>
                  <a:moveTo>
                    <a:pt x="18348" y="1"/>
                  </a:moveTo>
                  <a:lnTo>
                    <a:pt x="17038" y="727"/>
                  </a:lnTo>
                  <a:lnTo>
                    <a:pt x="12895" y="3049"/>
                  </a:lnTo>
                  <a:lnTo>
                    <a:pt x="8871" y="798"/>
                  </a:lnTo>
                  <a:lnTo>
                    <a:pt x="7561" y="72"/>
                  </a:lnTo>
                  <a:lnTo>
                    <a:pt x="7180" y="1489"/>
                  </a:lnTo>
                  <a:lnTo>
                    <a:pt x="5942" y="5977"/>
                  </a:lnTo>
                  <a:lnTo>
                    <a:pt x="1465" y="7144"/>
                  </a:lnTo>
                  <a:lnTo>
                    <a:pt x="0" y="7525"/>
                  </a:lnTo>
                  <a:lnTo>
                    <a:pt x="762" y="8787"/>
                  </a:lnTo>
                  <a:lnTo>
                    <a:pt x="3156" y="12824"/>
                  </a:lnTo>
                  <a:lnTo>
                    <a:pt x="834" y="16729"/>
                  </a:lnTo>
                  <a:lnTo>
                    <a:pt x="72" y="17991"/>
                  </a:lnTo>
                  <a:lnTo>
                    <a:pt x="1536" y="18384"/>
                  </a:lnTo>
                  <a:lnTo>
                    <a:pt x="6156" y="19586"/>
                  </a:lnTo>
                  <a:lnTo>
                    <a:pt x="7370" y="23932"/>
                  </a:lnTo>
                  <a:lnTo>
                    <a:pt x="7751" y="25349"/>
                  </a:lnTo>
                  <a:lnTo>
                    <a:pt x="9061" y="24611"/>
                  </a:lnTo>
                  <a:lnTo>
                    <a:pt x="13216" y="22289"/>
                  </a:lnTo>
                  <a:lnTo>
                    <a:pt x="17241" y="24539"/>
                  </a:lnTo>
                  <a:lnTo>
                    <a:pt x="18538" y="25266"/>
                  </a:lnTo>
                  <a:lnTo>
                    <a:pt x="18931" y="23861"/>
                  </a:lnTo>
                  <a:lnTo>
                    <a:pt x="20170" y="19360"/>
                  </a:lnTo>
                  <a:lnTo>
                    <a:pt x="24646" y="18205"/>
                  </a:lnTo>
                  <a:lnTo>
                    <a:pt x="25837" y="17884"/>
                  </a:lnTo>
                  <a:lnTo>
                    <a:pt x="25837" y="17348"/>
                  </a:lnTo>
                  <a:lnTo>
                    <a:pt x="25361" y="16526"/>
                  </a:lnTo>
                  <a:lnTo>
                    <a:pt x="22968" y="12502"/>
                  </a:lnTo>
                  <a:lnTo>
                    <a:pt x="25289" y="8597"/>
                  </a:lnTo>
                  <a:lnTo>
                    <a:pt x="25837" y="7668"/>
                  </a:lnTo>
                  <a:lnTo>
                    <a:pt x="25837" y="7287"/>
                  </a:lnTo>
                  <a:lnTo>
                    <a:pt x="24575" y="6966"/>
                  </a:lnTo>
                  <a:lnTo>
                    <a:pt x="19943" y="5751"/>
                  </a:lnTo>
                  <a:lnTo>
                    <a:pt x="18741" y="1405"/>
                  </a:lnTo>
                  <a:lnTo>
                    <a:pt x="18348"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8"/>
            <p:cNvSpPr/>
            <p:nvPr/>
          </p:nvSpPr>
          <p:spPr>
            <a:xfrm>
              <a:off x="7759325" y="2797063"/>
              <a:ext cx="645925" cy="633725"/>
            </a:xfrm>
            <a:custGeom>
              <a:avLst/>
              <a:gdLst/>
              <a:ahLst/>
              <a:cxnLst/>
              <a:rect l="l" t="t" r="r" b="b"/>
              <a:pathLst>
                <a:path w="25837" h="25349" extrusionOk="0">
                  <a:moveTo>
                    <a:pt x="8466" y="2227"/>
                  </a:moveTo>
                  <a:lnTo>
                    <a:pt x="12311" y="4394"/>
                  </a:lnTo>
                  <a:lnTo>
                    <a:pt x="12311" y="10955"/>
                  </a:lnTo>
                  <a:lnTo>
                    <a:pt x="7382" y="6180"/>
                  </a:lnTo>
                  <a:lnTo>
                    <a:pt x="8466" y="2227"/>
                  </a:lnTo>
                  <a:close/>
                  <a:moveTo>
                    <a:pt x="17431" y="2156"/>
                  </a:moveTo>
                  <a:lnTo>
                    <a:pt x="18574" y="6323"/>
                  </a:lnTo>
                  <a:lnTo>
                    <a:pt x="13788" y="10966"/>
                  </a:lnTo>
                  <a:lnTo>
                    <a:pt x="13788" y="4192"/>
                  </a:lnTo>
                  <a:lnTo>
                    <a:pt x="17431" y="2156"/>
                  </a:lnTo>
                  <a:close/>
                  <a:moveTo>
                    <a:pt x="6489" y="7299"/>
                  </a:moveTo>
                  <a:lnTo>
                    <a:pt x="11288" y="11966"/>
                  </a:lnTo>
                  <a:lnTo>
                    <a:pt x="4299" y="11966"/>
                  </a:lnTo>
                  <a:lnTo>
                    <a:pt x="2203" y="8418"/>
                  </a:lnTo>
                  <a:lnTo>
                    <a:pt x="6489" y="7299"/>
                  </a:lnTo>
                  <a:close/>
                  <a:moveTo>
                    <a:pt x="19753" y="7168"/>
                  </a:moveTo>
                  <a:lnTo>
                    <a:pt x="23813" y="8228"/>
                  </a:lnTo>
                  <a:lnTo>
                    <a:pt x="21598" y="11966"/>
                  </a:lnTo>
                  <a:lnTo>
                    <a:pt x="14824" y="11966"/>
                  </a:lnTo>
                  <a:lnTo>
                    <a:pt x="19753" y="7168"/>
                  </a:lnTo>
                  <a:close/>
                  <a:moveTo>
                    <a:pt x="21789" y="13371"/>
                  </a:moveTo>
                  <a:lnTo>
                    <a:pt x="23884" y="16919"/>
                  </a:lnTo>
                  <a:lnTo>
                    <a:pt x="19598" y="18038"/>
                  </a:lnTo>
                  <a:lnTo>
                    <a:pt x="14812" y="13371"/>
                  </a:lnTo>
                  <a:close/>
                  <a:moveTo>
                    <a:pt x="11299" y="13371"/>
                  </a:moveTo>
                  <a:lnTo>
                    <a:pt x="6358" y="18169"/>
                  </a:lnTo>
                  <a:lnTo>
                    <a:pt x="2298" y="17110"/>
                  </a:lnTo>
                  <a:lnTo>
                    <a:pt x="4513" y="13371"/>
                  </a:lnTo>
                  <a:close/>
                  <a:moveTo>
                    <a:pt x="13788" y="14383"/>
                  </a:moveTo>
                  <a:lnTo>
                    <a:pt x="18705" y="19181"/>
                  </a:lnTo>
                  <a:lnTo>
                    <a:pt x="17622" y="23111"/>
                  </a:lnTo>
                  <a:lnTo>
                    <a:pt x="13788" y="20967"/>
                  </a:lnTo>
                  <a:lnTo>
                    <a:pt x="13788" y="14383"/>
                  </a:lnTo>
                  <a:close/>
                  <a:moveTo>
                    <a:pt x="12323" y="14371"/>
                  </a:moveTo>
                  <a:lnTo>
                    <a:pt x="12323" y="21158"/>
                  </a:lnTo>
                  <a:lnTo>
                    <a:pt x="8680" y="23194"/>
                  </a:lnTo>
                  <a:lnTo>
                    <a:pt x="7537" y="19027"/>
                  </a:lnTo>
                  <a:lnTo>
                    <a:pt x="12323" y="14371"/>
                  </a:lnTo>
                  <a:close/>
                  <a:moveTo>
                    <a:pt x="18348" y="1"/>
                  </a:moveTo>
                  <a:lnTo>
                    <a:pt x="17038" y="727"/>
                  </a:lnTo>
                  <a:lnTo>
                    <a:pt x="12895" y="3049"/>
                  </a:lnTo>
                  <a:lnTo>
                    <a:pt x="8871" y="798"/>
                  </a:lnTo>
                  <a:lnTo>
                    <a:pt x="7561" y="72"/>
                  </a:lnTo>
                  <a:lnTo>
                    <a:pt x="7180" y="1489"/>
                  </a:lnTo>
                  <a:lnTo>
                    <a:pt x="5942" y="5977"/>
                  </a:lnTo>
                  <a:lnTo>
                    <a:pt x="1465" y="7144"/>
                  </a:lnTo>
                  <a:lnTo>
                    <a:pt x="0" y="7525"/>
                  </a:lnTo>
                  <a:lnTo>
                    <a:pt x="762" y="8787"/>
                  </a:lnTo>
                  <a:lnTo>
                    <a:pt x="3156" y="12824"/>
                  </a:lnTo>
                  <a:lnTo>
                    <a:pt x="834" y="16729"/>
                  </a:lnTo>
                  <a:lnTo>
                    <a:pt x="72" y="17991"/>
                  </a:lnTo>
                  <a:lnTo>
                    <a:pt x="1536" y="18384"/>
                  </a:lnTo>
                  <a:lnTo>
                    <a:pt x="6156" y="19586"/>
                  </a:lnTo>
                  <a:lnTo>
                    <a:pt x="7370" y="23932"/>
                  </a:lnTo>
                  <a:lnTo>
                    <a:pt x="7751" y="25349"/>
                  </a:lnTo>
                  <a:lnTo>
                    <a:pt x="9061" y="24611"/>
                  </a:lnTo>
                  <a:lnTo>
                    <a:pt x="13216" y="22289"/>
                  </a:lnTo>
                  <a:lnTo>
                    <a:pt x="17241" y="24539"/>
                  </a:lnTo>
                  <a:lnTo>
                    <a:pt x="18538" y="25266"/>
                  </a:lnTo>
                  <a:lnTo>
                    <a:pt x="18931" y="23861"/>
                  </a:lnTo>
                  <a:lnTo>
                    <a:pt x="20170" y="19360"/>
                  </a:lnTo>
                  <a:lnTo>
                    <a:pt x="24646" y="18205"/>
                  </a:lnTo>
                  <a:lnTo>
                    <a:pt x="25837" y="17884"/>
                  </a:lnTo>
                  <a:lnTo>
                    <a:pt x="25837" y="17348"/>
                  </a:lnTo>
                  <a:lnTo>
                    <a:pt x="25361" y="16526"/>
                  </a:lnTo>
                  <a:lnTo>
                    <a:pt x="22968" y="12502"/>
                  </a:lnTo>
                  <a:lnTo>
                    <a:pt x="25289" y="8597"/>
                  </a:lnTo>
                  <a:lnTo>
                    <a:pt x="25837" y="7668"/>
                  </a:lnTo>
                  <a:lnTo>
                    <a:pt x="25837" y="7287"/>
                  </a:lnTo>
                  <a:lnTo>
                    <a:pt x="24575" y="6966"/>
                  </a:lnTo>
                  <a:lnTo>
                    <a:pt x="19943" y="5751"/>
                  </a:lnTo>
                  <a:lnTo>
                    <a:pt x="18741" y="1405"/>
                  </a:lnTo>
                  <a:lnTo>
                    <a:pt x="18348" y="1"/>
                  </a:ln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16"/>
                                        </p:tgtEl>
                                        <p:attrNameLst>
                                          <p:attrName>style.visibility</p:attrName>
                                        </p:attrNameLst>
                                      </p:cBhvr>
                                      <p:to>
                                        <p:strVal val="visible"/>
                                      </p:to>
                                    </p:set>
                                    <p:animEffect transition="in" filter="fade">
                                      <p:cBhvr>
                                        <p:cTn id="7" dur="1000"/>
                                        <p:tgtEl>
                                          <p:spTgt spid="1116"/>
                                        </p:tgtEl>
                                      </p:cBhvr>
                                    </p:animEffect>
                                    <p:anim calcmode="lin" valueType="num">
                                      <p:cBhvr>
                                        <p:cTn id="8" dur="1000" fill="hold"/>
                                        <p:tgtEl>
                                          <p:spTgt spid="1116"/>
                                        </p:tgtEl>
                                        <p:attrNameLst>
                                          <p:attrName>ppt_x</p:attrName>
                                        </p:attrNameLst>
                                      </p:cBhvr>
                                      <p:tavLst>
                                        <p:tav tm="0">
                                          <p:val>
                                            <p:strVal val="#ppt_x"/>
                                          </p:val>
                                        </p:tav>
                                        <p:tav tm="100000">
                                          <p:val>
                                            <p:strVal val="#ppt_x"/>
                                          </p:val>
                                        </p:tav>
                                      </p:tavLst>
                                    </p:anim>
                                    <p:anim calcmode="lin" valueType="num">
                                      <p:cBhvr>
                                        <p:cTn id="9" dur="1000" fill="hold"/>
                                        <p:tgtEl>
                                          <p:spTgt spid="11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17">
                                            <p:txEl>
                                              <p:pRg st="0" end="0"/>
                                            </p:txEl>
                                          </p:spTgt>
                                        </p:tgtEl>
                                        <p:attrNameLst>
                                          <p:attrName>style.visibility</p:attrName>
                                        </p:attrNameLst>
                                      </p:cBhvr>
                                      <p:to>
                                        <p:strVal val="visible"/>
                                      </p:to>
                                    </p:set>
                                    <p:animEffect transition="in" filter="fade">
                                      <p:cBhvr>
                                        <p:cTn id="12" dur="1000"/>
                                        <p:tgtEl>
                                          <p:spTgt spid="1117">
                                            <p:txEl>
                                              <p:pRg st="0" end="0"/>
                                            </p:txEl>
                                          </p:spTgt>
                                        </p:tgtEl>
                                      </p:cBhvr>
                                    </p:animEffect>
                                    <p:anim calcmode="lin" valueType="num">
                                      <p:cBhvr>
                                        <p:cTn id="13" dur="1000" fill="hold"/>
                                        <p:tgtEl>
                                          <p:spTgt spid="111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17">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18"/>
                                        </p:tgtEl>
                                        <p:attrNameLst>
                                          <p:attrName>style.visibility</p:attrName>
                                        </p:attrNameLst>
                                      </p:cBhvr>
                                      <p:to>
                                        <p:strVal val="visible"/>
                                      </p:to>
                                    </p:set>
                                    <p:animEffect transition="in" filter="fade">
                                      <p:cBhvr>
                                        <p:cTn id="17" dur="1000"/>
                                        <p:tgtEl>
                                          <p:spTgt spid="1118"/>
                                        </p:tgtEl>
                                      </p:cBhvr>
                                    </p:animEffect>
                                    <p:anim calcmode="lin" valueType="num">
                                      <p:cBhvr>
                                        <p:cTn id="18" dur="1000" fill="hold"/>
                                        <p:tgtEl>
                                          <p:spTgt spid="1118"/>
                                        </p:tgtEl>
                                        <p:attrNameLst>
                                          <p:attrName>ppt_x</p:attrName>
                                        </p:attrNameLst>
                                      </p:cBhvr>
                                      <p:tavLst>
                                        <p:tav tm="0">
                                          <p:val>
                                            <p:strVal val="#ppt_x"/>
                                          </p:val>
                                        </p:tav>
                                        <p:tav tm="100000">
                                          <p:val>
                                            <p:strVal val="#ppt_x"/>
                                          </p:val>
                                        </p:tav>
                                      </p:tavLst>
                                    </p:anim>
                                    <p:anim calcmode="lin" valueType="num">
                                      <p:cBhvr>
                                        <p:cTn id="19" dur="1000" fill="hold"/>
                                        <p:tgtEl>
                                          <p:spTgt spid="11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19"/>
                                        </p:tgtEl>
                                        <p:attrNameLst>
                                          <p:attrName>style.visibility</p:attrName>
                                        </p:attrNameLst>
                                      </p:cBhvr>
                                      <p:to>
                                        <p:strVal val="visible"/>
                                      </p:to>
                                    </p:set>
                                    <p:animEffect transition="in" filter="fade">
                                      <p:cBhvr>
                                        <p:cTn id="24" dur="1000"/>
                                        <p:tgtEl>
                                          <p:spTgt spid="1119"/>
                                        </p:tgtEl>
                                      </p:cBhvr>
                                    </p:animEffect>
                                    <p:anim calcmode="lin" valueType="num">
                                      <p:cBhvr>
                                        <p:cTn id="25" dur="1000" fill="hold"/>
                                        <p:tgtEl>
                                          <p:spTgt spid="1119"/>
                                        </p:tgtEl>
                                        <p:attrNameLst>
                                          <p:attrName>ppt_x</p:attrName>
                                        </p:attrNameLst>
                                      </p:cBhvr>
                                      <p:tavLst>
                                        <p:tav tm="0">
                                          <p:val>
                                            <p:strVal val="#ppt_x"/>
                                          </p:val>
                                        </p:tav>
                                        <p:tav tm="100000">
                                          <p:val>
                                            <p:strVal val="#ppt_x"/>
                                          </p:val>
                                        </p:tav>
                                      </p:tavLst>
                                    </p:anim>
                                    <p:anim calcmode="lin" valueType="num">
                                      <p:cBhvr>
                                        <p:cTn id="26" dur="1000" fill="hold"/>
                                        <p:tgtEl>
                                          <p:spTgt spid="111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20">
                                            <p:txEl>
                                              <p:pRg st="0" end="0"/>
                                            </p:txEl>
                                          </p:spTgt>
                                        </p:tgtEl>
                                        <p:attrNameLst>
                                          <p:attrName>style.visibility</p:attrName>
                                        </p:attrNameLst>
                                      </p:cBhvr>
                                      <p:to>
                                        <p:strVal val="visible"/>
                                      </p:to>
                                    </p:set>
                                    <p:animEffect transition="in" filter="fade">
                                      <p:cBhvr>
                                        <p:cTn id="29" dur="1000"/>
                                        <p:tgtEl>
                                          <p:spTgt spid="1120">
                                            <p:txEl>
                                              <p:pRg st="0" end="0"/>
                                            </p:txEl>
                                          </p:spTgt>
                                        </p:tgtEl>
                                      </p:cBhvr>
                                    </p:animEffect>
                                    <p:anim calcmode="lin" valueType="num">
                                      <p:cBhvr>
                                        <p:cTn id="30" dur="1000" fill="hold"/>
                                        <p:tgtEl>
                                          <p:spTgt spid="1120">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120">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21"/>
                                        </p:tgtEl>
                                        <p:attrNameLst>
                                          <p:attrName>style.visibility</p:attrName>
                                        </p:attrNameLst>
                                      </p:cBhvr>
                                      <p:to>
                                        <p:strVal val="visible"/>
                                      </p:to>
                                    </p:set>
                                    <p:animEffect transition="in" filter="fade">
                                      <p:cBhvr>
                                        <p:cTn id="34" dur="1000"/>
                                        <p:tgtEl>
                                          <p:spTgt spid="1121"/>
                                        </p:tgtEl>
                                      </p:cBhvr>
                                    </p:animEffect>
                                    <p:anim calcmode="lin" valueType="num">
                                      <p:cBhvr>
                                        <p:cTn id="35" dur="1000" fill="hold"/>
                                        <p:tgtEl>
                                          <p:spTgt spid="1121"/>
                                        </p:tgtEl>
                                        <p:attrNameLst>
                                          <p:attrName>ppt_x</p:attrName>
                                        </p:attrNameLst>
                                      </p:cBhvr>
                                      <p:tavLst>
                                        <p:tav tm="0">
                                          <p:val>
                                            <p:strVal val="#ppt_x"/>
                                          </p:val>
                                        </p:tav>
                                        <p:tav tm="100000">
                                          <p:val>
                                            <p:strVal val="#ppt_x"/>
                                          </p:val>
                                        </p:tav>
                                      </p:tavLst>
                                    </p:anim>
                                    <p:anim calcmode="lin" valueType="num">
                                      <p:cBhvr>
                                        <p:cTn id="36" dur="1000" fill="hold"/>
                                        <p:tgtEl>
                                          <p:spTgt spid="112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122"/>
                                        </p:tgtEl>
                                        <p:attrNameLst>
                                          <p:attrName>style.visibility</p:attrName>
                                        </p:attrNameLst>
                                      </p:cBhvr>
                                      <p:to>
                                        <p:strVal val="visible"/>
                                      </p:to>
                                    </p:set>
                                    <p:animEffect transition="in" filter="fade">
                                      <p:cBhvr>
                                        <p:cTn id="41" dur="1000"/>
                                        <p:tgtEl>
                                          <p:spTgt spid="1122"/>
                                        </p:tgtEl>
                                      </p:cBhvr>
                                    </p:animEffect>
                                    <p:anim calcmode="lin" valueType="num">
                                      <p:cBhvr>
                                        <p:cTn id="42" dur="1000" fill="hold"/>
                                        <p:tgtEl>
                                          <p:spTgt spid="1122"/>
                                        </p:tgtEl>
                                        <p:attrNameLst>
                                          <p:attrName>ppt_x</p:attrName>
                                        </p:attrNameLst>
                                      </p:cBhvr>
                                      <p:tavLst>
                                        <p:tav tm="0">
                                          <p:val>
                                            <p:strVal val="#ppt_x"/>
                                          </p:val>
                                        </p:tav>
                                        <p:tav tm="100000">
                                          <p:val>
                                            <p:strVal val="#ppt_x"/>
                                          </p:val>
                                        </p:tav>
                                      </p:tavLst>
                                    </p:anim>
                                    <p:anim calcmode="lin" valueType="num">
                                      <p:cBhvr>
                                        <p:cTn id="43" dur="1000" fill="hold"/>
                                        <p:tgtEl>
                                          <p:spTgt spid="112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123">
                                            <p:txEl>
                                              <p:pRg st="0" end="0"/>
                                            </p:txEl>
                                          </p:spTgt>
                                        </p:tgtEl>
                                        <p:attrNameLst>
                                          <p:attrName>style.visibility</p:attrName>
                                        </p:attrNameLst>
                                      </p:cBhvr>
                                      <p:to>
                                        <p:strVal val="visible"/>
                                      </p:to>
                                    </p:set>
                                    <p:animEffect transition="in" filter="fade">
                                      <p:cBhvr>
                                        <p:cTn id="46" dur="1000"/>
                                        <p:tgtEl>
                                          <p:spTgt spid="1123">
                                            <p:txEl>
                                              <p:pRg st="0" end="0"/>
                                            </p:txEl>
                                          </p:spTgt>
                                        </p:tgtEl>
                                      </p:cBhvr>
                                    </p:animEffect>
                                    <p:anim calcmode="lin" valueType="num">
                                      <p:cBhvr>
                                        <p:cTn id="47" dur="1000" fill="hold"/>
                                        <p:tgtEl>
                                          <p:spTgt spid="1123">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1123">
                                            <p:txEl>
                                              <p:pRg st="0" end="0"/>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124"/>
                                        </p:tgtEl>
                                        <p:attrNameLst>
                                          <p:attrName>style.visibility</p:attrName>
                                        </p:attrNameLst>
                                      </p:cBhvr>
                                      <p:to>
                                        <p:strVal val="visible"/>
                                      </p:to>
                                    </p:set>
                                    <p:animEffect transition="in" filter="fade">
                                      <p:cBhvr>
                                        <p:cTn id="51" dur="1000"/>
                                        <p:tgtEl>
                                          <p:spTgt spid="1124"/>
                                        </p:tgtEl>
                                      </p:cBhvr>
                                    </p:animEffect>
                                    <p:anim calcmode="lin" valueType="num">
                                      <p:cBhvr>
                                        <p:cTn id="52" dur="1000" fill="hold"/>
                                        <p:tgtEl>
                                          <p:spTgt spid="1124"/>
                                        </p:tgtEl>
                                        <p:attrNameLst>
                                          <p:attrName>ppt_x</p:attrName>
                                        </p:attrNameLst>
                                      </p:cBhvr>
                                      <p:tavLst>
                                        <p:tav tm="0">
                                          <p:val>
                                            <p:strVal val="#ppt_x"/>
                                          </p:val>
                                        </p:tav>
                                        <p:tav tm="100000">
                                          <p:val>
                                            <p:strVal val="#ppt_x"/>
                                          </p:val>
                                        </p:tav>
                                      </p:tavLst>
                                    </p:anim>
                                    <p:anim calcmode="lin" valueType="num">
                                      <p:cBhvr>
                                        <p:cTn id="53" dur="1000" fill="hold"/>
                                        <p:tgtEl>
                                          <p:spTgt spid="112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125"/>
                                        </p:tgtEl>
                                        <p:attrNameLst>
                                          <p:attrName>style.visibility</p:attrName>
                                        </p:attrNameLst>
                                      </p:cBhvr>
                                      <p:to>
                                        <p:strVal val="visible"/>
                                      </p:to>
                                    </p:set>
                                    <p:animEffect transition="in" filter="fade">
                                      <p:cBhvr>
                                        <p:cTn id="58" dur="1000"/>
                                        <p:tgtEl>
                                          <p:spTgt spid="1125"/>
                                        </p:tgtEl>
                                      </p:cBhvr>
                                    </p:animEffect>
                                    <p:anim calcmode="lin" valueType="num">
                                      <p:cBhvr>
                                        <p:cTn id="59" dur="1000" fill="hold"/>
                                        <p:tgtEl>
                                          <p:spTgt spid="1125"/>
                                        </p:tgtEl>
                                        <p:attrNameLst>
                                          <p:attrName>ppt_x</p:attrName>
                                        </p:attrNameLst>
                                      </p:cBhvr>
                                      <p:tavLst>
                                        <p:tav tm="0">
                                          <p:val>
                                            <p:strVal val="#ppt_x"/>
                                          </p:val>
                                        </p:tav>
                                        <p:tav tm="100000">
                                          <p:val>
                                            <p:strVal val="#ppt_x"/>
                                          </p:val>
                                        </p:tav>
                                      </p:tavLst>
                                    </p:anim>
                                    <p:anim calcmode="lin" valueType="num">
                                      <p:cBhvr>
                                        <p:cTn id="60" dur="1000" fill="hold"/>
                                        <p:tgtEl>
                                          <p:spTgt spid="112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126">
                                            <p:txEl>
                                              <p:pRg st="0" end="0"/>
                                            </p:txEl>
                                          </p:spTgt>
                                        </p:tgtEl>
                                        <p:attrNameLst>
                                          <p:attrName>style.visibility</p:attrName>
                                        </p:attrNameLst>
                                      </p:cBhvr>
                                      <p:to>
                                        <p:strVal val="visible"/>
                                      </p:to>
                                    </p:set>
                                    <p:animEffect transition="in" filter="fade">
                                      <p:cBhvr>
                                        <p:cTn id="63" dur="1000"/>
                                        <p:tgtEl>
                                          <p:spTgt spid="1126">
                                            <p:txEl>
                                              <p:pRg st="0" end="0"/>
                                            </p:txEl>
                                          </p:spTgt>
                                        </p:tgtEl>
                                      </p:cBhvr>
                                    </p:animEffect>
                                    <p:anim calcmode="lin" valueType="num">
                                      <p:cBhvr>
                                        <p:cTn id="64" dur="1000" fill="hold"/>
                                        <p:tgtEl>
                                          <p:spTgt spid="1126">
                                            <p:txEl>
                                              <p:pRg st="0" end="0"/>
                                            </p:txEl>
                                          </p:spTgt>
                                        </p:tgtEl>
                                        <p:attrNameLst>
                                          <p:attrName>ppt_x</p:attrName>
                                        </p:attrNameLst>
                                      </p:cBhvr>
                                      <p:tavLst>
                                        <p:tav tm="0">
                                          <p:val>
                                            <p:strVal val="#ppt_x"/>
                                          </p:val>
                                        </p:tav>
                                        <p:tav tm="100000">
                                          <p:val>
                                            <p:strVal val="#ppt_x"/>
                                          </p:val>
                                        </p:tav>
                                      </p:tavLst>
                                    </p:anim>
                                    <p:anim calcmode="lin" valueType="num">
                                      <p:cBhvr>
                                        <p:cTn id="65" dur="1000" fill="hold"/>
                                        <p:tgtEl>
                                          <p:spTgt spid="1126">
                                            <p:txEl>
                                              <p:pRg st="0" end="0"/>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127"/>
                                        </p:tgtEl>
                                        <p:attrNameLst>
                                          <p:attrName>style.visibility</p:attrName>
                                        </p:attrNameLst>
                                      </p:cBhvr>
                                      <p:to>
                                        <p:strVal val="visible"/>
                                      </p:to>
                                    </p:set>
                                    <p:animEffect transition="in" filter="fade">
                                      <p:cBhvr>
                                        <p:cTn id="68" dur="1000"/>
                                        <p:tgtEl>
                                          <p:spTgt spid="1127"/>
                                        </p:tgtEl>
                                      </p:cBhvr>
                                    </p:animEffect>
                                    <p:anim calcmode="lin" valueType="num">
                                      <p:cBhvr>
                                        <p:cTn id="69" dur="1000" fill="hold"/>
                                        <p:tgtEl>
                                          <p:spTgt spid="1127"/>
                                        </p:tgtEl>
                                        <p:attrNameLst>
                                          <p:attrName>ppt_x</p:attrName>
                                        </p:attrNameLst>
                                      </p:cBhvr>
                                      <p:tavLst>
                                        <p:tav tm="0">
                                          <p:val>
                                            <p:strVal val="#ppt_x"/>
                                          </p:val>
                                        </p:tav>
                                        <p:tav tm="100000">
                                          <p:val>
                                            <p:strVal val="#ppt_x"/>
                                          </p:val>
                                        </p:tav>
                                      </p:tavLst>
                                    </p:anim>
                                    <p:anim calcmode="lin" valueType="num">
                                      <p:cBhvr>
                                        <p:cTn id="70" dur="1000" fill="hold"/>
                                        <p:tgtEl>
                                          <p:spTgt spid="11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 grpId="0"/>
      <p:bldP spid="1117" grpId="0" build="p"/>
      <p:bldP spid="1118" grpId="0"/>
      <p:bldP spid="1119" grpId="0"/>
      <p:bldP spid="1120" grpId="0" build="p"/>
      <p:bldP spid="1121" grpId="0"/>
      <p:bldP spid="1122" grpId="0"/>
      <p:bldP spid="1123" grpId="0" build="p"/>
      <p:bldP spid="1124" grpId="0"/>
      <p:bldP spid="1125" grpId="0"/>
      <p:bldP spid="1126" grpId="0" build="p"/>
      <p:bldP spid="11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31"/>
          <p:cNvSpPr txBox="1">
            <a:spLocks noGrp="1"/>
          </p:cNvSpPr>
          <p:nvPr>
            <p:ph type="title"/>
          </p:nvPr>
        </p:nvSpPr>
        <p:spPr>
          <a:xfrm>
            <a:off x="4985225" y="1632075"/>
            <a:ext cx="3148510" cy="62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Surah Al-</a:t>
            </a:r>
            <a:r>
              <a:rPr lang="en-US" dirty="0" err="1"/>
              <a:t>Ikhlas</a:t>
            </a:r>
            <a:endParaRPr dirty="0"/>
          </a:p>
        </p:txBody>
      </p:sp>
      <p:sp>
        <p:nvSpPr>
          <p:cNvPr id="1148" name="Google Shape;1148;p31"/>
          <p:cNvSpPr txBox="1">
            <a:spLocks noGrp="1"/>
          </p:cNvSpPr>
          <p:nvPr>
            <p:ph type="subTitle" idx="1"/>
          </p:nvPr>
        </p:nvSpPr>
        <p:spPr>
          <a:xfrm>
            <a:off x="4985225" y="2258000"/>
            <a:ext cx="3952298" cy="1481400"/>
          </a:xfrm>
          <a:prstGeom prst="rect">
            <a:avLst/>
          </a:prstGeom>
        </p:spPr>
        <p:txBody>
          <a:bodyPr spcFirstLastPara="1" wrap="square" lIns="91425" tIns="91425" rIns="91425" bIns="91425" anchor="t" anchorCtr="0">
            <a:noAutofit/>
          </a:bodyPr>
          <a:lstStyle/>
          <a:p>
            <a:pPr marL="342900" lvl="0" indent="-342900">
              <a:buAutoNum type="arabicPeriod"/>
            </a:pPr>
            <a:r>
              <a:rPr lang="en-US" dirty="0"/>
              <a:t>Say, ˹O Prophet,˺ “He is Allah—One ˹and Indivisible˺;</a:t>
            </a:r>
          </a:p>
          <a:p>
            <a:pPr marL="342900" lvl="0" indent="-342900">
              <a:buAutoNum type="arabicPeriod"/>
            </a:pPr>
            <a:r>
              <a:rPr lang="en-US" dirty="0"/>
              <a:t>Allah—the Sustainer ˹needed by all˺.</a:t>
            </a:r>
          </a:p>
          <a:p>
            <a:pPr marL="342900" lvl="0" indent="-342900">
              <a:buAutoNum type="arabicPeriod"/>
            </a:pPr>
            <a:r>
              <a:rPr lang="en-US" dirty="0"/>
              <a:t>He does not beget(give birth), nor was He begotten(born).</a:t>
            </a:r>
          </a:p>
          <a:p>
            <a:pPr marL="342900" lvl="0" indent="-342900">
              <a:buAutoNum type="arabicPeriod"/>
            </a:pPr>
            <a:r>
              <a:rPr lang="en-US" dirty="0"/>
              <a:t>And there is none comparable to Him.”</a:t>
            </a:r>
            <a:endParaRPr dirty="0"/>
          </a:p>
        </p:txBody>
      </p:sp>
      <p:grpSp>
        <p:nvGrpSpPr>
          <p:cNvPr id="1163" name="Google Shape;1163;p31"/>
          <p:cNvGrpSpPr/>
          <p:nvPr/>
        </p:nvGrpSpPr>
        <p:grpSpPr>
          <a:xfrm>
            <a:off x="3846275" y="-166175"/>
            <a:ext cx="454448" cy="1887747"/>
            <a:chOff x="3846700" y="-166175"/>
            <a:chExt cx="454448" cy="1887747"/>
          </a:xfrm>
        </p:grpSpPr>
        <p:sp>
          <p:nvSpPr>
            <p:cNvPr id="1164" name="Google Shape;1164;p31"/>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1"/>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1"/>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31"/>
          <p:cNvGrpSpPr/>
          <p:nvPr/>
        </p:nvGrpSpPr>
        <p:grpSpPr>
          <a:xfrm>
            <a:off x="2773233" y="-72278"/>
            <a:ext cx="454448" cy="1031850"/>
            <a:chOff x="3846700" y="689722"/>
            <a:chExt cx="454448" cy="1031850"/>
          </a:xfrm>
        </p:grpSpPr>
        <p:sp>
          <p:nvSpPr>
            <p:cNvPr id="1168" name="Google Shape;1168;p31"/>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1"/>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31"/>
          <p:cNvGrpSpPr/>
          <p:nvPr/>
        </p:nvGrpSpPr>
        <p:grpSpPr>
          <a:xfrm>
            <a:off x="1700192" y="-72278"/>
            <a:ext cx="454448" cy="1031850"/>
            <a:chOff x="3846700" y="689722"/>
            <a:chExt cx="454448" cy="1031850"/>
          </a:xfrm>
        </p:grpSpPr>
        <p:sp>
          <p:nvSpPr>
            <p:cNvPr id="1171" name="Google Shape;1171;p31"/>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1"/>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31"/>
          <p:cNvGrpSpPr/>
          <p:nvPr/>
        </p:nvGrpSpPr>
        <p:grpSpPr>
          <a:xfrm>
            <a:off x="627150" y="-166175"/>
            <a:ext cx="454448" cy="1887747"/>
            <a:chOff x="3846700" y="-166175"/>
            <a:chExt cx="454448" cy="1887747"/>
          </a:xfrm>
        </p:grpSpPr>
        <p:sp>
          <p:nvSpPr>
            <p:cNvPr id="1174" name="Google Shape;1174;p31"/>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1"/>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1"/>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 name="Picture 37">
            <a:extLst>
              <a:ext uri="{FF2B5EF4-FFF2-40B4-BE49-F238E27FC236}">
                <a16:creationId xmlns:a16="http://schemas.microsoft.com/office/drawing/2014/main" id="{971AE6D2-FF3C-428E-8E03-605272796312}"/>
              </a:ext>
            </a:extLst>
          </p:cNvPr>
          <p:cNvPicPr>
            <a:picLocks noChangeAspect="1"/>
          </p:cNvPicPr>
          <p:nvPr/>
        </p:nvPicPr>
        <p:blipFill>
          <a:blip r:embed="rId3"/>
          <a:stretch>
            <a:fillRect/>
          </a:stretch>
        </p:blipFill>
        <p:spPr>
          <a:xfrm>
            <a:off x="690483" y="1437563"/>
            <a:ext cx="3584334" cy="3203022"/>
          </a:xfrm>
          <a:prstGeom prst="ellipse">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heel(1)">
                                      <p:cBhvr>
                                        <p:cTn id="7" dur="2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148">
                                            <p:txEl>
                                              <p:pRg st="0" end="0"/>
                                            </p:txEl>
                                          </p:spTgt>
                                        </p:tgtEl>
                                        <p:attrNameLst>
                                          <p:attrName>style.visibility</p:attrName>
                                        </p:attrNameLst>
                                      </p:cBhvr>
                                      <p:to>
                                        <p:strVal val="visible"/>
                                      </p:to>
                                    </p:set>
                                    <p:animEffect transition="in" filter="fade">
                                      <p:cBhvr>
                                        <p:cTn id="12" dur="1000"/>
                                        <p:tgtEl>
                                          <p:spTgt spid="1148">
                                            <p:txEl>
                                              <p:pRg st="0" end="0"/>
                                            </p:txEl>
                                          </p:spTgt>
                                        </p:tgtEl>
                                      </p:cBhvr>
                                    </p:animEffect>
                                    <p:anim calcmode="lin" valueType="num">
                                      <p:cBhvr>
                                        <p:cTn id="13" dur="1000" fill="hold"/>
                                        <p:tgtEl>
                                          <p:spTgt spid="114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1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48">
                                            <p:txEl>
                                              <p:pRg st="1" end="1"/>
                                            </p:txEl>
                                          </p:spTgt>
                                        </p:tgtEl>
                                        <p:attrNameLst>
                                          <p:attrName>style.visibility</p:attrName>
                                        </p:attrNameLst>
                                      </p:cBhvr>
                                      <p:to>
                                        <p:strVal val="visible"/>
                                      </p:to>
                                    </p:set>
                                    <p:animEffect transition="in" filter="fade">
                                      <p:cBhvr>
                                        <p:cTn id="19" dur="1000"/>
                                        <p:tgtEl>
                                          <p:spTgt spid="1148">
                                            <p:txEl>
                                              <p:pRg st="1" end="1"/>
                                            </p:txEl>
                                          </p:spTgt>
                                        </p:tgtEl>
                                      </p:cBhvr>
                                    </p:animEffect>
                                    <p:anim calcmode="lin" valueType="num">
                                      <p:cBhvr>
                                        <p:cTn id="20" dur="1000" fill="hold"/>
                                        <p:tgtEl>
                                          <p:spTgt spid="114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14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48">
                                            <p:txEl>
                                              <p:pRg st="2" end="2"/>
                                            </p:txEl>
                                          </p:spTgt>
                                        </p:tgtEl>
                                        <p:attrNameLst>
                                          <p:attrName>style.visibility</p:attrName>
                                        </p:attrNameLst>
                                      </p:cBhvr>
                                      <p:to>
                                        <p:strVal val="visible"/>
                                      </p:to>
                                    </p:set>
                                    <p:animEffect transition="in" filter="fade">
                                      <p:cBhvr>
                                        <p:cTn id="26" dur="1000"/>
                                        <p:tgtEl>
                                          <p:spTgt spid="1148">
                                            <p:txEl>
                                              <p:pRg st="2" end="2"/>
                                            </p:txEl>
                                          </p:spTgt>
                                        </p:tgtEl>
                                      </p:cBhvr>
                                    </p:animEffect>
                                    <p:anim calcmode="lin" valueType="num">
                                      <p:cBhvr>
                                        <p:cTn id="27" dur="1000" fill="hold"/>
                                        <p:tgtEl>
                                          <p:spTgt spid="114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14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48">
                                            <p:txEl>
                                              <p:pRg st="3" end="3"/>
                                            </p:txEl>
                                          </p:spTgt>
                                        </p:tgtEl>
                                        <p:attrNameLst>
                                          <p:attrName>style.visibility</p:attrName>
                                        </p:attrNameLst>
                                      </p:cBhvr>
                                      <p:to>
                                        <p:strVal val="visible"/>
                                      </p:to>
                                    </p:set>
                                    <p:animEffect transition="in" filter="fade">
                                      <p:cBhvr>
                                        <p:cTn id="33" dur="1000"/>
                                        <p:tgtEl>
                                          <p:spTgt spid="1148">
                                            <p:txEl>
                                              <p:pRg st="3" end="3"/>
                                            </p:txEl>
                                          </p:spTgt>
                                        </p:tgtEl>
                                      </p:cBhvr>
                                    </p:animEffect>
                                    <p:anim calcmode="lin" valueType="num">
                                      <p:cBhvr>
                                        <p:cTn id="34" dur="1000" fill="hold"/>
                                        <p:tgtEl>
                                          <p:spTgt spid="114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14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33"/>
          <p:cNvSpPr/>
          <p:nvPr/>
        </p:nvSpPr>
        <p:spPr>
          <a:xfrm>
            <a:off x="1103283" y="-306239"/>
            <a:ext cx="6937434" cy="4061206"/>
          </a:xfrm>
          <a:custGeom>
            <a:avLst/>
            <a:gdLst/>
            <a:ahLst/>
            <a:cxnLst/>
            <a:rect l="l" t="t" r="r" b="b"/>
            <a:pathLst>
              <a:path w="112575" h="65926" extrusionOk="0">
                <a:moveTo>
                  <a:pt x="32743" y="1"/>
                </a:moveTo>
                <a:cubicBezTo>
                  <a:pt x="30219" y="1"/>
                  <a:pt x="28242" y="1025"/>
                  <a:pt x="26861" y="3073"/>
                </a:cubicBezTo>
                <a:cubicBezTo>
                  <a:pt x="25825" y="4621"/>
                  <a:pt x="25527" y="6204"/>
                  <a:pt x="25527" y="6216"/>
                </a:cubicBezTo>
                <a:lnTo>
                  <a:pt x="25480" y="6454"/>
                </a:lnTo>
                <a:lnTo>
                  <a:pt x="25230" y="6454"/>
                </a:lnTo>
                <a:cubicBezTo>
                  <a:pt x="19217" y="6454"/>
                  <a:pt x="19039" y="11229"/>
                  <a:pt x="19039" y="11788"/>
                </a:cubicBezTo>
                <a:lnTo>
                  <a:pt x="19039" y="11812"/>
                </a:lnTo>
                <a:lnTo>
                  <a:pt x="19050" y="12122"/>
                </a:lnTo>
                <a:lnTo>
                  <a:pt x="18741" y="12122"/>
                </a:lnTo>
                <a:cubicBezTo>
                  <a:pt x="15479" y="12122"/>
                  <a:pt x="13121" y="13217"/>
                  <a:pt x="11776" y="15360"/>
                </a:cubicBezTo>
                <a:cubicBezTo>
                  <a:pt x="10668" y="17098"/>
                  <a:pt x="10502" y="19087"/>
                  <a:pt x="10502" y="20134"/>
                </a:cubicBezTo>
                <a:cubicBezTo>
                  <a:pt x="10502" y="20539"/>
                  <a:pt x="10537" y="20777"/>
                  <a:pt x="10537" y="20777"/>
                </a:cubicBezTo>
                <a:lnTo>
                  <a:pt x="10561" y="21099"/>
                </a:lnTo>
                <a:lnTo>
                  <a:pt x="10240" y="21099"/>
                </a:lnTo>
                <a:cubicBezTo>
                  <a:pt x="6930" y="21099"/>
                  <a:pt x="4227" y="25266"/>
                  <a:pt x="2810" y="29171"/>
                </a:cubicBezTo>
                <a:cubicBezTo>
                  <a:pt x="1977" y="31469"/>
                  <a:pt x="727" y="32517"/>
                  <a:pt x="0" y="32957"/>
                </a:cubicBezTo>
                <a:cubicBezTo>
                  <a:pt x="727" y="33410"/>
                  <a:pt x="1977" y="34446"/>
                  <a:pt x="2798" y="36755"/>
                </a:cubicBezTo>
                <a:cubicBezTo>
                  <a:pt x="4215" y="40661"/>
                  <a:pt x="6906" y="44828"/>
                  <a:pt x="10228" y="44828"/>
                </a:cubicBezTo>
                <a:lnTo>
                  <a:pt x="10549" y="44828"/>
                </a:lnTo>
                <a:lnTo>
                  <a:pt x="10526" y="45149"/>
                </a:lnTo>
                <a:cubicBezTo>
                  <a:pt x="10526" y="45161"/>
                  <a:pt x="10490" y="45399"/>
                  <a:pt x="10490" y="45792"/>
                </a:cubicBezTo>
                <a:cubicBezTo>
                  <a:pt x="10490" y="46828"/>
                  <a:pt x="10657" y="48828"/>
                  <a:pt x="11752" y="50567"/>
                </a:cubicBezTo>
                <a:cubicBezTo>
                  <a:pt x="13109" y="52710"/>
                  <a:pt x="15467" y="53793"/>
                  <a:pt x="18717" y="53793"/>
                </a:cubicBezTo>
                <a:lnTo>
                  <a:pt x="19039" y="53793"/>
                </a:lnTo>
                <a:lnTo>
                  <a:pt x="19015" y="54115"/>
                </a:lnTo>
                <a:lnTo>
                  <a:pt x="19015" y="54139"/>
                </a:lnTo>
                <a:cubicBezTo>
                  <a:pt x="19015" y="54401"/>
                  <a:pt x="19062" y="55722"/>
                  <a:pt x="19848" y="56984"/>
                </a:cubicBezTo>
                <a:cubicBezTo>
                  <a:pt x="20884" y="58639"/>
                  <a:pt x="22682" y="59473"/>
                  <a:pt x="25230" y="59473"/>
                </a:cubicBezTo>
                <a:lnTo>
                  <a:pt x="25480" y="59473"/>
                </a:lnTo>
                <a:lnTo>
                  <a:pt x="25527" y="59711"/>
                </a:lnTo>
                <a:cubicBezTo>
                  <a:pt x="25527" y="59723"/>
                  <a:pt x="25825" y="61306"/>
                  <a:pt x="26861" y="62854"/>
                </a:cubicBezTo>
                <a:cubicBezTo>
                  <a:pt x="28242" y="64890"/>
                  <a:pt x="30219" y="65926"/>
                  <a:pt x="32743" y="65926"/>
                </a:cubicBezTo>
                <a:lnTo>
                  <a:pt x="79832" y="65926"/>
                </a:lnTo>
                <a:cubicBezTo>
                  <a:pt x="82344" y="65926"/>
                  <a:pt x="84321" y="64902"/>
                  <a:pt x="85714" y="62854"/>
                </a:cubicBezTo>
                <a:cubicBezTo>
                  <a:pt x="86749" y="61306"/>
                  <a:pt x="87047" y="59723"/>
                  <a:pt x="87047" y="59711"/>
                </a:cubicBezTo>
                <a:lnTo>
                  <a:pt x="87095" y="59473"/>
                </a:lnTo>
                <a:lnTo>
                  <a:pt x="87345" y="59473"/>
                </a:lnTo>
                <a:cubicBezTo>
                  <a:pt x="93357" y="59473"/>
                  <a:pt x="93536" y="54686"/>
                  <a:pt x="93536" y="54139"/>
                </a:cubicBezTo>
                <a:lnTo>
                  <a:pt x="93536" y="54115"/>
                </a:lnTo>
                <a:lnTo>
                  <a:pt x="93524" y="53793"/>
                </a:lnTo>
                <a:lnTo>
                  <a:pt x="93834" y="53793"/>
                </a:lnTo>
                <a:cubicBezTo>
                  <a:pt x="97096" y="53793"/>
                  <a:pt x="99441" y="52710"/>
                  <a:pt x="100799" y="50567"/>
                </a:cubicBezTo>
                <a:cubicBezTo>
                  <a:pt x="101906" y="48828"/>
                  <a:pt x="102061" y="46828"/>
                  <a:pt x="102061" y="45792"/>
                </a:cubicBezTo>
                <a:cubicBezTo>
                  <a:pt x="102061" y="45388"/>
                  <a:pt x="102037" y="45149"/>
                  <a:pt x="102037" y="45149"/>
                </a:cubicBezTo>
                <a:lnTo>
                  <a:pt x="102001" y="44828"/>
                </a:lnTo>
                <a:lnTo>
                  <a:pt x="102335" y="44828"/>
                </a:lnTo>
                <a:cubicBezTo>
                  <a:pt x="105633" y="44828"/>
                  <a:pt x="108347" y="40661"/>
                  <a:pt x="109764" y="36755"/>
                </a:cubicBezTo>
                <a:cubicBezTo>
                  <a:pt x="110598" y="34446"/>
                  <a:pt x="111848" y="33410"/>
                  <a:pt x="112574" y="32957"/>
                </a:cubicBezTo>
                <a:cubicBezTo>
                  <a:pt x="111848" y="32517"/>
                  <a:pt x="110598" y="31469"/>
                  <a:pt x="109764" y="29171"/>
                </a:cubicBezTo>
                <a:cubicBezTo>
                  <a:pt x="108347" y="25266"/>
                  <a:pt x="105657" y="21099"/>
                  <a:pt x="102335" y="21099"/>
                </a:cubicBezTo>
                <a:lnTo>
                  <a:pt x="102001" y="21099"/>
                </a:lnTo>
                <a:lnTo>
                  <a:pt x="102037" y="20777"/>
                </a:lnTo>
                <a:cubicBezTo>
                  <a:pt x="102037" y="20765"/>
                  <a:pt x="102061" y="20515"/>
                  <a:pt x="102061" y="20134"/>
                </a:cubicBezTo>
                <a:cubicBezTo>
                  <a:pt x="102061" y="19087"/>
                  <a:pt x="101906" y="17098"/>
                  <a:pt x="100799" y="15360"/>
                </a:cubicBezTo>
                <a:cubicBezTo>
                  <a:pt x="99441" y="13217"/>
                  <a:pt x="97096" y="12122"/>
                  <a:pt x="93834" y="12122"/>
                </a:cubicBezTo>
                <a:lnTo>
                  <a:pt x="93524" y="12122"/>
                </a:lnTo>
                <a:lnTo>
                  <a:pt x="93536" y="11812"/>
                </a:lnTo>
                <a:lnTo>
                  <a:pt x="93536" y="11788"/>
                </a:lnTo>
                <a:cubicBezTo>
                  <a:pt x="93536" y="11229"/>
                  <a:pt x="93369" y="6454"/>
                  <a:pt x="87345" y="6454"/>
                </a:cubicBezTo>
                <a:lnTo>
                  <a:pt x="87095" y="6454"/>
                </a:lnTo>
                <a:lnTo>
                  <a:pt x="87047" y="6216"/>
                </a:lnTo>
                <a:cubicBezTo>
                  <a:pt x="87047" y="6204"/>
                  <a:pt x="86749" y="4621"/>
                  <a:pt x="85714" y="3073"/>
                </a:cubicBezTo>
                <a:cubicBezTo>
                  <a:pt x="84321" y="1037"/>
                  <a:pt x="82344" y="1"/>
                  <a:pt x="79832" y="1"/>
                </a:cubicBezTo>
                <a:close/>
              </a:path>
            </a:pathLst>
          </a:custGeom>
          <a:gradFill>
            <a:gsLst>
              <a:gs pos="0">
                <a:schemeClr val="accent3"/>
              </a:gs>
              <a:gs pos="100000">
                <a:schemeClr val="accent4"/>
              </a:gs>
            </a:gsLst>
            <a:lin ang="5400012" scaled="0"/>
          </a:gradFill>
          <a:ln>
            <a:noFill/>
          </a:ln>
          <a:effectLst>
            <a:outerShdw blurRad="257175" dist="171450" dir="5520000" algn="bl" rotWithShape="0">
              <a:srgbClr val="CEA37C">
                <a:alpha val="4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33"/>
          <p:cNvGrpSpPr/>
          <p:nvPr/>
        </p:nvGrpSpPr>
        <p:grpSpPr>
          <a:xfrm>
            <a:off x="1184751" y="-307656"/>
            <a:ext cx="6822196" cy="4063363"/>
            <a:chOff x="5930800" y="-1718525"/>
            <a:chExt cx="2767625" cy="1649025"/>
          </a:xfrm>
        </p:grpSpPr>
        <p:sp>
          <p:nvSpPr>
            <p:cNvPr id="1189" name="Google Shape;1189;p33"/>
            <p:cNvSpPr/>
            <p:nvPr/>
          </p:nvSpPr>
          <p:spPr>
            <a:xfrm>
              <a:off x="6389475" y="-1500650"/>
              <a:ext cx="311975" cy="305425"/>
            </a:xfrm>
            <a:custGeom>
              <a:avLst/>
              <a:gdLst/>
              <a:ahLst/>
              <a:cxnLst/>
              <a:rect l="l" t="t" r="r" b="b"/>
              <a:pathLst>
                <a:path w="12479" h="12217" extrusionOk="0">
                  <a:moveTo>
                    <a:pt x="4084" y="1084"/>
                  </a:moveTo>
                  <a:lnTo>
                    <a:pt x="5942" y="2132"/>
                  </a:lnTo>
                  <a:lnTo>
                    <a:pt x="5942" y="5299"/>
                  </a:lnTo>
                  <a:lnTo>
                    <a:pt x="3561"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8" y="6454"/>
                  </a:lnTo>
                  <a:close/>
                  <a:moveTo>
                    <a:pt x="6644" y="6954"/>
                  </a:moveTo>
                  <a:lnTo>
                    <a:pt x="9026" y="9252"/>
                  </a:lnTo>
                  <a:lnTo>
                    <a:pt x="8502" y="11157"/>
                  </a:lnTo>
                  <a:lnTo>
                    <a:pt x="6644" y="10121"/>
                  </a:lnTo>
                  <a:lnTo>
                    <a:pt x="6644" y="6954"/>
                  </a:lnTo>
                  <a:close/>
                  <a:moveTo>
                    <a:pt x="5942" y="6930"/>
                  </a:moveTo>
                  <a:lnTo>
                    <a:pt x="5942" y="10204"/>
                  </a:lnTo>
                  <a:lnTo>
                    <a:pt x="4192"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1" y="3632"/>
                  </a:lnTo>
                  <a:lnTo>
                    <a:pt x="382" y="4239"/>
                  </a:lnTo>
                  <a:lnTo>
                    <a:pt x="1536" y="6192"/>
                  </a:lnTo>
                  <a:lnTo>
                    <a:pt x="417" y="8061"/>
                  </a:lnTo>
                  <a:lnTo>
                    <a:pt x="48" y="8680"/>
                  </a:lnTo>
                  <a:lnTo>
                    <a:pt x="751" y="8859"/>
                  </a:lnTo>
                  <a:lnTo>
                    <a:pt x="2977" y="9430"/>
                  </a:lnTo>
                  <a:lnTo>
                    <a:pt x="3561" y="11538"/>
                  </a:lnTo>
                  <a:lnTo>
                    <a:pt x="3751" y="12216"/>
                  </a:lnTo>
                  <a:lnTo>
                    <a:pt x="4382" y="11859"/>
                  </a:lnTo>
                  <a:lnTo>
                    <a:pt x="6394" y="10740"/>
                  </a:lnTo>
                  <a:lnTo>
                    <a:pt x="8323" y="11835"/>
                  </a:lnTo>
                  <a:lnTo>
                    <a:pt x="8954" y="12192"/>
                  </a:lnTo>
                  <a:lnTo>
                    <a:pt x="9145" y="11502"/>
                  </a:lnTo>
                  <a:lnTo>
                    <a:pt x="9740" y="9335"/>
                  </a:lnTo>
                  <a:lnTo>
                    <a:pt x="11895" y="8763"/>
                  </a:lnTo>
                  <a:lnTo>
                    <a:pt x="12478" y="8621"/>
                  </a:lnTo>
                  <a:lnTo>
                    <a:pt x="12478" y="8359"/>
                  </a:lnTo>
                  <a:lnTo>
                    <a:pt x="12240" y="7978"/>
                  </a:lnTo>
                  <a:lnTo>
                    <a:pt x="11073" y="6025"/>
                  </a:lnTo>
                  <a:lnTo>
                    <a:pt x="12193" y="4156"/>
                  </a:lnTo>
                  <a:lnTo>
                    <a:pt x="12466" y="3691"/>
                  </a:lnTo>
                  <a:lnTo>
                    <a:pt x="12466" y="3513"/>
                  </a:lnTo>
                  <a:lnTo>
                    <a:pt x="11847" y="3346"/>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3"/>
            <p:cNvSpPr/>
            <p:nvPr/>
          </p:nvSpPr>
          <p:spPr>
            <a:xfrm>
              <a:off x="6469850" y="-1717650"/>
              <a:ext cx="231600" cy="217325"/>
            </a:xfrm>
            <a:custGeom>
              <a:avLst/>
              <a:gdLst/>
              <a:ahLst/>
              <a:cxnLst/>
              <a:rect l="l" t="t" r="r" b="b"/>
              <a:pathLst>
                <a:path w="9264" h="8693" extrusionOk="0">
                  <a:moveTo>
                    <a:pt x="9251" y="1"/>
                  </a:moveTo>
                  <a:cubicBezTo>
                    <a:pt x="8692" y="49"/>
                    <a:pt x="8192" y="132"/>
                    <a:pt x="7704" y="263"/>
                  </a:cubicBezTo>
                  <a:lnTo>
                    <a:pt x="8263" y="418"/>
                  </a:lnTo>
                  <a:lnTo>
                    <a:pt x="7192" y="2215"/>
                  </a:lnTo>
                  <a:lnTo>
                    <a:pt x="4644" y="2215"/>
                  </a:lnTo>
                  <a:cubicBezTo>
                    <a:pt x="4453" y="2430"/>
                    <a:pt x="4275" y="2668"/>
                    <a:pt x="4108" y="2906"/>
                  </a:cubicBezTo>
                  <a:lnTo>
                    <a:pt x="7299" y="2906"/>
                  </a:lnTo>
                  <a:lnTo>
                    <a:pt x="8311" y="4609"/>
                  </a:lnTo>
                  <a:lnTo>
                    <a:pt x="6239" y="5144"/>
                  </a:lnTo>
                  <a:lnTo>
                    <a:pt x="4036" y="3001"/>
                  </a:lnTo>
                  <a:cubicBezTo>
                    <a:pt x="4025" y="3025"/>
                    <a:pt x="4013" y="3037"/>
                    <a:pt x="3989" y="3061"/>
                  </a:cubicBezTo>
                  <a:cubicBezTo>
                    <a:pt x="3870" y="3239"/>
                    <a:pt x="3751" y="3442"/>
                    <a:pt x="3655" y="3620"/>
                  </a:cubicBezTo>
                  <a:lnTo>
                    <a:pt x="5811" y="5704"/>
                  </a:lnTo>
                  <a:lnTo>
                    <a:pt x="5287" y="7609"/>
                  </a:lnTo>
                  <a:lnTo>
                    <a:pt x="3429" y="6561"/>
                  </a:lnTo>
                  <a:lnTo>
                    <a:pt x="3429" y="4037"/>
                  </a:lnTo>
                  <a:cubicBezTo>
                    <a:pt x="3024" y="4823"/>
                    <a:pt x="2822" y="5525"/>
                    <a:pt x="2727" y="5906"/>
                  </a:cubicBezTo>
                  <a:lnTo>
                    <a:pt x="2727" y="6656"/>
                  </a:lnTo>
                  <a:lnTo>
                    <a:pt x="977" y="7633"/>
                  </a:lnTo>
                  <a:lnTo>
                    <a:pt x="691" y="6597"/>
                  </a:lnTo>
                  <a:cubicBezTo>
                    <a:pt x="453" y="6633"/>
                    <a:pt x="215" y="6704"/>
                    <a:pt x="0" y="6764"/>
                  </a:cubicBezTo>
                  <a:lnTo>
                    <a:pt x="346" y="8002"/>
                  </a:lnTo>
                  <a:lnTo>
                    <a:pt x="536" y="8692"/>
                  </a:lnTo>
                  <a:lnTo>
                    <a:pt x="1167" y="8335"/>
                  </a:lnTo>
                  <a:lnTo>
                    <a:pt x="3179" y="7216"/>
                  </a:lnTo>
                  <a:lnTo>
                    <a:pt x="5108" y="8300"/>
                  </a:lnTo>
                  <a:lnTo>
                    <a:pt x="5739" y="8657"/>
                  </a:lnTo>
                  <a:lnTo>
                    <a:pt x="5930" y="7978"/>
                  </a:lnTo>
                  <a:lnTo>
                    <a:pt x="6525" y="5799"/>
                  </a:lnTo>
                  <a:lnTo>
                    <a:pt x="8680" y="5240"/>
                  </a:lnTo>
                  <a:lnTo>
                    <a:pt x="9263" y="5085"/>
                  </a:lnTo>
                  <a:lnTo>
                    <a:pt x="9263" y="4835"/>
                  </a:lnTo>
                  <a:lnTo>
                    <a:pt x="9025" y="4454"/>
                  </a:lnTo>
                  <a:lnTo>
                    <a:pt x="7858" y="2501"/>
                  </a:lnTo>
                  <a:lnTo>
                    <a:pt x="8978" y="620"/>
                  </a:lnTo>
                  <a:lnTo>
                    <a:pt x="9251" y="144"/>
                  </a:lnTo>
                  <a:lnTo>
                    <a:pt x="9251"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3"/>
            <p:cNvSpPr/>
            <p:nvPr/>
          </p:nvSpPr>
          <p:spPr>
            <a:xfrm>
              <a:off x="6160275" y="-1414625"/>
              <a:ext cx="225650" cy="220875"/>
            </a:xfrm>
            <a:custGeom>
              <a:avLst/>
              <a:gdLst/>
              <a:ahLst/>
              <a:cxnLst/>
              <a:rect l="l" t="t" r="r" b="b"/>
              <a:pathLst>
                <a:path w="9026" h="8835" extrusionOk="0">
                  <a:moveTo>
                    <a:pt x="6990" y="3013"/>
                  </a:moveTo>
                  <a:lnTo>
                    <a:pt x="8002" y="4727"/>
                  </a:lnTo>
                  <a:lnTo>
                    <a:pt x="5930" y="5263"/>
                  </a:lnTo>
                  <a:lnTo>
                    <a:pt x="3620" y="3013"/>
                  </a:lnTo>
                  <a:close/>
                  <a:moveTo>
                    <a:pt x="3120" y="3513"/>
                  </a:moveTo>
                  <a:lnTo>
                    <a:pt x="5501" y="5811"/>
                  </a:lnTo>
                  <a:lnTo>
                    <a:pt x="4978" y="7716"/>
                  </a:lnTo>
                  <a:lnTo>
                    <a:pt x="3120" y="6680"/>
                  </a:lnTo>
                  <a:lnTo>
                    <a:pt x="3120" y="3513"/>
                  </a:lnTo>
                  <a:close/>
                  <a:moveTo>
                    <a:pt x="8549" y="0"/>
                  </a:moveTo>
                  <a:lnTo>
                    <a:pt x="8549" y="12"/>
                  </a:lnTo>
                  <a:lnTo>
                    <a:pt x="8240" y="12"/>
                  </a:lnTo>
                  <a:cubicBezTo>
                    <a:pt x="7585" y="12"/>
                    <a:pt x="6966" y="48"/>
                    <a:pt x="6394" y="143"/>
                  </a:cubicBezTo>
                  <a:lnTo>
                    <a:pt x="7954" y="548"/>
                  </a:lnTo>
                  <a:lnTo>
                    <a:pt x="6883" y="2346"/>
                  </a:lnTo>
                  <a:lnTo>
                    <a:pt x="3608" y="2346"/>
                  </a:lnTo>
                  <a:lnTo>
                    <a:pt x="5751" y="262"/>
                  </a:lnTo>
                  <a:lnTo>
                    <a:pt x="5751" y="262"/>
                  </a:lnTo>
                  <a:cubicBezTo>
                    <a:pt x="5228" y="381"/>
                    <a:pt x="4739" y="536"/>
                    <a:pt x="4275" y="727"/>
                  </a:cubicBezTo>
                  <a:lnTo>
                    <a:pt x="3096" y="1870"/>
                  </a:lnTo>
                  <a:lnTo>
                    <a:pt x="3096" y="1370"/>
                  </a:lnTo>
                  <a:cubicBezTo>
                    <a:pt x="2442" y="1810"/>
                    <a:pt x="1882" y="2382"/>
                    <a:pt x="1418" y="3048"/>
                  </a:cubicBezTo>
                  <a:lnTo>
                    <a:pt x="1894" y="3048"/>
                  </a:lnTo>
                  <a:lnTo>
                    <a:pt x="822" y="4084"/>
                  </a:lnTo>
                  <a:cubicBezTo>
                    <a:pt x="596" y="4584"/>
                    <a:pt x="417" y="5084"/>
                    <a:pt x="298" y="5561"/>
                  </a:cubicBezTo>
                  <a:lnTo>
                    <a:pt x="2382" y="3537"/>
                  </a:lnTo>
                  <a:lnTo>
                    <a:pt x="2382" y="6811"/>
                  </a:lnTo>
                  <a:lnTo>
                    <a:pt x="632" y="7799"/>
                  </a:lnTo>
                  <a:lnTo>
                    <a:pt x="179" y="6156"/>
                  </a:lnTo>
                  <a:cubicBezTo>
                    <a:pt x="48" y="6918"/>
                    <a:pt x="1" y="7573"/>
                    <a:pt x="1" y="8049"/>
                  </a:cubicBezTo>
                  <a:lnTo>
                    <a:pt x="1" y="8168"/>
                  </a:lnTo>
                  <a:lnTo>
                    <a:pt x="179" y="8835"/>
                  </a:lnTo>
                  <a:lnTo>
                    <a:pt x="810" y="8478"/>
                  </a:lnTo>
                  <a:lnTo>
                    <a:pt x="2823" y="7358"/>
                  </a:lnTo>
                  <a:lnTo>
                    <a:pt x="4751" y="8454"/>
                  </a:lnTo>
                  <a:lnTo>
                    <a:pt x="5382" y="8811"/>
                  </a:lnTo>
                  <a:lnTo>
                    <a:pt x="5573" y="8120"/>
                  </a:lnTo>
                  <a:lnTo>
                    <a:pt x="6168" y="5954"/>
                  </a:lnTo>
                  <a:lnTo>
                    <a:pt x="8323" y="5382"/>
                  </a:lnTo>
                  <a:lnTo>
                    <a:pt x="9026" y="5203"/>
                  </a:lnTo>
                  <a:lnTo>
                    <a:pt x="8669" y="4596"/>
                  </a:lnTo>
                  <a:lnTo>
                    <a:pt x="7537" y="2596"/>
                  </a:lnTo>
                  <a:lnTo>
                    <a:pt x="8657" y="727"/>
                  </a:lnTo>
                  <a:lnTo>
                    <a:pt x="9014" y="108"/>
                  </a:lnTo>
                  <a:lnTo>
                    <a:pt x="8549"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3"/>
            <p:cNvSpPr/>
            <p:nvPr/>
          </p:nvSpPr>
          <p:spPr>
            <a:xfrm>
              <a:off x="7018425" y="-1500650"/>
              <a:ext cx="311675" cy="305425"/>
            </a:xfrm>
            <a:custGeom>
              <a:avLst/>
              <a:gdLst/>
              <a:ahLst/>
              <a:cxnLst/>
              <a:rect l="l" t="t" r="r" b="b"/>
              <a:pathLst>
                <a:path w="12467" h="12217" extrusionOk="0">
                  <a:moveTo>
                    <a:pt x="4072" y="1084"/>
                  </a:moveTo>
                  <a:lnTo>
                    <a:pt x="5942" y="2132"/>
                  </a:lnTo>
                  <a:lnTo>
                    <a:pt x="5942" y="5299"/>
                  </a:lnTo>
                  <a:lnTo>
                    <a:pt x="3560" y="2989"/>
                  </a:lnTo>
                  <a:lnTo>
                    <a:pt x="4072" y="1084"/>
                  </a:lnTo>
                  <a:close/>
                  <a:moveTo>
                    <a:pt x="8394" y="1036"/>
                  </a:moveTo>
                  <a:lnTo>
                    <a:pt x="8942" y="3049"/>
                  </a:lnTo>
                  <a:lnTo>
                    <a:pt x="6632" y="5299"/>
                  </a:lnTo>
                  <a:lnTo>
                    <a:pt x="6632" y="2025"/>
                  </a:lnTo>
                  <a:lnTo>
                    <a:pt x="8394" y="1036"/>
                  </a:lnTo>
                  <a:close/>
                  <a:moveTo>
                    <a:pt x="3120" y="3525"/>
                  </a:moveTo>
                  <a:lnTo>
                    <a:pt x="5430" y="5775"/>
                  </a:lnTo>
                  <a:lnTo>
                    <a:pt x="2072" y="5775"/>
                  </a:lnTo>
                  <a:lnTo>
                    <a:pt x="1060" y="4061"/>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5430" y="6454"/>
                  </a:moveTo>
                  <a:lnTo>
                    <a:pt x="3048" y="8763"/>
                  </a:lnTo>
                  <a:lnTo>
                    <a:pt x="1084" y="8252"/>
                  </a:lnTo>
                  <a:lnTo>
                    <a:pt x="2156" y="6454"/>
                  </a:lnTo>
                  <a:close/>
                  <a:moveTo>
                    <a:pt x="6632" y="6954"/>
                  </a:moveTo>
                  <a:lnTo>
                    <a:pt x="9014" y="9252"/>
                  </a:lnTo>
                  <a:lnTo>
                    <a:pt x="8502" y="11157"/>
                  </a:lnTo>
                  <a:lnTo>
                    <a:pt x="6632" y="10121"/>
                  </a:lnTo>
                  <a:lnTo>
                    <a:pt x="6632" y="6954"/>
                  </a:lnTo>
                  <a:close/>
                  <a:moveTo>
                    <a:pt x="5942" y="6930"/>
                  </a:moveTo>
                  <a:lnTo>
                    <a:pt x="5942" y="10204"/>
                  </a:lnTo>
                  <a:lnTo>
                    <a:pt x="4180" y="11192"/>
                  </a:lnTo>
                  <a:lnTo>
                    <a:pt x="3632" y="9180"/>
                  </a:lnTo>
                  <a:lnTo>
                    <a:pt x="5942" y="6930"/>
                  </a:lnTo>
                  <a:close/>
                  <a:moveTo>
                    <a:pt x="8835" y="1"/>
                  </a:moveTo>
                  <a:lnTo>
                    <a:pt x="8216" y="358"/>
                  </a:lnTo>
                  <a:lnTo>
                    <a:pt x="6204" y="1465"/>
                  </a:lnTo>
                  <a:lnTo>
                    <a:pt x="4275" y="382"/>
                  </a:lnTo>
                  <a:lnTo>
                    <a:pt x="3644" y="24"/>
                  </a:lnTo>
                  <a:lnTo>
                    <a:pt x="3453" y="715"/>
                  </a:lnTo>
                  <a:lnTo>
                    <a:pt x="2858" y="2882"/>
                  </a:lnTo>
                  <a:lnTo>
                    <a:pt x="703" y="3453"/>
                  </a:lnTo>
                  <a:lnTo>
                    <a:pt x="0" y="3632"/>
                  </a:lnTo>
                  <a:lnTo>
                    <a:pt x="370" y="4239"/>
                  </a:lnTo>
                  <a:lnTo>
                    <a:pt x="1536" y="6192"/>
                  </a:lnTo>
                  <a:lnTo>
                    <a:pt x="417" y="8061"/>
                  </a:lnTo>
                  <a:lnTo>
                    <a:pt x="48" y="8680"/>
                  </a:lnTo>
                  <a:lnTo>
                    <a:pt x="739" y="8859"/>
                  </a:lnTo>
                  <a:lnTo>
                    <a:pt x="2977" y="9430"/>
                  </a:lnTo>
                  <a:lnTo>
                    <a:pt x="3560" y="11538"/>
                  </a:lnTo>
                  <a:lnTo>
                    <a:pt x="3751" y="12216"/>
                  </a:lnTo>
                  <a:lnTo>
                    <a:pt x="4370" y="11859"/>
                  </a:lnTo>
                  <a:lnTo>
                    <a:pt x="6382" y="10740"/>
                  </a:lnTo>
                  <a:lnTo>
                    <a:pt x="8323" y="11835"/>
                  </a:lnTo>
                  <a:lnTo>
                    <a:pt x="8942" y="12192"/>
                  </a:lnTo>
                  <a:lnTo>
                    <a:pt x="9133" y="11502"/>
                  </a:lnTo>
                  <a:lnTo>
                    <a:pt x="9728" y="9335"/>
                  </a:lnTo>
                  <a:lnTo>
                    <a:pt x="11895" y="8763"/>
                  </a:lnTo>
                  <a:lnTo>
                    <a:pt x="12466" y="8621"/>
                  </a:lnTo>
                  <a:lnTo>
                    <a:pt x="12466" y="8359"/>
                  </a:lnTo>
                  <a:lnTo>
                    <a:pt x="12228" y="7978"/>
                  </a:lnTo>
                  <a:lnTo>
                    <a:pt x="11073" y="6025"/>
                  </a:lnTo>
                  <a:lnTo>
                    <a:pt x="12192" y="4156"/>
                  </a:lnTo>
                  <a:lnTo>
                    <a:pt x="12454" y="3691"/>
                  </a:lnTo>
                  <a:lnTo>
                    <a:pt x="12454" y="3513"/>
                  </a:lnTo>
                  <a:lnTo>
                    <a:pt x="11847" y="3346"/>
                  </a:lnTo>
                  <a:lnTo>
                    <a:pt x="9609" y="2775"/>
                  </a:lnTo>
                  <a:lnTo>
                    <a:pt x="9037"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3"/>
            <p:cNvSpPr/>
            <p:nvPr/>
          </p:nvSpPr>
          <p:spPr>
            <a:xfrm>
              <a:off x="7018125" y="-1717950"/>
              <a:ext cx="311675" cy="217325"/>
            </a:xfrm>
            <a:custGeom>
              <a:avLst/>
              <a:gdLst/>
              <a:ahLst/>
              <a:cxnLst/>
              <a:rect l="l" t="t" r="r" b="b"/>
              <a:pathLst>
                <a:path w="12467" h="8693" extrusionOk="0">
                  <a:moveTo>
                    <a:pt x="10514" y="2918"/>
                  </a:moveTo>
                  <a:lnTo>
                    <a:pt x="11526" y="4621"/>
                  </a:lnTo>
                  <a:lnTo>
                    <a:pt x="9466" y="5156"/>
                  </a:lnTo>
                  <a:lnTo>
                    <a:pt x="7156" y="2918"/>
                  </a:lnTo>
                  <a:close/>
                  <a:moveTo>
                    <a:pt x="5442" y="2918"/>
                  </a:moveTo>
                  <a:lnTo>
                    <a:pt x="3060" y="5216"/>
                  </a:lnTo>
                  <a:lnTo>
                    <a:pt x="1096" y="4716"/>
                  </a:lnTo>
                  <a:lnTo>
                    <a:pt x="2168" y="2918"/>
                  </a:lnTo>
                  <a:close/>
                  <a:moveTo>
                    <a:pt x="6644" y="3406"/>
                  </a:moveTo>
                  <a:lnTo>
                    <a:pt x="9026" y="5716"/>
                  </a:lnTo>
                  <a:lnTo>
                    <a:pt x="8514" y="7621"/>
                  </a:lnTo>
                  <a:lnTo>
                    <a:pt x="6644" y="6573"/>
                  </a:lnTo>
                  <a:lnTo>
                    <a:pt x="6644" y="3406"/>
                  </a:lnTo>
                  <a:close/>
                  <a:moveTo>
                    <a:pt x="5954" y="3394"/>
                  </a:moveTo>
                  <a:lnTo>
                    <a:pt x="5954" y="6668"/>
                  </a:lnTo>
                  <a:lnTo>
                    <a:pt x="4192" y="7645"/>
                  </a:lnTo>
                  <a:lnTo>
                    <a:pt x="3644" y="5633"/>
                  </a:lnTo>
                  <a:lnTo>
                    <a:pt x="5954" y="3394"/>
                  </a:lnTo>
                  <a:close/>
                  <a:moveTo>
                    <a:pt x="417" y="1"/>
                  </a:moveTo>
                  <a:lnTo>
                    <a:pt x="1" y="96"/>
                  </a:lnTo>
                  <a:lnTo>
                    <a:pt x="370" y="715"/>
                  </a:lnTo>
                  <a:lnTo>
                    <a:pt x="1525" y="2656"/>
                  </a:lnTo>
                  <a:lnTo>
                    <a:pt x="417" y="4537"/>
                  </a:lnTo>
                  <a:lnTo>
                    <a:pt x="36" y="5144"/>
                  </a:lnTo>
                  <a:lnTo>
                    <a:pt x="739" y="5323"/>
                  </a:lnTo>
                  <a:lnTo>
                    <a:pt x="2977" y="5906"/>
                  </a:lnTo>
                  <a:lnTo>
                    <a:pt x="3549" y="8002"/>
                  </a:lnTo>
                  <a:lnTo>
                    <a:pt x="3751" y="8693"/>
                  </a:lnTo>
                  <a:lnTo>
                    <a:pt x="4370" y="8335"/>
                  </a:lnTo>
                  <a:lnTo>
                    <a:pt x="6382" y="7216"/>
                  </a:lnTo>
                  <a:lnTo>
                    <a:pt x="8311" y="8300"/>
                  </a:lnTo>
                  <a:lnTo>
                    <a:pt x="8942" y="8657"/>
                  </a:lnTo>
                  <a:lnTo>
                    <a:pt x="9133" y="7978"/>
                  </a:lnTo>
                  <a:lnTo>
                    <a:pt x="9728" y="5799"/>
                  </a:lnTo>
                  <a:lnTo>
                    <a:pt x="11883" y="5240"/>
                  </a:lnTo>
                  <a:lnTo>
                    <a:pt x="12466" y="5085"/>
                  </a:lnTo>
                  <a:lnTo>
                    <a:pt x="12466" y="4835"/>
                  </a:lnTo>
                  <a:lnTo>
                    <a:pt x="12228" y="4442"/>
                  </a:lnTo>
                  <a:lnTo>
                    <a:pt x="11073" y="2501"/>
                  </a:lnTo>
                  <a:lnTo>
                    <a:pt x="12181" y="620"/>
                  </a:lnTo>
                  <a:lnTo>
                    <a:pt x="12466" y="156"/>
                  </a:lnTo>
                  <a:lnTo>
                    <a:pt x="12466" y="1"/>
                  </a:lnTo>
                  <a:lnTo>
                    <a:pt x="9776" y="1"/>
                  </a:lnTo>
                  <a:lnTo>
                    <a:pt x="11490" y="442"/>
                  </a:lnTo>
                  <a:lnTo>
                    <a:pt x="10419" y="2239"/>
                  </a:lnTo>
                  <a:lnTo>
                    <a:pt x="7144" y="2239"/>
                  </a:lnTo>
                  <a:lnTo>
                    <a:pt x="9442" y="1"/>
                  </a:lnTo>
                  <a:lnTo>
                    <a:pt x="8454" y="1"/>
                  </a:lnTo>
                  <a:lnTo>
                    <a:pt x="6632" y="1751"/>
                  </a:lnTo>
                  <a:lnTo>
                    <a:pt x="6632" y="1"/>
                  </a:lnTo>
                  <a:lnTo>
                    <a:pt x="5930" y="1"/>
                  </a:lnTo>
                  <a:lnTo>
                    <a:pt x="5930" y="1751"/>
                  </a:lnTo>
                  <a:lnTo>
                    <a:pt x="4120" y="1"/>
                  </a:lnTo>
                  <a:lnTo>
                    <a:pt x="3120" y="1"/>
                  </a:lnTo>
                  <a:lnTo>
                    <a:pt x="5430" y="2239"/>
                  </a:lnTo>
                  <a:lnTo>
                    <a:pt x="2060" y="2239"/>
                  </a:lnTo>
                  <a:lnTo>
                    <a:pt x="1048" y="537"/>
                  </a:lnTo>
                  <a:lnTo>
                    <a:pt x="3120"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3"/>
            <p:cNvSpPr/>
            <p:nvPr/>
          </p:nvSpPr>
          <p:spPr>
            <a:xfrm>
              <a:off x="67005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4" y="11145"/>
                  </a:lnTo>
                  <a:lnTo>
                    <a:pt x="6656" y="10109"/>
                  </a:lnTo>
                  <a:lnTo>
                    <a:pt x="6656" y="6942"/>
                  </a:lnTo>
                  <a:close/>
                  <a:moveTo>
                    <a:pt x="5954" y="6918"/>
                  </a:moveTo>
                  <a:lnTo>
                    <a:pt x="5954" y="10192"/>
                  </a:lnTo>
                  <a:lnTo>
                    <a:pt x="4204"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7" y="6192"/>
                  </a:lnTo>
                  <a:lnTo>
                    <a:pt x="417" y="8073"/>
                  </a:lnTo>
                  <a:lnTo>
                    <a:pt x="48" y="8680"/>
                  </a:lnTo>
                  <a:lnTo>
                    <a:pt x="751" y="8859"/>
                  </a:lnTo>
                  <a:lnTo>
                    <a:pt x="2977" y="9442"/>
                  </a:lnTo>
                  <a:lnTo>
                    <a:pt x="3561"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3"/>
            <p:cNvSpPr/>
            <p:nvPr/>
          </p:nvSpPr>
          <p:spPr>
            <a:xfrm>
              <a:off x="6700525" y="-1718525"/>
              <a:ext cx="314650" cy="217600"/>
            </a:xfrm>
            <a:custGeom>
              <a:avLst/>
              <a:gdLst/>
              <a:ahLst/>
              <a:cxnLst/>
              <a:rect l="l" t="t" r="r" b="b"/>
              <a:pathLst>
                <a:path w="12586" h="8704" extrusionOk="0">
                  <a:moveTo>
                    <a:pt x="10526" y="2941"/>
                  </a:moveTo>
                  <a:lnTo>
                    <a:pt x="11538" y="4644"/>
                  </a:lnTo>
                  <a:lnTo>
                    <a:pt x="9466" y="5179"/>
                  </a:lnTo>
                  <a:lnTo>
                    <a:pt x="7168"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4" y="7668"/>
                  </a:lnTo>
                  <a:lnTo>
                    <a:pt x="3656" y="5656"/>
                  </a:lnTo>
                  <a:lnTo>
                    <a:pt x="5954" y="3417"/>
                  </a:lnTo>
                  <a:close/>
                  <a:moveTo>
                    <a:pt x="394" y="0"/>
                  </a:moveTo>
                  <a:lnTo>
                    <a:pt x="1" y="107"/>
                  </a:lnTo>
                  <a:lnTo>
                    <a:pt x="358" y="726"/>
                  </a:lnTo>
                  <a:lnTo>
                    <a:pt x="1525" y="2667"/>
                  </a:lnTo>
                  <a:lnTo>
                    <a:pt x="405" y="4548"/>
                  </a:lnTo>
                  <a:lnTo>
                    <a:pt x="36" y="5156"/>
                  </a:lnTo>
                  <a:lnTo>
                    <a:pt x="739" y="5334"/>
                  </a:lnTo>
                  <a:lnTo>
                    <a:pt x="2965" y="5918"/>
                  </a:lnTo>
                  <a:lnTo>
                    <a:pt x="3549" y="8013"/>
                  </a:lnTo>
                  <a:lnTo>
                    <a:pt x="3739" y="8704"/>
                  </a:lnTo>
                  <a:lnTo>
                    <a:pt x="4370" y="8346"/>
                  </a:lnTo>
                  <a:lnTo>
                    <a:pt x="6370" y="7227"/>
                  </a:lnTo>
                  <a:lnTo>
                    <a:pt x="8311" y="8311"/>
                  </a:lnTo>
                  <a:lnTo>
                    <a:pt x="8930" y="8668"/>
                  </a:lnTo>
                  <a:lnTo>
                    <a:pt x="9133" y="7989"/>
                  </a:lnTo>
                  <a:lnTo>
                    <a:pt x="9728" y="5810"/>
                  </a:lnTo>
                  <a:lnTo>
                    <a:pt x="11883" y="5251"/>
                  </a:lnTo>
                  <a:lnTo>
                    <a:pt x="12586" y="5072"/>
                  </a:lnTo>
                  <a:lnTo>
                    <a:pt x="12228" y="4453"/>
                  </a:lnTo>
                  <a:lnTo>
                    <a:pt x="11062" y="2512"/>
                  </a:lnTo>
                  <a:lnTo>
                    <a:pt x="12181" y="631"/>
                  </a:lnTo>
                  <a:lnTo>
                    <a:pt x="12538" y="24"/>
                  </a:lnTo>
                  <a:lnTo>
                    <a:pt x="12478" y="0"/>
                  </a:lnTo>
                  <a:lnTo>
                    <a:pt x="9752"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3"/>
            <p:cNvSpPr/>
            <p:nvPr/>
          </p:nvSpPr>
          <p:spPr>
            <a:xfrm>
              <a:off x="7647075" y="-1500650"/>
              <a:ext cx="311975" cy="305425"/>
            </a:xfrm>
            <a:custGeom>
              <a:avLst/>
              <a:gdLst/>
              <a:ahLst/>
              <a:cxnLst/>
              <a:rect l="l" t="t" r="r" b="b"/>
              <a:pathLst>
                <a:path w="12479" h="12217" extrusionOk="0">
                  <a:moveTo>
                    <a:pt x="4084" y="1084"/>
                  </a:moveTo>
                  <a:lnTo>
                    <a:pt x="5942" y="2132"/>
                  </a:lnTo>
                  <a:lnTo>
                    <a:pt x="5942" y="5299"/>
                  </a:lnTo>
                  <a:lnTo>
                    <a:pt x="3560" y="2989"/>
                  </a:lnTo>
                  <a:lnTo>
                    <a:pt x="4084" y="1084"/>
                  </a:lnTo>
                  <a:close/>
                  <a:moveTo>
                    <a:pt x="8394" y="1036"/>
                  </a:moveTo>
                  <a:lnTo>
                    <a:pt x="8954" y="3049"/>
                  </a:lnTo>
                  <a:lnTo>
                    <a:pt x="6644" y="5299"/>
                  </a:lnTo>
                  <a:lnTo>
                    <a:pt x="6644" y="2025"/>
                  </a:lnTo>
                  <a:lnTo>
                    <a:pt x="8394" y="1036"/>
                  </a:lnTo>
                  <a:close/>
                  <a:moveTo>
                    <a:pt x="3132" y="3525"/>
                  </a:moveTo>
                  <a:lnTo>
                    <a:pt x="5442" y="5775"/>
                  </a:lnTo>
                  <a:lnTo>
                    <a:pt x="2072" y="5775"/>
                  </a:lnTo>
                  <a:lnTo>
                    <a:pt x="1060" y="4061"/>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5442" y="6454"/>
                  </a:moveTo>
                  <a:lnTo>
                    <a:pt x="3060" y="8763"/>
                  </a:lnTo>
                  <a:lnTo>
                    <a:pt x="1096" y="8252"/>
                  </a:lnTo>
                  <a:lnTo>
                    <a:pt x="2167" y="6454"/>
                  </a:lnTo>
                  <a:close/>
                  <a:moveTo>
                    <a:pt x="6644" y="6954"/>
                  </a:moveTo>
                  <a:lnTo>
                    <a:pt x="9025" y="9252"/>
                  </a:lnTo>
                  <a:lnTo>
                    <a:pt x="8502" y="11157"/>
                  </a:lnTo>
                  <a:lnTo>
                    <a:pt x="6644" y="10121"/>
                  </a:lnTo>
                  <a:lnTo>
                    <a:pt x="6644" y="6954"/>
                  </a:lnTo>
                  <a:close/>
                  <a:moveTo>
                    <a:pt x="5942" y="6930"/>
                  </a:moveTo>
                  <a:lnTo>
                    <a:pt x="5942" y="10204"/>
                  </a:lnTo>
                  <a:lnTo>
                    <a:pt x="4191" y="11192"/>
                  </a:lnTo>
                  <a:lnTo>
                    <a:pt x="3632" y="9180"/>
                  </a:lnTo>
                  <a:lnTo>
                    <a:pt x="5942" y="6930"/>
                  </a:lnTo>
                  <a:close/>
                  <a:moveTo>
                    <a:pt x="8847" y="1"/>
                  </a:moveTo>
                  <a:lnTo>
                    <a:pt x="8216" y="358"/>
                  </a:lnTo>
                  <a:lnTo>
                    <a:pt x="6216" y="1465"/>
                  </a:lnTo>
                  <a:lnTo>
                    <a:pt x="4275" y="382"/>
                  </a:lnTo>
                  <a:lnTo>
                    <a:pt x="3656" y="24"/>
                  </a:lnTo>
                  <a:lnTo>
                    <a:pt x="3453" y="715"/>
                  </a:lnTo>
                  <a:lnTo>
                    <a:pt x="2858" y="2882"/>
                  </a:lnTo>
                  <a:lnTo>
                    <a:pt x="703" y="3453"/>
                  </a:lnTo>
                  <a:lnTo>
                    <a:pt x="0" y="3632"/>
                  </a:lnTo>
                  <a:lnTo>
                    <a:pt x="381" y="4239"/>
                  </a:lnTo>
                  <a:lnTo>
                    <a:pt x="1536" y="6192"/>
                  </a:lnTo>
                  <a:lnTo>
                    <a:pt x="417" y="8061"/>
                  </a:lnTo>
                  <a:lnTo>
                    <a:pt x="48" y="8680"/>
                  </a:lnTo>
                  <a:lnTo>
                    <a:pt x="751" y="8859"/>
                  </a:lnTo>
                  <a:lnTo>
                    <a:pt x="2977" y="9430"/>
                  </a:lnTo>
                  <a:lnTo>
                    <a:pt x="3560" y="11538"/>
                  </a:lnTo>
                  <a:lnTo>
                    <a:pt x="3751" y="12216"/>
                  </a:lnTo>
                  <a:lnTo>
                    <a:pt x="4382" y="11859"/>
                  </a:lnTo>
                  <a:lnTo>
                    <a:pt x="6394" y="10740"/>
                  </a:lnTo>
                  <a:lnTo>
                    <a:pt x="8323" y="11835"/>
                  </a:lnTo>
                  <a:lnTo>
                    <a:pt x="8954" y="12192"/>
                  </a:lnTo>
                  <a:lnTo>
                    <a:pt x="9144" y="11502"/>
                  </a:lnTo>
                  <a:lnTo>
                    <a:pt x="9740" y="9335"/>
                  </a:lnTo>
                  <a:lnTo>
                    <a:pt x="11895" y="8763"/>
                  </a:lnTo>
                  <a:lnTo>
                    <a:pt x="12478" y="8621"/>
                  </a:lnTo>
                  <a:lnTo>
                    <a:pt x="12478" y="8359"/>
                  </a:lnTo>
                  <a:lnTo>
                    <a:pt x="12240" y="7978"/>
                  </a:lnTo>
                  <a:lnTo>
                    <a:pt x="11073" y="6025"/>
                  </a:lnTo>
                  <a:lnTo>
                    <a:pt x="12192" y="4156"/>
                  </a:lnTo>
                  <a:lnTo>
                    <a:pt x="12466" y="3691"/>
                  </a:lnTo>
                  <a:lnTo>
                    <a:pt x="12466" y="3513"/>
                  </a:lnTo>
                  <a:lnTo>
                    <a:pt x="11847" y="3346"/>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a:off x="7646775" y="-1718525"/>
              <a:ext cx="311975" cy="217600"/>
            </a:xfrm>
            <a:custGeom>
              <a:avLst/>
              <a:gdLst/>
              <a:ahLst/>
              <a:cxnLst/>
              <a:rect l="l" t="t" r="r" b="b"/>
              <a:pathLst>
                <a:path w="12479" h="8704" extrusionOk="0">
                  <a:moveTo>
                    <a:pt x="10526" y="2941"/>
                  </a:moveTo>
                  <a:lnTo>
                    <a:pt x="11538" y="4644"/>
                  </a:lnTo>
                  <a:lnTo>
                    <a:pt x="9466" y="5179"/>
                  </a:lnTo>
                  <a:lnTo>
                    <a:pt x="7156" y="2941"/>
                  </a:lnTo>
                  <a:close/>
                  <a:moveTo>
                    <a:pt x="5454" y="2941"/>
                  </a:moveTo>
                  <a:lnTo>
                    <a:pt x="3072" y="5239"/>
                  </a:lnTo>
                  <a:lnTo>
                    <a:pt x="1108" y="4739"/>
                  </a:lnTo>
                  <a:lnTo>
                    <a:pt x="2179" y="2941"/>
                  </a:lnTo>
                  <a:close/>
                  <a:moveTo>
                    <a:pt x="6656" y="3429"/>
                  </a:moveTo>
                  <a:lnTo>
                    <a:pt x="9037" y="5739"/>
                  </a:lnTo>
                  <a:lnTo>
                    <a:pt x="8514" y="7644"/>
                  </a:lnTo>
                  <a:lnTo>
                    <a:pt x="6656" y="6596"/>
                  </a:lnTo>
                  <a:lnTo>
                    <a:pt x="6656" y="3429"/>
                  </a:lnTo>
                  <a:close/>
                  <a:moveTo>
                    <a:pt x="5954" y="3417"/>
                  </a:moveTo>
                  <a:lnTo>
                    <a:pt x="5954" y="6691"/>
                  </a:lnTo>
                  <a:lnTo>
                    <a:pt x="4203" y="7668"/>
                  </a:lnTo>
                  <a:lnTo>
                    <a:pt x="3644" y="5656"/>
                  </a:lnTo>
                  <a:lnTo>
                    <a:pt x="5954" y="3417"/>
                  </a:lnTo>
                  <a:close/>
                  <a:moveTo>
                    <a:pt x="417" y="0"/>
                  </a:moveTo>
                  <a:lnTo>
                    <a:pt x="1" y="107"/>
                  </a:lnTo>
                  <a:lnTo>
                    <a:pt x="370" y="726"/>
                  </a:lnTo>
                  <a:lnTo>
                    <a:pt x="1536" y="2667"/>
                  </a:lnTo>
                  <a:lnTo>
                    <a:pt x="417" y="4548"/>
                  </a:lnTo>
                  <a:lnTo>
                    <a:pt x="48" y="5156"/>
                  </a:lnTo>
                  <a:lnTo>
                    <a:pt x="751" y="5334"/>
                  </a:lnTo>
                  <a:lnTo>
                    <a:pt x="2977" y="5918"/>
                  </a:lnTo>
                  <a:lnTo>
                    <a:pt x="3561" y="8013"/>
                  </a:lnTo>
                  <a:lnTo>
                    <a:pt x="3751" y="8704"/>
                  </a:lnTo>
                  <a:lnTo>
                    <a:pt x="4382" y="8346"/>
                  </a:lnTo>
                  <a:lnTo>
                    <a:pt x="6382" y="7227"/>
                  </a:lnTo>
                  <a:lnTo>
                    <a:pt x="8323" y="8311"/>
                  </a:lnTo>
                  <a:lnTo>
                    <a:pt x="8942" y="8668"/>
                  </a:lnTo>
                  <a:lnTo>
                    <a:pt x="9145" y="7989"/>
                  </a:lnTo>
                  <a:lnTo>
                    <a:pt x="9740" y="5810"/>
                  </a:lnTo>
                  <a:lnTo>
                    <a:pt x="11895" y="5251"/>
                  </a:lnTo>
                  <a:lnTo>
                    <a:pt x="12478" y="5096"/>
                  </a:lnTo>
                  <a:lnTo>
                    <a:pt x="12478" y="4846"/>
                  </a:lnTo>
                  <a:lnTo>
                    <a:pt x="12240" y="4453"/>
                  </a:lnTo>
                  <a:lnTo>
                    <a:pt x="11073" y="2512"/>
                  </a:lnTo>
                  <a:lnTo>
                    <a:pt x="12193" y="631"/>
                  </a:lnTo>
                  <a:lnTo>
                    <a:pt x="12335" y="393"/>
                  </a:lnTo>
                  <a:cubicBezTo>
                    <a:pt x="11597" y="143"/>
                    <a:pt x="10764" y="0"/>
                    <a:pt x="9883" y="0"/>
                  </a:cubicBezTo>
                  <a:lnTo>
                    <a:pt x="9776" y="0"/>
                  </a:lnTo>
                  <a:lnTo>
                    <a:pt x="11490" y="453"/>
                  </a:lnTo>
                  <a:lnTo>
                    <a:pt x="10419" y="2250"/>
                  </a:lnTo>
                  <a:lnTo>
                    <a:pt x="7144" y="2250"/>
                  </a:lnTo>
                  <a:lnTo>
                    <a:pt x="9454" y="0"/>
                  </a:lnTo>
                  <a:lnTo>
                    <a:pt x="8454" y="0"/>
                  </a:lnTo>
                  <a:lnTo>
                    <a:pt x="6644" y="1762"/>
                  </a:lnTo>
                  <a:lnTo>
                    <a:pt x="6644" y="0"/>
                  </a:lnTo>
                  <a:lnTo>
                    <a:pt x="5942" y="0"/>
                  </a:lnTo>
                  <a:lnTo>
                    <a:pt x="5942" y="1762"/>
                  </a:lnTo>
                  <a:lnTo>
                    <a:pt x="4120" y="0"/>
                  </a:lnTo>
                  <a:lnTo>
                    <a:pt x="3132" y="0"/>
                  </a:lnTo>
                  <a:lnTo>
                    <a:pt x="5430"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a:off x="7329475" y="-1500350"/>
              <a:ext cx="314650" cy="305425"/>
            </a:xfrm>
            <a:custGeom>
              <a:avLst/>
              <a:gdLst/>
              <a:ahLst/>
              <a:cxnLst/>
              <a:rect l="l" t="t" r="r" b="b"/>
              <a:pathLst>
                <a:path w="12586" h="12217" extrusionOk="0">
                  <a:moveTo>
                    <a:pt x="4096" y="1072"/>
                  </a:moveTo>
                  <a:lnTo>
                    <a:pt x="5954" y="2120"/>
                  </a:lnTo>
                  <a:lnTo>
                    <a:pt x="5954" y="5287"/>
                  </a:lnTo>
                  <a:lnTo>
                    <a:pt x="3572" y="2977"/>
                  </a:lnTo>
                  <a:lnTo>
                    <a:pt x="4096" y="1072"/>
                  </a:lnTo>
                  <a:close/>
                  <a:moveTo>
                    <a:pt x="8406" y="1024"/>
                  </a:moveTo>
                  <a:lnTo>
                    <a:pt x="8954" y="3037"/>
                  </a:lnTo>
                  <a:lnTo>
                    <a:pt x="6656" y="5287"/>
                  </a:lnTo>
                  <a:lnTo>
                    <a:pt x="6656" y="2013"/>
                  </a:lnTo>
                  <a:lnTo>
                    <a:pt x="8406" y="1024"/>
                  </a:lnTo>
                  <a:close/>
                  <a:moveTo>
                    <a:pt x="3144" y="3513"/>
                  </a:moveTo>
                  <a:lnTo>
                    <a:pt x="5442"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5442" y="6442"/>
                  </a:moveTo>
                  <a:lnTo>
                    <a:pt x="3060" y="8751"/>
                  </a:lnTo>
                  <a:lnTo>
                    <a:pt x="1096" y="8240"/>
                  </a:lnTo>
                  <a:lnTo>
                    <a:pt x="2167" y="6442"/>
                  </a:lnTo>
                  <a:close/>
                  <a:moveTo>
                    <a:pt x="6656" y="6942"/>
                  </a:moveTo>
                  <a:lnTo>
                    <a:pt x="9037" y="9240"/>
                  </a:lnTo>
                  <a:lnTo>
                    <a:pt x="8513" y="11145"/>
                  </a:lnTo>
                  <a:lnTo>
                    <a:pt x="6656" y="10109"/>
                  </a:lnTo>
                  <a:lnTo>
                    <a:pt x="6656" y="6942"/>
                  </a:lnTo>
                  <a:close/>
                  <a:moveTo>
                    <a:pt x="5954" y="6918"/>
                  </a:moveTo>
                  <a:lnTo>
                    <a:pt x="5954" y="10192"/>
                  </a:lnTo>
                  <a:lnTo>
                    <a:pt x="4192" y="11180"/>
                  </a:lnTo>
                  <a:lnTo>
                    <a:pt x="3644" y="9168"/>
                  </a:lnTo>
                  <a:lnTo>
                    <a:pt x="5954" y="6918"/>
                  </a:lnTo>
                  <a:close/>
                  <a:moveTo>
                    <a:pt x="8835" y="0"/>
                  </a:moveTo>
                  <a:lnTo>
                    <a:pt x="8216" y="358"/>
                  </a:lnTo>
                  <a:lnTo>
                    <a:pt x="6204" y="1477"/>
                  </a:lnTo>
                  <a:lnTo>
                    <a:pt x="4275" y="381"/>
                  </a:lnTo>
                  <a:lnTo>
                    <a:pt x="3644" y="24"/>
                  </a:lnTo>
                  <a:lnTo>
                    <a:pt x="3453" y="715"/>
                  </a:lnTo>
                  <a:lnTo>
                    <a:pt x="2858" y="2882"/>
                  </a:lnTo>
                  <a:lnTo>
                    <a:pt x="703" y="3453"/>
                  </a:lnTo>
                  <a:lnTo>
                    <a:pt x="1" y="3632"/>
                  </a:lnTo>
                  <a:lnTo>
                    <a:pt x="370" y="4239"/>
                  </a:lnTo>
                  <a:lnTo>
                    <a:pt x="1525" y="6192"/>
                  </a:lnTo>
                  <a:lnTo>
                    <a:pt x="417" y="8073"/>
                  </a:lnTo>
                  <a:lnTo>
                    <a:pt x="36" y="8680"/>
                  </a:lnTo>
                  <a:lnTo>
                    <a:pt x="739" y="8859"/>
                  </a:lnTo>
                  <a:lnTo>
                    <a:pt x="2977" y="9442"/>
                  </a:lnTo>
                  <a:lnTo>
                    <a:pt x="3560" y="11538"/>
                  </a:lnTo>
                  <a:lnTo>
                    <a:pt x="3751" y="12216"/>
                  </a:lnTo>
                  <a:lnTo>
                    <a:pt x="4370" y="11859"/>
                  </a:lnTo>
                  <a:lnTo>
                    <a:pt x="6382" y="10752"/>
                  </a:lnTo>
                  <a:lnTo>
                    <a:pt x="8323" y="11835"/>
                  </a:lnTo>
                  <a:lnTo>
                    <a:pt x="8942" y="12192"/>
                  </a:lnTo>
                  <a:lnTo>
                    <a:pt x="9133" y="11502"/>
                  </a:lnTo>
                  <a:lnTo>
                    <a:pt x="9728" y="9335"/>
                  </a:lnTo>
                  <a:lnTo>
                    <a:pt x="11895" y="8763"/>
                  </a:lnTo>
                  <a:lnTo>
                    <a:pt x="12585" y="8585"/>
                  </a:lnTo>
                  <a:lnTo>
                    <a:pt x="12228" y="7978"/>
                  </a:lnTo>
                  <a:lnTo>
                    <a:pt x="11073" y="6025"/>
                  </a:lnTo>
                  <a:lnTo>
                    <a:pt x="12193" y="4156"/>
                  </a:lnTo>
                  <a:lnTo>
                    <a:pt x="12550" y="3537"/>
                  </a:lnTo>
                  <a:lnTo>
                    <a:pt x="11847" y="3358"/>
                  </a:lnTo>
                  <a:lnTo>
                    <a:pt x="9609" y="2786"/>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a:off x="7329175" y="-1718525"/>
              <a:ext cx="314350" cy="217600"/>
            </a:xfrm>
            <a:custGeom>
              <a:avLst/>
              <a:gdLst/>
              <a:ahLst/>
              <a:cxnLst/>
              <a:rect l="l" t="t" r="r" b="b"/>
              <a:pathLst>
                <a:path w="12574" h="8704" extrusionOk="0">
                  <a:moveTo>
                    <a:pt x="10538" y="2941"/>
                  </a:moveTo>
                  <a:lnTo>
                    <a:pt x="11550" y="4644"/>
                  </a:lnTo>
                  <a:lnTo>
                    <a:pt x="9478" y="5179"/>
                  </a:lnTo>
                  <a:lnTo>
                    <a:pt x="7168" y="2941"/>
                  </a:lnTo>
                  <a:close/>
                  <a:moveTo>
                    <a:pt x="5454" y="2941"/>
                  </a:moveTo>
                  <a:lnTo>
                    <a:pt x="3072" y="5239"/>
                  </a:lnTo>
                  <a:lnTo>
                    <a:pt x="1108" y="4739"/>
                  </a:lnTo>
                  <a:lnTo>
                    <a:pt x="2179" y="2941"/>
                  </a:lnTo>
                  <a:close/>
                  <a:moveTo>
                    <a:pt x="6668" y="3429"/>
                  </a:moveTo>
                  <a:lnTo>
                    <a:pt x="9049" y="5739"/>
                  </a:lnTo>
                  <a:lnTo>
                    <a:pt x="8525" y="7644"/>
                  </a:lnTo>
                  <a:lnTo>
                    <a:pt x="6668" y="6596"/>
                  </a:lnTo>
                  <a:lnTo>
                    <a:pt x="6668" y="3429"/>
                  </a:lnTo>
                  <a:close/>
                  <a:moveTo>
                    <a:pt x="5966" y="3417"/>
                  </a:moveTo>
                  <a:lnTo>
                    <a:pt x="5966" y="6691"/>
                  </a:lnTo>
                  <a:lnTo>
                    <a:pt x="4204" y="7668"/>
                  </a:lnTo>
                  <a:lnTo>
                    <a:pt x="3656" y="5656"/>
                  </a:lnTo>
                  <a:lnTo>
                    <a:pt x="5966" y="3417"/>
                  </a:lnTo>
                  <a:close/>
                  <a:moveTo>
                    <a:pt x="417" y="0"/>
                  </a:moveTo>
                  <a:lnTo>
                    <a:pt x="1" y="107"/>
                  </a:lnTo>
                  <a:lnTo>
                    <a:pt x="358" y="726"/>
                  </a:lnTo>
                  <a:lnTo>
                    <a:pt x="1513" y="2667"/>
                  </a:lnTo>
                  <a:lnTo>
                    <a:pt x="394" y="4548"/>
                  </a:lnTo>
                  <a:lnTo>
                    <a:pt x="24" y="5156"/>
                  </a:lnTo>
                  <a:lnTo>
                    <a:pt x="727" y="5334"/>
                  </a:lnTo>
                  <a:lnTo>
                    <a:pt x="2953" y="5918"/>
                  </a:lnTo>
                  <a:lnTo>
                    <a:pt x="3537" y="8013"/>
                  </a:lnTo>
                  <a:lnTo>
                    <a:pt x="3727" y="8704"/>
                  </a:lnTo>
                  <a:lnTo>
                    <a:pt x="4358" y="8346"/>
                  </a:lnTo>
                  <a:lnTo>
                    <a:pt x="6370" y="7227"/>
                  </a:lnTo>
                  <a:lnTo>
                    <a:pt x="8299" y="8311"/>
                  </a:lnTo>
                  <a:lnTo>
                    <a:pt x="8930" y="8668"/>
                  </a:lnTo>
                  <a:lnTo>
                    <a:pt x="9121" y="7989"/>
                  </a:lnTo>
                  <a:lnTo>
                    <a:pt x="9716" y="5810"/>
                  </a:lnTo>
                  <a:lnTo>
                    <a:pt x="11871" y="5251"/>
                  </a:lnTo>
                  <a:lnTo>
                    <a:pt x="12574" y="5072"/>
                  </a:lnTo>
                  <a:lnTo>
                    <a:pt x="12216" y="4453"/>
                  </a:lnTo>
                  <a:lnTo>
                    <a:pt x="11050" y="2512"/>
                  </a:lnTo>
                  <a:lnTo>
                    <a:pt x="12169" y="631"/>
                  </a:lnTo>
                  <a:lnTo>
                    <a:pt x="12526" y="24"/>
                  </a:lnTo>
                  <a:lnTo>
                    <a:pt x="12466" y="0"/>
                  </a:lnTo>
                  <a:lnTo>
                    <a:pt x="9740" y="0"/>
                  </a:lnTo>
                  <a:lnTo>
                    <a:pt x="11502" y="453"/>
                  </a:lnTo>
                  <a:lnTo>
                    <a:pt x="10430" y="2250"/>
                  </a:lnTo>
                  <a:lnTo>
                    <a:pt x="7156" y="2250"/>
                  </a:lnTo>
                  <a:lnTo>
                    <a:pt x="9466" y="0"/>
                  </a:lnTo>
                  <a:lnTo>
                    <a:pt x="8466" y="0"/>
                  </a:lnTo>
                  <a:lnTo>
                    <a:pt x="6644" y="1762"/>
                  </a:lnTo>
                  <a:lnTo>
                    <a:pt x="6644" y="0"/>
                  </a:lnTo>
                  <a:lnTo>
                    <a:pt x="5942" y="0"/>
                  </a:lnTo>
                  <a:lnTo>
                    <a:pt x="5942" y="1762"/>
                  </a:lnTo>
                  <a:lnTo>
                    <a:pt x="4132" y="0"/>
                  </a:lnTo>
                  <a:lnTo>
                    <a:pt x="3132" y="0"/>
                  </a:lnTo>
                  <a:lnTo>
                    <a:pt x="5442" y="2250"/>
                  </a:lnTo>
                  <a:lnTo>
                    <a:pt x="2072" y="2250"/>
                  </a:lnTo>
                  <a:lnTo>
                    <a:pt x="1060" y="536"/>
                  </a:lnTo>
                  <a:lnTo>
                    <a:pt x="3132"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a:off x="8276625" y="-1411950"/>
              <a:ext cx="173250" cy="217625"/>
            </a:xfrm>
            <a:custGeom>
              <a:avLst/>
              <a:gdLst/>
              <a:ahLst/>
              <a:cxnLst/>
              <a:rect l="l" t="t" r="r" b="b"/>
              <a:pathLst>
                <a:path w="6930" h="8705" extrusionOk="0">
                  <a:moveTo>
                    <a:pt x="5406" y="2906"/>
                  </a:moveTo>
                  <a:lnTo>
                    <a:pt x="3024" y="5215"/>
                  </a:lnTo>
                  <a:lnTo>
                    <a:pt x="1060" y="4704"/>
                  </a:lnTo>
                  <a:lnTo>
                    <a:pt x="2131" y="2906"/>
                  </a:lnTo>
                  <a:close/>
                  <a:moveTo>
                    <a:pt x="381" y="1"/>
                  </a:moveTo>
                  <a:lnTo>
                    <a:pt x="0" y="108"/>
                  </a:lnTo>
                  <a:lnTo>
                    <a:pt x="381" y="727"/>
                  </a:lnTo>
                  <a:lnTo>
                    <a:pt x="1536" y="2668"/>
                  </a:lnTo>
                  <a:lnTo>
                    <a:pt x="417" y="4549"/>
                  </a:lnTo>
                  <a:lnTo>
                    <a:pt x="48" y="5156"/>
                  </a:lnTo>
                  <a:lnTo>
                    <a:pt x="750" y="5335"/>
                  </a:lnTo>
                  <a:lnTo>
                    <a:pt x="2977" y="5918"/>
                  </a:lnTo>
                  <a:lnTo>
                    <a:pt x="3560" y="8013"/>
                  </a:lnTo>
                  <a:lnTo>
                    <a:pt x="3751" y="8704"/>
                  </a:lnTo>
                  <a:lnTo>
                    <a:pt x="4382" y="8347"/>
                  </a:lnTo>
                  <a:lnTo>
                    <a:pt x="6394" y="7228"/>
                  </a:lnTo>
                  <a:lnTo>
                    <a:pt x="6930" y="7525"/>
                  </a:lnTo>
                  <a:cubicBezTo>
                    <a:pt x="6906" y="7287"/>
                    <a:pt x="6894" y="7001"/>
                    <a:pt x="6870" y="6704"/>
                  </a:cubicBezTo>
                  <a:lnTo>
                    <a:pt x="6632" y="6573"/>
                  </a:lnTo>
                  <a:lnTo>
                    <a:pt x="6632" y="5394"/>
                  </a:lnTo>
                  <a:cubicBezTo>
                    <a:pt x="6477" y="4799"/>
                    <a:pt x="6251" y="4168"/>
                    <a:pt x="5930" y="3561"/>
                  </a:cubicBezTo>
                  <a:lnTo>
                    <a:pt x="5930" y="6680"/>
                  </a:lnTo>
                  <a:lnTo>
                    <a:pt x="4167" y="7656"/>
                  </a:lnTo>
                  <a:lnTo>
                    <a:pt x="3620" y="5644"/>
                  </a:lnTo>
                  <a:lnTo>
                    <a:pt x="5882" y="3465"/>
                  </a:lnTo>
                  <a:cubicBezTo>
                    <a:pt x="5822" y="3358"/>
                    <a:pt x="5763" y="3239"/>
                    <a:pt x="5691" y="3132"/>
                  </a:cubicBezTo>
                  <a:cubicBezTo>
                    <a:pt x="5477" y="2799"/>
                    <a:pt x="5251" y="2501"/>
                    <a:pt x="5001" y="2239"/>
                  </a:cubicBezTo>
                  <a:lnTo>
                    <a:pt x="2072" y="2239"/>
                  </a:lnTo>
                  <a:lnTo>
                    <a:pt x="1060" y="524"/>
                  </a:lnTo>
                  <a:lnTo>
                    <a:pt x="1881" y="322"/>
                  </a:lnTo>
                  <a:cubicBezTo>
                    <a:pt x="1405" y="191"/>
                    <a:pt x="917" y="60"/>
                    <a:pt x="381"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a:off x="7958125" y="-1500350"/>
              <a:ext cx="314950" cy="305425"/>
            </a:xfrm>
            <a:custGeom>
              <a:avLst/>
              <a:gdLst/>
              <a:ahLst/>
              <a:cxnLst/>
              <a:rect l="l" t="t" r="r" b="b"/>
              <a:pathLst>
                <a:path w="12598" h="12217" extrusionOk="0">
                  <a:moveTo>
                    <a:pt x="4096" y="1072"/>
                  </a:moveTo>
                  <a:lnTo>
                    <a:pt x="5954" y="2120"/>
                  </a:lnTo>
                  <a:lnTo>
                    <a:pt x="5954" y="5287"/>
                  </a:lnTo>
                  <a:lnTo>
                    <a:pt x="3572" y="2977"/>
                  </a:lnTo>
                  <a:lnTo>
                    <a:pt x="4096" y="1072"/>
                  </a:lnTo>
                  <a:close/>
                  <a:moveTo>
                    <a:pt x="8418" y="1024"/>
                  </a:moveTo>
                  <a:lnTo>
                    <a:pt x="8966" y="3037"/>
                  </a:lnTo>
                  <a:lnTo>
                    <a:pt x="6656" y="5287"/>
                  </a:lnTo>
                  <a:lnTo>
                    <a:pt x="6656" y="2013"/>
                  </a:lnTo>
                  <a:lnTo>
                    <a:pt x="8418" y="1024"/>
                  </a:lnTo>
                  <a:close/>
                  <a:moveTo>
                    <a:pt x="3144" y="3513"/>
                  </a:moveTo>
                  <a:lnTo>
                    <a:pt x="5454" y="5763"/>
                  </a:lnTo>
                  <a:lnTo>
                    <a:pt x="2084" y="5763"/>
                  </a:lnTo>
                  <a:lnTo>
                    <a:pt x="1072" y="4049"/>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68" y="6442"/>
                  </a:lnTo>
                  <a:close/>
                  <a:moveTo>
                    <a:pt x="5454" y="6442"/>
                  </a:moveTo>
                  <a:lnTo>
                    <a:pt x="3072" y="8751"/>
                  </a:lnTo>
                  <a:lnTo>
                    <a:pt x="1108" y="8240"/>
                  </a:lnTo>
                  <a:lnTo>
                    <a:pt x="2179" y="6442"/>
                  </a:lnTo>
                  <a:close/>
                  <a:moveTo>
                    <a:pt x="6656" y="6942"/>
                  </a:moveTo>
                  <a:lnTo>
                    <a:pt x="9037" y="9240"/>
                  </a:lnTo>
                  <a:lnTo>
                    <a:pt x="8513" y="11145"/>
                  </a:lnTo>
                  <a:lnTo>
                    <a:pt x="6656" y="10109"/>
                  </a:lnTo>
                  <a:lnTo>
                    <a:pt x="6656" y="6942"/>
                  </a:lnTo>
                  <a:close/>
                  <a:moveTo>
                    <a:pt x="5954" y="6918"/>
                  </a:moveTo>
                  <a:lnTo>
                    <a:pt x="5954" y="10192"/>
                  </a:lnTo>
                  <a:lnTo>
                    <a:pt x="4203" y="11180"/>
                  </a:lnTo>
                  <a:lnTo>
                    <a:pt x="3656" y="9168"/>
                  </a:lnTo>
                  <a:lnTo>
                    <a:pt x="5954" y="6918"/>
                  </a:lnTo>
                  <a:close/>
                  <a:moveTo>
                    <a:pt x="8847" y="0"/>
                  </a:moveTo>
                  <a:lnTo>
                    <a:pt x="8216" y="358"/>
                  </a:lnTo>
                  <a:lnTo>
                    <a:pt x="6216" y="1477"/>
                  </a:lnTo>
                  <a:lnTo>
                    <a:pt x="4275" y="381"/>
                  </a:lnTo>
                  <a:lnTo>
                    <a:pt x="3656" y="24"/>
                  </a:lnTo>
                  <a:lnTo>
                    <a:pt x="3453" y="715"/>
                  </a:lnTo>
                  <a:lnTo>
                    <a:pt x="2858" y="2882"/>
                  </a:lnTo>
                  <a:lnTo>
                    <a:pt x="703" y="3453"/>
                  </a:lnTo>
                  <a:lnTo>
                    <a:pt x="1" y="3632"/>
                  </a:lnTo>
                  <a:lnTo>
                    <a:pt x="382" y="4239"/>
                  </a:lnTo>
                  <a:lnTo>
                    <a:pt x="1536" y="6192"/>
                  </a:lnTo>
                  <a:lnTo>
                    <a:pt x="417" y="8073"/>
                  </a:lnTo>
                  <a:lnTo>
                    <a:pt x="48" y="8680"/>
                  </a:lnTo>
                  <a:lnTo>
                    <a:pt x="751" y="8859"/>
                  </a:lnTo>
                  <a:lnTo>
                    <a:pt x="2977" y="9442"/>
                  </a:lnTo>
                  <a:lnTo>
                    <a:pt x="3560" y="11538"/>
                  </a:lnTo>
                  <a:lnTo>
                    <a:pt x="3751" y="12216"/>
                  </a:lnTo>
                  <a:lnTo>
                    <a:pt x="4382" y="11859"/>
                  </a:lnTo>
                  <a:lnTo>
                    <a:pt x="6394" y="10752"/>
                  </a:lnTo>
                  <a:lnTo>
                    <a:pt x="8323" y="11835"/>
                  </a:lnTo>
                  <a:lnTo>
                    <a:pt x="8954" y="12192"/>
                  </a:lnTo>
                  <a:lnTo>
                    <a:pt x="9145" y="11502"/>
                  </a:lnTo>
                  <a:lnTo>
                    <a:pt x="9740" y="9335"/>
                  </a:lnTo>
                  <a:lnTo>
                    <a:pt x="11895" y="8763"/>
                  </a:lnTo>
                  <a:lnTo>
                    <a:pt x="12597" y="8585"/>
                  </a:lnTo>
                  <a:lnTo>
                    <a:pt x="12240" y="7978"/>
                  </a:lnTo>
                  <a:lnTo>
                    <a:pt x="11073" y="6025"/>
                  </a:lnTo>
                  <a:lnTo>
                    <a:pt x="12193" y="4156"/>
                  </a:lnTo>
                  <a:lnTo>
                    <a:pt x="12550" y="3537"/>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p:nvPr/>
          </p:nvSpPr>
          <p:spPr>
            <a:xfrm>
              <a:off x="7959025" y="-1704850"/>
              <a:ext cx="229225" cy="204225"/>
            </a:xfrm>
            <a:custGeom>
              <a:avLst/>
              <a:gdLst/>
              <a:ahLst/>
              <a:cxnLst/>
              <a:rect l="l" t="t" r="r" b="b"/>
              <a:pathLst>
                <a:path w="9169" h="8169" extrusionOk="0">
                  <a:moveTo>
                    <a:pt x="203" y="1"/>
                  </a:moveTo>
                  <a:lnTo>
                    <a:pt x="322" y="191"/>
                  </a:lnTo>
                  <a:lnTo>
                    <a:pt x="1489" y="2144"/>
                  </a:lnTo>
                  <a:lnTo>
                    <a:pt x="369" y="4013"/>
                  </a:lnTo>
                  <a:lnTo>
                    <a:pt x="0" y="4620"/>
                  </a:lnTo>
                  <a:lnTo>
                    <a:pt x="691" y="4799"/>
                  </a:lnTo>
                  <a:lnTo>
                    <a:pt x="2929" y="5382"/>
                  </a:lnTo>
                  <a:lnTo>
                    <a:pt x="3513" y="7478"/>
                  </a:lnTo>
                  <a:lnTo>
                    <a:pt x="3703" y="8169"/>
                  </a:lnTo>
                  <a:lnTo>
                    <a:pt x="4322" y="7811"/>
                  </a:lnTo>
                  <a:lnTo>
                    <a:pt x="6334" y="6692"/>
                  </a:lnTo>
                  <a:lnTo>
                    <a:pt x="8275" y="7776"/>
                  </a:lnTo>
                  <a:lnTo>
                    <a:pt x="8894" y="8133"/>
                  </a:lnTo>
                  <a:lnTo>
                    <a:pt x="9085" y="7454"/>
                  </a:lnTo>
                  <a:lnTo>
                    <a:pt x="9168" y="7204"/>
                  </a:lnTo>
                  <a:cubicBezTo>
                    <a:pt x="8989" y="7037"/>
                    <a:pt x="8775" y="6895"/>
                    <a:pt x="8561" y="6764"/>
                  </a:cubicBezTo>
                  <a:lnTo>
                    <a:pt x="8466" y="7085"/>
                  </a:lnTo>
                  <a:lnTo>
                    <a:pt x="6703" y="6097"/>
                  </a:lnTo>
                  <a:cubicBezTo>
                    <a:pt x="6453" y="6049"/>
                    <a:pt x="6191" y="6002"/>
                    <a:pt x="5906" y="5978"/>
                  </a:cubicBezTo>
                  <a:lnTo>
                    <a:pt x="5906" y="6144"/>
                  </a:lnTo>
                  <a:lnTo>
                    <a:pt x="4144" y="7121"/>
                  </a:lnTo>
                  <a:lnTo>
                    <a:pt x="3596" y="5121"/>
                  </a:lnTo>
                  <a:lnTo>
                    <a:pt x="4251" y="4478"/>
                  </a:lnTo>
                  <a:cubicBezTo>
                    <a:pt x="4179" y="4263"/>
                    <a:pt x="4072" y="4025"/>
                    <a:pt x="3965" y="3787"/>
                  </a:cubicBezTo>
                  <a:lnTo>
                    <a:pt x="3036" y="4704"/>
                  </a:lnTo>
                  <a:lnTo>
                    <a:pt x="1072" y="4192"/>
                  </a:lnTo>
                  <a:lnTo>
                    <a:pt x="2143" y="2394"/>
                  </a:lnTo>
                  <a:lnTo>
                    <a:pt x="3155" y="2394"/>
                  </a:lnTo>
                  <a:cubicBezTo>
                    <a:pt x="2977" y="2156"/>
                    <a:pt x="2798" y="1918"/>
                    <a:pt x="2620" y="1703"/>
                  </a:cubicBezTo>
                  <a:lnTo>
                    <a:pt x="2048" y="1703"/>
                  </a:lnTo>
                  <a:lnTo>
                    <a:pt x="1405" y="632"/>
                  </a:lnTo>
                  <a:cubicBezTo>
                    <a:pt x="1036" y="382"/>
                    <a:pt x="631" y="156"/>
                    <a:pt x="203"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a:off x="5930800" y="-894325"/>
              <a:ext cx="141700" cy="225350"/>
            </a:xfrm>
            <a:custGeom>
              <a:avLst/>
              <a:gdLst/>
              <a:ahLst/>
              <a:cxnLst/>
              <a:rect l="l" t="t" r="r" b="b"/>
              <a:pathLst>
                <a:path w="5668" h="9014" extrusionOk="0">
                  <a:moveTo>
                    <a:pt x="2036" y="0"/>
                  </a:moveTo>
                  <a:lnTo>
                    <a:pt x="1417" y="358"/>
                  </a:lnTo>
                  <a:lnTo>
                    <a:pt x="0" y="1143"/>
                  </a:lnTo>
                  <a:cubicBezTo>
                    <a:pt x="155" y="1310"/>
                    <a:pt x="286" y="1489"/>
                    <a:pt x="429" y="1703"/>
                  </a:cubicBezTo>
                  <a:lnTo>
                    <a:pt x="1607" y="1048"/>
                  </a:lnTo>
                  <a:lnTo>
                    <a:pt x="2155" y="3048"/>
                  </a:lnTo>
                  <a:lnTo>
                    <a:pt x="1476" y="3727"/>
                  </a:lnTo>
                  <a:cubicBezTo>
                    <a:pt x="1488" y="3751"/>
                    <a:pt x="1500" y="3787"/>
                    <a:pt x="1500" y="3810"/>
                  </a:cubicBezTo>
                  <a:cubicBezTo>
                    <a:pt x="1584" y="4025"/>
                    <a:pt x="1655" y="4215"/>
                    <a:pt x="1738" y="4418"/>
                  </a:cubicBezTo>
                  <a:lnTo>
                    <a:pt x="2727" y="3465"/>
                  </a:lnTo>
                  <a:lnTo>
                    <a:pt x="4691" y="3977"/>
                  </a:lnTo>
                  <a:lnTo>
                    <a:pt x="3620" y="5775"/>
                  </a:lnTo>
                  <a:lnTo>
                    <a:pt x="2322" y="5775"/>
                  </a:lnTo>
                  <a:cubicBezTo>
                    <a:pt x="2429" y="6001"/>
                    <a:pt x="2548" y="6239"/>
                    <a:pt x="2667" y="6466"/>
                  </a:cubicBezTo>
                  <a:lnTo>
                    <a:pt x="3703" y="6466"/>
                  </a:lnTo>
                  <a:lnTo>
                    <a:pt x="4715" y="8180"/>
                  </a:lnTo>
                  <a:lnTo>
                    <a:pt x="3822" y="8418"/>
                  </a:lnTo>
                  <a:cubicBezTo>
                    <a:pt x="3977" y="8621"/>
                    <a:pt x="4108" y="8811"/>
                    <a:pt x="4262" y="9014"/>
                  </a:cubicBezTo>
                  <a:lnTo>
                    <a:pt x="5096" y="8799"/>
                  </a:lnTo>
                  <a:lnTo>
                    <a:pt x="5667" y="8656"/>
                  </a:lnTo>
                  <a:lnTo>
                    <a:pt x="5667" y="8394"/>
                  </a:lnTo>
                  <a:lnTo>
                    <a:pt x="5429" y="8013"/>
                  </a:lnTo>
                  <a:lnTo>
                    <a:pt x="4274" y="6061"/>
                  </a:lnTo>
                  <a:lnTo>
                    <a:pt x="5394" y="4191"/>
                  </a:lnTo>
                  <a:lnTo>
                    <a:pt x="5656" y="3727"/>
                  </a:lnTo>
                  <a:lnTo>
                    <a:pt x="5656" y="3549"/>
                  </a:lnTo>
                  <a:lnTo>
                    <a:pt x="5048" y="3382"/>
                  </a:lnTo>
                  <a:lnTo>
                    <a:pt x="2810" y="2787"/>
                  </a:lnTo>
                  <a:lnTo>
                    <a:pt x="2238" y="691"/>
                  </a:lnTo>
                  <a:lnTo>
                    <a:pt x="203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3"/>
            <p:cNvSpPr/>
            <p:nvPr/>
          </p:nvSpPr>
          <p:spPr>
            <a:xfrm>
              <a:off x="5932275" y="-1120850"/>
              <a:ext cx="139925" cy="225350"/>
            </a:xfrm>
            <a:custGeom>
              <a:avLst/>
              <a:gdLst/>
              <a:ahLst/>
              <a:cxnLst/>
              <a:rect l="l" t="t" r="r" b="b"/>
              <a:pathLst>
                <a:path w="5597" h="9014" extrusionOk="0">
                  <a:moveTo>
                    <a:pt x="4275" y="1"/>
                  </a:moveTo>
                  <a:cubicBezTo>
                    <a:pt x="4120" y="191"/>
                    <a:pt x="3977" y="394"/>
                    <a:pt x="3822" y="596"/>
                  </a:cubicBezTo>
                  <a:lnTo>
                    <a:pt x="4620" y="799"/>
                  </a:lnTo>
                  <a:lnTo>
                    <a:pt x="3537" y="2608"/>
                  </a:lnTo>
                  <a:lnTo>
                    <a:pt x="2608" y="2608"/>
                  </a:lnTo>
                  <a:cubicBezTo>
                    <a:pt x="2489" y="2835"/>
                    <a:pt x="2382" y="3049"/>
                    <a:pt x="2263" y="3287"/>
                  </a:cubicBezTo>
                  <a:lnTo>
                    <a:pt x="3632" y="3287"/>
                  </a:lnTo>
                  <a:lnTo>
                    <a:pt x="4644" y="5001"/>
                  </a:lnTo>
                  <a:lnTo>
                    <a:pt x="2572" y="5537"/>
                  </a:lnTo>
                  <a:lnTo>
                    <a:pt x="1667" y="4656"/>
                  </a:lnTo>
                  <a:cubicBezTo>
                    <a:pt x="1584" y="4871"/>
                    <a:pt x="1501" y="5073"/>
                    <a:pt x="1429" y="5287"/>
                  </a:cubicBezTo>
                  <a:cubicBezTo>
                    <a:pt x="1417" y="5311"/>
                    <a:pt x="1417" y="5335"/>
                    <a:pt x="1406" y="5359"/>
                  </a:cubicBezTo>
                  <a:lnTo>
                    <a:pt x="2144" y="6085"/>
                  </a:lnTo>
                  <a:lnTo>
                    <a:pt x="1620" y="7990"/>
                  </a:lnTo>
                  <a:lnTo>
                    <a:pt x="417" y="7311"/>
                  </a:lnTo>
                  <a:cubicBezTo>
                    <a:pt x="286" y="7514"/>
                    <a:pt x="132" y="7692"/>
                    <a:pt x="1" y="7859"/>
                  </a:cubicBezTo>
                  <a:lnTo>
                    <a:pt x="1441" y="8657"/>
                  </a:lnTo>
                  <a:lnTo>
                    <a:pt x="2072" y="9014"/>
                  </a:lnTo>
                  <a:lnTo>
                    <a:pt x="2263" y="8335"/>
                  </a:lnTo>
                  <a:lnTo>
                    <a:pt x="2858" y="6156"/>
                  </a:lnTo>
                  <a:lnTo>
                    <a:pt x="5013" y="5597"/>
                  </a:lnTo>
                  <a:lnTo>
                    <a:pt x="5597" y="5442"/>
                  </a:lnTo>
                  <a:lnTo>
                    <a:pt x="5597" y="5192"/>
                  </a:lnTo>
                  <a:lnTo>
                    <a:pt x="5358" y="4811"/>
                  </a:lnTo>
                  <a:lnTo>
                    <a:pt x="4203" y="2858"/>
                  </a:lnTo>
                  <a:lnTo>
                    <a:pt x="5311" y="977"/>
                  </a:lnTo>
                  <a:lnTo>
                    <a:pt x="5585" y="525"/>
                  </a:lnTo>
                  <a:lnTo>
                    <a:pt x="5585" y="346"/>
                  </a:lnTo>
                  <a:lnTo>
                    <a:pt x="4977" y="179"/>
                  </a:lnTo>
                  <a:lnTo>
                    <a:pt x="427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a:off x="6389475" y="-894325"/>
              <a:ext cx="311975" cy="305725"/>
            </a:xfrm>
            <a:custGeom>
              <a:avLst/>
              <a:gdLst/>
              <a:ahLst/>
              <a:cxnLst/>
              <a:rect l="l" t="t" r="r" b="b"/>
              <a:pathLst>
                <a:path w="12479" h="12229" extrusionOk="0">
                  <a:moveTo>
                    <a:pt x="4084" y="1084"/>
                  </a:moveTo>
                  <a:lnTo>
                    <a:pt x="5942" y="2132"/>
                  </a:lnTo>
                  <a:lnTo>
                    <a:pt x="5942" y="5299"/>
                  </a:lnTo>
                  <a:lnTo>
                    <a:pt x="3561"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8" y="6466"/>
                  </a:lnTo>
                  <a:close/>
                  <a:moveTo>
                    <a:pt x="6644" y="6954"/>
                  </a:moveTo>
                  <a:lnTo>
                    <a:pt x="9026" y="9264"/>
                  </a:lnTo>
                  <a:lnTo>
                    <a:pt x="8502" y="11169"/>
                  </a:lnTo>
                  <a:lnTo>
                    <a:pt x="6644" y="10121"/>
                  </a:lnTo>
                  <a:lnTo>
                    <a:pt x="6644" y="6954"/>
                  </a:lnTo>
                  <a:close/>
                  <a:moveTo>
                    <a:pt x="5942" y="6942"/>
                  </a:moveTo>
                  <a:lnTo>
                    <a:pt x="5942" y="10216"/>
                  </a:lnTo>
                  <a:lnTo>
                    <a:pt x="4192"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478" y="8621"/>
                  </a:lnTo>
                  <a:lnTo>
                    <a:pt x="12478" y="8371"/>
                  </a:lnTo>
                  <a:lnTo>
                    <a:pt x="12240" y="7978"/>
                  </a:lnTo>
                  <a:lnTo>
                    <a:pt x="11073" y="6037"/>
                  </a:lnTo>
                  <a:lnTo>
                    <a:pt x="12193" y="4156"/>
                  </a:lnTo>
                  <a:lnTo>
                    <a:pt x="12466" y="3691"/>
                  </a:lnTo>
                  <a:lnTo>
                    <a:pt x="12466" y="3513"/>
                  </a:lnTo>
                  <a:lnTo>
                    <a:pt x="11847" y="3346"/>
                  </a:lnTo>
                  <a:lnTo>
                    <a:pt x="9621" y="2787"/>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3"/>
            <p:cNvSpPr/>
            <p:nvPr/>
          </p:nvSpPr>
          <p:spPr>
            <a:xfrm>
              <a:off x="6389475" y="-1200025"/>
              <a:ext cx="311675" cy="305425"/>
            </a:xfrm>
            <a:custGeom>
              <a:avLst/>
              <a:gdLst/>
              <a:ahLst/>
              <a:cxnLst/>
              <a:rect l="l" t="t" r="r" b="b"/>
              <a:pathLst>
                <a:path w="12467" h="12217" extrusionOk="0">
                  <a:moveTo>
                    <a:pt x="4084" y="1072"/>
                  </a:moveTo>
                  <a:lnTo>
                    <a:pt x="5942" y="2108"/>
                  </a:lnTo>
                  <a:lnTo>
                    <a:pt x="5942" y="5275"/>
                  </a:lnTo>
                  <a:lnTo>
                    <a:pt x="3561"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8" y="6454"/>
                  </a:lnTo>
                  <a:close/>
                  <a:moveTo>
                    <a:pt x="6644" y="6942"/>
                  </a:moveTo>
                  <a:lnTo>
                    <a:pt x="9026" y="9252"/>
                  </a:lnTo>
                  <a:lnTo>
                    <a:pt x="8502" y="11157"/>
                  </a:lnTo>
                  <a:lnTo>
                    <a:pt x="6644" y="10121"/>
                  </a:lnTo>
                  <a:lnTo>
                    <a:pt x="6644" y="6942"/>
                  </a:lnTo>
                  <a:close/>
                  <a:moveTo>
                    <a:pt x="5942" y="6930"/>
                  </a:moveTo>
                  <a:lnTo>
                    <a:pt x="5942" y="10204"/>
                  </a:lnTo>
                  <a:lnTo>
                    <a:pt x="4192" y="11193"/>
                  </a:lnTo>
                  <a:lnTo>
                    <a:pt x="3632"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58" y="4239"/>
                  </a:lnTo>
                  <a:lnTo>
                    <a:pt x="1525" y="6192"/>
                  </a:lnTo>
                  <a:lnTo>
                    <a:pt x="405" y="8061"/>
                  </a:lnTo>
                  <a:lnTo>
                    <a:pt x="36" y="8680"/>
                  </a:lnTo>
                  <a:lnTo>
                    <a:pt x="739"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3"/>
            <p:cNvSpPr/>
            <p:nvPr/>
          </p:nvSpPr>
          <p:spPr>
            <a:xfrm>
              <a:off x="60718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56" y="6454"/>
                  </a:lnTo>
                  <a:close/>
                  <a:moveTo>
                    <a:pt x="5442" y="6454"/>
                  </a:moveTo>
                  <a:lnTo>
                    <a:pt x="3061" y="8751"/>
                  </a:lnTo>
                  <a:lnTo>
                    <a:pt x="1096" y="8251"/>
                  </a:lnTo>
                  <a:lnTo>
                    <a:pt x="2168" y="6454"/>
                  </a:lnTo>
                  <a:close/>
                  <a:moveTo>
                    <a:pt x="6656" y="6942"/>
                  </a:moveTo>
                  <a:lnTo>
                    <a:pt x="9037" y="9252"/>
                  </a:lnTo>
                  <a:lnTo>
                    <a:pt x="8514"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1" y="11538"/>
                  </a:lnTo>
                  <a:lnTo>
                    <a:pt x="3751" y="12228"/>
                  </a:lnTo>
                  <a:lnTo>
                    <a:pt x="4370" y="11871"/>
                  </a:lnTo>
                  <a:lnTo>
                    <a:pt x="6382" y="10752"/>
                  </a:lnTo>
                  <a:lnTo>
                    <a:pt x="8323" y="11835"/>
                  </a:lnTo>
                  <a:lnTo>
                    <a:pt x="8942" y="12192"/>
                  </a:lnTo>
                  <a:lnTo>
                    <a:pt x="9133" y="11514"/>
                  </a:lnTo>
                  <a:lnTo>
                    <a:pt x="9728" y="9335"/>
                  </a:lnTo>
                  <a:lnTo>
                    <a:pt x="11895" y="8775"/>
                  </a:lnTo>
                  <a:lnTo>
                    <a:pt x="12586"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3"/>
            <p:cNvSpPr/>
            <p:nvPr/>
          </p:nvSpPr>
          <p:spPr>
            <a:xfrm>
              <a:off x="60721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30" y="6454"/>
                  </a:moveTo>
                  <a:lnTo>
                    <a:pt x="3049" y="8764"/>
                  </a:lnTo>
                  <a:lnTo>
                    <a:pt x="1084" y="8252"/>
                  </a:lnTo>
                  <a:lnTo>
                    <a:pt x="2156" y="6454"/>
                  </a:lnTo>
                  <a:close/>
                  <a:moveTo>
                    <a:pt x="6644" y="6942"/>
                  </a:moveTo>
                  <a:lnTo>
                    <a:pt x="9025" y="9252"/>
                  </a:lnTo>
                  <a:lnTo>
                    <a:pt x="8502"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1"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5" y="11502"/>
                  </a:lnTo>
                  <a:lnTo>
                    <a:pt x="9740" y="9335"/>
                  </a:lnTo>
                  <a:lnTo>
                    <a:pt x="11895" y="8764"/>
                  </a:lnTo>
                  <a:lnTo>
                    <a:pt x="12597" y="8585"/>
                  </a:lnTo>
                  <a:lnTo>
                    <a:pt x="12228" y="7978"/>
                  </a:lnTo>
                  <a:lnTo>
                    <a:pt x="11073" y="6025"/>
                  </a:lnTo>
                  <a:lnTo>
                    <a:pt x="12193" y="4156"/>
                  </a:lnTo>
                  <a:lnTo>
                    <a:pt x="12550" y="3537"/>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3"/>
            <p:cNvSpPr/>
            <p:nvPr/>
          </p:nvSpPr>
          <p:spPr>
            <a:xfrm>
              <a:off x="7018425" y="-894325"/>
              <a:ext cx="311675" cy="305725"/>
            </a:xfrm>
            <a:custGeom>
              <a:avLst/>
              <a:gdLst/>
              <a:ahLst/>
              <a:cxnLst/>
              <a:rect l="l" t="t" r="r" b="b"/>
              <a:pathLst>
                <a:path w="12467" h="12229" extrusionOk="0">
                  <a:moveTo>
                    <a:pt x="4072" y="1084"/>
                  </a:moveTo>
                  <a:lnTo>
                    <a:pt x="5942" y="2132"/>
                  </a:lnTo>
                  <a:lnTo>
                    <a:pt x="5942" y="5299"/>
                  </a:lnTo>
                  <a:lnTo>
                    <a:pt x="3560"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3"/>
                  </a:lnTo>
                  <a:lnTo>
                    <a:pt x="1084" y="8263"/>
                  </a:lnTo>
                  <a:lnTo>
                    <a:pt x="2156" y="6466"/>
                  </a:lnTo>
                  <a:close/>
                  <a:moveTo>
                    <a:pt x="6632" y="6954"/>
                  </a:moveTo>
                  <a:lnTo>
                    <a:pt x="9014" y="9264"/>
                  </a:lnTo>
                  <a:lnTo>
                    <a:pt x="8502" y="11169"/>
                  </a:lnTo>
                  <a:lnTo>
                    <a:pt x="6632" y="10121"/>
                  </a:lnTo>
                  <a:lnTo>
                    <a:pt x="6632" y="6954"/>
                  </a:lnTo>
                  <a:close/>
                  <a:moveTo>
                    <a:pt x="5942" y="6942"/>
                  </a:moveTo>
                  <a:lnTo>
                    <a:pt x="5942" y="10216"/>
                  </a:lnTo>
                  <a:lnTo>
                    <a:pt x="4180" y="11192"/>
                  </a:lnTo>
                  <a:lnTo>
                    <a:pt x="3632" y="9180"/>
                  </a:lnTo>
                  <a:lnTo>
                    <a:pt x="5942" y="6942"/>
                  </a:lnTo>
                  <a:close/>
                  <a:moveTo>
                    <a:pt x="8835" y="0"/>
                  </a:moveTo>
                  <a:lnTo>
                    <a:pt x="8216" y="358"/>
                  </a:lnTo>
                  <a:lnTo>
                    <a:pt x="6204" y="1477"/>
                  </a:lnTo>
                  <a:lnTo>
                    <a:pt x="4275" y="393"/>
                  </a:lnTo>
                  <a:lnTo>
                    <a:pt x="3644" y="36"/>
                  </a:lnTo>
                  <a:lnTo>
                    <a:pt x="3453" y="715"/>
                  </a:lnTo>
                  <a:lnTo>
                    <a:pt x="2858" y="2894"/>
                  </a:lnTo>
                  <a:lnTo>
                    <a:pt x="703" y="3453"/>
                  </a:lnTo>
                  <a:lnTo>
                    <a:pt x="0" y="3632"/>
                  </a:lnTo>
                  <a:lnTo>
                    <a:pt x="370" y="4251"/>
                  </a:lnTo>
                  <a:lnTo>
                    <a:pt x="1536" y="6192"/>
                  </a:lnTo>
                  <a:lnTo>
                    <a:pt x="417" y="8073"/>
                  </a:lnTo>
                  <a:lnTo>
                    <a:pt x="48"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466" y="8621"/>
                  </a:lnTo>
                  <a:lnTo>
                    <a:pt x="12466" y="8371"/>
                  </a:lnTo>
                  <a:lnTo>
                    <a:pt x="12228" y="7978"/>
                  </a:lnTo>
                  <a:lnTo>
                    <a:pt x="11073" y="6037"/>
                  </a:lnTo>
                  <a:lnTo>
                    <a:pt x="12192" y="4156"/>
                  </a:lnTo>
                  <a:lnTo>
                    <a:pt x="12454" y="3691"/>
                  </a:lnTo>
                  <a:lnTo>
                    <a:pt x="12454" y="3513"/>
                  </a:lnTo>
                  <a:lnTo>
                    <a:pt x="11847" y="3346"/>
                  </a:lnTo>
                  <a:lnTo>
                    <a:pt x="9609" y="2787"/>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3"/>
            <p:cNvSpPr/>
            <p:nvPr/>
          </p:nvSpPr>
          <p:spPr>
            <a:xfrm>
              <a:off x="7018425" y="-1200025"/>
              <a:ext cx="311375" cy="305425"/>
            </a:xfrm>
            <a:custGeom>
              <a:avLst/>
              <a:gdLst/>
              <a:ahLst/>
              <a:cxnLst/>
              <a:rect l="l" t="t" r="r" b="b"/>
              <a:pathLst>
                <a:path w="12455" h="12217" extrusionOk="0">
                  <a:moveTo>
                    <a:pt x="4072" y="1072"/>
                  </a:moveTo>
                  <a:lnTo>
                    <a:pt x="5942" y="2108"/>
                  </a:lnTo>
                  <a:lnTo>
                    <a:pt x="5942" y="5275"/>
                  </a:lnTo>
                  <a:lnTo>
                    <a:pt x="3560" y="2977"/>
                  </a:lnTo>
                  <a:lnTo>
                    <a:pt x="4072" y="1072"/>
                  </a:lnTo>
                  <a:close/>
                  <a:moveTo>
                    <a:pt x="8394" y="1037"/>
                  </a:moveTo>
                  <a:lnTo>
                    <a:pt x="8942" y="3049"/>
                  </a:lnTo>
                  <a:lnTo>
                    <a:pt x="6632" y="5299"/>
                  </a:lnTo>
                  <a:lnTo>
                    <a:pt x="6632" y="2025"/>
                  </a:lnTo>
                  <a:lnTo>
                    <a:pt x="8394" y="1037"/>
                  </a:lnTo>
                  <a:close/>
                  <a:moveTo>
                    <a:pt x="3120" y="3525"/>
                  </a:moveTo>
                  <a:lnTo>
                    <a:pt x="5430" y="5775"/>
                  </a:lnTo>
                  <a:lnTo>
                    <a:pt x="2072" y="5775"/>
                  </a:lnTo>
                  <a:lnTo>
                    <a:pt x="1060" y="4061"/>
                  </a:lnTo>
                  <a:lnTo>
                    <a:pt x="3120" y="3525"/>
                  </a:lnTo>
                  <a:close/>
                  <a:moveTo>
                    <a:pt x="9514" y="3466"/>
                  </a:moveTo>
                  <a:lnTo>
                    <a:pt x="11478" y="3966"/>
                  </a:lnTo>
                  <a:lnTo>
                    <a:pt x="10407" y="5775"/>
                  </a:lnTo>
                  <a:lnTo>
                    <a:pt x="7132" y="5775"/>
                  </a:lnTo>
                  <a:lnTo>
                    <a:pt x="9514" y="3466"/>
                  </a:lnTo>
                  <a:close/>
                  <a:moveTo>
                    <a:pt x="10502" y="6454"/>
                  </a:moveTo>
                  <a:lnTo>
                    <a:pt x="11514" y="8168"/>
                  </a:lnTo>
                  <a:lnTo>
                    <a:pt x="9454" y="8704"/>
                  </a:lnTo>
                  <a:lnTo>
                    <a:pt x="7144" y="6454"/>
                  </a:lnTo>
                  <a:close/>
                  <a:moveTo>
                    <a:pt x="5430" y="6454"/>
                  </a:moveTo>
                  <a:lnTo>
                    <a:pt x="3048" y="8764"/>
                  </a:lnTo>
                  <a:lnTo>
                    <a:pt x="1084" y="8252"/>
                  </a:lnTo>
                  <a:lnTo>
                    <a:pt x="2156" y="6454"/>
                  </a:lnTo>
                  <a:close/>
                  <a:moveTo>
                    <a:pt x="6632" y="6942"/>
                  </a:moveTo>
                  <a:lnTo>
                    <a:pt x="9014" y="9252"/>
                  </a:lnTo>
                  <a:lnTo>
                    <a:pt x="8502" y="11157"/>
                  </a:lnTo>
                  <a:lnTo>
                    <a:pt x="6632" y="10121"/>
                  </a:lnTo>
                  <a:lnTo>
                    <a:pt x="6632" y="6942"/>
                  </a:lnTo>
                  <a:close/>
                  <a:moveTo>
                    <a:pt x="5942" y="6930"/>
                  </a:moveTo>
                  <a:lnTo>
                    <a:pt x="5942" y="10204"/>
                  </a:lnTo>
                  <a:lnTo>
                    <a:pt x="4180" y="11193"/>
                  </a:lnTo>
                  <a:lnTo>
                    <a:pt x="3632" y="9181"/>
                  </a:lnTo>
                  <a:lnTo>
                    <a:pt x="5942" y="6930"/>
                  </a:lnTo>
                  <a:close/>
                  <a:moveTo>
                    <a:pt x="8835" y="1"/>
                  </a:moveTo>
                  <a:lnTo>
                    <a:pt x="8216" y="358"/>
                  </a:lnTo>
                  <a:lnTo>
                    <a:pt x="6204" y="1465"/>
                  </a:lnTo>
                  <a:lnTo>
                    <a:pt x="4275" y="382"/>
                  </a:lnTo>
                  <a:lnTo>
                    <a:pt x="3644" y="25"/>
                  </a:lnTo>
                  <a:lnTo>
                    <a:pt x="3453" y="715"/>
                  </a:lnTo>
                  <a:lnTo>
                    <a:pt x="2858" y="2882"/>
                  </a:lnTo>
                  <a:lnTo>
                    <a:pt x="703" y="3454"/>
                  </a:lnTo>
                  <a:lnTo>
                    <a:pt x="0" y="3632"/>
                  </a:lnTo>
                  <a:lnTo>
                    <a:pt x="358" y="4239"/>
                  </a:lnTo>
                  <a:lnTo>
                    <a:pt x="1513" y="6192"/>
                  </a:lnTo>
                  <a:lnTo>
                    <a:pt x="405" y="8061"/>
                  </a:lnTo>
                  <a:lnTo>
                    <a:pt x="24" y="8680"/>
                  </a:lnTo>
                  <a:lnTo>
                    <a:pt x="727" y="8847"/>
                  </a:lnTo>
                  <a:lnTo>
                    <a:pt x="2965" y="9431"/>
                  </a:lnTo>
                  <a:lnTo>
                    <a:pt x="3537" y="11526"/>
                  </a:lnTo>
                  <a:lnTo>
                    <a:pt x="3739" y="12217"/>
                  </a:lnTo>
                  <a:lnTo>
                    <a:pt x="4358" y="11859"/>
                  </a:lnTo>
                  <a:lnTo>
                    <a:pt x="6370" y="10740"/>
                  </a:lnTo>
                  <a:lnTo>
                    <a:pt x="8299" y="11836"/>
                  </a:lnTo>
                  <a:lnTo>
                    <a:pt x="8930" y="12193"/>
                  </a:lnTo>
                  <a:lnTo>
                    <a:pt x="9121" y="11502"/>
                  </a:lnTo>
                  <a:lnTo>
                    <a:pt x="9716" y="9323"/>
                  </a:lnTo>
                  <a:lnTo>
                    <a:pt x="11871" y="8764"/>
                  </a:lnTo>
                  <a:lnTo>
                    <a:pt x="12454" y="8609"/>
                  </a:lnTo>
                  <a:lnTo>
                    <a:pt x="12454" y="8359"/>
                  </a:lnTo>
                  <a:lnTo>
                    <a:pt x="12216" y="7978"/>
                  </a:lnTo>
                  <a:lnTo>
                    <a:pt x="11061" y="6025"/>
                  </a:lnTo>
                  <a:lnTo>
                    <a:pt x="12169" y="4144"/>
                  </a:lnTo>
                  <a:lnTo>
                    <a:pt x="12454" y="3704"/>
                  </a:lnTo>
                  <a:lnTo>
                    <a:pt x="12454" y="3525"/>
                  </a:lnTo>
                  <a:lnTo>
                    <a:pt x="11847" y="3358"/>
                  </a:lnTo>
                  <a:lnTo>
                    <a:pt x="9609" y="2775"/>
                  </a:lnTo>
                  <a:lnTo>
                    <a:pt x="9037"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3"/>
            <p:cNvSpPr/>
            <p:nvPr/>
          </p:nvSpPr>
          <p:spPr>
            <a:xfrm>
              <a:off x="67005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9"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4" y="11157"/>
                  </a:lnTo>
                  <a:lnTo>
                    <a:pt x="6656" y="10109"/>
                  </a:lnTo>
                  <a:lnTo>
                    <a:pt x="6656" y="6942"/>
                  </a:lnTo>
                  <a:close/>
                  <a:moveTo>
                    <a:pt x="5954" y="6930"/>
                  </a:moveTo>
                  <a:lnTo>
                    <a:pt x="5954" y="10204"/>
                  </a:lnTo>
                  <a:lnTo>
                    <a:pt x="4204"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7" y="6192"/>
                  </a:lnTo>
                  <a:lnTo>
                    <a:pt x="417" y="8073"/>
                  </a:lnTo>
                  <a:lnTo>
                    <a:pt x="48" y="8680"/>
                  </a:lnTo>
                  <a:lnTo>
                    <a:pt x="751" y="8859"/>
                  </a:lnTo>
                  <a:lnTo>
                    <a:pt x="2977" y="9442"/>
                  </a:lnTo>
                  <a:lnTo>
                    <a:pt x="3561"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3"/>
            <p:cNvSpPr/>
            <p:nvPr/>
          </p:nvSpPr>
          <p:spPr>
            <a:xfrm>
              <a:off x="670082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406" y="1037"/>
                  </a:moveTo>
                  <a:lnTo>
                    <a:pt x="8954" y="3049"/>
                  </a:lnTo>
                  <a:lnTo>
                    <a:pt x="6644" y="5299"/>
                  </a:lnTo>
                  <a:lnTo>
                    <a:pt x="6644" y="2025"/>
                  </a:lnTo>
                  <a:lnTo>
                    <a:pt x="8406"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56"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2" y="11193"/>
                  </a:lnTo>
                  <a:lnTo>
                    <a:pt x="3644" y="9181"/>
                  </a:lnTo>
                  <a:lnTo>
                    <a:pt x="5942" y="6930"/>
                  </a:lnTo>
                  <a:close/>
                  <a:moveTo>
                    <a:pt x="8847" y="1"/>
                  </a:moveTo>
                  <a:lnTo>
                    <a:pt x="8216" y="358"/>
                  </a:lnTo>
                  <a:lnTo>
                    <a:pt x="6216" y="1465"/>
                  </a:lnTo>
                  <a:lnTo>
                    <a:pt x="4275" y="382"/>
                  </a:lnTo>
                  <a:lnTo>
                    <a:pt x="3656" y="25"/>
                  </a:lnTo>
                  <a:lnTo>
                    <a:pt x="3453" y="715"/>
                  </a:lnTo>
                  <a:lnTo>
                    <a:pt x="2858" y="2882"/>
                  </a:lnTo>
                  <a:lnTo>
                    <a:pt x="703" y="3454"/>
                  </a:lnTo>
                  <a:lnTo>
                    <a:pt x="1" y="3632"/>
                  </a:lnTo>
                  <a:lnTo>
                    <a:pt x="382" y="4239"/>
                  </a:lnTo>
                  <a:lnTo>
                    <a:pt x="1536" y="6192"/>
                  </a:lnTo>
                  <a:lnTo>
                    <a:pt x="417" y="8061"/>
                  </a:lnTo>
                  <a:lnTo>
                    <a:pt x="48" y="8680"/>
                  </a:lnTo>
                  <a:lnTo>
                    <a:pt x="751" y="8859"/>
                  </a:lnTo>
                  <a:lnTo>
                    <a:pt x="2977" y="9431"/>
                  </a:lnTo>
                  <a:lnTo>
                    <a:pt x="3560" y="11538"/>
                  </a:lnTo>
                  <a:lnTo>
                    <a:pt x="3751" y="12217"/>
                  </a:lnTo>
                  <a:lnTo>
                    <a:pt x="4382" y="11859"/>
                  </a:lnTo>
                  <a:lnTo>
                    <a:pt x="6394" y="10740"/>
                  </a:lnTo>
                  <a:lnTo>
                    <a:pt x="8323" y="11836"/>
                  </a:lnTo>
                  <a:lnTo>
                    <a:pt x="8954" y="12193"/>
                  </a:lnTo>
                  <a:lnTo>
                    <a:pt x="9145" y="11502"/>
                  </a:lnTo>
                  <a:lnTo>
                    <a:pt x="9740" y="9335"/>
                  </a:lnTo>
                  <a:lnTo>
                    <a:pt x="11895" y="8764"/>
                  </a:lnTo>
                  <a:lnTo>
                    <a:pt x="12597" y="8585"/>
                  </a:lnTo>
                  <a:lnTo>
                    <a:pt x="12240" y="7978"/>
                  </a:lnTo>
                  <a:lnTo>
                    <a:pt x="11085" y="6025"/>
                  </a:lnTo>
                  <a:lnTo>
                    <a:pt x="12193" y="4156"/>
                  </a:lnTo>
                  <a:lnTo>
                    <a:pt x="12550" y="3537"/>
                  </a:lnTo>
                  <a:lnTo>
                    <a:pt x="11859"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a:off x="7647075" y="-894325"/>
              <a:ext cx="311975" cy="305725"/>
            </a:xfrm>
            <a:custGeom>
              <a:avLst/>
              <a:gdLst/>
              <a:ahLst/>
              <a:cxnLst/>
              <a:rect l="l" t="t" r="r" b="b"/>
              <a:pathLst>
                <a:path w="12479" h="12229" extrusionOk="0">
                  <a:moveTo>
                    <a:pt x="4084" y="1084"/>
                  </a:moveTo>
                  <a:lnTo>
                    <a:pt x="5942" y="2132"/>
                  </a:lnTo>
                  <a:lnTo>
                    <a:pt x="5942" y="5299"/>
                  </a:lnTo>
                  <a:lnTo>
                    <a:pt x="3560" y="2989"/>
                  </a:lnTo>
                  <a:lnTo>
                    <a:pt x="4084" y="1084"/>
                  </a:lnTo>
                  <a:close/>
                  <a:moveTo>
                    <a:pt x="8394" y="1048"/>
                  </a:moveTo>
                  <a:lnTo>
                    <a:pt x="8954" y="3048"/>
                  </a:lnTo>
                  <a:lnTo>
                    <a:pt x="6644" y="5299"/>
                  </a:lnTo>
                  <a:lnTo>
                    <a:pt x="6644" y="2025"/>
                  </a:lnTo>
                  <a:lnTo>
                    <a:pt x="8394" y="1048"/>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3"/>
                  </a:lnTo>
                  <a:lnTo>
                    <a:pt x="1096" y="8263"/>
                  </a:lnTo>
                  <a:lnTo>
                    <a:pt x="2167" y="6466"/>
                  </a:lnTo>
                  <a:close/>
                  <a:moveTo>
                    <a:pt x="6644" y="6954"/>
                  </a:moveTo>
                  <a:lnTo>
                    <a:pt x="9025" y="9264"/>
                  </a:lnTo>
                  <a:lnTo>
                    <a:pt x="8502" y="11169"/>
                  </a:lnTo>
                  <a:lnTo>
                    <a:pt x="6644" y="10121"/>
                  </a:lnTo>
                  <a:lnTo>
                    <a:pt x="6644" y="6954"/>
                  </a:lnTo>
                  <a:close/>
                  <a:moveTo>
                    <a:pt x="5942" y="6942"/>
                  </a:moveTo>
                  <a:lnTo>
                    <a:pt x="5942" y="10216"/>
                  </a:lnTo>
                  <a:lnTo>
                    <a:pt x="4191" y="11192"/>
                  </a:lnTo>
                  <a:lnTo>
                    <a:pt x="3632" y="9180"/>
                  </a:lnTo>
                  <a:lnTo>
                    <a:pt x="5942" y="6942"/>
                  </a:lnTo>
                  <a:close/>
                  <a:moveTo>
                    <a:pt x="8847" y="0"/>
                  </a:moveTo>
                  <a:lnTo>
                    <a:pt x="8216" y="358"/>
                  </a:lnTo>
                  <a:lnTo>
                    <a:pt x="6216" y="1477"/>
                  </a:lnTo>
                  <a:lnTo>
                    <a:pt x="4275" y="393"/>
                  </a:lnTo>
                  <a:lnTo>
                    <a:pt x="3656" y="36"/>
                  </a:lnTo>
                  <a:lnTo>
                    <a:pt x="3453" y="715"/>
                  </a:lnTo>
                  <a:lnTo>
                    <a:pt x="2858" y="2894"/>
                  </a:lnTo>
                  <a:lnTo>
                    <a:pt x="703" y="3453"/>
                  </a:lnTo>
                  <a:lnTo>
                    <a:pt x="0" y="3632"/>
                  </a:lnTo>
                  <a:lnTo>
                    <a:pt x="381"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4" y="11514"/>
                  </a:lnTo>
                  <a:lnTo>
                    <a:pt x="9740" y="9335"/>
                  </a:lnTo>
                  <a:lnTo>
                    <a:pt x="11895" y="8775"/>
                  </a:lnTo>
                  <a:lnTo>
                    <a:pt x="12478" y="8621"/>
                  </a:lnTo>
                  <a:lnTo>
                    <a:pt x="12478" y="8371"/>
                  </a:lnTo>
                  <a:lnTo>
                    <a:pt x="12240" y="7978"/>
                  </a:lnTo>
                  <a:lnTo>
                    <a:pt x="11073" y="6037"/>
                  </a:lnTo>
                  <a:lnTo>
                    <a:pt x="12192" y="4156"/>
                  </a:lnTo>
                  <a:lnTo>
                    <a:pt x="12466" y="3691"/>
                  </a:lnTo>
                  <a:lnTo>
                    <a:pt x="12466" y="3513"/>
                  </a:lnTo>
                  <a:lnTo>
                    <a:pt x="11847" y="3346"/>
                  </a:lnTo>
                  <a:lnTo>
                    <a:pt x="9621" y="2787"/>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a:off x="7647075" y="-1200025"/>
              <a:ext cx="311675" cy="305425"/>
            </a:xfrm>
            <a:custGeom>
              <a:avLst/>
              <a:gdLst/>
              <a:ahLst/>
              <a:cxnLst/>
              <a:rect l="l" t="t" r="r" b="b"/>
              <a:pathLst>
                <a:path w="12467" h="12217" extrusionOk="0">
                  <a:moveTo>
                    <a:pt x="4084" y="1072"/>
                  </a:moveTo>
                  <a:lnTo>
                    <a:pt x="5942" y="2108"/>
                  </a:lnTo>
                  <a:lnTo>
                    <a:pt x="5942" y="5275"/>
                  </a:lnTo>
                  <a:lnTo>
                    <a:pt x="3560" y="2977"/>
                  </a:lnTo>
                  <a:lnTo>
                    <a:pt x="4084" y="1072"/>
                  </a:lnTo>
                  <a:close/>
                  <a:moveTo>
                    <a:pt x="8394" y="1037"/>
                  </a:moveTo>
                  <a:lnTo>
                    <a:pt x="8954" y="3049"/>
                  </a:lnTo>
                  <a:lnTo>
                    <a:pt x="6644" y="5299"/>
                  </a:lnTo>
                  <a:lnTo>
                    <a:pt x="6644" y="2025"/>
                  </a:lnTo>
                  <a:lnTo>
                    <a:pt x="8394" y="1037"/>
                  </a:lnTo>
                  <a:close/>
                  <a:moveTo>
                    <a:pt x="3132" y="3525"/>
                  </a:moveTo>
                  <a:lnTo>
                    <a:pt x="5442" y="5775"/>
                  </a:lnTo>
                  <a:lnTo>
                    <a:pt x="2072" y="5775"/>
                  </a:lnTo>
                  <a:lnTo>
                    <a:pt x="1060" y="4061"/>
                  </a:lnTo>
                  <a:lnTo>
                    <a:pt x="3132" y="3525"/>
                  </a:lnTo>
                  <a:close/>
                  <a:moveTo>
                    <a:pt x="9514" y="3466"/>
                  </a:moveTo>
                  <a:lnTo>
                    <a:pt x="11478" y="3966"/>
                  </a:lnTo>
                  <a:lnTo>
                    <a:pt x="10407" y="5775"/>
                  </a:lnTo>
                  <a:lnTo>
                    <a:pt x="7132" y="5775"/>
                  </a:lnTo>
                  <a:lnTo>
                    <a:pt x="9514" y="3466"/>
                  </a:lnTo>
                  <a:close/>
                  <a:moveTo>
                    <a:pt x="10514" y="6454"/>
                  </a:moveTo>
                  <a:lnTo>
                    <a:pt x="11526" y="8168"/>
                  </a:lnTo>
                  <a:lnTo>
                    <a:pt x="9454" y="8704"/>
                  </a:lnTo>
                  <a:lnTo>
                    <a:pt x="7144" y="6454"/>
                  </a:lnTo>
                  <a:close/>
                  <a:moveTo>
                    <a:pt x="5442" y="6454"/>
                  </a:moveTo>
                  <a:lnTo>
                    <a:pt x="3060" y="8764"/>
                  </a:lnTo>
                  <a:lnTo>
                    <a:pt x="1096" y="8252"/>
                  </a:lnTo>
                  <a:lnTo>
                    <a:pt x="2167" y="6454"/>
                  </a:lnTo>
                  <a:close/>
                  <a:moveTo>
                    <a:pt x="6644" y="6942"/>
                  </a:moveTo>
                  <a:lnTo>
                    <a:pt x="9025" y="9252"/>
                  </a:lnTo>
                  <a:lnTo>
                    <a:pt x="8502" y="11157"/>
                  </a:lnTo>
                  <a:lnTo>
                    <a:pt x="6644" y="10121"/>
                  </a:lnTo>
                  <a:lnTo>
                    <a:pt x="6644" y="6942"/>
                  </a:lnTo>
                  <a:close/>
                  <a:moveTo>
                    <a:pt x="5942" y="6930"/>
                  </a:moveTo>
                  <a:lnTo>
                    <a:pt x="5942" y="10204"/>
                  </a:lnTo>
                  <a:lnTo>
                    <a:pt x="4191"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58" y="4239"/>
                  </a:lnTo>
                  <a:lnTo>
                    <a:pt x="1524" y="6192"/>
                  </a:lnTo>
                  <a:lnTo>
                    <a:pt x="405" y="8061"/>
                  </a:lnTo>
                  <a:lnTo>
                    <a:pt x="36" y="8680"/>
                  </a:lnTo>
                  <a:lnTo>
                    <a:pt x="727" y="8847"/>
                  </a:lnTo>
                  <a:lnTo>
                    <a:pt x="2965" y="9431"/>
                  </a:lnTo>
                  <a:lnTo>
                    <a:pt x="3549" y="11526"/>
                  </a:lnTo>
                  <a:lnTo>
                    <a:pt x="3739" y="12217"/>
                  </a:lnTo>
                  <a:lnTo>
                    <a:pt x="4370" y="11859"/>
                  </a:lnTo>
                  <a:lnTo>
                    <a:pt x="6370" y="10740"/>
                  </a:lnTo>
                  <a:lnTo>
                    <a:pt x="8311" y="11836"/>
                  </a:lnTo>
                  <a:lnTo>
                    <a:pt x="8930" y="12193"/>
                  </a:lnTo>
                  <a:lnTo>
                    <a:pt x="9133" y="11502"/>
                  </a:lnTo>
                  <a:lnTo>
                    <a:pt x="9728" y="9323"/>
                  </a:lnTo>
                  <a:lnTo>
                    <a:pt x="11883" y="8764"/>
                  </a:lnTo>
                  <a:lnTo>
                    <a:pt x="12466" y="8609"/>
                  </a:lnTo>
                  <a:lnTo>
                    <a:pt x="12466" y="8359"/>
                  </a:lnTo>
                  <a:lnTo>
                    <a:pt x="12228" y="7978"/>
                  </a:lnTo>
                  <a:lnTo>
                    <a:pt x="11061" y="6025"/>
                  </a:lnTo>
                  <a:lnTo>
                    <a:pt x="12181" y="4144"/>
                  </a:lnTo>
                  <a:lnTo>
                    <a:pt x="12466" y="3704"/>
                  </a:lnTo>
                  <a:lnTo>
                    <a:pt x="12466" y="3525"/>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7329475" y="-894025"/>
              <a:ext cx="314650" cy="305725"/>
            </a:xfrm>
            <a:custGeom>
              <a:avLst/>
              <a:gdLst/>
              <a:ahLst/>
              <a:cxnLst/>
              <a:rect l="l" t="t" r="r" b="b"/>
              <a:pathLst>
                <a:path w="12586" h="12229" extrusionOk="0">
                  <a:moveTo>
                    <a:pt x="4096" y="1072"/>
                  </a:moveTo>
                  <a:lnTo>
                    <a:pt x="5954" y="2120"/>
                  </a:lnTo>
                  <a:lnTo>
                    <a:pt x="5954" y="5287"/>
                  </a:lnTo>
                  <a:lnTo>
                    <a:pt x="3572" y="2977"/>
                  </a:lnTo>
                  <a:lnTo>
                    <a:pt x="4096" y="1072"/>
                  </a:lnTo>
                  <a:close/>
                  <a:moveTo>
                    <a:pt x="8406" y="1036"/>
                  </a:moveTo>
                  <a:lnTo>
                    <a:pt x="8954" y="3036"/>
                  </a:lnTo>
                  <a:lnTo>
                    <a:pt x="6656" y="5287"/>
                  </a:lnTo>
                  <a:lnTo>
                    <a:pt x="6656" y="2013"/>
                  </a:lnTo>
                  <a:lnTo>
                    <a:pt x="8406" y="1036"/>
                  </a:lnTo>
                  <a:close/>
                  <a:moveTo>
                    <a:pt x="3144" y="3513"/>
                  </a:moveTo>
                  <a:lnTo>
                    <a:pt x="5442"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56" y="6454"/>
                  </a:lnTo>
                  <a:close/>
                  <a:moveTo>
                    <a:pt x="5442" y="6454"/>
                  </a:moveTo>
                  <a:lnTo>
                    <a:pt x="3060" y="8751"/>
                  </a:lnTo>
                  <a:lnTo>
                    <a:pt x="1096" y="8251"/>
                  </a:lnTo>
                  <a:lnTo>
                    <a:pt x="2167" y="6454"/>
                  </a:lnTo>
                  <a:close/>
                  <a:moveTo>
                    <a:pt x="6656" y="6942"/>
                  </a:moveTo>
                  <a:lnTo>
                    <a:pt x="9037" y="9252"/>
                  </a:lnTo>
                  <a:lnTo>
                    <a:pt x="8513" y="11157"/>
                  </a:lnTo>
                  <a:lnTo>
                    <a:pt x="6656" y="10109"/>
                  </a:lnTo>
                  <a:lnTo>
                    <a:pt x="6656" y="6942"/>
                  </a:lnTo>
                  <a:close/>
                  <a:moveTo>
                    <a:pt x="5954" y="6930"/>
                  </a:moveTo>
                  <a:lnTo>
                    <a:pt x="5954" y="10204"/>
                  </a:lnTo>
                  <a:lnTo>
                    <a:pt x="4192" y="11180"/>
                  </a:lnTo>
                  <a:lnTo>
                    <a:pt x="3644" y="9168"/>
                  </a:lnTo>
                  <a:lnTo>
                    <a:pt x="5954" y="6930"/>
                  </a:lnTo>
                  <a:close/>
                  <a:moveTo>
                    <a:pt x="8835" y="0"/>
                  </a:moveTo>
                  <a:lnTo>
                    <a:pt x="8216" y="358"/>
                  </a:lnTo>
                  <a:lnTo>
                    <a:pt x="6204" y="1477"/>
                  </a:lnTo>
                  <a:lnTo>
                    <a:pt x="4275" y="393"/>
                  </a:lnTo>
                  <a:lnTo>
                    <a:pt x="3644" y="36"/>
                  </a:lnTo>
                  <a:lnTo>
                    <a:pt x="3453" y="715"/>
                  </a:lnTo>
                  <a:lnTo>
                    <a:pt x="2858" y="2894"/>
                  </a:lnTo>
                  <a:lnTo>
                    <a:pt x="703" y="3453"/>
                  </a:lnTo>
                  <a:lnTo>
                    <a:pt x="1" y="3632"/>
                  </a:lnTo>
                  <a:lnTo>
                    <a:pt x="370" y="4251"/>
                  </a:lnTo>
                  <a:lnTo>
                    <a:pt x="1525" y="6192"/>
                  </a:lnTo>
                  <a:lnTo>
                    <a:pt x="417" y="8073"/>
                  </a:lnTo>
                  <a:lnTo>
                    <a:pt x="36" y="8680"/>
                  </a:lnTo>
                  <a:lnTo>
                    <a:pt x="739" y="8859"/>
                  </a:lnTo>
                  <a:lnTo>
                    <a:pt x="2977" y="9442"/>
                  </a:lnTo>
                  <a:lnTo>
                    <a:pt x="3560" y="11538"/>
                  </a:lnTo>
                  <a:lnTo>
                    <a:pt x="3751" y="12228"/>
                  </a:lnTo>
                  <a:lnTo>
                    <a:pt x="4370" y="11871"/>
                  </a:lnTo>
                  <a:lnTo>
                    <a:pt x="6382" y="10752"/>
                  </a:lnTo>
                  <a:lnTo>
                    <a:pt x="8323" y="11835"/>
                  </a:lnTo>
                  <a:lnTo>
                    <a:pt x="8942" y="12192"/>
                  </a:lnTo>
                  <a:lnTo>
                    <a:pt x="9133" y="11514"/>
                  </a:lnTo>
                  <a:lnTo>
                    <a:pt x="9728" y="9335"/>
                  </a:lnTo>
                  <a:lnTo>
                    <a:pt x="11895" y="8775"/>
                  </a:lnTo>
                  <a:lnTo>
                    <a:pt x="12585" y="8597"/>
                  </a:lnTo>
                  <a:lnTo>
                    <a:pt x="12228" y="7978"/>
                  </a:lnTo>
                  <a:lnTo>
                    <a:pt x="11073" y="6037"/>
                  </a:lnTo>
                  <a:lnTo>
                    <a:pt x="12193" y="4156"/>
                  </a:lnTo>
                  <a:lnTo>
                    <a:pt x="12550" y="3548"/>
                  </a:lnTo>
                  <a:lnTo>
                    <a:pt x="11847" y="3370"/>
                  </a:lnTo>
                  <a:lnTo>
                    <a:pt x="9609" y="2786"/>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7329775" y="-1200025"/>
              <a:ext cx="314950" cy="305425"/>
            </a:xfrm>
            <a:custGeom>
              <a:avLst/>
              <a:gdLst/>
              <a:ahLst/>
              <a:cxnLst/>
              <a:rect l="l" t="t" r="r" b="b"/>
              <a:pathLst>
                <a:path w="12598" h="12217" extrusionOk="0">
                  <a:moveTo>
                    <a:pt x="4084" y="1072"/>
                  </a:moveTo>
                  <a:lnTo>
                    <a:pt x="5942" y="2108"/>
                  </a:lnTo>
                  <a:lnTo>
                    <a:pt x="5942" y="5275"/>
                  </a:lnTo>
                  <a:lnTo>
                    <a:pt x="3560" y="2977"/>
                  </a:lnTo>
                  <a:lnTo>
                    <a:pt x="4084" y="1072"/>
                  </a:lnTo>
                  <a:close/>
                  <a:moveTo>
                    <a:pt x="8394" y="1037"/>
                  </a:moveTo>
                  <a:lnTo>
                    <a:pt x="8942" y="3049"/>
                  </a:lnTo>
                  <a:lnTo>
                    <a:pt x="6644" y="5299"/>
                  </a:lnTo>
                  <a:lnTo>
                    <a:pt x="6644" y="2025"/>
                  </a:lnTo>
                  <a:lnTo>
                    <a:pt x="8394" y="1037"/>
                  </a:lnTo>
                  <a:close/>
                  <a:moveTo>
                    <a:pt x="3132" y="3525"/>
                  </a:moveTo>
                  <a:lnTo>
                    <a:pt x="5430" y="5775"/>
                  </a:lnTo>
                  <a:lnTo>
                    <a:pt x="2072" y="5775"/>
                  </a:lnTo>
                  <a:lnTo>
                    <a:pt x="1060" y="4061"/>
                  </a:lnTo>
                  <a:lnTo>
                    <a:pt x="3132" y="3525"/>
                  </a:lnTo>
                  <a:close/>
                  <a:moveTo>
                    <a:pt x="9514" y="3466"/>
                  </a:moveTo>
                  <a:lnTo>
                    <a:pt x="11478" y="3966"/>
                  </a:lnTo>
                  <a:lnTo>
                    <a:pt x="10406" y="5775"/>
                  </a:lnTo>
                  <a:lnTo>
                    <a:pt x="7132" y="5775"/>
                  </a:lnTo>
                  <a:lnTo>
                    <a:pt x="9514" y="3466"/>
                  </a:lnTo>
                  <a:close/>
                  <a:moveTo>
                    <a:pt x="10514" y="6454"/>
                  </a:moveTo>
                  <a:lnTo>
                    <a:pt x="11526" y="8168"/>
                  </a:lnTo>
                  <a:lnTo>
                    <a:pt x="9454" y="8704"/>
                  </a:lnTo>
                  <a:lnTo>
                    <a:pt x="7144" y="6454"/>
                  </a:lnTo>
                  <a:close/>
                  <a:moveTo>
                    <a:pt x="5430" y="6454"/>
                  </a:moveTo>
                  <a:lnTo>
                    <a:pt x="3048" y="8764"/>
                  </a:lnTo>
                  <a:lnTo>
                    <a:pt x="1084" y="8252"/>
                  </a:lnTo>
                  <a:lnTo>
                    <a:pt x="2155" y="6454"/>
                  </a:lnTo>
                  <a:close/>
                  <a:moveTo>
                    <a:pt x="6644" y="6942"/>
                  </a:moveTo>
                  <a:lnTo>
                    <a:pt x="9025" y="9252"/>
                  </a:lnTo>
                  <a:lnTo>
                    <a:pt x="8501" y="11157"/>
                  </a:lnTo>
                  <a:lnTo>
                    <a:pt x="6644" y="10121"/>
                  </a:lnTo>
                  <a:lnTo>
                    <a:pt x="6644" y="6942"/>
                  </a:lnTo>
                  <a:close/>
                  <a:moveTo>
                    <a:pt x="5942" y="6930"/>
                  </a:moveTo>
                  <a:lnTo>
                    <a:pt x="5942" y="10204"/>
                  </a:lnTo>
                  <a:lnTo>
                    <a:pt x="4180" y="11193"/>
                  </a:lnTo>
                  <a:lnTo>
                    <a:pt x="3632" y="9181"/>
                  </a:lnTo>
                  <a:lnTo>
                    <a:pt x="5942" y="6930"/>
                  </a:lnTo>
                  <a:close/>
                  <a:moveTo>
                    <a:pt x="8847" y="1"/>
                  </a:moveTo>
                  <a:lnTo>
                    <a:pt x="8216" y="358"/>
                  </a:lnTo>
                  <a:lnTo>
                    <a:pt x="6204" y="1465"/>
                  </a:lnTo>
                  <a:lnTo>
                    <a:pt x="4275" y="382"/>
                  </a:lnTo>
                  <a:lnTo>
                    <a:pt x="3644" y="25"/>
                  </a:lnTo>
                  <a:lnTo>
                    <a:pt x="3453" y="715"/>
                  </a:lnTo>
                  <a:lnTo>
                    <a:pt x="2858" y="2882"/>
                  </a:lnTo>
                  <a:lnTo>
                    <a:pt x="703" y="3454"/>
                  </a:lnTo>
                  <a:lnTo>
                    <a:pt x="0" y="3632"/>
                  </a:lnTo>
                  <a:lnTo>
                    <a:pt x="370" y="4239"/>
                  </a:lnTo>
                  <a:lnTo>
                    <a:pt x="1536" y="6192"/>
                  </a:lnTo>
                  <a:lnTo>
                    <a:pt x="417" y="8061"/>
                  </a:lnTo>
                  <a:lnTo>
                    <a:pt x="48" y="8680"/>
                  </a:lnTo>
                  <a:lnTo>
                    <a:pt x="739" y="8859"/>
                  </a:lnTo>
                  <a:lnTo>
                    <a:pt x="2977" y="9431"/>
                  </a:lnTo>
                  <a:lnTo>
                    <a:pt x="3560" y="11538"/>
                  </a:lnTo>
                  <a:lnTo>
                    <a:pt x="3751" y="12217"/>
                  </a:lnTo>
                  <a:lnTo>
                    <a:pt x="4382" y="11859"/>
                  </a:lnTo>
                  <a:lnTo>
                    <a:pt x="6382" y="10740"/>
                  </a:lnTo>
                  <a:lnTo>
                    <a:pt x="8323" y="11836"/>
                  </a:lnTo>
                  <a:lnTo>
                    <a:pt x="8942" y="12193"/>
                  </a:lnTo>
                  <a:lnTo>
                    <a:pt x="9144" y="11502"/>
                  </a:lnTo>
                  <a:lnTo>
                    <a:pt x="9740" y="9335"/>
                  </a:lnTo>
                  <a:lnTo>
                    <a:pt x="11895" y="8764"/>
                  </a:lnTo>
                  <a:lnTo>
                    <a:pt x="12597" y="8585"/>
                  </a:lnTo>
                  <a:lnTo>
                    <a:pt x="12228" y="7978"/>
                  </a:lnTo>
                  <a:lnTo>
                    <a:pt x="11073" y="6025"/>
                  </a:lnTo>
                  <a:lnTo>
                    <a:pt x="12192" y="4156"/>
                  </a:lnTo>
                  <a:lnTo>
                    <a:pt x="12550" y="3537"/>
                  </a:lnTo>
                  <a:lnTo>
                    <a:pt x="11847" y="3358"/>
                  </a:lnTo>
                  <a:lnTo>
                    <a:pt x="9621" y="2775"/>
                  </a:lnTo>
                  <a:lnTo>
                    <a:pt x="9037" y="679"/>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8276025" y="-894325"/>
              <a:ext cx="311675" cy="305725"/>
            </a:xfrm>
            <a:custGeom>
              <a:avLst/>
              <a:gdLst/>
              <a:ahLst/>
              <a:cxnLst/>
              <a:rect l="l" t="t" r="r" b="b"/>
              <a:pathLst>
                <a:path w="12467" h="12229" extrusionOk="0">
                  <a:moveTo>
                    <a:pt x="4072" y="1084"/>
                  </a:moveTo>
                  <a:lnTo>
                    <a:pt x="5930" y="2132"/>
                  </a:lnTo>
                  <a:lnTo>
                    <a:pt x="5930" y="5299"/>
                  </a:lnTo>
                  <a:lnTo>
                    <a:pt x="3548" y="2989"/>
                  </a:lnTo>
                  <a:lnTo>
                    <a:pt x="4072" y="1084"/>
                  </a:lnTo>
                  <a:close/>
                  <a:moveTo>
                    <a:pt x="8394" y="1048"/>
                  </a:moveTo>
                  <a:lnTo>
                    <a:pt x="8942" y="3048"/>
                  </a:lnTo>
                  <a:lnTo>
                    <a:pt x="6632" y="5299"/>
                  </a:lnTo>
                  <a:lnTo>
                    <a:pt x="6632" y="2025"/>
                  </a:lnTo>
                  <a:lnTo>
                    <a:pt x="8394" y="1048"/>
                  </a:lnTo>
                  <a:close/>
                  <a:moveTo>
                    <a:pt x="3120" y="3525"/>
                  </a:moveTo>
                  <a:lnTo>
                    <a:pt x="5430" y="5775"/>
                  </a:lnTo>
                  <a:lnTo>
                    <a:pt x="2072" y="5775"/>
                  </a:lnTo>
                  <a:lnTo>
                    <a:pt x="1060" y="4061"/>
                  </a:lnTo>
                  <a:lnTo>
                    <a:pt x="3120" y="3525"/>
                  </a:lnTo>
                  <a:close/>
                  <a:moveTo>
                    <a:pt x="9502" y="3465"/>
                  </a:moveTo>
                  <a:lnTo>
                    <a:pt x="11466" y="3977"/>
                  </a:lnTo>
                  <a:lnTo>
                    <a:pt x="10395" y="5775"/>
                  </a:lnTo>
                  <a:lnTo>
                    <a:pt x="7120" y="5775"/>
                  </a:lnTo>
                  <a:lnTo>
                    <a:pt x="9502" y="3465"/>
                  </a:lnTo>
                  <a:close/>
                  <a:moveTo>
                    <a:pt x="10502" y="6466"/>
                  </a:moveTo>
                  <a:lnTo>
                    <a:pt x="11514" y="8168"/>
                  </a:lnTo>
                  <a:lnTo>
                    <a:pt x="9442" y="8704"/>
                  </a:lnTo>
                  <a:lnTo>
                    <a:pt x="7144" y="6466"/>
                  </a:lnTo>
                  <a:close/>
                  <a:moveTo>
                    <a:pt x="5430" y="6466"/>
                  </a:moveTo>
                  <a:lnTo>
                    <a:pt x="3048" y="8763"/>
                  </a:lnTo>
                  <a:lnTo>
                    <a:pt x="1084" y="8263"/>
                  </a:lnTo>
                  <a:lnTo>
                    <a:pt x="2155" y="6466"/>
                  </a:lnTo>
                  <a:close/>
                  <a:moveTo>
                    <a:pt x="6632" y="6954"/>
                  </a:moveTo>
                  <a:lnTo>
                    <a:pt x="9013" y="9264"/>
                  </a:lnTo>
                  <a:lnTo>
                    <a:pt x="8501" y="11169"/>
                  </a:lnTo>
                  <a:lnTo>
                    <a:pt x="6632" y="10121"/>
                  </a:lnTo>
                  <a:lnTo>
                    <a:pt x="6632" y="6954"/>
                  </a:lnTo>
                  <a:close/>
                  <a:moveTo>
                    <a:pt x="5930" y="6942"/>
                  </a:moveTo>
                  <a:lnTo>
                    <a:pt x="5930" y="10216"/>
                  </a:lnTo>
                  <a:lnTo>
                    <a:pt x="4179" y="11192"/>
                  </a:lnTo>
                  <a:lnTo>
                    <a:pt x="3632" y="9180"/>
                  </a:lnTo>
                  <a:lnTo>
                    <a:pt x="5930" y="6942"/>
                  </a:lnTo>
                  <a:close/>
                  <a:moveTo>
                    <a:pt x="8835" y="0"/>
                  </a:moveTo>
                  <a:lnTo>
                    <a:pt x="8216" y="358"/>
                  </a:lnTo>
                  <a:lnTo>
                    <a:pt x="6204" y="1477"/>
                  </a:lnTo>
                  <a:lnTo>
                    <a:pt x="4275" y="393"/>
                  </a:lnTo>
                  <a:lnTo>
                    <a:pt x="3644" y="36"/>
                  </a:lnTo>
                  <a:lnTo>
                    <a:pt x="3453" y="715"/>
                  </a:lnTo>
                  <a:lnTo>
                    <a:pt x="2858" y="2894"/>
                  </a:lnTo>
                  <a:lnTo>
                    <a:pt x="703" y="3453"/>
                  </a:lnTo>
                  <a:lnTo>
                    <a:pt x="0" y="3632"/>
                  </a:lnTo>
                  <a:lnTo>
                    <a:pt x="369" y="4251"/>
                  </a:lnTo>
                  <a:lnTo>
                    <a:pt x="1536" y="6192"/>
                  </a:lnTo>
                  <a:lnTo>
                    <a:pt x="417" y="8073"/>
                  </a:lnTo>
                  <a:lnTo>
                    <a:pt x="48" y="8680"/>
                  </a:lnTo>
                  <a:lnTo>
                    <a:pt x="739" y="8859"/>
                  </a:lnTo>
                  <a:lnTo>
                    <a:pt x="2977" y="9442"/>
                  </a:lnTo>
                  <a:lnTo>
                    <a:pt x="3560" y="11538"/>
                  </a:lnTo>
                  <a:lnTo>
                    <a:pt x="3751" y="12228"/>
                  </a:lnTo>
                  <a:lnTo>
                    <a:pt x="4370" y="11871"/>
                  </a:lnTo>
                  <a:lnTo>
                    <a:pt x="6382" y="10752"/>
                  </a:lnTo>
                  <a:lnTo>
                    <a:pt x="8180" y="11764"/>
                  </a:lnTo>
                  <a:cubicBezTo>
                    <a:pt x="8525" y="11692"/>
                    <a:pt x="8859" y="11550"/>
                    <a:pt x="9180" y="11395"/>
                  </a:cubicBezTo>
                  <a:lnTo>
                    <a:pt x="9752" y="9335"/>
                  </a:lnTo>
                  <a:lnTo>
                    <a:pt x="11907" y="8775"/>
                  </a:lnTo>
                  <a:lnTo>
                    <a:pt x="12133" y="8716"/>
                  </a:lnTo>
                  <a:cubicBezTo>
                    <a:pt x="12228" y="8573"/>
                    <a:pt x="12335" y="8430"/>
                    <a:pt x="12431" y="8275"/>
                  </a:cubicBezTo>
                  <a:lnTo>
                    <a:pt x="12252" y="7966"/>
                  </a:lnTo>
                  <a:lnTo>
                    <a:pt x="11085" y="6013"/>
                  </a:lnTo>
                  <a:lnTo>
                    <a:pt x="12204" y="4144"/>
                  </a:lnTo>
                  <a:lnTo>
                    <a:pt x="12466" y="3680"/>
                  </a:lnTo>
                  <a:lnTo>
                    <a:pt x="12466" y="3501"/>
                  </a:lnTo>
                  <a:lnTo>
                    <a:pt x="11859" y="3334"/>
                  </a:lnTo>
                  <a:lnTo>
                    <a:pt x="9609" y="2787"/>
                  </a:lnTo>
                  <a:lnTo>
                    <a:pt x="9037" y="691"/>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8276625" y="-1199425"/>
              <a:ext cx="311950" cy="304825"/>
            </a:xfrm>
            <a:custGeom>
              <a:avLst/>
              <a:gdLst/>
              <a:ahLst/>
              <a:cxnLst/>
              <a:rect l="l" t="t" r="r" b="b"/>
              <a:pathLst>
                <a:path w="12478" h="12193" extrusionOk="0">
                  <a:moveTo>
                    <a:pt x="4048" y="1048"/>
                  </a:moveTo>
                  <a:lnTo>
                    <a:pt x="5906" y="2084"/>
                  </a:lnTo>
                  <a:lnTo>
                    <a:pt x="5906" y="5251"/>
                  </a:lnTo>
                  <a:lnTo>
                    <a:pt x="3524" y="2953"/>
                  </a:lnTo>
                  <a:lnTo>
                    <a:pt x="4048" y="1048"/>
                  </a:lnTo>
                  <a:close/>
                  <a:moveTo>
                    <a:pt x="8370" y="1013"/>
                  </a:moveTo>
                  <a:lnTo>
                    <a:pt x="8918" y="3025"/>
                  </a:lnTo>
                  <a:lnTo>
                    <a:pt x="6608" y="5275"/>
                  </a:lnTo>
                  <a:lnTo>
                    <a:pt x="6608" y="2001"/>
                  </a:lnTo>
                  <a:lnTo>
                    <a:pt x="8370" y="1013"/>
                  </a:lnTo>
                  <a:close/>
                  <a:moveTo>
                    <a:pt x="3096" y="3501"/>
                  </a:moveTo>
                  <a:lnTo>
                    <a:pt x="5406" y="5751"/>
                  </a:lnTo>
                  <a:lnTo>
                    <a:pt x="2048" y="5751"/>
                  </a:lnTo>
                  <a:lnTo>
                    <a:pt x="1036" y="4037"/>
                  </a:lnTo>
                  <a:lnTo>
                    <a:pt x="3096" y="3501"/>
                  </a:lnTo>
                  <a:close/>
                  <a:moveTo>
                    <a:pt x="9478" y="3442"/>
                  </a:moveTo>
                  <a:lnTo>
                    <a:pt x="11442" y="3942"/>
                  </a:lnTo>
                  <a:lnTo>
                    <a:pt x="10371" y="5751"/>
                  </a:lnTo>
                  <a:lnTo>
                    <a:pt x="7096" y="5751"/>
                  </a:lnTo>
                  <a:lnTo>
                    <a:pt x="9478" y="3442"/>
                  </a:lnTo>
                  <a:close/>
                  <a:moveTo>
                    <a:pt x="10478" y="6430"/>
                  </a:moveTo>
                  <a:lnTo>
                    <a:pt x="11490" y="8144"/>
                  </a:lnTo>
                  <a:lnTo>
                    <a:pt x="9418" y="8680"/>
                  </a:lnTo>
                  <a:lnTo>
                    <a:pt x="7120" y="6430"/>
                  </a:lnTo>
                  <a:close/>
                  <a:moveTo>
                    <a:pt x="5406" y="6430"/>
                  </a:moveTo>
                  <a:lnTo>
                    <a:pt x="3024" y="8740"/>
                  </a:lnTo>
                  <a:lnTo>
                    <a:pt x="1060" y="8228"/>
                  </a:lnTo>
                  <a:lnTo>
                    <a:pt x="2131" y="6430"/>
                  </a:lnTo>
                  <a:close/>
                  <a:moveTo>
                    <a:pt x="6608" y="6918"/>
                  </a:moveTo>
                  <a:lnTo>
                    <a:pt x="8989" y="9228"/>
                  </a:lnTo>
                  <a:lnTo>
                    <a:pt x="8477" y="11133"/>
                  </a:lnTo>
                  <a:lnTo>
                    <a:pt x="6608" y="10097"/>
                  </a:lnTo>
                  <a:lnTo>
                    <a:pt x="6608" y="6918"/>
                  </a:lnTo>
                  <a:close/>
                  <a:moveTo>
                    <a:pt x="5906" y="6906"/>
                  </a:moveTo>
                  <a:lnTo>
                    <a:pt x="5906" y="10180"/>
                  </a:lnTo>
                  <a:lnTo>
                    <a:pt x="4155" y="11169"/>
                  </a:lnTo>
                  <a:lnTo>
                    <a:pt x="3608" y="9157"/>
                  </a:lnTo>
                  <a:lnTo>
                    <a:pt x="5906" y="6906"/>
                  </a:lnTo>
                  <a:close/>
                  <a:moveTo>
                    <a:pt x="3655" y="1"/>
                  </a:moveTo>
                  <a:lnTo>
                    <a:pt x="3453" y="691"/>
                  </a:lnTo>
                  <a:lnTo>
                    <a:pt x="2858" y="2858"/>
                  </a:lnTo>
                  <a:lnTo>
                    <a:pt x="703" y="3430"/>
                  </a:lnTo>
                  <a:lnTo>
                    <a:pt x="0" y="3608"/>
                  </a:lnTo>
                  <a:lnTo>
                    <a:pt x="381" y="4215"/>
                  </a:lnTo>
                  <a:lnTo>
                    <a:pt x="1536" y="6168"/>
                  </a:lnTo>
                  <a:lnTo>
                    <a:pt x="417" y="8037"/>
                  </a:lnTo>
                  <a:lnTo>
                    <a:pt x="48" y="8656"/>
                  </a:lnTo>
                  <a:lnTo>
                    <a:pt x="750" y="8835"/>
                  </a:lnTo>
                  <a:lnTo>
                    <a:pt x="2977" y="9407"/>
                  </a:lnTo>
                  <a:lnTo>
                    <a:pt x="3560" y="11514"/>
                  </a:lnTo>
                  <a:lnTo>
                    <a:pt x="3751" y="12193"/>
                  </a:lnTo>
                  <a:lnTo>
                    <a:pt x="4382" y="11835"/>
                  </a:lnTo>
                  <a:lnTo>
                    <a:pt x="6394" y="10716"/>
                  </a:lnTo>
                  <a:lnTo>
                    <a:pt x="8323" y="11812"/>
                  </a:lnTo>
                  <a:lnTo>
                    <a:pt x="8954" y="12169"/>
                  </a:lnTo>
                  <a:lnTo>
                    <a:pt x="9144" y="11478"/>
                  </a:lnTo>
                  <a:lnTo>
                    <a:pt x="9740" y="9311"/>
                  </a:lnTo>
                  <a:lnTo>
                    <a:pt x="11895" y="8740"/>
                  </a:lnTo>
                  <a:lnTo>
                    <a:pt x="12478" y="8597"/>
                  </a:lnTo>
                  <a:lnTo>
                    <a:pt x="12478" y="8335"/>
                  </a:lnTo>
                  <a:lnTo>
                    <a:pt x="12240" y="7954"/>
                  </a:lnTo>
                  <a:lnTo>
                    <a:pt x="11073" y="6001"/>
                  </a:lnTo>
                  <a:lnTo>
                    <a:pt x="12192" y="4132"/>
                  </a:lnTo>
                  <a:lnTo>
                    <a:pt x="12323" y="3858"/>
                  </a:lnTo>
                  <a:cubicBezTo>
                    <a:pt x="12204" y="3692"/>
                    <a:pt x="12109" y="3525"/>
                    <a:pt x="11990" y="3382"/>
                  </a:cubicBezTo>
                  <a:lnTo>
                    <a:pt x="11835" y="3334"/>
                  </a:lnTo>
                  <a:lnTo>
                    <a:pt x="9609" y="2751"/>
                  </a:lnTo>
                  <a:lnTo>
                    <a:pt x="9073" y="786"/>
                  </a:lnTo>
                  <a:cubicBezTo>
                    <a:pt x="8727" y="632"/>
                    <a:pt x="8370" y="513"/>
                    <a:pt x="8013" y="429"/>
                  </a:cubicBezTo>
                  <a:lnTo>
                    <a:pt x="6215" y="1441"/>
                  </a:lnTo>
                  <a:lnTo>
                    <a:pt x="4275" y="358"/>
                  </a:lnTo>
                  <a:lnTo>
                    <a:pt x="365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7958125" y="-894025"/>
              <a:ext cx="314950" cy="305725"/>
            </a:xfrm>
            <a:custGeom>
              <a:avLst/>
              <a:gdLst/>
              <a:ahLst/>
              <a:cxnLst/>
              <a:rect l="l" t="t" r="r" b="b"/>
              <a:pathLst>
                <a:path w="12598" h="12229" extrusionOk="0">
                  <a:moveTo>
                    <a:pt x="4096" y="1072"/>
                  </a:moveTo>
                  <a:lnTo>
                    <a:pt x="5954" y="2120"/>
                  </a:lnTo>
                  <a:lnTo>
                    <a:pt x="5954" y="5287"/>
                  </a:lnTo>
                  <a:lnTo>
                    <a:pt x="3572" y="2977"/>
                  </a:lnTo>
                  <a:lnTo>
                    <a:pt x="4096" y="1072"/>
                  </a:lnTo>
                  <a:close/>
                  <a:moveTo>
                    <a:pt x="8418" y="1036"/>
                  </a:moveTo>
                  <a:lnTo>
                    <a:pt x="8966" y="3036"/>
                  </a:lnTo>
                  <a:lnTo>
                    <a:pt x="6656" y="5287"/>
                  </a:lnTo>
                  <a:lnTo>
                    <a:pt x="6656" y="2013"/>
                  </a:lnTo>
                  <a:lnTo>
                    <a:pt x="8418" y="1036"/>
                  </a:lnTo>
                  <a:close/>
                  <a:moveTo>
                    <a:pt x="3144" y="3513"/>
                  </a:moveTo>
                  <a:lnTo>
                    <a:pt x="5454" y="5763"/>
                  </a:lnTo>
                  <a:lnTo>
                    <a:pt x="2084" y="5763"/>
                  </a:lnTo>
                  <a:lnTo>
                    <a:pt x="1072" y="4049"/>
                  </a:lnTo>
                  <a:lnTo>
                    <a:pt x="3144" y="3513"/>
                  </a:lnTo>
                  <a:close/>
                  <a:moveTo>
                    <a:pt x="9526" y="3453"/>
                  </a:moveTo>
                  <a:lnTo>
                    <a:pt x="11490" y="3965"/>
                  </a:lnTo>
                  <a:lnTo>
                    <a:pt x="10418" y="5763"/>
                  </a:lnTo>
                  <a:lnTo>
                    <a:pt x="7144" y="5763"/>
                  </a:lnTo>
                  <a:lnTo>
                    <a:pt x="9526" y="3453"/>
                  </a:lnTo>
                  <a:close/>
                  <a:moveTo>
                    <a:pt x="10526" y="6454"/>
                  </a:moveTo>
                  <a:lnTo>
                    <a:pt x="11538" y="8156"/>
                  </a:lnTo>
                  <a:lnTo>
                    <a:pt x="9466" y="8692"/>
                  </a:lnTo>
                  <a:lnTo>
                    <a:pt x="7168" y="6454"/>
                  </a:lnTo>
                  <a:close/>
                  <a:moveTo>
                    <a:pt x="5454" y="6454"/>
                  </a:moveTo>
                  <a:lnTo>
                    <a:pt x="3072" y="8751"/>
                  </a:lnTo>
                  <a:lnTo>
                    <a:pt x="1108" y="8251"/>
                  </a:lnTo>
                  <a:lnTo>
                    <a:pt x="2179" y="6454"/>
                  </a:lnTo>
                  <a:close/>
                  <a:moveTo>
                    <a:pt x="6656" y="6942"/>
                  </a:moveTo>
                  <a:lnTo>
                    <a:pt x="9037" y="9252"/>
                  </a:lnTo>
                  <a:lnTo>
                    <a:pt x="8513" y="11157"/>
                  </a:lnTo>
                  <a:lnTo>
                    <a:pt x="6656" y="10109"/>
                  </a:lnTo>
                  <a:lnTo>
                    <a:pt x="6656" y="6942"/>
                  </a:lnTo>
                  <a:close/>
                  <a:moveTo>
                    <a:pt x="5954" y="6930"/>
                  </a:moveTo>
                  <a:lnTo>
                    <a:pt x="5954" y="10204"/>
                  </a:lnTo>
                  <a:lnTo>
                    <a:pt x="4203" y="11180"/>
                  </a:lnTo>
                  <a:lnTo>
                    <a:pt x="3656" y="9168"/>
                  </a:lnTo>
                  <a:lnTo>
                    <a:pt x="5954" y="6930"/>
                  </a:lnTo>
                  <a:close/>
                  <a:moveTo>
                    <a:pt x="8847" y="0"/>
                  </a:moveTo>
                  <a:lnTo>
                    <a:pt x="8216" y="358"/>
                  </a:lnTo>
                  <a:lnTo>
                    <a:pt x="6216" y="1477"/>
                  </a:lnTo>
                  <a:lnTo>
                    <a:pt x="4275" y="393"/>
                  </a:lnTo>
                  <a:lnTo>
                    <a:pt x="3656" y="36"/>
                  </a:lnTo>
                  <a:lnTo>
                    <a:pt x="3453" y="715"/>
                  </a:lnTo>
                  <a:lnTo>
                    <a:pt x="2858" y="2894"/>
                  </a:lnTo>
                  <a:lnTo>
                    <a:pt x="703" y="3453"/>
                  </a:lnTo>
                  <a:lnTo>
                    <a:pt x="1" y="3632"/>
                  </a:lnTo>
                  <a:lnTo>
                    <a:pt x="382" y="4251"/>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5"/>
                  </a:lnTo>
                  <a:lnTo>
                    <a:pt x="8954" y="12192"/>
                  </a:lnTo>
                  <a:lnTo>
                    <a:pt x="9145" y="11514"/>
                  </a:lnTo>
                  <a:lnTo>
                    <a:pt x="9740" y="9335"/>
                  </a:lnTo>
                  <a:lnTo>
                    <a:pt x="11895" y="8775"/>
                  </a:lnTo>
                  <a:lnTo>
                    <a:pt x="12597" y="8597"/>
                  </a:lnTo>
                  <a:lnTo>
                    <a:pt x="12240" y="7978"/>
                  </a:lnTo>
                  <a:lnTo>
                    <a:pt x="11073" y="6037"/>
                  </a:lnTo>
                  <a:lnTo>
                    <a:pt x="12193" y="4156"/>
                  </a:lnTo>
                  <a:lnTo>
                    <a:pt x="12550" y="3548"/>
                  </a:lnTo>
                  <a:lnTo>
                    <a:pt x="11847" y="3370"/>
                  </a:lnTo>
                  <a:lnTo>
                    <a:pt x="9621" y="2786"/>
                  </a:lnTo>
                  <a:lnTo>
                    <a:pt x="9037" y="691"/>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7958725" y="-1200025"/>
              <a:ext cx="314350" cy="305425"/>
            </a:xfrm>
            <a:custGeom>
              <a:avLst/>
              <a:gdLst/>
              <a:ahLst/>
              <a:cxnLst/>
              <a:rect l="l" t="t" r="r" b="b"/>
              <a:pathLst>
                <a:path w="12574" h="12217" extrusionOk="0">
                  <a:moveTo>
                    <a:pt x="4072" y="1072"/>
                  </a:moveTo>
                  <a:lnTo>
                    <a:pt x="5930" y="2108"/>
                  </a:lnTo>
                  <a:lnTo>
                    <a:pt x="5930" y="5275"/>
                  </a:lnTo>
                  <a:lnTo>
                    <a:pt x="3548" y="2977"/>
                  </a:lnTo>
                  <a:lnTo>
                    <a:pt x="4072" y="1072"/>
                  </a:lnTo>
                  <a:close/>
                  <a:moveTo>
                    <a:pt x="8394" y="1037"/>
                  </a:moveTo>
                  <a:lnTo>
                    <a:pt x="8942" y="3049"/>
                  </a:lnTo>
                  <a:lnTo>
                    <a:pt x="6632" y="5299"/>
                  </a:lnTo>
                  <a:lnTo>
                    <a:pt x="6632" y="2025"/>
                  </a:lnTo>
                  <a:lnTo>
                    <a:pt x="8394" y="1037"/>
                  </a:lnTo>
                  <a:close/>
                  <a:moveTo>
                    <a:pt x="3120" y="3525"/>
                  </a:moveTo>
                  <a:lnTo>
                    <a:pt x="5430" y="5775"/>
                  </a:lnTo>
                  <a:lnTo>
                    <a:pt x="2060" y="5775"/>
                  </a:lnTo>
                  <a:lnTo>
                    <a:pt x="1048" y="4061"/>
                  </a:lnTo>
                  <a:lnTo>
                    <a:pt x="3120" y="3525"/>
                  </a:lnTo>
                  <a:close/>
                  <a:moveTo>
                    <a:pt x="9502" y="3466"/>
                  </a:moveTo>
                  <a:lnTo>
                    <a:pt x="11466" y="3966"/>
                  </a:lnTo>
                  <a:lnTo>
                    <a:pt x="10394" y="5775"/>
                  </a:lnTo>
                  <a:lnTo>
                    <a:pt x="7120" y="5775"/>
                  </a:lnTo>
                  <a:lnTo>
                    <a:pt x="9502" y="3466"/>
                  </a:lnTo>
                  <a:close/>
                  <a:moveTo>
                    <a:pt x="10502" y="6454"/>
                  </a:moveTo>
                  <a:lnTo>
                    <a:pt x="11514" y="8168"/>
                  </a:lnTo>
                  <a:lnTo>
                    <a:pt x="9442" y="8704"/>
                  </a:lnTo>
                  <a:lnTo>
                    <a:pt x="7144" y="6454"/>
                  </a:lnTo>
                  <a:close/>
                  <a:moveTo>
                    <a:pt x="5430" y="6454"/>
                  </a:moveTo>
                  <a:lnTo>
                    <a:pt x="3048" y="8764"/>
                  </a:lnTo>
                  <a:lnTo>
                    <a:pt x="1084" y="8252"/>
                  </a:lnTo>
                  <a:lnTo>
                    <a:pt x="2155" y="6454"/>
                  </a:lnTo>
                  <a:close/>
                  <a:moveTo>
                    <a:pt x="6632" y="6942"/>
                  </a:moveTo>
                  <a:lnTo>
                    <a:pt x="9013" y="9252"/>
                  </a:lnTo>
                  <a:lnTo>
                    <a:pt x="8489" y="11157"/>
                  </a:lnTo>
                  <a:lnTo>
                    <a:pt x="6632" y="10121"/>
                  </a:lnTo>
                  <a:lnTo>
                    <a:pt x="6632" y="6942"/>
                  </a:lnTo>
                  <a:close/>
                  <a:moveTo>
                    <a:pt x="5930" y="6930"/>
                  </a:moveTo>
                  <a:lnTo>
                    <a:pt x="5930" y="10204"/>
                  </a:lnTo>
                  <a:lnTo>
                    <a:pt x="4179" y="11193"/>
                  </a:lnTo>
                  <a:lnTo>
                    <a:pt x="3632" y="9181"/>
                  </a:lnTo>
                  <a:lnTo>
                    <a:pt x="5930" y="6930"/>
                  </a:lnTo>
                  <a:close/>
                  <a:moveTo>
                    <a:pt x="8835" y="1"/>
                  </a:moveTo>
                  <a:lnTo>
                    <a:pt x="8216" y="358"/>
                  </a:lnTo>
                  <a:lnTo>
                    <a:pt x="6203" y="1465"/>
                  </a:lnTo>
                  <a:lnTo>
                    <a:pt x="4263" y="382"/>
                  </a:lnTo>
                  <a:lnTo>
                    <a:pt x="3644" y="25"/>
                  </a:lnTo>
                  <a:lnTo>
                    <a:pt x="3453" y="715"/>
                  </a:lnTo>
                  <a:lnTo>
                    <a:pt x="2858" y="2882"/>
                  </a:lnTo>
                  <a:lnTo>
                    <a:pt x="691" y="3454"/>
                  </a:lnTo>
                  <a:lnTo>
                    <a:pt x="0" y="3632"/>
                  </a:lnTo>
                  <a:lnTo>
                    <a:pt x="358" y="4239"/>
                  </a:lnTo>
                  <a:lnTo>
                    <a:pt x="1512" y="6192"/>
                  </a:lnTo>
                  <a:lnTo>
                    <a:pt x="393" y="8061"/>
                  </a:lnTo>
                  <a:lnTo>
                    <a:pt x="24" y="8680"/>
                  </a:lnTo>
                  <a:lnTo>
                    <a:pt x="727" y="8859"/>
                  </a:lnTo>
                  <a:lnTo>
                    <a:pt x="2953" y="9431"/>
                  </a:lnTo>
                  <a:lnTo>
                    <a:pt x="3536" y="11538"/>
                  </a:lnTo>
                  <a:lnTo>
                    <a:pt x="3727" y="12217"/>
                  </a:lnTo>
                  <a:lnTo>
                    <a:pt x="4358" y="11859"/>
                  </a:lnTo>
                  <a:lnTo>
                    <a:pt x="6370" y="10740"/>
                  </a:lnTo>
                  <a:lnTo>
                    <a:pt x="8299" y="11836"/>
                  </a:lnTo>
                  <a:lnTo>
                    <a:pt x="8930" y="12193"/>
                  </a:lnTo>
                  <a:lnTo>
                    <a:pt x="9121" y="11502"/>
                  </a:lnTo>
                  <a:lnTo>
                    <a:pt x="9716" y="9335"/>
                  </a:lnTo>
                  <a:lnTo>
                    <a:pt x="11871" y="8764"/>
                  </a:lnTo>
                  <a:lnTo>
                    <a:pt x="12573" y="8585"/>
                  </a:lnTo>
                  <a:lnTo>
                    <a:pt x="12216" y="7978"/>
                  </a:lnTo>
                  <a:lnTo>
                    <a:pt x="11049" y="6025"/>
                  </a:lnTo>
                  <a:lnTo>
                    <a:pt x="12169" y="4156"/>
                  </a:lnTo>
                  <a:lnTo>
                    <a:pt x="12538" y="3537"/>
                  </a:lnTo>
                  <a:lnTo>
                    <a:pt x="11847" y="3358"/>
                  </a:lnTo>
                  <a:lnTo>
                    <a:pt x="9609" y="2775"/>
                  </a:lnTo>
                  <a:lnTo>
                    <a:pt x="9025" y="679"/>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8664750" y="-893425"/>
              <a:ext cx="32475" cy="47650"/>
            </a:xfrm>
            <a:custGeom>
              <a:avLst/>
              <a:gdLst/>
              <a:ahLst/>
              <a:cxnLst/>
              <a:rect l="l" t="t" r="r" b="b"/>
              <a:pathLst>
                <a:path w="1299" h="1906" extrusionOk="0">
                  <a:moveTo>
                    <a:pt x="537" y="0"/>
                  </a:moveTo>
                  <a:lnTo>
                    <a:pt x="346" y="679"/>
                  </a:lnTo>
                  <a:lnTo>
                    <a:pt x="1" y="1905"/>
                  </a:lnTo>
                  <a:cubicBezTo>
                    <a:pt x="453" y="1250"/>
                    <a:pt x="894" y="774"/>
                    <a:pt x="1299" y="429"/>
                  </a:cubicBezTo>
                  <a:lnTo>
                    <a:pt x="1168" y="357"/>
                  </a:lnTo>
                  <a:lnTo>
                    <a:pt x="53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a:off x="8587075" y="-819900"/>
              <a:ext cx="64025" cy="72650"/>
            </a:xfrm>
            <a:custGeom>
              <a:avLst/>
              <a:gdLst/>
              <a:ahLst/>
              <a:cxnLst/>
              <a:rect l="l" t="t" r="r" b="b"/>
              <a:pathLst>
                <a:path w="2561" h="2906" extrusionOk="0">
                  <a:moveTo>
                    <a:pt x="2560" y="0"/>
                  </a:moveTo>
                  <a:lnTo>
                    <a:pt x="703" y="476"/>
                  </a:lnTo>
                  <a:lnTo>
                    <a:pt x="0" y="655"/>
                  </a:lnTo>
                  <a:lnTo>
                    <a:pt x="370" y="1262"/>
                  </a:lnTo>
                  <a:lnTo>
                    <a:pt x="1334" y="2905"/>
                  </a:lnTo>
                  <a:cubicBezTo>
                    <a:pt x="1453" y="2655"/>
                    <a:pt x="1572" y="2381"/>
                    <a:pt x="1691" y="2131"/>
                  </a:cubicBezTo>
                  <a:lnTo>
                    <a:pt x="1072" y="1084"/>
                  </a:lnTo>
                  <a:lnTo>
                    <a:pt x="2227" y="786"/>
                  </a:lnTo>
                  <a:cubicBezTo>
                    <a:pt x="2334" y="512"/>
                    <a:pt x="2441" y="238"/>
                    <a:pt x="2560" y="0"/>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p:cNvSpPr/>
            <p:nvPr/>
          </p:nvSpPr>
          <p:spPr>
            <a:xfrm>
              <a:off x="8668925" y="-936300"/>
              <a:ext cx="29500" cy="42000"/>
            </a:xfrm>
            <a:custGeom>
              <a:avLst/>
              <a:gdLst/>
              <a:ahLst/>
              <a:cxnLst/>
              <a:rect l="l" t="t" r="r" b="b"/>
              <a:pathLst>
                <a:path w="1180" h="1680" extrusionOk="0">
                  <a:moveTo>
                    <a:pt x="1" y="1"/>
                  </a:moveTo>
                  <a:lnTo>
                    <a:pt x="286" y="1001"/>
                  </a:lnTo>
                  <a:lnTo>
                    <a:pt x="477" y="1679"/>
                  </a:lnTo>
                  <a:lnTo>
                    <a:pt x="1096" y="1322"/>
                  </a:lnTo>
                  <a:lnTo>
                    <a:pt x="1179" y="1275"/>
                  </a:lnTo>
                  <a:cubicBezTo>
                    <a:pt x="822" y="977"/>
                    <a:pt x="405" y="560"/>
                    <a:pt x="1" y="1"/>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8587375" y="-1038975"/>
              <a:ext cx="63725" cy="72650"/>
            </a:xfrm>
            <a:custGeom>
              <a:avLst/>
              <a:gdLst/>
              <a:ahLst/>
              <a:cxnLst/>
              <a:rect l="l" t="t" r="r" b="b"/>
              <a:pathLst>
                <a:path w="2549" h="2906" extrusionOk="0">
                  <a:moveTo>
                    <a:pt x="1346" y="0"/>
                  </a:moveTo>
                  <a:lnTo>
                    <a:pt x="369" y="1631"/>
                  </a:lnTo>
                  <a:lnTo>
                    <a:pt x="0" y="2250"/>
                  </a:lnTo>
                  <a:lnTo>
                    <a:pt x="703" y="2429"/>
                  </a:lnTo>
                  <a:lnTo>
                    <a:pt x="2548" y="2905"/>
                  </a:lnTo>
                  <a:cubicBezTo>
                    <a:pt x="2453" y="2667"/>
                    <a:pt x="2334" y="2393"/>
                    <a:pt x="2239" y="2107"/>
                  </a:cubicBezTo>
                  <a:lnTo>
                    <a:pt x="1084" y="1810"/>
                  </a:lnTo>
                  <a:lnTo>
                    <a:pt x="1703" y="774"/>
                  </a:lnTo>
                  <a:cubicBezTo>
                    <a:pt x="1584" y="524"/>
                    <a:pt x="1477" y="250"/>
                    <a:pt x="1346" y="0"/>
                  </a:cubicBez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6467750" y="-287700"/>
              <a:ext cx="233400" cy="217300"/>
            </a:xfrm>
            <a:custGeom>
              <a:avLst/>
              <a:gdLst/>
              <a:ahLst/>
              <a:cxnLst/>
              <a:rect l="l" t="t" r="r" b="b"/>
              <a:pathLst>
                <a:path w="9336" h="8692" extrusionOk="0">
                  <a:moveTo>
                    <a:pt x="5716" y="0"/>
                  </a:moveTo>
                  <a:lnTo>
                    <a:pt x="5085" y="358"/>
                  </a:lnTo>
                  <a:lnTo>
                    <a:pt x="3085" y="1465"/>
                  </a:lnTo>
                  <a:lnTo>
                    <a:pt x="1144" y="381"/>
                  </a:lnTo>
                  <a:lnTo>
                    <a:pt x="525" y="24"/>
                  </a:lnTo>
                  <a:lnTo>
                    <a:pt x="322" y="715"/>
                  </a:lnTo>
                  <a:lnTo>
                    <a:pt x="1" y="1917"/>
                  </a:lnTo>
                  <a:cubicBezTo>
                    <a:pt x="227" y="1977"/>
                    <a:pt x="441" y="2036"/>
                    <a:pt x="680" y="2084"/>
                  </a:cubicBezTo>
                  <a:lnTo>
                    <a:pt x="965" y="1060"/>
                  </a:lnTo>
                  <a:lnTo>
                    <a:pt x="2823" y="2096"/>
                  </a:lnTo>
                  <a:lnTo>
                    <a:pt x="2823" y="2786"/>
                  </a:lnTo>
                  <a:cubicBezTo>
                    <a:pt x="2930" y="3156"/>
                    <a:pt x="3144" y="3870"/>
                    <a:pt x="3525" y="4656"/>
                  </a:cubicBezTo>
                  <a:lnTo>
                    <a:pt x="3525" y="2013"/>
                  </a:lnTo>
                  <a:lnTo>
                    <a:pt x="5287" y="1024"/>
                  </a:lnTo>
                  <a:lnTo>
                    <a:pt x="5835" y="3036"/>
                  </a:lnTo>
                  <a:lnTo>
                    <a:pt x="3739" y="5072"/>
                  </a:lnTo>
                  <a:cubicBezTo>
                    <a:pt x="3835" y="5263"/>
                    <a:pt x="3954" y="5442"/>
                    <a:pt x="4073" y="5644"/>
                  </a:cubicBezTo>
                  <a:cubicBezTo>
                    <a:pt x="4097" y="5656"/>
                    <a:pt x="4097" y="5668"/>
                    <a:pt x="4109" y="5680"/>
                  </a:cubicBezTo>
                  <a:lnTo>
                    <a:pt x="6395" y="3465"/>
                  </a:lnTo>
                  <a:lnTo>
                    <a:pt x="8359" y="3977"/>
                  </a:lnTo>
                  <a:lnTo>
                    <a:pt x="7288" y="5775"/>
                  </a:lnTo>
                  <a:lnTo>
                    <a:pt x="4180" y="5775"/>
                  </a:lnTo>
                  <a:cubicBezTo>
                    <a:pt x="4347" y="6013"/>
                    <a:pt x="4525" y="6251"/>
                    <a:pt x="4716" y="6454"/>
                  </a:cubicBezTo>
                  <a:lnTo>
                    <a:pt x="7383" y="6454"/>
                  </a:lnTo>
                  <a:lnTo>
                    <a:pt x="8395" y="8168"/>
                  </a:lnTo>
                  <a:lnTo>
                    <a:pt x="7585" y="8382"/>
                  </a:lnTo>
                  <a:cubicBezTo>
                    <a:pt x="8061" y="8525"/>
                    <a:pt x="8573" y="8644"/>
                    <a:pt x="9109" y="8692"/>
                  </a:cubicBezTo>
                  <a:lnTo>
                    <a:pt x="9335" y="8632"/>
                  </a:lnTo>
                  <a:lnTo>
                    <a:pt x="9335" y="8382"/>
                  </a:lnTo>
                  <a:lnTo>
                    <a:pt x="9097" y="7989"/>
                  </a:lnTo>
                  <a:lnTo>
                    <a:pt x="7930" y="6037"/>
                  </a:lnTo>
                  <a:lnTo>
                    <a:pt x="9050" y="4168"/>
                  </a:lnTo>
                  <a:lnTo>
                    <a:pt x="9312" y="3703"/>
                  </a:lnTo>
                  <a:lnTo>
                    <a:pt x="9312" y="3525"/>
                  </a:lnTo>
                  <a:lnTo>
                    <a:pt x="8704" y="3358"/>
                  </a:lnTo>
                  <a:lnTo>
                    <a:pt x="6490" y="2775"/>
                  </a:lnTo>
                  <a:lnTo>
                    <a:pt x="5906" y="679"/>
                  </a:lnTo>
                  <a:lnTo>
                    <a:pt x="5716"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6389475" y="-593700"/>
              <a:ext cx="311675" cy="305725"/>
            </a:xfrm>
            <a:custGeom>
              <a:avLst/>
              <a:gdLst/>
              <a:ahLst/>
              <a:cxnLst/>
              <a:rect l="l" t="t" r="r" b="b"/>
              <a:pathLst>
                <a:path w="12467" h="12229" extrusionOk="0">
                  <a:moveTo>
                    <a:pt x="4084" y="1072"/>
                  </a:moveTo>
                  <a:lnTo>
                    <a:pt x="5942" y="2120"/>
                  </a:lnTo>
                  <a:lnTo>
                    <a:pt x="5942" y="5287"/>
                  </a:lnTo>
                  <a:lnTo>
                    <a:pt x="3561"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8" y="6466"/>
                  </a:lnTo>
                  <a:close/>
                  <a:moveTo>
                    <a:pt x="6644" y="6954"/>
                  </a:moveTo>
                  <a:lnTo>
                    <a:pt x="9026" y="9264"/>
                  </a:lnTo>
                  <a:lnTo>
                    <a:pt x="8502" y="11169"/>
                  </a:lnTo>
                  <a:lnTo>
                    <a:pt x="6644" y="10121"/>
                  </a:lnTo>
                  <a:lnTo>
                    <a:pt x="6644" y="6954"/>
                  </a:lnTo>
                  <a:close/>
                  <a:moveTo>
                    <a:pt x="5942" y="6942"/>
                  </a:moveTo>
                  <a:lnTo>
                    <a:pt x="5942" y="10216"/>
                  </a:lnTo>
                  <a:lnTo>
                    <a:pt x="4192" y="11193"/>
                  </a:lnTo>
                  <a:lnTo>
                    <a:pt x="3632"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58" y="4239"/>
                  </a:lnTo>
                  <a:lnTo>
                    <a:pt x="1525" y="6192"/>
                  </a:lnTo>
                  <a:lnTo>
                    <a:pt x="405" y="8073"/>
                  </a:lnTo>
                  <a:lnTo>
                    <a:pt x="36" y="8680"/>
                  </a:lnTo>
                  <a:lnTo>
                    <a:pt x="739"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6160875" y="-593400"/>
              <a:ext cx="225650" cy="219700"/>
            </a:xfrm>
            <a:custGeom>
              <a:avLst/>
              <a:gdLst/>
              <a:ahLst/>
              <a:cxnLst/>
              <a:rect l="l" t="t" r="r" b="b"/>
              <a:pathLst>
                <a:path w="9026" h="8788" extrusionOk="0">
                  <a:moveTo>
                    <a:pt x="4846" y="1013"/>
                  </a:moveTo>
                  <a:lnTo>
                    <a:pt x="5394" y="3025"/>
                  </a:lnTo>
                  <a:lnTo>
                    <a:pt x="3096" y="5275"/>
                  </a:lnTo>
                  <a:lnTo>
                    <a:pt x="3096" y="2001"/>
                  </a:lnTo>
                  <a:lnTo>
                    <a:pt x="4846" y="1013"/>
                  </a:lnTo>
                  <a:close/>
                  <a:moveTo>
                    <a:pt x="5966" y="3453"/>
                  </a:moveTo>
                  <a:lnTo>
                    <a:pt x="7930" y="3965"/>
                  </a:lnTo>
                  <a:lnTo>
                    <a:pt x="6859" y="5763"/>
                  </a:lnTo>
                  <a:lnTo>
                    <a:pt x="3584" y="5763"/>
                  </a:lnTo>
                  <a:lnTo>
                    <a:pt x="5966" y="3453"/>
                  </a:lnTo>
                  <a:close/>
                  <a:moveTo>
                    <a:pt x="5275" y="1"/>
                  </a:moveTo>
                  <a:lnTo>
                    <a:pt x="4656" y="358"/>
                  </a:lnTo>
                  <a:lnTo>
                    <a:pt x="2644" y="1477"/>
                  </a:lnTo>
                  <a:lnTo>
                    <a:pt x="715" y="394"/>
                  </a:lnTo>
                  <a:lnTo>
                    <a:pt x="84" y="36"/>
                  </a:lnTo>
                  <a:lnTo>
                    <a:pt x="12" y="298"/>
                  </a:lnTo>
                  <a:cubicBezTo>
                    <a:pt x="12" y="405"/>
                    <a:pt x="1" y="584"/>
                    <a:pt x="1" y="810"/>
                  </a:cubicBezTo>
                  <a:cubicBezTo>
                    <a:pt x="1" y="1239"/>
                    <a:pt x="24" y="1822"/>
                    <a:pt x="132" y="2489"/>
                  </a:cubicBezTo>
                  <a:lnTo>
                    <a:pt x="513" y="1060"/>
                  </a:lnTo>
                  <a:lnTo>
                    <a:pt x="2382" y="2108"/>
                  </a:lnTo>
                  <a:lnTo>
                    <a:pt x="2382" y="5275"/>
                  </a:lnTo>
                  <a:lnTo>
                    <a:pt x="274" y="3239"/>
                  </a:lnTo>
                  <a:lnTo>
                    <a:pt x="274" y="3239"/>
                  </a:lnTo>
                  <a:cubicBezTo>
                    <a:pt x="393" y="3715"/>
                    <a:pt x="560" y="4204"/>
                    <a:pt x="786" y="4692"/>
                  </a:cubicBezTo>
                  <a:lnTo>
                    <a:pt x="1870" y="5751"/>
                  </a:lnTo>
                  <a:lnTo>
                    <a:pt x="1382" y="5751"/>
                  </a:lnTo>
                  <a:cubicBezTo>
                    <a:pt x="1846" y="6430"/>
                    <a:pt x="2406" y="7002"/>
                    <a:pt x="3072" y="7442"/>
                  </a:cubicBezTo>
                  <a:lnTo>
                    <a:pt x="3072" y="6906"/>
                  </a:lnTo>
                  <a:lnTo>
                    <a:pt x="4311" y="8097"/>
                  </a:lnTo>
                  <a:cubicBezTo>
                    <a:pt x="4763" y="8299"/>
                    <a:pt x="5251" y="8442"/>
                    <a:pt x="5775" y="8549"/>
                  </a:cubicBezTo>
                  <a:lnTo>
                    <a:pt x="3584" y="6418"/>
                  </a:lnTo>
                  <a:lnTo>
                    <a:pt x="6942" y="6418"/>
                  </a:lnTo>
                  <a:lnTo>
                    <a:pt x="7954" y="8133"/>
                  </a:lnTo>
                  <a:lnTo>
                    <a:pt x="6097" y="8609"/>
                  </a:lnTo>
                  <a:cubicBezTo>
                    <a:pt x="6740" y="8728"/>
                    <a:pt x="7418" y="8787"/>
                    <a:pt x="8156" y="8787"/>
                  </a:cubicBezTo>
                  <a:lnTo>
                    <a:pt x="8335" y="8740"/>
                  </a:lnTo>
                  <a:lnTo>
                    <a:pt x="9026" y="8561"/>
                  </a:lnTo>
                  <a:lnTo>
                    <a:pt x="8668" y="7954"/>
                  </a:lnTo>
                  <a:lnTo>
                    <a:pt x="7513" y="6037"/>
                  </a:lnTo>
                  <a:lnTo>
                    <a:pt x="8633" y="4156"/>
                  </a:lnTo>
                  <a:lnTo>
                    <a:pt x="8990" y="3549"/>
                  </a:lnTo>
                  <a:lnTo>
                    <a:pt x="8287" y="3370"/>
                  </a:lnTo>
                  <a:lnTo>
                    <a:pt x="6049" y="2787"/>
                  </a:lnTo>
                  <a:lnTo>
                    <a:pt x="5477" y="691"/>
                  </a:lnTo>
                  <a:lnTo>
                    <a:pt x="527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3"/>
            <p:cNvSpPr/>
            <p:nvPr/>
          </p:nvSpPr>
          <p:spPr>
            <a:xfrm>
              <a:off x="7018425" y="-287700"/>
              <a:ext cx="311975" cy="217900"/>
            </a:xfrm>
            <a:custGeom>
              <a:avLst/>
              <a:gdLst/>
              <a:ahLst/>
              <a:cxnLst/>
              <a:rect l="l" t="t" r="r" b="b"/>
              <a:pathLst>
                <a:path w="12479" h="8716" extrusionOk="0">
                  <a:moveTo>
                    <a:pt x="4072" y="1084"/>
                  </a:moveTo>
                  <a:lnTo>
                    <a:pt x="5942" y="2120"/>
                  </a:lnTo>
                  <a:lnTo>
                    <a:pt x="5942" y="5299"/>
                  </a:lnTo>
                  <a:lnTo>
                    <a:pt x="3560" y="2989"/>
                  </a:lnTo>
                  <a:lnTo>
                    <a:pt x="4072" y="1084"/>
                  </a:lnTo>
                  <a:close/>
                  <a:moveTo>
                    <a:pt x="8394" y="1036"/>
                  </a:moveTo>
                  <a:lnTo>
                    <a:pt x="8942" y="3048"/>
                  </a:lnTo>
                  <a:lnTo>
                    <a:pt x="6632" y="5299"/>
                  </a:lnTo>
                  <a:lnTo>
                    <a:pt x="6632" y="2024"/>
                  </a:lnTo>
                  <a:lnTo>
                    <a:pt x="8394" y="1036"/>
                  </a:lnTo>
                  <a:close/>
                  <a:moveTo>
                    <a:pt x="3120" y="3525"/>
                  </a:moveTo>
                  <a:lnTo>
                    <a:pt x="5430" y="5775"/>
                  </a:lnTo>
                  <a:lnTo>
                    <a:pt x="2072" y="5775"/>
                  </a:lnTo>
                  <a:lnTo>
                    <a:pt x="1060" y="4060"/>
                  </a:lnTo>
                  <a:lnTo>
                    <a:pt x="3120" y="3525"/>
                  </a:lnTo>
                  <a:close/>
                  <a:moveTo>
                    <a:pt x="9514" y="3465"/>
                  </a:moveTo>
                  <a:lnTo>
                    <a:pt x="11478" y="3965"/>
                  </a:lnTo>
                  <a:lnTo>
                    <a:pt x="10407" y="5775"/>
                  </a:lnTo>
                  <a:lnTo>
                    <a:pt x="7132" y="5775"/>
                  </a:lnTo>
                  <a:lnTo>
                    <a:pt x="9514" y="3465"/>
                  </a:lnTo>
                  <a:close/>
                  <a:moveTo>
                    <a:pt x="10502" y="6454"/>
                  </a:moveTo>
                  <a:lnTo>
                    <a:pt x="11514" y="8168"/>
                  </a:lnTo>
                  <a:lnTo>
                    <a:pt x="9454" y="8704"/>
                  </a:lnTo>
                  <a:lnTo>
                    <a:pt x="7144" y="6454"/>
                  </a:lnTo>
                  <a:close/>
                  <a:moveTo>
                    <a:pt x="8835" y="0"/>
                  </a:moveTo>
                  <a:lnTo>
                    <a:pt x="8216" y="358"/>
                  </a:lnTo>
                  <a:lnTo>
                    <a:pt x="6204" y="1465"/>
                  </a:lnTo>
                  <a:lnTo>
                    <a:pt x="4275" y="381"/>
                  </a:lnTo>
                  <a:lnTo>
                    <a:pt x="3644" y="24"/>
                  </a:lnTo>
                  <a:lnTo>
                    <a:pt x="3453" y="715"/>
                  </a:lnTo>
                  <a:lnTo>
                    <a:pt x="2858" y="2882"/>
                  </a:lnTo>
                  <a:lnTo>
                    <a:pt x="703" y="3453"/>
                  </a:lnTo>
                  <a:lnTo>
                    <a:pt x="0" y="3632"/>
                  </a:lnTo>
                  <a:lnTo>
                    <a:pt x="370" y="4239"/>
                  </a:lnTo>
                  <a:lnTo>
                    <a:pt x="1536" y="6192"/>
                  </a:lnTo>
                  <a:lnTo>
                    <a:pt x="417" y="8061"/>
                  </a:lnTo>
                  <a:lnTo>
                    <a:pt x="48" y="8680"/>
                  </a:lnTo>
                  <a:lnTo>
                    <a:pt x="203" y="8716"/>
                  </a:lnTo>
                  <a:lnTo>
                    <a:pt x="2929" y="8716"/>
                  </a:lnTo>
                  <a:lnTo>
                    <a:pt x="1108" y="8239"/>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478" y="8620"/>
                  </a:lnTo>
                  <a:lnTo>
                    <a:pt x="12478" y="8359"/>
                  </a:lnTo>
                  <a:lnTo>
                    <a:pt x="12252" y="7978"/>
                  </a:lnTo>
                  <a:lnTo>
                    <a:pt x="11085" y="6025"/>
                  </a:lnTo>
                  <a:lnTo>
                    <a:pt x="12204" y="4156"/>
                  </a:lnTo>
                  <a:lnTo>
                    <a:pt x="12466" y="3691"/>
                  </a:lnTo>
                  <a:lnTo>
                    <a:pt x="12466" y="3513"/>
                  </a:lnTo>
                  <a:lnTo>
                    <a:pt x="11859" y="3346"/>
                  </a:lnTo>
                  <a:lnTo>
                    <a:pt x="9609" y="2775"/>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3"/>
            <p:cNvSpPr/>
            <p:nvPr/>
          </p:nvSpPr>
          <p:spPr>
            <a:xfrm>
              <a:off x="7018425" y="-593700"/>
              <a:ext cx="311375" cy="305725"/>
            </a:xfrm>
            <a:custGeom>
              <a:avLst/>
              <a:gdLst/>
              <a:ahLst/>
              <a:cxnLst/>
              <a:rect l="l" t="t" r="r" b="b"/>
              <a:pathLst>
                <a:path w="12455" h="12229" extrusionOk="0">
                  <a:moveTo>
                    <a:pt x="4072" y="1072"/>
                  </a:moveTo>
                  <a:lnTo>
                    <a:pt x="5942" y="2120"/>
                  </a:lnTo>
                  <a:lnTo>
                    <a:pt x="5942" y="5287"/>
                  </a:lnTo>
                  <a:lnTo>
                    <a:pt x="3560" y="2977"/>
                  </a:lnTo>
                  <a:lnTo>
                    <a:pt x="4072" y="1072"/>
                  </a:lnTo>
                  <a:close/>
                  <a:moveTo>
                    <a:pt x="8394" y="1049"/>
                  </a:moveTo>
                  <a:lnTo>
                    <a:pt x="8942" y="3049"/>
                  </a:lnTo>
                  <a:lnTo>
                    <a:pt x="6632" y="5299"/>
                  </a:lnTo>
                  <a:lnTo>
                    <a:pt x="6632" y="2025"/>
                  </a:lnTo>
                  <a:lnTo>
                    <a:pt x="8394" y="1049"/>
                  </a:lnTo>
                  <a:close/>
                  <a:moveTo>
                    <a:pt x="3120" y="3525"/>
                  </a:moveTo>
                  <a:lnTo>
                    <a:pt x="5430" y="5775"/>
                  </a:lnTo>
                  <a:lnTo>
                    <a:pt x="2072" y="5775"/>
                  </a:lnTo>
                  <a:lnTo>
                    <a:pt x="1060" y="4061"/>
                  </a:lnTo>
                  <a:lnTo>
                    <a:pt x="3120" y="3525"/>
                  </a:lnTo>
                  <a:close/>
                  <a:moveTo>
                    <a:pt x="9514" y="3465"/>
                  </a:moveTo>
                  <a:lnTo>
                    <a:pt x="11478" y="3977"/>
                  </a:lnTo>
                  <a:lnTo>
                    <a:pt x="10407" y="5775"/>
                  </a:lnTo>
                  <a:lnTo>
                    <a:pt x="7132" y="5775"/>
                  </a:lnTo>
                  <a:lnTo>
                    <a:pt x="9514" y="3465"/>
                  </a:lnTo>
                  <a:close/>
                  <a:moveTo>
                    <a:pt x="10502" y="6466"/>
                  </a:moveTo>
                  <a:lnTo>
                    <a:pt x="11514" y="8168"/>
                  </a:lnTo>
                  <a:lnTo>
                    <a:pt x="9454" y="8704"/>
                  </a:lnTo>
                  <a:lnTo>
                    <a:pt x="7144" y="6466"/>
                  </a:lnTo>
                  <a:close/>
                  <a:moveTo>
                    <a:pt x="5430" y="6466"/>
                  </a:moveTo>
                  <a:lnTo>
                    <a:pt x="3048" y="8764"/>
                  </a:lnTo>
                  <a:lnTo>
                    <a:pt x="1084" y="8264"/>
                  </a:lnTo>
                  <a:lnTo>
                    <a:pt x="2156" y="6466"/>
                  </a:lnTo>
                  <a:close/>
                  <a:moveTo>
                    <a:pt x="6632" y="6954"/>
                  </a:moveTo>
                  <a:lnTo>
                    <a:pt x="9014" y="9264"/>
                  </a:lnTo>
                  <a:lnTo>
                    <a:pt x="8502" y="11169"/>
                  </a:lnTo>
                  <a:lnTo>
                    <a:pt x="6632" y="10121"/>
                  </a:lnTo>
                  <a:lnTo>
                    <a:pt x="6632" y="6954"/>
                  </a:lnTo>
                  <a:close/>
                  <a:moveTo>
                    <a:pt x="5942" y="6942"/>
                  </a:moveTo>
                  <a:lnTo>
                    <a:pt x="5942" y="10216"/>
                  </a:lnTo>
                  <a:lnTo>
                    <a:pt x="4180" y="11193"/>
                  </a:lnTo>
                  <a:lnTo>
                    <a:pt x="3632" y="9192"/>
                  </a:lnTo>
                  <a:lnTo>
                    <a:pt x="5942" y="6942"/>
                  </a:lnTo>
                  <a:close/>
                  <a:moveTo>
                    <a:pt x="8835" y="1"/>
                  </a:moveTo>
                  <a:lnTo>
                    <a:pt x="8216" y="358"/>
                  </a:lnTo>
                  <a:lnTo>
                    <a:pt x="6204" y="1477"/>
                  </a:lnTo>
                  <a:lnTo>
                    <a:pt x="4275" y="394"/>
                  </a:lnTo>
                  <a:lnTo>
                    <a:pt x="3644" y="36"/>
                  </a:lnTo>
                  <a:lnTo>
                    <a:pt x="3453" y="715"/>
                  </a:lnTo>
                  <a:lnTo>
                    <a:pt x="2858" y="2894"/>
                  </a:lnTo>
                  <a:lnTo>
                    <a:pt x="703" y="3454"/>
                  </a:lnTo>
                  <a:lnTo>
                    <a:pt x="0" y="3632"/>
                  </a:lnTo>
                  <a:lnTo>
                    <a:pt x="358" y="4239"/>
                  </a:lnTo>
                  <a:lnTo>
                    <a:pt x="1513" y="6192"/>
                  </a:lnTo>
                  <a:lnTo>
                    <a:pt x="405" y="8073"/>
                  </a:lnTo>
                  <a:lnTo>
                    <a:pt x="24" y="8680"/>
                  </a:lnTo>
                  <a:lnTo>
                    <a:pt x="727" y="8859"/>
                  </a:lnTo>
                  <a:lnTo>
                    <a:pt x="2965" y="9442"/>
                  </a:lnTo>
                  <a:lnTo>
                    <a:pt x="3537" y="11538"/>
                  </a:lnTo>
                  <a:lnTo>
                    <a:pt x="3739" y="12228"/>
                  </a:lnTo>
                  <a:lnTo>
                    <a:pt x="4358" y="11871"/>
                  </a:lnTo>
                  <a:lnTo>
                    <a:pt x="6370" y="10752"/>
                  </a:lnTo>
                  <a:lnTo>
                    <a:pt x="8299" y="11836"/>
                  </a:lnTo>
                  <a:lnTo>
                    <a:pt x="8930" y="12193"/>
                  </a:lnTo>
                  <a:lnTo>
                    <a:pt x="9121" y="11514"/>
                  </a:lnTo>
                  <a:lnTo>
                    <a:pt x="9716" y="9335"/>
                  </a:lnTo>
                  <a:lnTo>
                    <a:pt x="11871" y="8776"/>
                  </a:lnTo>
                  <a:lnTo>
                    <a:pt x="12454" y="8621"/>
                  </a:lnTo>
                  <a:lnTo>
                    <a:pt x="12454" y="8371"/>
                  </a:lnTo>
                  <a:lnTo>
                    <a:pt x="12216" y="7978"/>
                  </a:lnTo>
                  <a:lnTo>
                    <a:pt x="11061" y="6025"/>
                  </a:lnTo>
                  <a:lnTo>
                    <a:pt x="12169" y="4156"/>
                  </a:lnTo>
                  <a:lnTo>
                    <a:pt x="12454" y="3704"/>
                  </a:lnTo>
                  <a:lnTo>
                    <a:pt x="12454" y="3525"/>
                  </a:lnTo>
                  <a:lnTo>
                    <a:pt x="11847" y="3370"/>
                  </a:lnTo>
                  <a:lnTo>
                    <a:pt x="9609" y="2787"/>
                  </a:lnTo>
                  <a:lnTo>
                    <a:pt x="9037" y="691"/>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3"/>
            <p:cNvSpPr/>
            <p:nvPr/>
          </p:nvSpPr>
          <p:spPr>
            <a:xfrm>
              <a:off x="6700525" y="-287400"/>
              <a:ext cx="316150" cy="217900"/>
            </a:xfrm>
            <a:custGeom>
              <a:avLst/>
              <a:gdLst/>
              <a:ahLst/>
              <a:cxnLst/>
              <a:rect l="l" t="t" r="r" b="b"/>
              <a:pathLst>
                <a:path w="12646" h="8716" extrusionOk="0">
                  <a:moveTo>
                    <a:pt x="4096" y="1072"/>
                  </a:moveTo>
                  <a:lnTo>
                    <a:pt x="5954" y="2108"/>
                  </a:lnTo>
                  <a:lnTo>
                    <a:pt x="5954" y="5287"/>
                  </a:lnTo>
                  <a:lnTo>
                    <a:pt x="3572" y="2977"/>
                  </a:lnTo>
                  <a:lnTo>
                    <a:pt x="4096" y="1072"/>
                  </a:lnTo>
                  <a:close/>
                  <a:moveTo>
                    <a:pt x="8418" y="1024"/>
                  </a:moveTo>
                  <a:lnTo>
                    <a:pt x="8966" y="3036"/>
                  </a:lnTo>
                  <a:lnTo>
                    <a:pt x="6656" y="5287"/>
                  </a:lnTo>
                  <a:lnTo>
                    <a:pt x="6656" y="2012"/>
                  </a:lnTo>
                  <a:lnTo>
                    <a:pt x="8418" y="1024"/>
                  </a:lnTo>
                  <a:close/>
                  <a:moveTo>
                    <a:pt x="3144" y="3513"/>
                  </a:moveTo>
                  <a:lnTo>
                    <a:pt x="5454" y="5763"/>
                  </a:lnTo>
                  <a:lnTo>
                    <a:pt x="2084" y="5763"/>
                  </a:lnTo>
                  <a:lnTo>
                    <a:pt x="1072" y="4048"/>
                  </a:lnTo>
                  <a:lnTo>
                    <a:pt x="3144" y="3513"/>
                  </a:lnTo>
                  <a:close/>
                  <a:moveTo>
                    <a:pt x="9526" y="3453"/>
                  </a:moveTo>
                  <a:lnTo>
                    <a:pt x="11490" y="3953"/>
                  </a:lnTo>
                  <a:lnTo>
                    <a:pt x="10419" y="5763"/>
                  </a:lnTo>
                  <a:lnTo>
                    <a:pt x="7144" y="5763"/>
                  </a:lnTo>
                  <a:lnTo>
                    <a:pt x="9526" y="3453"/>
                  </a:lnTo>
                  <a:close/>
                  <a:moveTo>
                    <a:pt x="10526" y="6442"/>
                  </a:moveTo>
                  <a:lnTo>
                    <a:pt x="11538" y="8156"/>
                  </a:lnTo>
                  <a:lnTo>
                    <a:pt x="9466" y="8692"/>
                  </a:lnTo>
                  <a:lnTo>
                    <a:pt x="7168" y="6442"/>
                  </a:lnTo>
                  <a:close/>
                  <a:moveTo>
                    <a:pt x="8847" y="0"/>
                  </a:moveTo>
                  <a:lnTo>
                    <a:pt x="8216" y="357"/>
                  </a:lnTo>
                  <a:lnTo>
                    <a:pt x="6216" y="1477"/>
                  </a:lnTo>
                  <a:lnTo>
                    <a:pt x="4275" y="381"/>
                  </a:lnTo>
                  <a:lnTo>
                    <a:pt x="3656" y="24"/>
                  </a:lnTo>
                  <a:lnTo>
                    <a:pt x="3453" y="715"/>
                  </a:lnTo>
                  <a:lnTo>
                    <a:pt x="2858" y="2882"/>
                  </a:lnTo>
                  <a:lnTo>
                    <a:pt x="703" y="3453"/>
                  </a:lnTo>
                  <a:lnTo>
                    <a:pt x="1" y="3632"/>
                  </a:lnTo>
                  <a:lnTo>
                    <a:pt x="382" y="4239"/>
                  </a:lnTo>
                  <a:lnTo>
                    <a:pt x="1537" y="6192"/>
                  </a:lnTo>
                  <a:lnTo>
                    <a:pt x="417" y="8061"/>
                  </a:lnTo>
                  <a:lnTo>
                    <a:pt x="48" y="8680"/>
                  </a:lnTo>
                  <a:lnTo>
                    <a:pt x="167" y="8704"/>
                  </a:lnTo>
                  <a:cubicBezTo>
                    <a:pt x="334" y="8716"/>
                    <a:pt x="489" y="8716"/>
                    <a:pt x="655" y="8716"/>
                  </a:cubicBezTo>
                  <a:lnTo>
                    <a:pt x="2953" y="8716"/>
                  </a:lnTo>
                  <a:lnTo>
                    <a:pt x="1132" y="8239"/>
                  </a:lnTo>
                  <a:lnTo>
                    <a:pt x="2203" y="6442"/>
                  </a:lnTo>
                  <a:lnTo>
                    <a:pt x="5477" y="6442"/>
                  </a:lnTo>
                  <a:lnTo>
                    <a:pt x="3144" y="8716"/>
                  </a:lnTo>
                  <a:lnTo>
                    <a:pt x="4144" y="8716"/>
                  </a:lnTo>
                  <a:lnTo>
                    <a:pt x="5989" y="6930"/>
                  </a:lnTo>
                  <a:lnTo>
                    <a:pt x="5989" y="8716"/>
                  </a:lnTo>
                  <a:lnTo>
                    <a:pt x="6692" y="8716"/>
                  </a:lnTo>
                  <a:lnTo>
                    <a:pt x="6692" y="6930"/>
                  </a:lnTo>
                  <a:lnTo>
                    <a:pt x="8537" y="8716"/>
                  </a:lnTo>
                  <a:lnTo>
                    <a:pt x="12121" y="8716"/>
                  </a:lnTo>
                  <a:lnTo>
                    <a:pt x="12645" y="8585"/>
                  </a:lnTo>
                  <a:lnTo>
                    <a:pt x="12288" y="7977"/>
                  </a:lnTo>
                  <a:lnTo>
                    <a:pt x="11073" y="6025"/>
                  </a:lnTo>
                  <a:lnTo>
                    <a:pt x="12193" y="4156"/>
                  </a:lnTo>
                  <a:lnTo>
                    <a:pt x="12550" y="3536"/>
                  </a:lnTo>
                  <a:lnTo>
                    <a:pt x="11847" y="3358"/>
                  </a:lnTo>
                  <a:lnTo>
                    <a:pt x="9621" y="2786"/>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3"/>
            <p:cNvSpPr/>
            <p:nvPr/>
          </p:nvSpPr>
          <p:spPr>
            <a:xfrm>
              <a:off x="670082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406" y="1049"/>
                  </a:moveTo>
                  <a:lnTo>
                    <a:pt x="8954" y="3049"/>
                  </a:lnTo>
                  <a:lnTo>
                    <a:pt x="6644" y="5299"/>
                  </a:lnTo>
                  <a:lnTo>
                    <a:pt x="6644" y="2025"/>
                  </a:lnTo>
                  <a:lnTo>
                    <a:pt x="8406"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56"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2" y="11193"/>
                  </a:lnTo>
                  <a:lnTo>
                    <a:pt x="3644" y="9192"/>
                  </a:lnTo>
                  <a:lnTo>
                    <a:pt x="5942" y="6942"/>
                  </a:lnTo>
                  <a:close/>
                  <a:moveTo>
                    <a:pt x="8847" y="1"/>
                  </a:moveTo>
                  <a:lnTo>
                    <a:pt x="8216" y="358"/>
                  </a:lnTo>
                  <a:lnTo>
                    <a:pt x="6216" y="1477"/>
                  </a:lnTo>
                  <a:lnTo>
                    <a:pt x="4275" y="394"/>
                  </a:lnTo>
                  <a:lnTo>
                    <a:pt x="3656" y="36"/>
                  </a:lnTo>
                  <a:lnTo>
                    <a:pt x="3453" y="715"/>
                  </a:lnTo>
                  <a:lnTo>
                    <a:pt x="2858" y="2894"/>
                  </a:lnTo>
                  <a:lnTo>
                    <a:pt x="703" y="3454"/>
                  </a:lnTo>
                  <a:lnTo>
                    <a:pt x="1" y="3632"/>
                  </a:lnTo>
                  <a:lnTo>
                    <a:pt x="382" y="4239"/>
                  </a:lnTo>
                  <a:lnTo>
                    <a:pt x="1536" y="6192"/>
                  </a:lnTo>
                  <a:lnTo>
                    <a:pt x="417" y="8073"/>
                  </a:lnTo>
                  <a:lnTo>
                    <a:pt x="48" y="8680"/>
                  </a:lnTo>
                  <a:lnTo>
                    <a:pt x="751" y="8859"/>
                  </a:lnTo>
                  <a:lnTo>
                    <a:pt x="2977" y="9442"/>
                  </a:lnTo>
                  <a:lnTo>
                    <a:pt x="3560" y="11538"/>
                  </a:lnTo>
                  <a:lnTo>
                    <a:pt x="3751" y="12228"/>
                  </a:lnTo>
                  <a:lnTo>
                    <a:pt x="4382" y="11871"/>
                  </a:lnTo>
                  <a:lnTo>
                    <a:pt x="6394" y="10752"/>
                  </a:lnTo>
                  <a:lnTo>
                    <a:pt x="8323" y="11836"/>
                  </a:lnTo>
                  <a:lnTo>
                    <a:pt x="8954" y="12193"/>
                  </a:lnTo>
                  <a:lnTo>
                    <a:pt x="9145" y="11514"/>
                  </a:lnTo>
                  <a:lnTo>
                    <a:pt x="9740" y="9335"/>
                  </a:lnTo>
                  <a:lnTo>
                    <a:pt x="11895" y="8776"/>
                  </a:lnTo>
                  <a:lnTo>
                    <a:pt x="12597" y="8597"/>
                  </a:lnTo>
                  <a:lnTo>
                    <a:pt x="12240" y="7978"/>
                  </a:lnTo>
                  <a:lnTo>
                    <a:pt x="11085" y="6025"/>
                  </a:lnTo>
                  <a:lnTo>
                    <a:pt x="12193" y="4156"/>
                  </a:lnTo>
                  <a:lnTo>
                    <a:pt x="12550" y="3549"/>
                  </a:lnTo>
                  <a:lnTo>
                    <a:pt x="11859"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3"/>
            <p:cNvSpPr/>
            <p:nvPr/>
          </p:nvSpPr>
          <p:spPr>
            <a:xfrm>
              <a:off x="7647075" y="-287700"/>
              <a:ext cx="311975" cy="217900"/>
            </a:xfrm>
            <a:custGeom>
              <a:avLst/>
              <a:gdLst/>
              <a:ahLst/>
              <a:cxnLst/>
              <a:rect l="l" t="t" r="r" b="b"/>
              <a:pathLst>
                <a:path w="12479" h="8716" extrusionOk="0">
                  <a:moveTo>
                    <a:pt x="4084" y="1084"/>
                  </a:moveTo>
                  <a:lnTo>
                    <a:pt x="5942" y="2120"/>
                  </a:lnTo>
                  <a:lnTo>
                    <a:pt x="5942" y="5299"/>
                  </a:lnTo>
                  <a:lnTo>
                    <a:pt x="3560" y="2989"/>
                  </a:lnTo>
                  <a:lnTo>
                    <a:pt x="4084" y="1084"/>
                  </a:lnTo>
                  <a:close/>
                  <a:moveTo>
                    <a:pt x="8394" y="1036"/>
                  </a:moveTo>
                  <a:lnTo>
                    <a:pt x="8954" y="3048"/>
                  </a:lnTo>
                  <a:lnTo>
                    <a:pt x="6644" y="5299"/>
                  </a:lnTo>
                  <a:lnTo>
                    <a:pt x="6644" y="2024"/>
                  </a:lnTo>
                  <a:lnTo>
                    <a:pt x="8394" y="1036"/>
                  </a:lnTo>
                  <a:close/>
                  <a:moveTo>
                    <a:pt x="3132" y="3525"/>
                  </a:moveTo>
                  <a:lnTo>
                    <a:pt x="5442" y="5775"/>
                  </a:lnTo>
                  <a:lnTo>
                    <a:pt x="2072" y="5775"/>
                  </a:lnTo>
                  <a:lnTo>
                    <a:pt x="1060" y="4060"/>
                  </a:lnTo>
                  <a:lnTo>
                    <a:pt x="3132" y="3525"/>
                  </a:lnTo>
                  <a:close/>
                  <a:moveTo>
                    <a:pt x="9514" y="3465"/>
                  </a:moveTo>
                  <a:lnTo>
                    <a:pt x="11478" y="3965"/>
                  </a:lnTo>
                  <a:lnTo>
                    <a:pt x="10407" y="5775"/>
                  </a:lnTo>
                  <a:lnTo>
                    <a:pt x="7132" y="5775"/>
                  </a:lnTo>
                  <a:lnTo>
                    <a:pt x="9514" y="3465"/>
                  </a:lnTo>
                  <a:close/>
                  <a:moveTo>
                    <a:pt x="10514" y="6454"/>
                  </a:moveTo>
                  <a:lnTo>
                    <a:pt x="11526" y="8168"/>
                  </a:lnTo>
                  <a:lnTo>
                    <a:pt x="9454" y="8704"/>
                  </a:lnTo>
                  <a:lnTo>
                    <a:pt x="7144" y="6454"/>
                  </a:lnTo>
                  <a:close/>
                  <a:moveTo>
                    <a:pt x="8847" y="0"/>
                  </a:moveTo>
                  <a:lnTo>
                    <a:pt x="8216" y="358"/>
                  </a:lnTo>
                  <a:lnTo>
                    <a:pt x="6216" y="1465"/>
                  </a:lnTo>
                  <a:lnTo>
                    <a:pt x="4275" y="381"/>
                  </a:lnTo>
                  <a:lnTo>
                    <a:pt x="3656" y="24"/>
                  </a:lnTo>
                  <a:lnTo>
                    <a:pt x="3453" y="715"/>
                  </a:lnTo>
                  <a:lnTo>
                    <a:pt x="2858" y="2882"/>
                  </a:lnTo>
                  <a:lnTo>
                    <a:pt x="703" y="3453"/>
                  </a:lnTo>
                  <a:lnTo>
                    <a:pt x="0" y="3632"/>
                  </a:lnTo>
                  <a:lnTo>
                    <a:pt x="381" y="4239"/>
                  </a:lnTo>
                  <a:lnTo>
                    <a:pt x="1536" y="6192"/>
                  </a:lnTo>
                  <a:lnTo>
                    <a:pt x="417" y="8061"/>
                  </a:lnTo>
                  <a:lnTo>
                    <a:pt x="48" y="8680"/>
                  </a:lnTo>
                  <a:lnTo>
                    <a:pt x="215" y="8716"/>
                  </a:lnTo>
                  <a:lnTo>
                    <a:pt x="2929" y="8716"/>
                  </a:lnTo>
                  <a:lnTo>
                    <a:pt x="1120" y="8239"/>
                  </a:lnTo>
                  <a:lnTo>
                    <a:pt x="2191" y="6442"/>
                  </a:lnTo>
                  <a:lnTo>
                    <a:pt x="5465" y="6442"/>
                  </a:lnTo>
                  <a:lnTo>
                    <a:pt x="3132" y="8716"/>
                  </a:lnTo>
                  <a:lnTo>
                    <a:pt x="4120" y="8716"/>
                  </a:lnTo>
                  <a:lnTo>
                    <a:pt x="5977" y="6930"/>
                  </a:lnTo>
                  <a:lnTo>
                    <a:pt x="5977" y="8716"/>
                  </a:lnTo>
                  <a:lnTo>
                    <a:pt x="6668" y="8716"/>
                  </a:lnTo>
                  <a:lnTo>
                    <a:pt x="6668" y="6930"/>
                  </a:lnTo>
                  <a:lnTo>
                    <a:pt x="8513" y="8716"/>
                  </a:lnTo>
                  <a:lnTo>
                    <a:pt x="9906" y="8716"/>
                  </a:lnTo>
                  <a:cubicBezTo>
                    <a:pt x="10823" y="8716"/>
                    <a:pt x="11669" y="8585"/>
                    <a:pt x="12443" y="8299"/>
                  </a:cubicBezTo>
                  <a:lnTo>
                    <a:pt x="12252" y="7978"/>
                  </a:lnTo>
                  <a:lnTo>
                    <a:pt x="11085" y="6025"/>
                  </a:lnTo>
                  <a:lnTo>
                    <a:pt x="12204" y="4156"/>
                  </a:lnTo>
                  <a:lnTo>
                    <a:pt x="12478" y="3691"/>
                  </a:lnTo>
                  <a:lnTo>
                    <a:pt x="12478" y="3513"/>
                  </a:lnTo>
                  <a:lnTo>
                    <a:pt x="11871" y="3346"/>
                  </a:lnTo>
                  <a:lnTo>
                    <a:pt x="9621" y="2775"/>
                  </a:lnTo>
                  <a:lnTo>
                    <a:pt x="9037" y="679"/>
                  </a:lnTo>
                  <a:lnTo>
                    <a:pt x="8847"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3"/>
            <p:cNvSpPr/>
            <p:nvPr/>
          </p:nvSpPr>
          <p:spPr>
            <a:xfrm>
              <a:off x="7647075" y="-593700"/>
              <a:ext cx="311675" cy="305725"/>
            </a:xfrm>
            <a:custGeom>
              <a:avLst/>
              <a:gdLst/>
              <a:ahLst/>
              <a:cxnLst/>
              <a:rect l="l" t="t" r="r" b="b"/>
              <a:pathLst>
                <a:path w="12467" h="12229" extrusionOk="0">
                  <a:moveTo>
                    <a:pt x="4084" y="1072"/>
                  </a:moveTo>
                  <a:lnTo>
                    <a:pt x="5942" y="2120"/>
                  </a:lnTo>
                  <a:lnTo>
                    <a:pt x="5942" y="5287"/>
                  </a:lnTo>
                  <a:lnTo>
                    <a:pt x="3560" y="2977"/>
                  </a:lnTo>
                  <a:lnTo>
                    <a:pt x="4084" y="1072"/>
                  </a:lnTo>
                  <a:close/>
                  <a:moveTo>
                    <a:pt x="8394" y="1049"/>
                  </a:moveTo>
                  <a:lnTo>
                    <a:pt x="8954" y="3049"/>
                  </a:lnTo>
                  <a:lnTo>
                    <a:pt x="6644" y="5299"/>
                  </a:lnTo>
                  <a:lnTo>
                    <a:pt x="6644" y="2025"/>
                  </a:lnTo>
                  <a:lnTo>
                    <a:pt x="8394" y="1049"/>
                  </a:lnTo>
                  <a:close/>
                  <a:moveTo>
                    <a:pt x="3132" y="3525"/>
                  </a:moveTo>
                  <a:lnTo>
                    <a:pt x="5442" y="5775"/>
                  </a:lnTo>
                  <a:lnTo>
                    <a:pt x="2072" y="5775"/>
                  </a:lnTo>
                  <a:lnTo>
                    <a:pt x="1060" y="4061"/>
                  </a:lnTo>
                  <a:lnTo>
                    <a:pt x="3132" y="3525"/>
                  </a:lnTo>
                  <a:close/>
                  <a:moveTo>
                    <a:pt x="9514" y="3465"/>
                  </a:moveTo>
                  <a:lnTo>
                    <a:pt x="11478" y="3977"/>
                  </a:lnTo>
                  <a:lnTo>
                    <a:pt x="10407" y="5775"/>
                  </a:lnTo>
                  <a:lnTo>
                    <a:pt x="7132" y="5775"/>
                  </a:lnTo>
                  <a:lnTo>
                    <a:pt x="9514" y="3465"/>
                  </a:lnTo>
                  <a:close/>
                  <a:moveTo>
                    <a:pt x="10514" y="6466"/>
                  </a:moveTo>
                  <a:lnTo>
                    <a:pt x="11526" y="8168"/>
                  </a:lnTo>
                  <a:lnTo>
                    <a:pt x="9454" y="8704"/>
                  </a:lnTo>
                  <a:lnTo>
                    <a:pt x="7144" y="6466"/>
                  </a:lnTo>
                  <a:close/>
                  <a:moveTo>
                    <a:pt x="5442" y="6466"/>
                  </a:moveTo>
                  <a:lnTo>
                    <a:pt x="3060" y="8764"/>
                  </a:lnTo>
                  <a:lnTo>
                    <a:pt x="1096" y="8264"/>
                  </a:lnTo>
                  <a:lnTo>
                    <a:pt x="2167" y="6466"/>
                  </a:lnTo>
                  <a:close/>
                  <a:moveTo>
                    <a:pt x="6644" y="6954"/>
                  </a:moveTo>
                  <a:lnTo>
                    <a:pt x="9025" y="9264"/>
                  </a:lnTo>
                  <a:lnTo>
                    <a:pt x="8502" y="11169"/>
                  </a:lnTo>
                  <a:lnTo>
                    <a:pt x="6644" y="10121"/>
                  </a:lnTo>
                  <a:lnTo>
                    <a:pt x="6644" y="6954"/>
                  </a:lnTo>
                  <a:close/>
                  <a:moveTo>
                    <a:pt x="5942" y="6942"/>
                  </a:moveTo>
                  <a:lnTo>
                    <a:pt x="5942" y="10216"/>
                  </a:lnTo>
                  <a:lnTo>
                    <a:pt x="4191"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58" y="4239"/>
                  </a:lnTo>
                  <a:lnTo>
                    <a:pt x="1524" y="6192"/>
                  </a:lnTo>
                  <a:lnTo>
                    <a:pt x="405" y="8073"/>
                  </a:lnTo>
                  <a:lnTo>
                    <a:pt x="36" y="8680"/>
                  </a:lnTo>
                  <a:lnTo>
                    <a:pt x="727" y="8859"/>
                  </a:lnTo>
                  <a:lnTo>
                    <a:pt x="2965" y="9442"/>
                  </a:lnTo>
                  <a:lnTo>
                    <a:pt x="3549" y="11538"/>
                  </a:lnTo>
                  <a:lnTo>
                    <a:pt x="3739" y="12228"/>
                  </a:lnTo>
                  <a:lnTo>
                    <a:pt x="4370" y="11871"/>
                  </a:lnTo>
                  <a:lnTo>
                    <a:pt x="6370" y="10752"/>
                  </a:lnTo>
                  <a:lnTo>
                    <a:pt x="8311" y="11836"/>
                  </a:lnTo>
                  <a:lnTo>
                    <a:pt x="8930" y="12193"/>
                  </a:lnTo>
                  <a:lnTo>
                    <a:pt x="9133" y="11514"/>
                  </a:lnTo>
                  <a:lnTo>
                    <a:pt x="9728" y="9335"/>
                  </a:lnTo>
                  <a:lnTo>
                    <a:pt x="11883" y="8776"/>
                  </a:lnTo>
                  <a:lnTo>
                    <a:pt x="12466" y="8621"/>
                  </a:lnTo>
                  <a:lnTo>
                    <a:pt x="12466" y="8371"/>
                  </a:lnTo>
                  <a:lnTo>
                    <a:pt x="12228" y="7978"/>
                  </a:lnTo>
                  <a:lnTo>
                    <a:pt x="11061" y="6025"/>
                  </a:lnTo>
                  <a:lnTo>
                    <a:pt x="12181" y="4156"/>
                  </a:lnTo>
                  <a:lnTo>
                    <a:pt x="12466" y="3704"/>
                  </a:lnTo>
                  <a:lnTo>
                    <a:pt x="12466" y="3525"/>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3"/>
            <p:cNvSpPr/>
            <p:nvPr/>
          </p:nvSpPr>
          <p:spPr>
            <a:xfrm>
              <a:off x="7329475" y="-287400"/>
              <a:ext cx="315550" cy="217900"/>
            </a:xfrm>
            <a:custGeom>
              <a:avLst/>
              <a:gdLst/>
              <a:ahLst/>
              <a:cxnLst/>
              <a:rect l="l" t="t" r="r" b="b"/>
              <a:pathLst>
                <a:path w="12622" h="8716" extrusionOk="0">
                  <a:moveTo>
                    <a:pt x="4096" y="1072"/>
                  </a:moveTo>
                  <a:lnTo>
                    <a:pt x="5954" y="2108"/>
                  </a:lnTo>
                  <a:lnTo>
                    <a:pt x="5954" y="5287"/>
                  </a:lnTo>
                  <a:lnTo>
                    <a:pt x="3572" y="2977"/>
                  </a:lnTo>
                  <a:lnTo>
                    <a:pt x="4096" y="1072"/>
                  </a:lnTo>
                  <a:close/>
                  <a:moveTo>
                    <a:pt x="8406" y="1024"/>
                  </a:moveTo>
                  <a:lnTo>
                    <a:pt x="8954" y="3036"/>
                  </a:lnTo>
                  <a:lnTo>
                    <a:pt x="6656" y="5287"/>
                  </a:lnTo>
                  <a:lnTo>
                    <a:pt x="6656" y="2012"/>
                  </a:lnTo>
                  <a:lnTo>
                    <a:pt x="8406" y="1024"/>
                  </a:lnTo>
                  <a:close/>
                  <a:moveTo>
                    <a:pt x="3144" y="3513"/>
                  </a:moveTo>
                  <a:lnTo>
                    <a:pt x="5442" y="5763"/>
                  </a:lnTo>
                  <a:lnTo>
                    <a:pt x="2084" y="5763"/>
                  </a:lnTo>
                  <a:lnTo>
                    <a:pt x="1072" y="4048"/>
                  </a:lnTo>
                  <a:lnTo>
                    <a:pt x="3144" y="3513"/>
                  </a:lnTo>
                  <a:close/>
                  <a:moveTo>
                    <a:pt x="9526" y="3453"/>
                  </a:moveTo>
                  <a:lnTo>
                    <a:pt x="11490" y="3953"/>
                  </a:lnTo>
                  <a:lnTo>
                    <a:pt x="10418" y="5763"/>
                  </a:lnTo>
                  <a:lnTo>
                    <a:pt x="7144" y="5763"/>
                  </a:lnTo>
                  <a:lnTo>
                    <a:pt x="9526" y="3453"/>
                  </a:lnTo>
                  <a:close/>
                  <a:moveTo>
                    <a:pt x="10526" y="6442"/>
                  </a:moveTo>
                  <a:lnTo>
                    <a:pt x="11538" y="8156"/>
                  </a:lnTo>
                  <a:lnTo>
                    <a:pt x="9466" y="8692"/>
                  </a:lnTo>
                  <a:lnTo>
                    <a:pt x="7156" y="6442"/>
                  </a:lnTo>
                  <a:close/>
                  <a:moveTo>
                    <a:pt x="8835" y="0"/>
                  </a:moveTo>
                  <a:lnTo>
                    <a:pt x="8216" y="357"/>
                  </a:lnTo>
                  <a:lnTo>
                    <a:pt x="6204" y="1477"/>
                  </a:lnTo>
                  <a:lnTo>
                    <a:pt x="4275" y="381"/>
                  </a:lnTo>
                  <a:lnTo>
                    <a:pt x="3644" y="24"/>
                  </a:lnTo>
                  <a:lnTo>
                    <a:pt x="3453" y="715"/>
                  </a:lnTo>
                  <a:lnTo>
                    <a:pt x="2858" y="2882"/>
                  </a:lnTo>
                  <a:lnTo>
                    <a:pt x="703" y="3453"/>
                  </a:lnTo>
                  <a:lnTo>
                    <a:pt x="1" y="3632"/>
                  </a:lnTo>
                  <a:lnTo>
                    <a:pt x="370" y="4239"/>
                  </a:lnTo>
                  <a:lnTo>
                    <a:pt x="1525" y="6192"/>
                  </a:lnTo>
                  <a:lnTo>
                    <a:pt x="417" y="8061"/>
                  </a:lnTo>
                  <a:lnTo>
                    <a:pt x="36" y="8680"/>
                  </a:lnTo>
                  <a:lnTo>
                    <a:pt x="203" y="8716"/>
                  </a:lnTo>
                  <a:lnTo>
                    <a:pt x="2929" y="8716"/>
                  </a:lnTo>
                  <a:lnTo>
                    <a:pt x="1108" y="8251"/>
                  </a:lnTo>
                  <a:lnTo>
                    <a:pt x="2179" y="6442"/>
                  </a:lnTo>
                  <a:lnTo>
                    <a:pt x="5454" y="6442"/>
                  </a:lnTo>
                  <a:lnTo>
                    <a:pt x="3120" y="8716"/>
                  </a:lnTo>
                  <a:lnTo>
                    <a:pt x="4120" y="8716"/>
                  </a:lnTo>
                  <a:lnTo>
                    <a:pt x="5966" y="6930"/>
                  </a:lnTo>
                  <a:lnTo>
                    <a:pt x="5966" y="8716"/>
                  </a:lnTo>
                  <a:lnTo>
                    <a:pt x="6668" y="8716"/>
                  </a:lnTo>
                  <a:lnTo>
                    <a:pt x="6668" y="6930"/>
                  </a:lnTo>
                  <a:lnTo>
                    <a:pt x="8513" y="8716"/>
                  </a:lnTo>
                  <a:lnTo>
                    <a:pt x="12097" y="8716"/>
                  </a:lnTo>
                  <a:lnTo>
                    <a:pt x="12621" y="8585"/>
                  </a:lnTo>
                  <a:lnTo>
                    <a:pt x="12264" y="7977"/>
                  </a:lnTo>
                  <a:lnTo>
                    <a:pt x="11073" y="6025"/>
                  </a:lnTo>
                  <a:lnTo>
                    <a:pt x="12193" y="4156"/>
                  </a:lnTo>
                  <a:lnTo>
                    <a:pt x="12550" y="3536"/>
                  </a:lnTo>
                  <a:lnTo>
                    <a:pt x="11847" y="3358"/>
                  </a:lnTo>
                  <a:lnTo>
                    <a:pt x="9609" y="2786"/>
                  </a:lnTo>
                  <a:lnTo>
                    <a:pt x="9037"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3"/>
            <p:cNvSpPr/>
            <p:nvPr/>
          </p:nvSpPr>
          <p:spPr>
            <a:xfrm>
              <a:off x="7329775" y="-593700"/>
              <a:ext cx="314950" cy="305725"/>
            </a:xfrm>
            <a:custGeom>
              <a:avLst/>
              <a:gdLst/>
              <a:ahLst/>
              <a:cxnLst/>
              <a:rect l="l" t="t" r="r" b="b"/>
              <a:pathLst>
                <a:path w="12598" h="12229" extrusionOk="0">
                  <a:moveTo>
                    <a:pt x="4084" y="1072"/>
                  </a:moveTo>
                  <a:lnTo>
                    <a:pt x="5942" y="2120"/>
                  </a:lnTo>
                  <a:lnTo>
                    <a:pt x="5942" y="5287"/>
                  </a:lnTo>
                  <a:lnTo>
                    <a:pt x="3560" y="2977"/>
                  </a:lnTo>
                  <a:lnTo>
                    <a:pt x="4084" y="1072"/>
                  </a:lnTo>
                  <a:close/>
                  <a:moveTo>
                    <a:pt x="8394" y="1049"/>
                  </a:moveTo>
                  <a:lnTo>
                    <a:pt x="8942" y="3049"/>
                  </a:lnTo>
                  <a:lnTo>
                    <a:pt x="6644" y="5299"/>
                  </a:lnTo>
                  <a:lnTo>
                    <a:pt x="6644" y="2025"/>
                  </a:lnTo>
                  <a:lnTo>
                    <a:pt x="8394" y="1049"/>
                  </a:lnTo>
                  <a:close/>
                  <a:moveTo>
                    <a:pt x="3132" y="3525"/>
                  </a:moveTo>
                  <a:lnTo>
                    <a:pt x="5430" y="5775"/>
                  </a:lnTo>
                  <a:lnTo>
                    <a:pt x="2072" y="5775"/>
                  </a:lnTo>
                  <a:lnTo>
                    <a:pt x="1060" y="4061"/>
                  </a:lnTo>
                  <a:lnTo>
                    <a:pt x="3132" y="3525"/>
                  </a:lnTo>
                  <a:close/>
                  <a:moveTo>
                    <a:pt x="9514" y="3465"/>
                  </a:moveTo>
                  <a:lnTo>
                    <a:pt x="11478" y="3977"/>
                  </a:lnTo>
                  <a:lnTo>
                    <a:pt x="10406" y="5775"/>
                  </a:lnTo>
                  <a:lnTo>
                    <a:pt x="7132" y="5775"/>
                  </a:lnTo>
                  <a:lnTo>
                    <a:pt x="9514" y="3465"/>
                  </a:lnTo>
                  <a:close/>
                  <a:moveTo>
                    <a:pt x="10514" y="6466"/>
                  </a:moveTo>
                  <a:lnTo>
                    <a:pt x="11526" y="8168"/>
                  </a:lnTo>
                  <a:lnTo>
                    <a:pt x="9454" y="8704"/>
                  </a:lnTo>
                  <a:lnTo>
                    <a:pt x="7144" y="6466"/>
                  </a:lnTo>
                  <a:close/>
                  <a:moveTo>
                    <a:pt x="5430" y="6466"/>
                  </a:moveTo>
                  <a:lnTo>
                    <a:pt x="3048" y="8764"/>
                  </a:lnTo>
                  <a:lnTo>
                    <a:pt x="1084" y="8264"/>
                  </a:lnTo>
                  <a:lnTo>
                    <a:pt x="2155" y="6466"/>
                  </a:lnTo>
                  <a:close/>
                  <a:moveTo>
                    <a:pt x="6644" y="6954"/>
                  </a:moveTo>
                  <a:lnTo>
                    <a:pt x="9025" y="9264"/>
                  </a:lnTo>
                  <a:lnTo>
                    <a:pt x="8501" y="11169"/>
                  </a:lnTo>
                  <a:lnTo>
                    <a:pt x="6644" y="10121"/>
                  </a:lnTo>
                  <a:lnTo>
                    <a:pt x="6644" y="6954"/>
                  </a:lnTo>
                  <a:close/>
                  <a:moveTo>
                    <a:pt x="5942" y="6942"/>
                  </a:moveTo>
                  <a:lnTo>
                    <a:pt x="5942" y="10216"/>
                  </a:lnTo>
                  <a:lnTo>
                    <a:pt x="4180" y="11193"/>
                  </a:lnTo>
                  <a:lnTo>
                    <a:pt x="3632" y="9192"/>
                  </a:lnTo>
                  <a:lnTo>
                    <a:pt x="5942" y="6942"/>
                  </a:lnTo>
                  <a:close/>
                  <a:moveTo>
                    <a:pt x="8847" y="1"/>
                  </a:moveTo>
                  <a:lnTo>
                    <a:pt x="8216" y="358"/>
                  </a:lnTo>
                  <a:lnTo>
                    <a:pt x="6204" y="1477"/>
                  </a:lnTo>
                  <a:lnTo>
                    <a:pt x="4275" y="394"/>
                  </a:lnTo>
                  <a:lnTo>
                    <a:pt x="3644" y="36"/>
                  </a:lnTo>
                  <a:lnTo>
                    <a:pt x="3453" y="715"/>
                  </a:lnTo>
                  <a:lnTo>
                    <a:pt x="2858" y="2894"/>
                  </a:lnTo>
                  <a:lnTo>
                    <a:pt x="703" y="3454"/>
                  </a:lnTo>
                  <a:lnTo>
                    <a:pt x="0" y="3632"/>
                  </a:lnTo>
                  <a:lnTo>
                    <a:pt x="370" y="4239"/>
                  </a:lnTo>
                  <a:lnTo>
                    <a:pt x="1536" y="6192"/>
                  </a:lnTo>
                  <a:lnTo>
                    <a:pt x="417" y="8073"/>
                  </a:lnTo>
                  <a:lnTo>
                    <a:pt x="48" y="8680"/>
                  </a:lnTo>
                  <a:lnTo>
                    <a:pt x="739" y="8859"/>
                  </a:lnTo>
                  <a:lnTo>
                    <a:pt x="2977" y="9442"/>
                  </a:lnTo>
                  <a:lnTo>
                    <a:pt x="3560" y="11538"/>
                  </a:lnTo>
                  <a:lnTo>
                    <a:pt x="3751" y="12228"/>
                  </a:lnTo>
                  <a:lnTo>
                    <a:pt x="4382" y="11871"/>
                  </a:lnTo>
                  <a:lnTo>
                    <a:pt x="6382" y="10752"/>
                  </a:lnTo>
                  <a:lnTo>
                    <a:pt x="8323" y="11836"/>
                  </a:lnTo>
                  <a:lnTo>
                    <a:pt x="8942" y="12193"/>
                  </a:lnTo>
                  <a:lnTo>
                    <a:pt x="9144" y="11514"/>
                  </a:lnTo>
                  <a:lnTo>
                    <a:pt x="9740" y="9335"/>
                  </a:lnTo>
                  <a:lnTo>
                    <a:pt x="11895" y="8776"/>
                  </a:lnTo>
                  <a:lnTo>
                    <a:pt x="12597" y="8597"/>
                  </a:lnTo>
                  <a:lnTo>
                    <a:pt x="12228" y="7978"/>
                  </a:lnTo>
                  <a:lnTo>
                    <a:pt x="11073" y="6025"/>
                  </a:lnTo>
                  <a:lnTo>
                    <a:pt x="12192" y="4156"/>
                  </a:lnTo>
                  <a:lnTo>
                    <a:pt x="12550" y="3549"/>
                  </a:lnTo>
                  <a:lnTo>
                    <a:pt x="11847" y="3370"/>
                  </a:lnTo>
                  <a:lnTo>
                    <a:pt x="9621" y="2787"/>
                  </a:lnTo>
                  <a:lnTo>
                    <a:pt x="9037" y="691"/>
                  </a:lnTo>
                  <a:lnTo>
                    <a:pt x="8847"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3"/>
            <p:cNvSpPr/>
            <p:nvPr/>
          </p:nvSpPr>
          <p:spPr>
            <a:xfrm>
              <a:off x="8276025" y="-593400"/>
              <a:ext cx="173550" cy="217625"/>
            </a:xfrm>
            <a:custGeom>
              <a:avLst/>
              <a:gdLst/>
              <a:ahLst/>
              <a:cxnLst/>
              <a:rect l="l" t="t" r="r" b="b"/>
              <a:pathLst>
                <a:path w="6942" h="8705" extrusionOk="0">
                  <a:moveTo>
                    <a:pt x="3120" y="3513"/>
                  </a:moveTo>
                  <a:lnTo>
                    <a:pt x="5430" y="5763"/>
                  </a:lnTo>
                  <a:lnTo>
                    <a:pt x="2072" y="5763"/>
                  </a:lnTo>
                  <a:lnTo>
                    <a:pt x="1060" y="4049"/>
                  </a:lnTo>
                  <a:lnTo>
                    <a:pt x="3120" y="3513"/>
                  </a:lnTo>
                  <a:close/>
                  <a:moveTo>
                    <a:pt x="3644" y="1"/>
                  </a:moveTo>
                  <a:lnTo>
                    <a:pt x="3453" y="691"/>
                  </a:lnTo>
                  <a:lnTo>
                    <a:pt x="2858" y="2870"/>
                  </a:lnTo>
                  <a:lnTo>
                    <a:pt x="691" y="3430"/>
                  </a:lnTo>
                  <a:lnTo>
                    <a:pt x="0" y="3608"/>
                  </a:lnTo>
                  <a:lnTo>
                    <a:pt x="369" y="4215"/>
                  </a:lnTo>
                  <a:lnTo>
                    <a:pt x="1536" y="6168"/>
                  </a:lnTo>
                  <a:lnTo>
                    <a:pt x="417" y="8049"/>
                  </a:lnTo>
                  <a:lnTo>
                    <a:pt x="48" y="8657"/>
                  </a:lnTo>
                  <a:lnTo>
                    <a:pt x="239" y="8704"/>
                  </a:lnTo>
                  <a:cubicBezTo>
                    <a:pt x="786" y="8645"/>
                    <a:pt x="1310" y="8537"/>
                    <a:pt x="1786" y="8406"/>
                  </a:cubicBezTo>
                  <a:lnTo>
                    <a:pt x="1120" y="8228"/>
                  </a:lnTo>
                  <a:lnTo>
                    <a:pt x="2191" y="6418"/>
                  </a:lnTo>
                  <a:lnTo>
                    <a:pt x="5037" y="6418"/>
                  </a:lnTo>
                  <a:cubicBezTo>
                    <a:pt x="5275" y="6156"/>
                    <a:pt x="5501" y="5870"/>
                    <a:pt x="5703" y="5561"/>
                  </a:cubicBezTo>
                  <a:cubicBezTo>
                    <a:pt x="5775" y="5442"/>
                    <a:pt x="5834" y="5335"/>
                    <a:pt x="5906" y="5216"/>
                  </a:cubicBezTo>
                  <a:lnTo>
                    <a:pt x="3572" y="2953"/>
                  </a:lnTo>
                  <a:lnTo>
                    <a:pt x="4096" y="1048"/>
                  </a:lnTo>
                  <a:lnTo>
                    <a:pt x="5930" y="2108"/>
                  </a:lnTo>
                  <a:lnTo>
                    <a:pt x="5930" y="5144"/>
                  </a:lnTo>
                  <a:cubicBezTo>
                    <a:pt x="6263" y="4525"/>
                    <a:pt x="6489" y="3906"/>
                    <a:pt x="6632" y="3311"/>
                  </a:cubicBezTo>
                  <a:lnTo>
                    <a:pt x="6632" y="2001"/>
                  </a:lnTo>
                  <a:lnTo>
                    <a:pt x="6882" y="1846"/>
                  </a:lnTo>
                  <a:cubicBezTo>
                    <a:pt x="6918" y="1548"/>
                    <a:pt x="6930" y="1275"/>
                    <a:pt x="6942" y="1037"/>
                  </a:cubicBezTo>
                  <a:lnTo>
                    <a:pt x="6942" y="1037"/>
                  </a:lnTo>
                  <a:lnTo>
                    <a:pt x="6204" y="1453"/>
                  </a:lnTo>
                  <a:lnTo>
                    <a:pt x="4263" y="358"/>
                  </a:lnTo>
                  <a:lnTo>
                    <a:pt x="3644"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3"/>
            <p:cNvSpPr/>
            <p:nvPr/>
          </p:nvSpPr>
          <p:spPr>
            <a:xfrm>
              <a:off x="7958725" y="-287700"/>
              <a:ext cx="228325" cy="203925"/>
            </a:xfrm>
            <a:custGeom>
              <a:avLst/>
              <a:gdLst/>
              <a:ahLst/>
              <a:cxnLst/>
              <a:rect l="l" t="t" r="r" b="b"/>
              <a:pathLst>
                <a:path w="9133" h="8157" extrusionOk="0">
                  <a:moveTo>
                    <a:pt x="8835" y="0"/>
                  </a:moveTo>
                  <a:lnTo>
                    <a:pt x="8216" y="358"/>
                  </a:lnTo>
                  <a:lnTo>
                    <a:pt x="6203" y="1465"/>
                  </a:lnTo>
                  <a:lnTo>
                    <a:pt x="4263" y="381"/>
                  </a:lnTo>
                  <a:lnTo>
                    <a:pt x="3644" y="24"/>
                  </a:lnTo>
                  <a:lnTo>
                    <a:pt x="3453" y="715"/>
                  </a:lnTo>
                  <a:lnTo>
                    <a:pt x="2858" y="2882"/>
                  </a:lnTo>
                  <a:lnTo>
                    <a:pt x="691" y="3453"/>
                  </a:lnTo>
                  <a:lnTo>
                    <a:pt x="0" y="3632"/>
                  </a:lnTo>
                  <a:lnTo>
                    <a:pt x="369" y="4239"/>
                  </a:lnTo>
                  <a:lnTo>
                    <a:pt x="1524" y="6192"/>
                  </a:lnTo>
                  <a:lnTo>
                    <a:pt x="417" y="8061"/>
                  </a:lnTo>
                  <a:lnTo>
                    <a:pt x="358" y="8156"/>
                  </a:lnTo>
                  <a:cubicBezTo>
                    <a:pt x="786" y="7966"/>
                    <a:pt x="1203" y="7739"/>
                    <a:pt x="1584" y="7454"/>
                  </a:cubicBezTo>
                  <a:lnTo>
                    <a:pt x="2179" y="6442"/>
                  </a:lnTo>
                  <a:lnTo>
                    <a:pt x="2691" y="6442"/>
                  </a:lnTo>
                  <a:cubicBezTo>
                    <a:pt x="2882" y="6239"/>
                    <a:pt x="3060" y="6001"/>
                    <a:pt x="3227" y="5751"/>
                  </a:cubicBezTo>
                  <a:lnTo>
                    <a:pt x="2096" y="5751"/>
                  </a:lnTo>
                  <a:lnTo>
                    <a:pt x="1084" y="4048"/>
                  </a:lnTo>
                  <a:lnTo>
                    <a:pt x="3155" y="3513"/>
                  </a:lnTo>
                  <a:lnTo>
                    <a:pt x="4025" y="4358"/>
                  </a:lnTo>
                  <a:cubicBezTo>
                    <a:pt x="4144" y="4120"/>
                    <a:pt x="4239" y="3882"/>
                    <a:pt x="4310" y="3667"/>
                  </a:cubicBezTo>
                  <a:lnTo>
                    <a:pt x="3584" y="2953"/>
                  </a:lnTo>
                  <a:lnTo>
                    <a:pt x="4108" y="1048"/>
                  </a:lnTo>
                  <a:lnTo>
                    <a:pt x="5965" y="2096"/>
                  </a:lnTo>
                  <a:lnTo>
                    <a:pt x="5965" y="2179"/>
                  </a:lnTo>
                  <a:cubicBezTo>
                    <a:pt x="6168" y="2179"/>
                    <a:pt x="6406" y="2155"/>
                    <a:pt x="6632" y="2108"/>
                  </a:cubicBezTo>
                  <a:lnTo>
                    <a:pt x="6632" y="2024"/>
                  </a:lnTo>
                  <a:lnTo>
                    <a:pt x="8394" y="1036"/>
                  </a:lnTo>
                  <a:lnTo>
                    <a:pt x="8513" y="1453"/>
                  </a:lnTo>
                  <a:cubicBezTo>
                    <a:pt x="8728" y="1334"/>
                    <a:pt x="8942" y="1203"/>
                    <a:pt x="9132" y="1048"/>
                  </a:cubicBezTo>
                  <a:lnTo>
                    <a:pt x="9025" y="679"/>
                  </a:lnTo>
                  <a:lnTo>
                    <a:pt x="8835" y="0"/>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3"/>
            <p:cNvSpPr/>
            <p:nvPr/>
          </p:nvSpPr>
          <p:spPr>
            <a:xfrm>
              <a:off x="7958725" y="-593700"/>
              <a:ext cx="314350" cy="305725"/>
            </a:xfrm>
            <a:custGeom>
              <a:avLst/>
              <a:gdLst/>
              <a:ahLst/>
              <a:cxnLst/>
              <a:rect l="l" t="t" r="r" b="b"/>
              <a:pathLst>
                <a:path w="12574" h="12229" extrusionOk="0">
                  <a:moveTo>
                    <a:pt x="4072" y="1072"/>
                  </a:moveTo>
                  <a:lnTo>
                    <a:pt x="5930" y="2120"/>
                  </a:lnTo>
                  <a:lnTo>
                    <a:pt x="5930" y="5287"/>
                  </a:lnTo>
                  <a:lnTo>
                    <a:pt x="3548" y="2977"/>
                  </a:lnTo>
                  <a:lnTo>
                    <a:pt x="4072" y="1072"/>
                  </a:lnTo>
                  <a:close/>
                  <a:moveTo>
                    <a:pt x="8394" y="1049"/>
                  </a:moveTo>
                  <a:lnTo>
                    <a:pt x="8942" y="3049"/>
                  </a:lnTo>
                  <a:lnTo>
                    <a:pt x="6632" y="5299"/>
                  </a:lnTo>
                  <a:lnTo>
                    <a:pt x="6632" y="2025"/>
                  </a:lnTo>
                  <a:lnTo>
                    <a:pt x="8394" y="1049"/>
                  </a:lnTo>
                  <a:close/>
                  <a:moveTo>
                    <a:pt x="3120" y="3525"/>
                  </a:moveTo>
                  <a:lnTo>
                    <a:pt x="5430" y="5775"/>
                  </a:lnTo>
                  <a:lnTo>
                    <a:pt x="2060" y="5775"/>
                  </a:lnTo>
                  <a:lnTo>
                    <a:pt x="1048" y="4061"/>
                  </a:lnTo>
                  <a:lnTo>
                    <a:pt x="3120" y="3525"/>
                  </a:lnTo>
                  <a:close/>
                  <a:moveTo>
                    <a:pt x="9502" y="3465"/>
                  </a:moveTo>
                  <a:lnTo>
                    <a:pt x="11466" y="3977"/>
                  </a:lnTo>
                  <a:lnTo>
                    <a:pt x="10394" y="5775"/>
                  </a:lnTo>
                  <a:lnTo>
                    <a:pt x="7120" y="5775"/>
                  </a:lnTo>
                  <a:lnTo>
                    <a:pt x="9502" y="3465"/>
                  </a:lnTo>
                  <a:close/>
                  <a:moveTo>
                    <a:pt x="10502" y="6466"/>
                  </a:moveTo>
                  <a:lnTo>
                    <a:pt x="11514" y="8168"/>
                  </a:lnTo>
                  <a:lnTo>
                    <a:pt x="9442" y="8704"/>
                  </a:lnTo>
                  <a:lnTo>
                    <a:pt x="7144" y="6466"/>
                  </a:lnTo>
                  <a:close/>
                  <a:moveTo>
                    <a:pt x="5430" y="6466"/>
                  </a:moveTo>
                  <a:lnTo>
                    <a:pt x="3048" y="8764"/>
                  </a:lnTo>
                  <a:lnTo>
                    <a:pt x="1084" y="8264"/>
                  </a:lnTo>
                  <a:lnTo>
                    <a:pt x="2155" y="6466"/>
                  </a:lnTo>
                  <a:close/>
                  <a:moveTo>
                    <a:pt x="6632" y="6954"/>
                  </a:moveTo>
                  <a:lnTo>
                    <a:pt x="9013" y="9264"/>
                  </a:lnTo>
                  <a:lnTo>
                    <a:pt x="8489" y="11169"/>
                  </a:lnTo>
                  <a:lnTo>
                    <a:pt x="6632" y="10121"/>
                  </a:lnTo>
                  <a:lnTo>
                    <a:pt x="6632" y="6954"/>
                  </a:lnTo>
                  <a:close/>
                  <a:moveTo>
                    <a:pt x="5930" y="6942"/>
                  </a:moveTo>
                  <a:lnTo>
                    <a:pt x="5930" y="10216"/>
                  </a:lnTo>
                  <a:lnTo>
                    <a:pt x="4179" y="11193"/>
                  </a:lnTo>
                  <a:lnTo>
                    <a:pt x="3632" y="9192"/>
                  </a:lnTo>
                  <a:lnTo>
                    <a:pt x="5930" y="6942"/>
                  </a:lnTo>
                  <a:close/>
                  <a:moveTo>
                    <a:pt x="8835" y="1"/>
                  </a:moveTo>
                  <a:lnTo>
                    <a:pt x="8216" y="358"/>
                  </a:lnTo>
                  <a:lnTo>
                    <a:pt x="6203" y="1477"/>
                  </a:lnTo>
                  <a:lnTo>
                    <a:pt x="4263" y="394"/>
                  </a:lnTo>
                  <a:lnTo>
                    <a:pt x="3644" y="36"/>
                  </a:lnTo>
                  <a:lnTo>
                    <a:pt x="3453" y="715"/>
                  </a:lnTo>
                  <a:lnTo>
                    <a:pt x="2858" y="2894"/>
                  </a:lnTo>
                  <a:lnTo>
                    <a:pt x="691" y="3454"/>
                  </a:lnTo>
                  <a:lnTo>
                    <a:pt x="0" y="3632"/>
                  </a:lnTo>
                  <a:lnTo>
                    <a:pt x="358" y="4239"/>
                  </a:lnTo>
                  <a:lnTo>
                    <a:pt x="1512" y="6192"/>
                  </a:lnTo>
                  <a:lnTo>
                    <a:pt x="393" y="8073"/>
                  </a:lnTo>
                  <a:lnTo>
                    <a:pt x="24" y="8680"/>
                  </a:lnTo>
                  <a:lnTo>
                    <a:pt x="727" y="8859"/>
                  </a:lnTo>
                  <a:lnTo>
                    <a:pt x="2953" y="9442"/>
                  </a:lnTo>
                  <a:lnTo>
                    <a:pt x="3536" y="11538"/>
                  </a:lnTo>
                  <a:lnTo>
                    <a:pt x="3727" y="12228"/>
                  </a:lnTo>
                  <a:lnTo>
                    <a:pt x="4358" y="11871"/>
                  </a:lnTo>
                  <a:lnTo>
                    <a:pt x="6370" y="10752"/>
                  </a:lnTo>
                  <a:lnTo>
                    <a:pt x="8299" y="11836"/>
                  </a:lnTo>
                  <a:lnTo>
                    <a:pt x="8930" y="12193"/>
                  </a:lnTo>
                  <a:lnTo>
                    <a:pt x="9121" y="11514"/>
                  </a:lnTo>
                  <a:lnTo>
                    <a:pt x="9716" y="9335"/>
                  </a:lnTo>
                  <a:lnTo>
                    <a:pt x="11871" y="8776"/>
                  </a:lnTo>
                  <a:lnTo>
                    <a:pt x="12573" y="8597"/>
                  </a:lnTo>
                  <a:lnTo>
                    <a:pt x="12216" y="7978"/>
                  </a:lnTo>
                  <a:lnTo>
                    <a:pt x="11049" y="6025"/>
                  </a:lnTo>
                  <a:lnTo>
                    <a:pt x="12169" y="4156"/>
                  </a:lnTo>
                  <a:lnTo>
                    <a:pt x="12538" y="3549"/>
                  </a:lnTo>
                  <a:lnTo>
                    <a:pt x="11847" y="3370"/>
                  </a:lnTo>
                  <a:lnTo>
                    <a:pt x="9609" y="2787"/>
                  </a:lnTo>
                  <a:lnTo>
                    <a:pt x="9025" y="691"/>
                  </a:lnTo>
                  <a:lnTo>
                    <a:pt x="8835" y="1"/>
                  </a:lnTo>
                  <a:close/>
                </a:path>
              </a:pathLst>
            </a:custGeom>
            <a:solidFill>
              <a:schemeClr val="dk1">
                <a:alpha val="39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33"/>
          <p:cNvSpPr/>
          <p:nvPr/>
        </p:nvSpPr>
        <p:spPr>
          <a:xfrm rot="5400000">
            <a:off x="2483774" y="-1850968"/>
            <a:ext cx="4176452" cy="7149986"/>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3"/>
          <p:cNvSpPr txBox="1">
            <a:spLocks noGrp="1"/>
          </p:cNvSpPr>
          <p:nvPr>
            <p:ph type="title"/>
          </p:nvPr>
        </p:nvSpPr>
        <p:spPr>
          <a:xfrm>
            <a:off x="2290050" y="4116125"/>
            <a:ext cx="4563900" cy="531900"/>
          </a:xfrm>
          <a:prstGeom prst="rect">
            <a:avLst/>
          </a:prstGeom>
        </p:spPr>
        <p:txBody>
          <a:bodyPr spcFirstLastPara="1" wrap="square" lIns="91425" tIns="91425" rIns="91425" bIns="91425" anchor="ctr" anchorCtr="0">
            <a:noAutofit/>
          </a:bodyPr>
          <a:lstStyle/>
          <a:p>
            <a:pPr lvl="0"/>
            <a:r>
              <a:rPr lang="en" sz="1000" dirty="0"/>
              <a:t>—</a:t>
            </a:r>
            <a:r>
              <a:rPr lang="en" sz="2000" dirty="0"/>
              <a:t>Prophet Muhamma</a:t>
            </a:r>
            <a:r>
              <a:rPr lang="en-US" sz="2000" dirty="0"/>
              <a:t>d </a:t>
            </a:r>
            <a:r>
              <a:rPr lang="en-US" sz="4000" b="1" dirty="0">
                <a:latin typeface="Baasem" pitchFamily="2" charset="2"/>
              </a:rPr>
              <a:t>f</a:t>
            </a:r>
            <a:r>
              <a:rPr lang="en-US" sz="2000" b="1" dirty="0">
                <a:latin typeface="Baasem" pitchFamily="2" charset="2"/>
              </a:rPr>
              <a:t>  </a:t>
            </a:r>
            <a:br>
              <a:rPr lang="en-US" sz="2000" b="1" dirty="0">
                <a:latin typeface="Baasem" pitchFamily="2" charset="2"/>
              </a:rPr>
            </a:br>
            <a:r>
              <a:rPr lang="en-US" sz="800" b="1" dirty="0">
                <a:latin typeface="Taviraj" panose="020B0604020202020204" charset="-34"/>
                <a:cs typeface="Taviraj" panose="020B0604020202020204" charset="-34"/>
              </a:rPr>
              <a:t>(</a:t>
            </a:r>
            <a:r>
              <a:rPr lang="it-IT" sz="800" b="1" dirty="0">
                <a:latin typeface="Taviraj" panose="020B0604020202020204" charset="-34"/>
                <a:cs typeface="Taviraj" panose="020B0604020202020204" charset="-34"/>
              </a:rPr>
              <a:t>al-Bukhari M. Sahih al-Bukhari. In 5 vols. V. 3. P. 1616, hadith No. 5013)</a:t>
            </a:r>
            <a:endParaRPr sz="800" b="1" dirty="0"/>
          </a:p>
        </p:txBody>
      </p:sp>
      <p:sp>
        <p:nvSpPr>
          <p:cNvPr id="1241" name="Google Shape;1241;p33"/>
          <p:cNvSpPr txBox="1">
            <a:spLocks noGrp="1"/>
          </p:cNvSpPr>
          <p:nvPr>
            <p:ph type="subTitle" idx="1"/>
          </p:nvPr>
        </p:nvSpPr>
        <p:spPr>
          <a:xfrm>
            <a:off x="2136600" y="965925"/>
            <a:ext cx="4873800" cy="2377500"/>
          </a:xfrm>
          <a:prstGeom prst="rect">
            <a:avLst/>
          </a:prstGeom>
        </p:spPr>
        <p:txBody>
          <a:bodyPr spcFirstLastPara="1" wrap="square" lIns="91425" tIns="91425" rIns="91425" bIns="91425" anchor="ctr" anchorCtr="0">
            <a:noAutofit/>
          </a:bodyPr>
          <a:lstStyle/>
          <a:p>
            <a:pPr marL="0" lvl="0" indent="0"/>
            <a:r>
              <a:rPr lang="en-US" dirty="0">
                <a:solidFill>
                  <a:schemeClr val="lt1"/>
                </a:solidFill>
              </a:rPr>
              <a:t>“I swear by Allah, truly, it [surah al-</a:t>
            </a:r>
            <a:r>
              <a:rPr lang="en-US" dirty="0" err="1">
                <a:solidFill>
                  <a:schemeClr val="lt1"/>
                </a:solidFill>
              </a:rPr>
              <a:t>Ikhlas</a:t>
            </a:r>
            <a:r>
              <a:rPr lang="en-US" dirty="0">
                <a:solidFill>
                  <a:schemeClr val="lt1"/>
                </a:solidFill>
              </a:rPr>
              <a:t>] is equal to a third of the Quran [in meaning and Divine retribution!]”</a:t>
            </a:r>
            <a:endParaRPr sz="2800" dirty="0">
              <a:solidFill>
                <a:schemeClr val="lt1"/>
              </a:solidFill>
            </a:endParaRPr>
          </a:p>
        </p:txBody>
      </p:sp>
      <p:sp>
        <p:nvSpPr>
          <p:cNvPr id="1242" name="Google Shape;1242;p33"/>
          <p:cNvSpPr/>
          <p:nvPr/>
        </p:nvSpPr>
        <p:spPr>
          <a:xfrm>
            <a:off x="4378474" y="456650"/>
            <a:ext cx="387052" cy="359952"/>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3"/>
          <p:cNvSpPr/>
          <p:nvPr/>
        </p:nvSpPr>
        <p:spPr>
          <a:xfrm>
            <a:off x="3697125" y="4566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3"/>
          <p:cNvSpPr/>
          <p:nvPr/>
        </p:nvSpPr>
        <p:spPr>
          <a:xfrm>
            <a:off x="3468525" y="67572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3"/>
          <p:cNvSpPr/>
          <p:nvPr/>
        </p:nvSpPr>
        <p:spPr>
          <a:xfrm>
            <a:off x="5078250" y="59357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3"/>
          <p:cNvSpPr/>
          <p:nvPr/>
        </p:nvSpPr>
        <p:spPr>
          <a:xfrm>
            <a:off x="5411625" y="3705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3"/>
          <p:cNvSpPr/>
          <p:nvPr/>
        </p:nvSpPr>
        <p:spPr>
          <a:xfrm>
            <a:off x="2944650" y="456650"/>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3"/>
          <p:cNvSpPr/>
          <p:nvPr/>
        </p:nvSpPr>
        <p:spPr>
          <a:xfrm>
            <a:off x="6316500" y="675725"/>
            <a:ext cx="86100" cy="861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40"/>
                                        </p:tgtEl>
                                        <p:attrNameLst>
                                          <p:attrName>style.visibility</p:attrName>
                                        </p:attrNameLst>
                                      </p:cBhvr>
                                      <p:to>
                                        <p:strVal val="visible"/>
                                      </p:to>
                                    </p:set>
                                    <p:animEffect transition="in" filter="fade">
                                      <p:cBhvr>
                                        <p:cTn id="7" dur="1000"/>
                                        <p:tgtEl>
                                          <p:spTgt spid="1240"/>
                                        </p:tgtEl>
                                      </p:cBhvr>
                                    </p:animEffect>
                                    <p:anim calcmode="lin" valueType="num">
                                      <p:cBhvr>
                                        <p:cTn id="8" dur="1000" fill="hold"/>
                                        <p:tgtEl>
                                          <p:spTgt spid="1240"/>
                                        </p:tgtEl>
                                        <p:attrNameLst>
                                          <p:attrName>ppt_x</p:attrName>
                                        </p:attrNameLst>
                                      </p:cBhvr>
                                      <p:tavLst>
                                        <p:tav tm="0">
                                          <p:val>
                                            <p:strVal val="#ppt_x"/>
                                          </p:val>
                                        </p:tav>
                                        <p:tav tm="100000">
                                          <p:val>
                                            <p:strVal val="#ppt_x"/>
                                          </p:val>
                                        </p:tav>
                                      </p:tavLst>
                                    </p:anim>
                                    <p:anim calcmode="lin" valueType="num">
                                      <p:cBhvr>
                                        <p:cTn id="9" dur="1000" fill="hold"/>
                                        <p:tgtEl>
                                          <p:spTgt spid="12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pic>
        <p:nvPicPr>
          <p:cNvPr id="1265" name="Google Shape;1265;p36"/>
          <p:cNvPicPr preferRelativeResize="0"/>
          <p:nvPr/>
        </p:nvPicPr>
        <p:blipFill rotWithShape="1">
          <a:blip r:embed="rId3">
            <a:alphaModFix/>
          </a:blip>
          <a:srcRect l="14990" t="2963" r="7339" b="2972"/>
          <a:stretch/>
        </p:blipFill>
        <p:spPr>
          <a:xfrm>
            <a:off x="4657725" y="152400"/>
            <a:ext cx="3867150" cy="4838350"/>
          </a:xfrm>
          <a:prstGeom prst="rect">
            <a:avLst/>
          </a:prstGeom>
          <a:noFill/>
          <a:ln>
            <a:noFill/>
          </a:ln>
        </p:spPr>
      </p:pic>
      <p:sp>
        <p:nvSpPr>
          <p:cNvPr id="1266" name="Google Shape;1266;p36"/>
          <p:cNvSpPr txBox="1">
            <a:spLocks noGrp="1"/>
          </p:cNvSpPr>
          <p:nvPr>
            <p:ph type="title"/>
          </p:nvPr>
        </p:nvSpPr>
        <p:spPr>
          <a:xfrm>
            <a:off x="1116150" y="2124075"/>
            <a:ext cx="3154800" cy="1051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History</a:t>
            </a:r>
            <a:endParaRPr dirty="0"/>
          </a:p>
        </p:txBody>
      </p:sp>
      <p:sp>
        <p:nvSpPr>
          <p:cNvPr id="1267" name="Google Shape;1267;p36"/>
          <p:cNvSpPr txBox="1">
            <a:spLocks noGrp="1"/>
          </p:cNvSpPr>
          <p:nvPr>
            <p:ph type="subTitle" idx="1"/>
          </p:nvPr>
        </p:nvSpPr>
        <p:spPr>
          <a:xfrm>
            <a:off x="1120050" y="3208375"/>
            <a:ext cx="3150900" cy="71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N</a:t>
            </a:r>
            <a:r>
              <a:rPr lang="tr-TR" dirty="0"/>
              <a:t>üzul</a:t>
            </a:r>
            <a:endParaRPr dirty="0"/>
          </a:p>
        </p:txBody>
      </p:sp>
      <p:sp>
        <p:nvSpPr>
          <p:cNvPr id="1268" name="Google Shape;1268;p36"/>
          <p:cNvSpPr txBox="1">
            <a:spLocks noGrp="1"/>
          </p:cNvSpPr>
          <p:nvPr>
            <p:ph type="title" idx="2"/>
          </p:nvPr>
        </p:nvSpPr>
        <p:spPr>
          <a:xfrm>
            <a:off x="3182850" y="1109225"/>
            <a:ext cx="10881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accent5"/>
                </a:solidFill>
              </a:rPr>
              <a:t>01</a:t>
            </a:r>
            <a:endParaRPr>
              <a:solidFill>
                <a:schemeClr val="accent5"/>
              </a:solidFill>
            </a:endParaRPr>
          </a:p>
        </p:txBody>
      </p:sp>
      <p:sp>
        <p:nvSpPr>
          <p:cNvPr id="1269" name="Google Shape;1269;p36"/>
          <p:cNvSpPr/>
          <p:nvPr/>
        </p:nvSpPr>
        <p:spPr>
          <a:xfrm>
            <a:off x="4462264" y="4"/>
            <a:ext cx="4272192" cy="5143520"/>
          </a:xfrm>
          <a:custGeom>
            <a:avLst/>
            <a:gdLst/>
            <a:ahLst/>
            <a:cxnLst/>
            <a:rect l="l" t="t" r="r" b="b"/>
            <a:pathLst>
              <a:path w="133506" h="160735" extrusionOk="0">
                <a:moveTo>
                  <a:pt x="66759" y="9240"/>
                </a:moveTo>
                <a:cubicBezTo>
                  <a:pt x="67474" y="10169"/>
                  <a:pt x="69200" y="11740"/>
                  <a:pt x="72951" y="12800"/>
                </a:cubicBezTo>
                <a:cubicBezTo>
                  <a:pt x="79320" y="14586"/>
                  <a:pt x="86107" y="17991"/>
                  <a:pt x="86107" y="22194"/>
                </a:cubicBezTo>
                <a:lnTo>
                  <a:pt x="86107" y="22611"/>
                </a:lnTo>
                <a:lnTo>
                  <a:pt x="86643" y="22563"/>
                </a:lnTo>
                <a:cubicBezTo>
                  <a:pt x="86643" y="22563"/>
                  <a:pt x="87048" y="22527"/>
                  <a:pt x="87679" y="22527"/>
                </a:cubicBezTo>
                <a:cubicBezTo>
                  <a:pt x="89357" y="22527"/>
                  <a:pt x="92620" y="22742"/>
                  <a:pt x="95453" y="24123"/>
                </a:cubicBezTo>
                <a:cubicBezTo>
                  <a:pt x="98954" y="25837"/>
                  <a:pt x="100740" y="28802"/>
                  <a:pt x="100740" y="32921"/>
                </a:cubicBezTo>
                <a:lnTo>
                  <a:pt x="100740" y="33302"/>
                </a:lnTo>
                <a:lnTo>
                  <a:pt x="101252" y="33290"/>
                </a:lnTo>
                <a:lnTo>
                  <a:pt x="101311" y="33290"/>
                </a:lnTo>
                <a:cubicBezTo>
                  <a:pt x="102204" y="33290"/>
                  <a:pt x="110003" y="33517"/>
                  <a:pt x="110003" y="41125"/>
                </a:cubicBezTo>
                <a:lnTo>
                  <a:pt x="110003" y="41434"/>
                </a:lnTo>
                <a:lnTo>
                  <a:pt x="110408" y="41494"/>
                </a:lnTo>
                <a:cubicBezTo>
                  <a:pt x="110431" y="41494"/>
                  <a:pt x="113003" y="41863"/>
                  <a:pt x="115527" y="43185"/>
                </a:cubicBezTo>
                <a:cubicBezTo>
                  <a:pt x="118873" y="44935"/>
                  <a:pt x="120552" y="48923"/>
                  <a:pt x="120552" y="52102"/>
                </a:cubicBezTo>
                <a:lnTo>
                  <a:pt x="120552" y="108633"/>
                </a:lnTo>
                <a:cubicBezTo>
                  <a:pt x="120552" y="111812"/>
                  <a:pt x="118861" y="115801"/>
                  <a:pt x="115527" y="117539"/>
                </a:cubicBezTo>
                <a:cubicBezTo>
                  <a:pt x="112991" y="118872"/>
                  <a:pt x="110420" y="119241"/>
                  <a:pt x="110408" y="119241"/>
                </a:cubicBezTo>
                <a:lnTo>
                  <a:pt x="110003" y="119301"/>
                </a:lnTo>
                <a:lnTo>
                  <a:pt x="110003" y="119611"/>
                </a:lnTo>
                <a:cubicBezTo>
                  <a:pt x="110003" y="122825"/>
                  <a:pt x="108645" y="125099"/>
                  <a:pt x="105955" y="126397"/>
                </a:cubicBezTo>
                <a:cubicBezTo>
                  <a:pt x="103883" y="127397"/>
                  <a:pt x="101728" y="127445"/>
                  <a:pt x="101311" y="127445"/>
                </a:cubicBezTo>
                <a:lnTo>
                  <a:pt x="101252" y="127445"/>
                </a:lnTo>
                <a:lnTo>
                  <a:pt x="100740" y="127421"/>
                </a:lnTo>
                <a:lnTo>
                  <a:pt x="100740" y="127814"/>
                </a:lnTo>
                <a:cubicBezTo>
                  <a:pt x="100740" y="131934"/>
                  <a:pt x="98966" y="134898"/>
                  <a:pt x="95453" y="136613"/>
                </a:cubicBezTo>
                <a:cubicBezTo>
                  <a:pt x="92620" y="138006"/>
                  <a:pt x="89357" y="138196"/>
                  <a:pt x="87679" y="138196"/>
                </a:cubicBezTo>
                <a:cubicBezTo>
                  <a:pt x="87036" y="138196"/>
                  <a:pt x="86643" y="138172"/>
                  <a:pt x="86643" y="138172"/>
                </a:cubicBezTo>
                <a:lnTo>
                  <a:pt x="86107" y="138125"/>
                </a:lnTo>
                <a:lnTo>
                  <a:pt x="86107" y="138541"/>
                </a:lnTo>
                <a:cubicBezTo>
                  <a:pt x="86107" y="142744"/>
                  <a:pt x="79308" y="146150"/>
                  <a:pt x="72951" y="147935"/>
                </a:cubicBezTo>
                <a:cubicBezTo>
                  <a:pt x="69200" y="148995"/>
                  <a:pt x="67474" y="150567"/>
                  <a:pt x="66759" y="151495"/>
                </a:cubicBezTo>
                <a:cubicBezTo>
                  <a:pt x="66045" y="150567"/>
                  <a:pt x="64319" y="148995"/>
                  <a:pt x="60568" y="147935"/>
                </a:cubicBezTo>
                <a:cubicBezTo>
                  <a:pt x="54198" y="146150"/>
                  <a:pt x="47412" y="142744"/>
                  <a:pt x="47412" y="138541"/>
                </a:cubicBezTo>
                <a:lnTo>
                  <a:pt x="47412" y="138125"/>
                </a:lnTo>
                <a:lnTo>
                  <a:pt x="46876" y="138172"/>
                </a:lnTo>
                <a:cubicBezTo>
                  <a:pt x="46876" y="138172"/>
                  <a:pt x="46483" y="138196"/>
                  <a:pt x="45852" y="138196"/>
                </a:cubicBezTo>
                <a:cubicBezTo>
                  <a:pt x="44173" y="138196"/>
                  <a:pt x="40911" y="137994"/>
                  <a:pt x="38065" y="136589"/>
                </a:cubicBezTo>
                <a:cubicBezTo>
                  <a:pt x="34577" y="134886"/>
                  <a:pt x="32791" y="131922"/>
                  <a:pt x="32791" y="127802"/>
                </a:cubicBezTo>
                <a:lnTo>
                  <a:pt x="32791" y="127409"/>
                </a:lnTo>
                <a:lnTo>
                  <a:pt x="32279" y="127421"/>
                </a:lnTo>
                <a:lnTo>
                  <a:pt x="32219" y="127421"/>
                </a:lnTo>
                <a:cubicBezTo>
                  <a:pt x="31326" y="127421"/>
                  <a:pt x="23528" y="127207"/>
                  <a:pt x="23528" y="119599"/>
                </a:cubicBezTo>
                <a:lnTo>
                  <a:pt x="23528" y="119289"/>
                </a:lnTo>
                <a:lnTo>
                  <a:pt x="23123" y="119230"/>
                </a:lnTo>
                <a:cubicBezTo>
                  <a:pt x="23099" y="119230"/>
                  <a:pt x="20527" y="118849"/>
                  <a:pt x="18003" y="117527"/>
                </a:cubicBezTo>
                <a:cubicBezTo>
                  <a:pt x="14658" y="115789"/>
                  <a:pt x="12979" y="111800"/>
                  <a:pt x="12979" y="108609"/>
                </a:cubicBezTo>
                <a:lnTo>
                  <a:pt x="12979" y="52102"/>
                </a:lnTo>
                <a:cubicBezTo>
                  <a:pt x="12979" y="48923"/>
                  <a:pt x="14669" y="44935"/>
                  <a:pt x="18003" y="43185"/>
                </a:cubicBezTo>
                <a:cubicBezTo>
                  <a:pt x="20539" y="41863"/>
                  <a:pt x="23111" y="41494"/>
                  <a:pt x="23123" y="41494"/>
                </a:cubicBezTo>
                <a:lnTo>
                  <a:pt x="23528" y="41434"/>
                </a:lnTo>
                <a:lnTo>
                  <a:pt x="23528" y="41125"/>
                </a:lnTo>
                <a:cubicBezTo>
                  <a:pt x="23528" y="33517"/>
                  <a:pt x="31326" y="33290"/>
                  <a:pt x="32219" y="33290"/>
                </a:cubicBezTo>
                <a:lnTo>
                  <a:pt x="32279" y="33290"/>
                </a:lnTo>
                <a:lnTo>
                  <a:pt x="32791" y="33302"/>
                </a:lnTo>
                <a:lnTo>
                  <a:pt x="32791" y="32921"/>
                </a:lnTo>
                <a:cubicBezTo>
                  <a:pt x="32791" y="28802"/>
                  <a:pt x="34553" y="25837"/>
                  <a:pt x="38065" y="24123"/>
                </a:cubicBezTo>
                <a:cubicBezTo>
                  <a:pt x="40911" y="22730"/>
                  <a:pt x="44173" y="22527"/>
                  <a:pt x="45852" y="22527"/>
                </a:cubicBezTo>
                <a:cubicBezTo>
                  <a:pt x="46495" y="22527"/>
                  <a:pt x="46876" y="22563"/>
                  <a:pt x="46876" y="22563"/>
                </a:cubicBezTo>
                <a:lnTo>
                  <a:pt x="47412" y="22611"/>
                </a:lnTo>
                <a:lnTo>
                  <a:pt x="47412" y="22194"/>
                </a:lnTo>
                <a:cubicBezTo>
                  <a:pt x="47412" y="17991"/>
                  <a:pt x="54222" y="14586"/>
                  <a:pt x="60568" y="12800"/>
                </a:cubicBezTo>
                <a:cubicBezTo>
                  <a:pt x="64319" y="11740"/>
                  <a:pt x="66045" y="10169"/>
                  <a:pt x="66759" y="9240"/>
                </a:cubicBezTo>
                <a:close/>
                <a:moveTo>
                  <a:pt x="1" y="1"/>
                </a:moveTo>
                <a:lnTo>
                  <a:pt x="1" y="160735"/>
                </a:lnTo>
                <a:lnTo>
                  <a:pt x="133506" y="160735"/>
                </a:lnTo>
                <a:lnTo>
                  <a:pt x="133506" y="1"/>
                </a:lnTo>
                <a:close/>
              </a:path>
            </a:pathLst>
          </a:custGeom>
          <a:gradFill>
            <a:gsLst>
              <a:gs pos="0">
                <a:schemeClr val="accent6"/>
              </a:gs>
              <a:gs pos="100000">
                <a:srgbClr val="FEEAD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6"/>
          <p:cNvSpPr/>
          <p:nvPr/>
        </p:nvSpPr>
        <p:spPr>
          <a:xfrm>
            <a:off x="4853176" y="256036"/>
            <a:ext cx="3491136" cy="4631072"/>
          </a:xfrm>
          <a:custGeom>
            <a:avLst/>
            <a:gdLst/>
            <a:ahLst/>
            <a:cxnLst/>
            <a:rect l="l" t="t" r="r" b="b"/>
            <a:pathLst>
              <a:path w="109098" h="144721" extrusionOk="0">
                <a:moveTo>
                  <a:pt x="54519" y="2322"/>
                </a:moveTo>
                <a:cubicBezTo>
                  <a:pt x="55484" y="3299"/>
                  <a:pt x="57306" y="4585"/>
                  <a:pt x="60508" y="5501"/>
                </a:cubicBezTo>
                <a:cubicBezTo>
                  <a:pt x="66319" y="7132"/>
                  <a:pt x="73117" y="10395"/>
                  <a:pt x="73117" y="14169"/>
                </a:cubicBezTo>
                <a:lnTo>
                  <a:pt x="73117" y="15395"/>
                </a:lnTo>
                <a:lnTo>
                  <a:pt x="74462" y="15288"/>
                </a:lnTo>
                <a:cubicBezTo>
                  <a:pt x="74462" y="15288"/>
                  <a:pt x="74832" y="15264"/>
                  <a:pt x="75427" y="15264"/>
                </a:cubicBezTo>
                <a:cubicBezTo>
                  <a:pt x="77046" y="15264"/>
                  <a:pt x="80177" y="15455"/>
                  <a:pt x="82880" y="16776"/>
                </a:cubicBezTo>
                <a:cubicBezTo>
                  <a:pt x="86119" y="18360"/>
                  <a:pt x="87750" y="21098"/>
                  <a:pt x="87750" y="24908"/>
                </a:cubicBezTo>
                <a:lnTo>
                  <a:pt x="87750" y="26051"/>
                </a:lnTo>
                <a:lnTo>
                  <a:pt x="89000" y="26016"/>
                </a:lnTo>
                <a:lnTo>
                  <a:pt x="89048" y="26016"/>
                </a:lnTo>
                <a:cubicBezTo>
                  <a:pt x="89441" y="26016"/>
                  <a:pt x="91476" y="26063"/>
                  <a:pt x="93393" y="27004"/>
                </a:cubicBezTo>
                <a:cubicBezTo>
                  <a:pt x="95787" y="28159"/>
                  <a:pt x="97001" y="30219"/>
                  <a:pt x="97001" y="33100"/>
                </a:cubicBezTo>
                <a:lnTo>
                  <a:pt x="97001" y="34076"/>
                </a:lnTo>
                <a:lnTo>
                  <a:pt x="98037" y="34219"/>
                </a:lnTo>
                <a:cubicBezTo>
                  <a:pt x="98049" y="34231"/>
                  <a:pt x="100525" y="34588"/>
                  <a:pt x="102918" y="35838"/>
                </a:cubicBezTo>
                <a:cubicBezTo>
                  <a:pt x="106109" y="37505"/>
                  <a:pt x="107562" y="41291"/>
                  <a:pt x="107562" y="44101"/>
                </a:cubicBezTo>
                <a:lnTo>
                  <a:pt x="107562" y="100632"/>
                </a:lnTo>
                <a:cubicBezTo>
                  <a:pt x="107562" y="103442"/>
                  <a:pt x="106109" y="107216"/>
                  <a:pt x="102918" y="108883"/>
                </a:cubicBezTo>
                <a:cubicBezTo>
                  <a:pt x="100525" y="110133"/>
                  <a:pt x="98073" y="110514"/>
                  <a:pt x="98037" y="110514"/>
                </a:cubicBezTo>
                <a:lnTo>
                  <a:pt x="97001" y="110657"/>
                </a:lnTo>
                <a:lnTo>
                  <a:pt x="97001" y="111621"/>
                </a:lnTo>
                <a:cubicBezTo>
                  <a:pt x="97001" y="114574"/>
                  <a:pt x="95822" y="116563"/>
                  <a:pt x="93381" y="117741"/>
                </a:cubicBezTo>
                <a:cubicBezTo>
                  <a:pt x="91465" y="118670"/>
                  <a:pt x="89452" y="118706"/>
                  <a:pt x="89060" y="118706"/>
                </a:cubicBezTo>
                <a:lnTo>
                  <a:pt x="87774" y="118682"/>
                </a:lnTo>
                <a:lnTo>
                  <a:pt x="87774" y="119825"/>
                </a:lnTo>
                <a:cubicBezTo>
                  <a:pt x="87774" y="123635"/>
                  <a:pt x="86131" y="126373"/>
                  <a:pt x="82904" y="127957"/>
                </a:cubicBezTo>
                <a:cubicBezTo>
                  <a:pt x="80189" y="129278"/>
                  <a:pt x="77070" y="129469"/>
                  <a:pt x="75451" y="129469"/>
                </a:cubicBezTo>
                <a:cubicBezTo>
                  <a:pt x="74867" y="129469"/>
                  <a:pt x="74498" y="129445"/>
                  <a:pt x="74474" y="129445"/>
                </a:cubicBezTo>
                <a:lnTo>
                  <a:pt x="73141" y="129338"/>
                </a:lnTo>
                <a:lnTo>
                  <a:pt x="73141" y="130552"/>
                </a:lnTo>
                <a:cubicBezTo>
                  <a:pt x="73141" y="134339"/>
                  <a:pt x="66342" y="137601"/>
                  <a:pt x="60520" y="139232"/>
                </a:cubicBezTo>
                <a:cubicBezTo>
                  <a:pt x="57317" y="140137"/>
                  <a:pt x="55520" y="141435"/>
                  <a:pt x="54531" y="142399"/>
                </a:cubicBezTo>
                <a:cubicBezTo>
                  <a:pt x="53567" y="141435"/>
                  <a:pt x="51757" y="140137"/>
                  <a:pt x="48554" y="139232"/>
                </a:cubicBezTo>
                <a:cubicBezTo>
                  <a:pt x="42732" y="137601"/>
                  <a:pt x="35934" y="134339"/>
                  <a:pt x="35934" y="130552"/>
                </a:cubicBezTo>
                <a:lnTo>
                  <a:pt x="35934" y="129338"/>
                </a:lnTo>
                <a:lnTo>
                  <a:pt x="34588" y="129445"/>
                </a:lnTo>
                <a:cubicBezTo>
                  <a:pt x="34565" y="129445"/>
                  <a:pt x="34207" y="129469"/>
                  <a:pt x="33624" y="129469"/>
                </a:cubicBezTo>
                <a:cubicBezTo>
                  <a:pt x="32005" y="129469"/>
                  <a:pt x="28873" y="129278"/>
                  <a:pt x="26171" y="127957"/>
                </a:cubicBezTo>
                <a:cubicBezTo>
                  <a:pt x="22932" y="126373"/>
                  <a:pt x="21301" y="123635"/>
                  <a:pt x="21301" y="119825"/>
                </a:cubicBezTo>
                <a:lnTo>
                  <a:pt x="21301" y="118682"/>
                </a:lnTo>
                <a:lnTo>
                  <a:pt x="20051" y="118706"/>
                </a:lnTo>
                <a:lnTo>
                  <a:pt x="20003" y="118706"/>
                </a:lnTo>
                <a:cubicBezTo>
                  <a:pt x="19622" y="118706"/>
                  <a:pt x="17574" y="118670"/>
                  <a:pt x="15657" y="117729"/>
                </a:cubicBezTo>
                <a:cubicBezTo>
                  <a:pt x="13264" y="116563"/>
                  <a:pt x="12062" y="114515"/>
                  <a:pt x="12062" y="111621"/>
                </a:cubicBezTo>
                <a:lnTo>
                  <a:pt x="12062" y="110657"/>
                </a:lnTo>
                <a:lnTo>
                  <a:pt x="11014" y="110514"/>
                </a:lnTo>
                <a:cubicBezTo>
                  <a:pt x="10990" y="110490"/>
                  <a:pt x="8526" y="110133"/>
                  <a:pt x="6132" y="108883"/>
                </a:cubicBezTo>
                <a:cubicBezTo>
                  <a:pt x="2954" y="107216"/>
                  <a:pt x="1489" y="103442"/>
                  <a:pt x="1489" y="100632"/>
                </a:cubicBezTo>
                <a:lnTo>
                  <a:pt x="1489" y="44101"/>
                </a:lnTo>
                <a:cubicBezTo>
                  <a:pt x="1489" y="41291"/>
                  <a:pt x="2954" y="37505"/>
                  <a:pt x="6132" y="35838"/>
                </a:cubicBezTo>
                <a:cubicBezTo>
                  <a:pt x="8514" y="34588"/>
                  <a:pt x="10990" y="34219"/>
                  <a:pt x="11014" y="34219"/>
                </a:cubicBezTo>
                <a:lnTo>
                  <a:pt x="12062" y="34076"/>
                </a:lnTo>
                <a:lnTo>
                  <a:pt x="12062" y="33100"/>
                </a:lnTo>
                <a:cubicBezTo>
                  <a:pt x="12062" y="30219"/>
                  <a:pt x="13276" y="28159"/>
                  <a:pt x="15657" y="27004"/>
                </a:cubicBezTo>
                <a:cubicBezTo>
                  <a:pt x="17586" y="26063"/>
                  <a:pt x="19622" y="26016"/>
                  <a:pt x="20003" y="26016"/>
                </a:cubicBezTo>
                <a:lnTo>
                  <a:pt x="21301" y="26051"/>
                </a:lnTo>
                <a:lnTo>
                  <a:pt x="21301" y="24908"/>
                </a:lnTo>
                <a:cubicBezTo>
                  <a:pt x="21301" y="21098"/>
                  <a:pt x="22944" y="18360"/>
                  <a:pt x="26171" y="16776"/>
                </a:cubicBezTo>
                <a:cubicBezTo>
                  <a:pt x="28873" y="15455"/>
                  <a:pt x="32005" y="15264"/>
                  <a:pt x="33624" y="15264"/>
                </a:cubicBezTo>
                <a:cubicBezTo>
                  <a:pt x="34219" y="15264"/>
                  <a:pt x="34588" y="15288"/>
                  <a:pt x="34588" y="15288"/>
                </a:cubicBezTo>
                <a:lnTo>
                  <a:pt x="35934" y="15395"/>
                </a:lnTo>
                <a:lnTo>
                  <a:pt x="35934" y="14169"/>
                </a:lnTo>
                <a:cubicBezTo>
                  <a:pt x="35934" y="10395"/>
                  <a:pt x="42732" y="7132"/>
                  <a:pt x="48554" y="5501"/>
                </a:cubicBezTo>
                <a:cubicBezTo>
                  <a:pt x="51757" y="4608"/>
                  <a:pt x="53567" y="3299"/>
                  <a:pt x="54519" y="2322"/>
                </a:cubicBezTo>
                <a:close/>
                <a:moveTo>
                  <a:pt x="54555" y="1"/>
                </a:moveTo>
                <a:lnTo>
                  <a:pt x="53972" y="751"/>
                </a:lnTo>
                <a:cubicBezTo>
                  <a:pt x="53341" y="1548"/>
                  <a:pt x="51769" y="3037"/>
                  <a:pt x="48162" y="4049"/>
                </a:cubicBezTo>
                <a:cubicBezTo>
                  <a:pt x="45030" y="4930"/>
                  <a:pt x="34922" y="8204"/>
                  <a:pt x="34469" y="13764"/>
                </a:cubicBezTo>
                <a:cubicBezTo>
                  <a:pt x="34279" y="13764"/>
                  <a:pt x="33993" y="13752"/>
                  <a:pt x="33624" y="13752"/>
                </a:cubicBezTo>
                <a:cubicBezTo>
                  <a:pt x="31886" y="13752"/>
                  <a:pt x="28492" y="13979"/>
                  <a:pt x="25516" y="15431"/>
                </a:cubicBezTo>
                <a:cubicBezTo>
                  <a:pt x="21837" y="17241"/>
                  <a:pt x="19920" y="20301"/>
                  <a:pt x="19813" y="24539"/>
                </a:cubicBezTo>
                <a:cubicBezTo>
                  <a:pt x="19086" y="24563"/>
                  <a:pt x="16991" y="24694"/>
                  <a:pt x="14991" y="25670"/>
                </a:cubicBezTo>
                <a:cubicBezTo>
                  <a:pt x="13026" y="26647"/>
                  <a:pt x="10693" y="28647"/>
                  <a:pt x="10574" y="32790"/>
                </a:cubicBezTo>
                <a:cubicBezTo>
                  <a:pt x="9859" y="32909"/>
                  <a:pt x="7656" y="33374"/>
                  <a:pt x="5430" y="34517"/>
                </a:cubicBezTo>
                <a:cubicBezTo>
                  <a:pt x="1703" y="36469"/>
                  <a:pt x="1" y="40863"/>
                  <a:pt x="1" y="44101"/>
                </a:cubicBezTo>
                <a:lnTo>
                  <a:pt x="1" y="100632"/>
                </a:lnTo>
                <a:cubicBezTo>
                  <a:pt x="1" y="103882"/>
                  <a:pt x="1703" y="108264"/>
                  <a:pt x="5430" y="110217"/>
                </a:cubicBezTo>
                <a:cubicBezTo>
                  <a:pt x="7656" y="111360"/>
                  <a:pt x="9859" y="111824"/>
                  <a:pt x="10574" y="111943"/>
                </a:cubicBezTo>
                <a:cubicBezTo>
                  <a:pt x="10693" y="116074"/>
                  <a:pt x="13026" y="118087"/>
                  <a:pt x="14991" y="119051"/>
                </a:cubicBezTo>
                <a:cubicBezTo>
                  <a:pt x="16991" y="120015"/>
                  <a:pt x="19086" y="120170"/>
                  <a:pt x="19813" y="120182"/>
                </a:cubicBezTo>
                <a:cubicBezTo>
                  <a:pt x="19908" y="124444"/>
                  <a:pt x="21825" y="127492"/>
                  <a:pt x="25504" y="129290"/>
                </a:cubicBezTo>
                <a:cubicBezTo>
                  <a:pt x="28481" y="130755"/>
                  <a:pt x="31850" y="130969"/>
                  <a:pt x="33612" y="130969"/>
                </a:cubicBezTo>
                <a:cubicBezTo>
                  <a:pt x="33981" y="130969"/>
                  <a:pt x="34267" y="130969"/>
                  <a:pt x="34457" y="130957"/>
                </a:cubicBezTo>
                <a:cubicBezTo>
                  <a:pt x="34910" y="136505"/>
                  <a:pt x="45006" y="139804"/>
                  <a:pt x="48150" y="140673"/>
                </a:cubicBezTo>
                <a:cubicBezTo>
                  <a:pt x="51757" y="141685"/>
                  <a:pt x="53329" y="143173"/>
                  <a:pt x="53960" y="143983"/>
                </a:cubicBezTo>
                <a:lnTo>
                  <a:pt x="54531" y="144721"/>
                </a:lnTo>
                <a:lnTo>
                  <a:pt x="55127" y="143983"/>
                </a:lnTo>
                <a:cubicBezTo>
                  <a:pt x="55758" y="143173"/>
                  <a:pt x="57329" y="141685"/>
                  <a:pt x="60937" y="140673"/>
                </a:cubicBezTo>
                <a:cubicBezTo>
                  <a:pt x="64080" y="139804"/>
                  <a:pt x="74177" y="136529"/>
                  <a:pt x="74629" y="130957"/>
                </a:cubicBezTo>
                <a:cubicBezTo>
                  <a:pt x="74832" y="130957"/>
                  <a:pt x="75117" y="130969"/>
                  <a:pt x="75474" y="130969"/>
                </a:cubicBezTo>
                <a:cubicBezTo>
                  <a:pt x="77213" y="130969"/>
                  <a:pt x="80606" y="130755"/>
                  <a:pt x="83583" y="129290"/>
                </a:cubicBezTo>
                <a:cubicBezTo>
                  <a:pt x="87262" y="127492"/>
                  <a:pt x="89179" y="124421"/>
                  <a:pt x="89286" y="120182"/>
                </a:cubicBezTo>
                <a:cubicBezTo>
                  <a:pt x="90000" y="120170"/>
                  <a:pt x="92072" y="120015"/>
                  <a:pt x="94060" y="119063"/>
                </a:cubicBezTo>
                <a:cubicBezTo>
                  <a:pt x="96894" y="117717"/>
                  <a:pt x="98442" y="115241"/>
                  <a:pt x="98525" y="111943"/>
                </a:cubicBezTo>
                <a:cubicBezTo>
                  <a:pt x="99263" y="111824"/>
                  <a:pt x="101466" y="111360"/>
                  <a:pt x="103668" y="110217"/>
                </a:cubicBezTo>
                <a:cubicBezTo>
                  <a:pt x="107395" y="108264"/>
                  <a:pt x="109098" y="103871"/>
                  <a:pt x="109098" y="100632"/>
                </a:cubicBezTo>
                <a:lnTo>
                  <a:pt x="109098" y="44101"/>
                </a:lnTo>
                <a:cubicBezTo>
                  <a:pt x="109098" y="40839"/>
                  <a:pt x="107395" y="36469"/>
                  <a:pt x="103668" y="34517"/>
                </a:cubicBezTo>
                <a:cubicBezTo>
                  <a:pt x="101442" y="33374"/>
                  <a:pt x="99239" y="32909"/>
                  <a:pt x="98525" y="32790"/>
                </a:cubicBezTo>
                <a:cubicBezTo>
                  <a:pt x="98406" y="28647"/>
                  <a:pt x="96072" y="26647"/>
                  <a:pt x="94108" y="25670"/>
                </a:cubicBezTo>
                <a:cubicBezTo>
                  <a:pt x="92108" y="24706"/>
                  <a:pt x="90012" y="24563"/>
                  <a:pt x="89286" y="24539"/>
                </a:cubicBezTo>
                <a:cubicBezTo>
                  <a:pt x="89179" y="20301"/>
                  <a:pt x="87262" y="17241"/>
                  <a:pt x="83583" y="15431"/>
                </a:cubicBezTo>
                <a:cubicBezTo>
                  <a:pt x="80606" y="13979"/>
                  <a:pt x="77225" y="13752"/>
                  <a:pt x="75474" y="13752"/>
                </a:cubicBezTo>
                <a:cubicBezTo>
                  <a:pt x="75105" y="13752"/>
                  <a:pt x="74820" y="13752"/>
                  <a:pt x="74629" y="13764"/>
                </a:cubicBezTo>
                <a:cubicBezTo>
                  <a:pt x="74177" y="8216"/>
                  <a:pt x="64080" y="4942"/>
                  <a:pt x="60937" y="4049"/>
                </a:cubicBezTo>
                <a:cubicBezTo>
                  <a:pt x="57329" y="3037"/>
                  <a:pt x="55758" y="1548"/>
                  <a:pt x="55127" y="751"/>
                </a:cubicBezTo>
                <a:lnTo>
                  <a:pt x="54555" y="1"/>
                </a:ln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1" name="Google Shape;1271;p36"/>
          <p:cNvGrpSpPr/>
          <p:nvPr/>
        </p:nvGrpSpPr>
        <p:grpSpPr>
          <a:xfrm>
            <a:off x="326729" y="255623"/>
            <a:ext cx="793319" cy="762013"/>
            <a:chOff x="6535925" y="-2669850"/>
            <a:chExt cx="558125" cy="536100"/>
          </a:xfrm>
        </p:grpSpPr>
        <p:sp>
          <p:nvSpPr>
            <p:cNvPr id="1272" name="Google Shape;1272;p36"/>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chemeClr val="accent3"/>
                </a:gs>
                <a:gs pos="84000">
                  <a:srgbClr val="7D386F"/>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36"/>
          <p:cNvSpPr/>
          <p:nvPr/>
        </p:nvSpPr>
        <p:spPr>
          <a:xfrm>
            <a:off x="790125" y="361400"/>
            <a:ext cx="247245" cy="229948"/>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chemeClr val="accent3"/>
              </a:gs>
              <a:gs pos="100000">
                <a:schemeClr val="accent4"/>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7488075" y="255625"/>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6"/>
          <p:cNvSpPr/>
          <p:nvPr/>
        </p:nvSpPr>
        <p:spPr>
          <a:xfrm>
            <a:off x="8524875" y="1360525"/>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6"/>
          <p:cNvSpPr/>
          <p:nvPr/>
        </p:nvSpPr>
        <p:spPr>
          <a:xfrm>
            <a:off x="4483625" y="4084675"/>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5131338" y="4564275"/>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6"/>
          <p:cNvSpPr/>
          <p:nvPr/>
        </p:nvSpPr>
        <p:spPr>
          <a:xfrm>
            <a:off x="4007388" y="4640475"/>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6"/>
          <p:cNvSpPr/>
          <p:nvPr/>
        </p:nvSpPr>
        <p:spPr>
          <a:xfrm>
            <a:off x="7600950" y="4482375"/>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8734450" y="3263175"/>
            <a:ext cx="158100" cy="158100"/>
          </a:xfrm>
          <a:prstGeom prst="star4">
            <a:avLst>
              <a:gd name="adj" fmla="val 22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66"/>
                                        </p:tgtEl>
                                        <p:attrNameLst>
                                          <p:attrName>style.visibility</p:attrName>
                                        </p:attrNameLst>
                                      </p:cBhvr>
                                      <p:to>
                                        <p:strVal val="visible"/>
                                      </p:to>
                                    </p:set>
                                    <p:animEffect transition="in" filter="fade">
                                      <p:cBhvr>
                                        <p:cTn id="7" dur="1000"/>
                                        <p:tgtEl>
                                          <p:spTgt spid="1266"/>
                                        </p:tgtEl>
                                      </p:cBhvr>
                                    </p:animEffect>
                                    <p:anim calcmode="lin" valueType="num">
                                      <p:cBhvr>
                                        <p:cTn id="8" dur="1000" fill="hold"/>
                                        <p:tgtEl>
                                          <p:spTgt spid="1266"/>
                                        </p:tgtEl>
                                        <p:attrNameLst>
                                          <p:attrName>ppt_x</p:attrName>
                                        </p:attrNameLst>
                                      </p:cBhvr>
                                      <p:tavLst>
                                        <p:tav tm="0">
                                          <p:val>
                                            <p:strVal val="#ppt_x"/>
                                          </p:val>
                                        </p:tav>
                                        <p:tav tm="100000">
                                          <p:val>
                                            <p:strVal val="#ppt_x"/>
                                          </p:val>
                                        </p:tav>
                                      </p:tavLst>
                                    </p:anim>
                                    <p:anim calcmode="lin" valueType="num">
                                      <p:cBhvr>
                                        <p:cTn id="9" dur="1000" fill="hold"/>
                                        <p:tgtEl>
                                          <p:spTgt spid="12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67">
                                            <p:txEl>
                                              <p:pRg st="0" end="0"/>
                                            </p:txEl>
                                          </p:spTgt>
                                        </p:tgtEl>
                                        <p:attrNameLst>
                                          <p:attrName>style.visibility</p:attrName>
                                        </p:attrNameLst>
                                      </p:cBhvr>
                                      <p:to>
                                        <p:strVal val="visible"/>
                                      </p:to>
                                    </p:set>
                                    <p:animEffect transition="in" filter="fade">
                                      <p:cBhvr>
                                        <p:cTn id="12" dur="1000"/>
                                        <p:tgtEl>
                                          <p:spTgt spid="1267">
                                            <p:txEl>
                                              <p:pRg st="0" end="0"/>
                                            </p:txEl>
                                          </p:spTgt>
                                        </p:tgtEl>
                                      </p:cBhvr>
                                    </p:animEffect>
                                    <p:anim calcmode="lin" valueType="num">
                                      <p:cBhvr>
                                        <p:cTn id="13" dur="1000" fill="hold"/>
                                        <p:tgtEl>
                                          <p:spTgt spid="126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26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6" grpId="0"/>
      <p:bldP spid="1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grpSp>
        <p:nvGrpSpPr>
          <p:cNvPr id="1286" name="Google Shape;1286;p37"/>
          <p:cNvGrpSpPr/>
          <p:nvPr/>
        </p:nvGrpSpPr>
        <p:grpSpPr>
          <a:xfrm>
            <a:off x="491632" y="369396"/>
            <a:ext cx="8160736" cy="652334"/>
            <a:chOff x="463764" y="1472422"/>
            <a:chExt cx="41070639" cy="3283008"/>
          </a:xfrm>
        </p:grpSpPr>
        <p:sp>
          <p:nvSpPr>
            <p:cNvPr id="1287" name="Google Shape;1287;p37"/>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90" name="Google Shape;1290;p37"/>
          <p:cNvSpPr/>
          <p:nvPr/>
        </p:nvSpPr>
        <p:spPr>
          <a:xfrm rot="5400000">
            <a:off x="5334631" y="852924"/>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txBox="1">
            <a:spLocks noGrp="1"/>
          </p:cNvSpPr>
          <p:nvPr>
            <p:ph type="title" idx="8"/>
          </p:nvPr>
        </p:nvSpPr>
        <p:spPr>
          <a:xfrm>
            <a:off x="5439480" y="1352604"/>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294" name="Google Shape;1294;p37"/>
          <p:cNvSpPr txBox="1">
            <a:spLocks noGrp="1"/>
          </p:cNvSpPr>
          <p:nvPr>
            <p:ph type="title"/>
          </p:nvPr>
        </p:nvSpPr>
        <p:spPr>
          <a:xfrm>
            <a:off x="713225" y="360397"/>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Meaning And History</a:t>
            </a:r>
            <a:endParaRPr dirty="0"/>
          </a:p>
        </p:txBody>
      </p:sp>
      <p:sp>
        <p:nvSpPr>
          <p:cNvPr id="1295" name="Google Shape;1295;p37"/>
          <p:cNvSpPr txBox="1">
            <a:spLocks noGrp="1"/>
          </p:cNvSpPr>
          <p:nvPr>
            <p:ph type="title" idx="2"/>
          </p:nvPr>
        </p:nvSpPr>
        <p:spPr>
          <a:xfrm>
            <a:off x="279964" y="2275411"/>
            <a:ext cx="2190300" cy="4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latin typeface="Taviraj" panose="020B0604020202020204" charset="-34"/>
                <a:cs typeface="Taviraj" panose="020B0604020202020204" charset="-34"/>
              </a:rPr>
              <a:t>Meaning</a:t>
            </a:r>
            <a:endParaRPr dirty="0">
              <a:latin typeface="Taviraj" panose="020B0604020202020204" charset="-34"/>
              <a:cs typeface="Taviraj" panose="020B0604020202020204" charset="-34"/>
            </a:endParaRPr>
          </a:p>
        </p:txBody>
      </p:sp>
      <p:sp>
        <p:nvSpPr>
          <p:cNvPr id="1296" name="Google Shape;1296;p37"/>
          <p:cNvSpPr txBox="1">
            <a:spLocks noGrp="1"/>
          </p:cNvSpPr>
          <p:nvPr>
            <p:ph type="subTitle" idx="1"/>
          </p:nvPr>
        </p:nvSpPr>
        <p:spPr>
          <a:xfrm>
            <a:off x="186838" y="2691234"/>
            <a:ext cx="2474868" cy="1974012"/>
          </a:xfrm>
          <a:prstGeom prst="rect">
            <a:avLst/>
          </a:prstGeom>
        </p:spPr>
        <p:txBody>
          <a:bodyPr spcFirstLastPara="1" wrap="square" lIns="91425" tIns="91425" rIns="91425" bIns="91425" anchor="t" anchorCtr="0">
            <a:noAutofit/>
          </a:bodyPr>
          <a:lstStyle/>
          <a:p>
            <a:pPr marL="0" lvl="0" indent="0"/>
            <a:r>
              <a:rPr lang="en-US" dirty="0"/>
              <a:t>This Surah, as its name indicates, is about the </a:t>
            </a:r>
            <a:r>
              <a:rPr lang="en-US" u="sng" dirty="0"/>
              <a:t>Unity of Allah</a:t>
            </a:r>
            <a:r>
              <a:rPr lang="en-US" dirty="0"/>
              <a:t>, and </a:t>
            </a:r>
            <a:r>
              <a:rPr lang="en-US" u="sng" dirty="0"/>
              <a:t>His Oneness</a:t>
            </a:r>
            <a:r>
              <a:rPr lang="en-US" dirty="0"/>
              <a:t>. In its four verses, the Surah describes </a:t>
            </a:r>
            <a:r>
              <a:rPr lang="en-US" b="1" dirty="0"/>
              <a:t>monotheism</a:t>
            </a:r>
            <a:r>
              <a:rPr lang="en-US" dirty="0"/>
              <a:t> completely.</a:t>
            </a:r>
          </a:p>
          <a:p>
            <a:pPr marL="0" lvl="0" indent="0"/>
            <a:r>
              <a:rPr lang="en-US" dirty="0"/>
              <a:t>Other Meanings:</a:t>
            </a:r>
          </a:p>
          <a:p>
            <a:pPr marL="0" lvl="0" indent="0"/>
            <a:r>
              <a:rPr lang="en-US" b="1" dirty="0"/>
              <a:t>Sincerity, Purity</a:t>
            </a:r>
            <a:endParaRPr b="1" dirty="0"/>
          </a:p>
        </p:txBody>
      </p:sp>
      <p:sp>
        <p:nvSpPr>
          <p:cNvPr id="1299" name="Google Shape;1299;p37"/>
          <p:cNvSpPr txBox="1">
            <a:spLocks noGrp="1"/>
          </p:cNvSpPr>
          <p:nvPr>
            <p:ph type="title" idx="5"/>
          </p:nvPr>
        </p:nvSpPr>
        <p:spPr>
          <a:xfrm>
            <a:off x="4220223" y="2217566"/>
            <a:ext cx="3154804" cy="47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Oc</a:t>
            </a:r>
            <a:r>
              <a:rPr lang="en-US" dirty="0" err="1"/>
              <a:t>casions</a:t>
            </a:r>
            <a:r>
              <a:rPr lang="en-US" dirty="0"/>
              <a:t> on Revelation</a:t>
            </a:r>
            <a:endParaRPr dirty="0"/>
          </a:p>
        </p:txBody>
      </p:sp>
      <p:sp>
        <p:nvSpPr>
          <p:cNvPr id="1300" name="Google Shape;1300;p37"/>
          <p:cNvSpPr txBox="1">
            <a:spLocks noGrp="1"/>
          </p:cNvSpPr>
          <p:nvPr>
            <p:ph type="subTitle" idx="6"/>
          </p:nvPr>
        </p:nvSpPr>
        <p:spPr>
          <a:xfrm>
            <a:off x="2661706" y="2571750"/>
            <a:ext cx="6274685" cy="2289388"/>
          </a:xfrm>
          <a:prstGeom prst="rect">
            <a:avLst/>
          </a:prstGeom>
        </p:spPr>
        <p:txBody>
          <a:bodyPr spcFirstLastPara="1" wrap="square" lIns="91425" tIns="91425" rIns="91425" bIns="91425" anchor="t" anchorCtr="0">
            <a:noAutofit/>
          </a:bodyPr>
          <a:lstStyle/>
          <a:p>
            <a:pPr marL="0" indent="0"/>
            <a:r>
              <a:rPr lang="en-US" dirty="0"/>
              <a:t>"A Jew asked the holy Prophet to describe the identity or to relate the </a:t>
            </a:r>
            <a:r>
              <a:rPr lang="en-US" dirty="0" err="1"/>
              <a:t>geneology</a:t>
            </a:r>
            <a:r>
              <a:rPr lang="en-US" dirty="0"/>
              <a:t> of Allah. He remained silent and gave no answer for three days, then, the Messenger Angel brought (him) this Surah and he</a:t>
            </a:r>
            <a:r>
              <a:rPr lang="en-US" b="1" dirty="0">
                <a:latin typeface="Baasem" pitchFamily="2" charset="2"/>
              </a:rPr>
              <a:t>  </a:t>
            </a:r>
            <a:r>
              <a:rPr lang="en-US" dirty="0"/>
              <a:t>gave them their answer.” </a:t>
            </a:r>
            <a:r>
              <a:rPr lang="en-US" sz="800" dirty="0"/>
              <a:t>(</a:t>
            </a:r>
            <a:r>
              <a:rPr lang="nl-NL" sz="800" dirty="0"/>
              <a:t>Majma'-al-Bayan, vol. 10, p. 564.)</a:t>
            </a:r>
            <a:r>
              <a:rPr lang="nl-NL" dirty="0"/>
              <a:t> </a:t>
            </a:r>
            <a:r>
              <a:rPr lang="en-US" dirty="0"/>
              <a:t>Another narration says that the pagans of Mecca asked such a question.</a:t>
            </a:r>
            <a:r>
              <a:rPr lang="nl-NL" dirty="0"/>
              <a:t> </a:t>
            </a:r>
            <a:r>
              <a:rPr lang="nl-NL" sz="800" dirty="0"/>
              <a:t>(Al-Mizan, vol. 20, p. 546.)</a:t>
            </a:r>
            <a:r>
              <a:rPr lang="en-US" dirty="0"/>
              <a:t> In some narrations it is also said that the Christians of Najran asked the question. There is no contradiction in these narrations because the question may have been asked by all of them, separately, which is, itself, an evidence to the extraordinary importance of this Surah, which answers the questions of different persons from various groups.</a:t>
            </a:r>
          </a:p>
          <a:p>
            <a:pPr marL="0" lvl="0" indent="0"/>
            <a:endParaRPr dirty="0"/>
          </a:p>
        </p:txBody>
      </p:sp>
      <p:sp>
        <p:nvSpPr>
          <p:cNvPr id="1301" name="Google Shape;1301;p37"/>
          <p:cNvSpPr/>
          <p:nvPr/>
        </p:nvSpPr>
        <p:spPr>
          <a:xfrm rot="5400000">
            <a:off x="901775" y="852925"/>
            <a:ext cx="922805" cy="1575360"/>
          </a:xfrm>
          <a:custGeom>
            <a:avLst/>
            <a:gdLst/>
            <a:ahLst/>
            <a:cxnLst/>
            <a:rect l="l" t="t" r="r" b="b"/>
            <a:pathLst>
              <a:path w="65950" h="112586" extrusionOk="0">
                <a:moveTo>
                  <a:pt x="32969" y="0"/>
                </a:moveTo>
                <a:cubicBezTo>
                  <a:pt x="32517" y="726"/>
                  <a:pt x="31481" y="1976"/>
                  <a:pt x="29171" y="2810"/>
                </a:cubicBezTo>
                <a:cubicBezTo>
                  <a:pt x="25278" y="4227"/>
                  <a:pt x="21111" y="6918"/>
                  <a:pt x="21111" y="10227"/>
                </a:cubicBezTo>
                <a:lnTo>
                  <a:pt x="21111" y="10561"/>
                </a:lnTo>
                <a:lnTo>
                  <a:pt x="20777" y="10525"/>
                </a:lnTo>
                <a:cubicBezTo>
                  <a:pt x="20765" y="10525"/>
                  <a:pt x="20527" y="10501"/>
                  <a:pt x="20134" y="10501"/>
                </a:cubicBezTo>
                <a:cubicBezTo>
                  <a:pt x="19098" y="10501"/>
                  <a:pt x="17098" y="10668"/>
                  <a:pt x="15360" y="11763"/>
                </a:cubicBezTo>
                <a:cubicBezTo>
                  <a:pt x="13217" y="13121"/>
                  <a:pt x="12133" y="15466"/>
                  <a:pt x="12133" y="18729"/>
                </a:cubicBezTo>
                <a:lnTo>
                  <a:pt x="12133" y="19038"/>
                </a:lnTo>
                <a:lnTo>
                  <a:pt x="11824" y="19026"/>
                </a:lnTo>
                <a:lnTo>
                  <a:pt x="11788" y="19026"/>
                </a:lnTo>
                <a:cubicBezTo>
                  <a:pt x="11240" y="19026"/>
                  <a:pt x="6466" y="19193"/>
                  <a:pt x="6466" y="25217"/>
                </a:cubicBezTo>
                <a:lnTo>
                  <a:pt x="6466" y="25467"/>
                </a:lnTo>
                <a:lnTo>
                  <a:pt x="6228" y="25515"/>
                </a:lnTo>
                <a:cubicBezTo>
                  <a:pt x="6216" y="25515"/>
                  <a:pt x="4632" y="25813"/>
                  <a:pt x="3084" y="26860"/>
                </a:cubicBezTo>
                <a:cubicBezTo>
                  <a:pt x="1049" y="28242"/>
                  <a:pt x="1" y="30218"/>
                  <a:pt x="1" y="32730"/>
                </a:cubicBezTo>
                <a:lnTo>
                  <a:pt x="1" y="79843"/>
                </a:lnTo>
                <a:cubicBezTo>
                  <a:pt x="1" y="82355"/>
                  <a:pt x="1025" y="84332"/>
                  <a:pt x="3084" y="85713"/>
                </a:cubicBezTo>
                <a:cubicBezTo>
                  <a:pt x="4632" y="86761"/>
                  <a:pt x="6216" y="87058"/>
                  <a:pt x="6228" y="87058"/>
                </a:cubicBezTo>
                <a:lnTo>
                  <a:pt x="6466" y="87106"/>
                </a:lnTo>
                <a:lnTo>
                  <a:pt x="6466" y="87356"/>
                </a:lnTo>
                <a:cubicBezTo>
                  <a:pt x="6466" y="93369"/>
                  <a:pt x="11240" y="93547"/>
                  <a:pt x="11788" y="93547"/>
                </a:cubicBezTo>
                <a:lnTo>
                  <a:pt x="11824" y="93547"/>
                </a:lnTo>
                <a:lnTo>
                  <a:pt x="12133" y="93535"/>
                </a:lnTo>
                <a:lnTo>
                  <a:pt x="12133" y="93845"/>
                </a:lnTo>
                <a:cubicBezTo>
                  <a:pt x="12133" y="97107"/>
                  <a:pt x="13217" y="99453"/>
                  <a:pt x="15360" y="100810"/>
                </a:cubicBezTo>
                <a:cubicBezTo>
                  <a:pt x="17098" y="101905"/>
                  <a:pt x="19098" y="102072"/>
                  <a:pt x="20134" y="102072"/>
                </a:cubicBezTo>
                <a:cubicBezTo>
                  <a:pt x="20539" y="102072"/>
                  <a:pt x="20777" y="102048"/>
                  <a:pt x="20777" y="102048"/>
                </a:cubicBezTo>
                <a:lnTo>
                  <a:pt x="21111" y="102013"/>
                </a:lnTo>
                <a:lnTo>
                  <a:pt x="21111" y="102346"/>
                </a:lnTo>
                <a:cubicBezTo>
                  <a:pt x="21111" y="105644"/>
                  <a:pt x="25278" y="108359"/>
                  <a:pt x="29171" y="109764"/>
                </a:cubicBezTo>
                <a:cubicBezTo>
                  <a:pt x="31481" y="110597"/>
                  <a:pt x="32517" y="111847"/>
                  <a:pt x="32969" y="112585"/>
                </a:cubicBezTo>
                <a:cubicBezTo>
                  <a:pt x="33410" y="111847"/>
                  <a:pt x="34457" y="110597"/>
                  <a:pt x="36779" y="109775"/>
                </a:cubicBezTo>
                <a:cubicBezTo>
                  <a:pt x="40684" y="108359"/>
                  <a:pt x="44852" y="105668"/>
                  <a:pt x="44852" y="102346"/>
                </a:cubicBezTo>
                <a:lnTo>
                  <a:pt x="44852" y="102013"/>
                </a:lnTo>
                <a:lnTo>
                  <a:pt x="45173" y="102048"/>
                </a:lnTo>
                <a:cubicBezTo>
                  <a:pt x="45185" y="102048"/>
                  <a:pt x="45423" y="102072"/>
                  <a:pt x="45816" y="102072"/>
                </a:cubicBezTo>
                <a:cubicBezTo>
                  <a:pt x="46852" y="102072"/>
                  <a:pt x="48852" y="101917"/>
                  <a:pt x="50590" y="100810"/>
                </a:cubicBezTo>
                <a:cubicBezTo>
                  <a:pt x="52734" y="99453"/>
                  <a:pt x="53817" y="97107"/>
                  <a:pt x="53817" y="93845"/>
                </a:cubicBezTo>
                <a:lnTo>
                  <a:pt x="53817" y="93535"/>
                </a:lnTo>
                <a:lnTo>
                  <a:pt x="54138" y="93547"/>
                </a:lnTo>
                <a:lnTo>
                  <a:pt x="54162" y="93547"/>
                </a:lnTo>
                <a:cubicBezTo>
                  <a:pt x="54412" y="93547"/>
                  <a:pt x="55746" y="93500"/>
                  <a:pt x="57008" y="92714"/>
                </a:cubicBezTo>
                <a:cubicBezTo>
                  <a:pt x="58663" y="91690"/>
                  <a:pt x="59496" y="89880"/>
                  <a:pt x="59496" y="87344"/>
                </a:cubicBezTo>
                <a:lnTo>
                  <a:pt x="59496" y="87082"/>
                </a:lnTo>
                <a:lnTo>
                  <a:pt x="59734" y="87046"/>
                </a:lnTo>
                <a:cubicBezTo>
                  <a:pt x="59746" y="87046"/>
                  <a:pt x="61318" y="86749"/>
                  <a:pt x="62866" y="85701"/>
                </a:cubicBezTo>
                <a:cubicBezTo>
                  <a:pt x="64914" y="84320"/>
                  <a:pt x="65949" y="82343"/>
                  <a:pt x="65949" y="79819"/>
                </a:cubicBezTo>
                <a:lnTo>
                  <a:pt x="65949" y="32730"/>
                </a:lnTo>
                <a:cubicBezTo>
                  <a:pt x="65949" y="30218"/>
                  <a:pt x="64914" y="28242"/>
                  <a:pt x="62854" y="26860"/>
                </a:cubicBezTo>
                <a:cubicBezTo>
                  <a:pt x="61306" y="25813"/>
                  <a:pt x="59723" y="25515"/>
                  <a:pt x="59711" y="25515"/>
                </a:cubicBezTo>
                <a:lnTo>
                  <a:pt x="59472" y="25467"/>
                </a:lnTo>
                <a:lnTo>
                  <a:pt x="59472" y="25217"/>
                </a:lnTo>
                <a:cubicBezTo>
                  <a:pt x="59472" y="19205"/>
                  <a:pt x="54698" y="19026"/>
                  <a:pt x="54150" y="19026"/>
                </a:cubicBezTo>
                <a:lnTo>
                  <a:pt x="54115" y="19026"/>
                </a:lnTo>
                <a:lnTo>
                  <a:pt x="53805" y="19038"/>
                </a:lnTo>
                <a:lnTo>
                  <a:pt x="53805" y="18729"/>
                </a:lnTo>
                <a:cubicBezTo>
                  <a:pt x="53805" y="15466"/>
                  <a:pt x="52722" y="13121"/>
                  <a:pt x="50579" y="11763"/>
                </a:cubicBezTo>
                <a:cubicBezTo>
                  <a:pt x="48828" y="10668"/>
                  <a:pt x="46840" y="10501"/>
                  <a:pt x="45792" y="10501"/>
                </a:cubicBezTo>
                <a:cubicBezTo>
                  <a:pt x="45399" y="10501"/>
                  <a:pt x="45161" y="10525"/>
                  <a:pt x="45161" y="10525"/>
                </a:cubicBezTo>
                <a:lnTo>
                  <a:pt x="44828" y="10561"/>
                </a:lnTo>
                <a:lnTo>
                  <a:pt x="44828" y="10227"/>
                </a:lnTo>
                <a:cubicBezTo>
                  <a:pt x="44828" y="6929"/>
                  <a:pt x="40661" y="4227"/>
                  <a:pt x="36767" y="2810"/>
                </a:cubicBezTo>
                <a:cubicBezTo>
                  <a:pt x="34457" y="1976"/>
                  <a:pt x="33410" y="726"/>
                  <a:pt x="32969" y="0"/>
                </a:cubicBezTo>
                <a:close/>
              </a:path>
            </a:pathLst>
          </a:custGeom>
          <a:gradFill>
            <a:gsLst>
              <a:gs pos="0">
                <a:schemeClr val="accent3"/>
              </a:gs>
              <a:gs pos="100000">
                <a:schemeClr val="accent4"/>
              </a:gs>
            </a:gsLst>
            <a:lin ang="5400700" scaled="0"/>
          </a:gradFill>
          <a:ln>
            <a:noFill/>
          </a:ln>
          <a:effectLst>
            <a:outerShdw blurRad="128588" dist="19050" dir="5400000" algn="bl" rotWithShape="0">
              <a:srgbClr val="C87434">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rot="5400000">
            <a:off x="897695" y="843348"/>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txBox="1">
            <a:spLocks noGrp="1"/>
          </p:cNvSpPr>
          <p:nvPr>
            <p:ph type="title" idx="7"/>
          </p:nvPr>
        </p:nvSpPr>
        <p:spPr>
          <a:xfrm>
            <a:off x="1006624" y="1352605"/>
            <a:ext cx="713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solidFill>
                  <a:schemeClr val="lt1"/>
                </a:solidFill>
              </a:rPr>
              <a:t>01</a:t>
            </a:r>
            <a:endParaRPr sz="2800" dirty="0">
              <a:solidFill>
                <a:schemeClr val="lt1"/>
              </a:solidFill>
            </a:endParaRPr>
          </a:p>
        </p:txBody>
      </p:sp>
      <p:sp>
        <p:nvSpPr>
          <p:cNvPr id="1304" name="Google Shape;1304;p37"/>
          <p:cNvSpPr/>
          <p:nvPr/>
        </p:nvSpPr>
        <p:spPr>
          <a:xfrm rot="5400000">
            <a:off x="5330551" y="843347"/>
            <a:ext cx="931299" cy="1594361"/>
          </a:xfrm>
          <a:custGeom>
            <a:avLst/>
            <a:gdLst/>
            <a:ahLst/>
            <a:cxnLst/>
            <a:rect l="l" t="t" r="r" b="b"/>
            <a:pathLst>
              <a:path w="66557" h="113944" extrusionOk="0">
                <a:moveTo>
                  <a:pt x="33290" y="2132"/>
                </a:moveTo>
                <a:cubicBezTo>
                  <a:pt x="33993" y="2870"/>
                  <a:pt x="35076" y="3703"/>
                  <a:pt x="36779" y="4311"/>
                </a:cubicBezTo>
                <a:cubicBezTo>
                  <a:pt x="40231" y="5561"/>
                  <a:pt x="44268" y="8049"/>
                  <a:pt x="44268" y="10907"/>
                </a:cubicBezTo>
                <a:lnTo>
                  <a:pt x="44268" y="12228"/>
                </a:lnTo>
                <a:lnTo>
                  <a:pt x="45577" y="12097"/>
                </a:lnTo>
                <a:cubicBezTo>
                  <a:pt x="45577" y="12097"/>
                  <a:pt x="45780" y="12085"/>
                  <a:pt x="46113" y="12085"/>
                </a:cubicBezTo>
                <a:cubicBezTo>
                  <a:pt x="47042" y="12085"/>
                  <a:pt x="48852" y="12228"/>
                  <a:pt x="50411" y="13216"/>
                </a:cubicBezTo>
                <a:cubicBezTo>
                  <a:pt x="52281" y="14395"/>
                  <a:pt x="53233" y="16491"/>
                  <a:pt x="53233" y="19420"/>
                </a:cubicBezTo>
                <a:lnTo>
                  <a:pt x="53233" y="20658"/>
                </a:lnTo>
                <a:lnTo>
                  <a:pt x="54471" y="20610"/>
                </a:lnTo>
                <a:cubicBezTo>
                  <a:pt x="54602" y="20610"/>
                  <a:pt x="55769" y="20622"/>
                  <a:pt x="56853" y="21313"/>
                </a:cubicBezTo>
                <a:cubicBezTo>
                  <a:pt x="58222" y="22158"/>
                  <a:pt x="58912" y="23706"/>
                  <a:pt x="58912" y="25920"/>
                </a:cubicBezTo>
                <a:lnTo>
                  <a:pt x="58912" y="26920"/>
                </a:lnTo>
                <a:lnTo>
                  <a:pt x="59889" y="27099"/>
                </a:lnTo>
                <a:cubicBezTo>
                  <a:pt x="60115" y="27147"/>
                  <a:pt x="65377" y="28183"/>
                  <a:pt x="65377" y="33445"/>
                </a:cubicBezTo>
                <a:lnTo>
                  <a:pt x="65377" y="80510"/>
                </a:lnTo>
                <a:lnTo>
                  <a:pt x="65366" y="80510"/>
                </a:lnTo>
                <a:cubicBezTo>
                  <a:pt x="65366" y="85773"/>
                  <a:pt x="60103" y="86809"/>
                  <a:pt x="59877" y="86856"/>
                </a:cubicBezTo>
                <a:lnTo>
                  <a:pt x="58912" y="87035"/>
                </a:lnTo>
                <a:lnTo>
                  <a:pt x="58912" y="88035"/>
                </a:lnTo>
                <a:cubicBezTo>
                  <a:pt x="58912" y="90250"/>
                  <a:pt x="58222" y="91797"/>
                  <a:pt x="56853" y="92643"/>
                </a:cubicBezTo>
                <a:cubicBezTo>
                  <a:pt x="55769" y="93310"/>
                  <a:pt x="54602" y="93345"/>
                  <a:pt x="54471" y="93345"/>
                </a:cubicBezTo>
                <a:lnTo>
                  <a:pt x="53245" y="93298"/>
                </a:lnTo>
                <a:lnTo>
                  <a:pt x="53245" y="94536"/>
                </a:lnTo>
                <a:cubicBezTo>
                  <a:pt x="53245" y="97465"/>
                  <a:pt x="52292" y="99560"/>
                  <a:pt x="50423" y="100739"/>
                </a:cubicBezTo>
                <a:cubicBezTo>
                  <a:pt x="48875" y="101727"/>
                  <a:pt x="47054" y="101870"/>
                  <a:pt x="46125" y="101870"/>
                </a:cubicBezTo>
                <a:cubicBezTo>
                  <a:pt x="45780" y="101870"/>
                  <a:pt x="45589" y="101858"/>
                  <a:pt x="45565" y="101858"/>
                </a:cubicBezTo>
                <a:lnTo>
                  <a:pt x="44256" y="101727"/>
                </a:lnTo>
                <a:lnTo>
                  <a:pt x="44256" y="103037"/>
                </a:lnTo>
                <a:cubicBezTo>
                  <a:pt x="44256" y="105894"/>
                  <a:pt x="40231" y="108371"/>
                  <a:pt x="36779" y="109621"/>
                </a:cubicBezTo>
                <a:cubicBezTo>
                  <a:pt x="35076" y="110240"/>
                  <a:pt x="33981" y="111074"/>
                  <a:pt x="33290" y="111812"/>
                </a:cubicBezTo>
                <a:cubicBezTo>
                  <a:pt x="32588" y="111074"/>
                  <a:pt x="31504" y="110240"/>
                  <a:pt x="29813" y="109621"/>
                </a:cubicBezTo>
                <a:cubicBezTo>
                  <a:pt x="26361" y="108371"/>
                  <a:pt x="22324" y="105894"/>
                  <a:pt x="22324" y="103037"/>
                </a:cubicBezTo>
                <a:lnTo>
                  <a:pt x="22324" y="101703"/>
                </a:lnTo>
                <a:lnTo>
                  <a:pt x="21015" y="101846"/>
                </a:lnTo>
                <a:cubicBezTo>
                  <a:pt x="21015" y="101846"/>
                  <a:pt x="20800" y="101858"/>
                  <a:pt x="20479" y="101858"/>
                </a:cubicBezTo>
                <a:cubicBezTo>
                  <a:pt x="19538" y="101858"/>
                  <a:pt x="17741" y="101703"/>
                  <a:pt x="16181" y="100727"/>
                </a:cubicBezTo>
                <a:cubicBezTo>
                  <a:pt x="14300" y="99548"/>
                  <a:pt x="13347" y="97453"/>
                  <a:pt x="13347" y="94524"/>
                </a:cubicBezTo>
                <a:lnTo>
                  <a:pt x="13347" y="93286"/>
                </a:lnTo>
                <a:lnTo>
                  <a:pt x="12109" y="93333"/>
                </a:lnTo>
                <a:cubicBezTo>
                  <a:pt x="11978" y="93333"/>
                  <a:pt x="10823" y="93310"/>
                  <a:pt x="9728" y="92631"/>
                </a:cubicBezTo>
                <a:cubicBezTo>
                  <a:pt x="8358" y="91786"/>
                  <a:pt x="7680" y="90238"/>
                  <a:pt x="7680" y="88011"/>
                </a:cubicBezTo>
                <a:lnTo>
                  <a:pt x="7680" y="87023"/>
                </a:lnTo>
                <a:lnTo>
                  <a:pt x="6692" y="86844"/>
                </a:lnTo>
                <a:cubicBezTo>
                  <a:pt x="6477" y="86797"/>
                  <a:pt x="1203" y="85749"/>
                  <a:pt x="1203" y="80498"/>
                </a:cubicBezTo>
                <a:lnTo>
                  <a:pt x="1203" y="33421"/>
                </a:lnTo>
                <a:cubicBezTo>
                  <a:pt x="1203" y="28171"/>
                  <a:pt x="6477" y="27135"/>
                  <a:pt x="6692" y="27087"/>
                </a:cubicBezTo>
                <a:lnTo>
                  <a:pt x="7668" y="26909"/>
                </a:lnTo>
                <a:lnTo>
                  <a:pt x="7668" y="25908"/>
                </a:lnTo>
                <a:cubicBezTo>
                  <a:pt x="7668" y="23694"/>
                  <a:pt x="8346" y="22146"/>
                  <a:pt x="9716" y="21301"/>
                </a:cubicBezTo>
                <a:cubicBezTo>
                  <a:pt x="10799" y="20622"/>
                  <a:pt x="11966" y="20598"/>
                  <a:pt x="12097" y="20598"/>
                </a:cubicBezTo>
                <a:lnTo>
                  <a:pt x="13335" y="20646"/>
                </a:lnTo>
                <a:lnTo>
                  <a:pt x="13335" y="19408"/>
                </a:lnTo>
                <a:cubicBezTo>
                  <a:pt x="13335" y="16479"/>
                  <a:pt x="14288" y="14371"/>
                  <a:pt x="16157" y="13204"/>
                </a:cubicBezTo>
                <a:cubicBezTo>
                  <a:pt x="17717" y="12216"/>
                  <a:pt x="19526" y="12073"/>
                  <a:pt x="20467" y="12073"/>
                </a:cubicBezTo>
                <a:cubicBezTo>
                  <a:pt x="20812" y="12073"/>
                  <a:pt x="21003" y="12085"/>
                  <a:pt x="21015" y="12085"/>
                </a:cubicBezTo>
                <a:lnTo>
                  <a:pt x="22324" y="12216"/>
                </a:lnTo>
                <a:lnTo>
                  <a:pt x="22324" y="10907"/>
                </a:lnTo>
                <a:cubicBezTo>
                  <a:pt x="22324" y="8049"/>
                  <a:pt x="26361" y="5561"/>
                  <a:pt x="29813" y="4311"/>
                </a:cubicBezTo>
                <a:cubicBezTo>
                  <a:pt x="31504" y="3703"/>
                  <a:pt x="32611" y="2870"/>
                  <a:pt x="33290" y="2132"/>
                </a:cubicBezTo>
                <a:close/>
                <a:moveTo>
                  <a:pt x="33278" y="0"/>
                </a:moveTo>
                <a:cubicBezTo>
                  <a:pt x="33278" y="0"/>
                  <a:pt x="32635" y="2025"/>
                  <a:pt x="29373" y="3215"/>
                </a:cubicBezTo>
                <a:cubicBezTo>
                  <a:pt x="26134" y="4394"/>
                  <a:pt x="21122" y="7085"/>
                  <a:pt x="21122" y="10918"/>
                </a:cubicBezTo>
                <a:cubicBezTo>
                  <a:pt x="21122" y="10918"/>
                  <a:pt x="20879" y="10893"/>
                  <a:pt x="20473" y="10893"/>
                </a:cubicBezTo>
                <a:cubicBezTo>
                  <a:pt x="18410" y="10893"/>
                  <a:pt x="12145" y="11542"/>
                  <a:pt x="12145" y="19420"/>
                </a:cubicBezTo>
                <a:cubicBezTo>
                  <a:pt x="12145" y="19420"/>
                  <a:pt x="12130" y="19419"/>
                  <a:pt x="12102" y="19419"/>
                </a:cubicBezTo>
                <a:cubicBezTo>
                  <a:pt x="11583" y="19419"/>
                  <a:pt x="6477" y="19580"/>
                  <a:pt x="6477" y="25908"/>
                </a:cubicBezTo>
                <a:cubicBezTo>
                  <a:pt x="6477" y="25908"/>
                  <a:pt x="0" y="27075"/>
                  <a:pt x="0" y="33421"/>
                </a:cubicBezTo>
                <a:lnTo>
                  <a:pt x="0" y="80510"/>
                </a:lnTo>
                <a:cubicBezTo>
                  <a:pt x="0" y="86868"/>
                  <a:pt x="6477" y="88035"/>
                  <a:pt x="6477" y="88035"/>
                </a:cubicBezTo>
                <a:cubicBezTo>
                  <a:pt x="6477" y="94364"/>
                  <a:pt x="11583" y="94524"/>
                  <a:pt x="12102" y="94524"/>
                </a:cubicBezTo>
                <a:cubicBezTo>
                  <a:pt x="12130" y="94524"/>
                  <a:pt x="12145" y="94524"/>
                  <a:pt x="12145" y="94524"/>
                </a:cubicBezTo>
                <a:cubicBezTo>
                  <a:pt x="12145" y="102380"/>
                  <a:pt x="18361" y="103040"/>
                  <a:pt x="20448" y="103040"/>
                </a:cubicBezTo>
                <a:cubicBezTo>
                  <a:pt x="20869" y="103040"/>
                  <a:pt x="21122" y="103013"/>
                  <a:pt x="21122" y="103013"/>
                </a:cubicBezTo>
                <a:cubicBezTo>
                  <a:pt x="21122" y="106859"/>
                  <a:pt x="26134" y="109550"/>
                  <a:pt x="29373" y="110728"/>
                </a:cubicBezTo>
                <a:cubicBezTo>
                  <a:pt x="32623" y="111907"/>
                  <a:pt x="33278" y="113943"/>
                  <a:pt x="33278" y="113943"/>
                </a:cubicBezTo>
                <a:cubicBezTo>
                  <a:pt x="33278" y="113943"/>
                  <a:pt x="33933" y="111919"/>
                  <a:pt x="37172" y="110728"/>
                </a:cubicBezTo>
                <a:cubicBezTo>
                  <a:pt x="40422" y="109550"/>
                  <a:pt x="45434" y="106859"/>
                  <a:pt x="45434" y="103013"/>
                </a:cubicBezTo>
                <a:cubicBezTo>
                  <a:pt x="45434" y="103013"/>
                  <a:pt x="45683" y="103039"/>
                  <a:pt x="46097" y="103039"/>
                </a:cubicBezTo>
                <a:cubicBezTo>
                  <a:pt x="48172" y="103039"/>
                  <a:pt x="54412" y="102385"/>
                  <a:pt x="54412" y="94524"/>
                </a:cubicBezTo>
                <a:cubicBezTo>
                  <a:pt x="54412" y="94524"/>
                  <a:pt x="54426" y="94524"/>
                  <a:pt x="54454" y="94524"/>
                </a:cubicBezTo>
                <a:cubicBezTo>
                  <a:pt x="54973" y="94524"/>
                  <a:pt x="60079" y="94364"/>
                  <a:pt x="60079" y="88035"/>
                </a:cubicBezTo>
                <a:cubicBezTo>
                  <a:pt x="60079" y="88035"/>
                  <a:pt x="66556" y="86868"/>
                  <a:pt x="66556" y="80510"/>
                </a:cubicBezTo>
                <a:lnTo>
                  <a:pt x="66556" y="33421"/>
                </a:lnTo>
                <a:cubicBezTo>
                  <a:pt x="66556" y="27075"/>
                  <a:pt x="60079" y="25908"/>
                  <a:pt x="60079" y="25908"/>
                </a:cubicBezTo>
                <a:cubicBezTo>
                  <a:pt x="60079" y="19580"/>
                  <a:pt x="54973" y="19419"/>
                  <a:pt x="54454" y="19419"/>
                </a:cubicBezTo>
                <a:cubicBezTo>
                  <a:pt x="54426" y="19419"/>
                  <a:pt x="54412" y="19420"/>
                  <a:pt x="54412" y="19420"/>
                </a:cubicBezTo>
                <a:cubicBezTo>
                  <a:pt x="54412" y="11551"/>
                  <a:pt x="48193" y="10892"/>
                  <a:pt x="46107" y="10892"/>
                </a:cubicBezTo>
                <a:cubicBezTo>
                  <a:pt x="45687" y="10892"/>
                  <a:pt x="45434" y="10918"/>
                  <a:pt x="45434" y="10918"/>
                </a:cubicBezTo>
                <a:cubicBezTo>
                  <a:pt x="45434" y="7085"/>
                  <a:pt x="40422" y="4394"/>
                  <a:pt x="37183" y="3215"/>
                </a:cubicBezTo>
                <a:cubicBezTo>
                  <a:pt x="33933" y="2036"/>
                  <a:pt x="33278" y="0"/>
                  <a:pt x="33278" y="0"/>
                </a:cubicBezTo>
                <a:close/>
              </a:path>
            </a:pathLst>
          </a:custGeom>
          <a:gradFill>
            <a:gsLst>
              <a:gs pos="0">
                <a:srgbClr val="E69138"/>
              </a:gs>
              <a:gs pos="100000">
                <a:srgbClr val="FFD9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95"/>
                                        </p:tgtEl>
                                        <p:attrNameLst>
                                          <p:attrName>style.visibility</p:attrName>
                                        </p:attrNameLst>
                                      </p:cBhvr>
                                      <p:to>
                                        <p:strVal val="visible"/>
                                      </p:to>
                                    </p:set>
                                    <p:animEffect transition="in" filter="fade">
                                      <p:cBhvr>
                                        <p:cTn id="7" dur="1000"/>
                                        <p:tgtEl>
                                          <p:spTgt spid="1295"/>
                                        </p:tgtEl>
                                      </p:cBhvr>
                                    </p:animEffect>
                                    <p:anim calcmode="lin" valueType="num">
                                      <p:cBhvr>
                                        <p:cTn id="8" dur="1000" fill="hold"/>
                                        <p:tgtEl>
                                          <p:spTgt spid="1295"/>
                                        </p:tgtEl>
                                        <p:attrNameLst>
                                          <p:attrName>ppt_x</p:attrName>
                                        </p:attrNameLst>
                                      </p:cBhvr>
                                      <p:tavLst>
                                        <p:tav tm="0">
                                          <p:val>
                                            <p:strVal val="#ppt_x"/>
                                          </p:val>
                                        </p:tav>
                                        <p:tav tm="100000">
                                          <p:val>
                                            <p:strVal val="#ppt_x"/>
                                          </p:val>
                                        </p:tav>
                                      </p:tavLst>
                                    </p:anim>
                                    <p:anim calcmode="lin" valueType="num">
                                      <p:cBhvr>
                                        <p:cTn id="9" dur="1000" fill="hold"/>
                                        <p:tgtEl>
                                          <p:spTgt spid="129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01"/>
                                        </p:tgtEl>
                                        <p:attrNameLst>
                                          <p:attrName>style.visibility</p:attrName>
                                        </p:attrNameLst>
                                      </p:cBhvr>
                                      <p:to>
                                        <p:strVal val="visible"/>
                                      </p:to>
                                    </p:set>
                                    <p:animEffect transition="in" filter="fade">
                                      <p:cBhvr>
                                        <p:cTn id="12" dur="1000"/>
                                        <p:tgtEl>
                                          <p:spTgt spid="1301"/>
                                        </p:tgtEl>
                                      </p:cBhvr>
                                    </p:animEffect>
                                    <p:anim calcmode="lin" valueType="num">
                                      <p:cBhvr>
                                        <p:cTn id="13" dur="1000" fill="hold"/>
                                        <p:tgtEl>
                                          <p:spTgt spid="1301"/>
                                        </p:tgtEl>
                                        <p:attrNameLst>
                                          <p:attrName>ppt_x</p:attrName>
                                        </p:attrNameLst>
                                      </p:cBhvr>
                                      <p:tavLst>
                                        <p:tav tm="0">
                                          <p:val>
                                            <p:strVal val="#ppt_x"/>
                                          </p:val>
                                        </p:tav>
                                        <p:tav tm="100000">
                                          <p:val>
                                            <p:strVal val="#ppt_x"/>
                                          </p:val>
                                        </p:tav>
                                      </p:tavLst>
                                    </p:anim>
                                    <p:anim calcmode="lin" valueType="num">
                                      <p:cBhvr>
                                        <p:cTn id="14" dur="1000" fill="hold"/>
                                        <p:tgtEl>
                                          <p:spTgt spid="130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02"/>
                                        </p:tgtEl>
                                        <p:attrNameLst>
                                          <p:attrName>style.visibility</p:attrName>
                                        </p:attrNameLst>
                                      </p:cBhvr>
                                      <p:to>
                                        <p:strVal val="visible"/>
                                      </p:to>
                                    </p:set>
                                    <p:animEffect transition="in" filter="fade">
                                      <p:cBhvr>
                                        <p:cTn id="17" dur="1000"/>
                                        <p:tgtEl>
                                          <p:spTgt spid="1302"/>
                                        </p:tgtEl>
                                      </p:cBhvr>
                                    </p:animEffect>
                                    <p:anim calcmode="lin" valueType="num">
                                      <p:cBhvr>
                                        <p:cTn id="18" dur="1000" fill="hold"/>
                                        <p:tgtEl>
                                          <p:spTgt spid="1302"/>
                                        </p:tgtEl>
                                        <p:attrNameLst>
                                          <p:attrName>ppt_x</p:attrName>
                                        </p:attrNameLst>
                                      </p:cBhvr>
                                      <p:tavLst>
                                        <p:tav tm="0">
                                          <p:val>
                                            <p:strVal val="#ppt_x"/>
                                          </p:val>
                                        </p:tav>
                                        <p:tav tm="100000">
                                          <p:val>
                                            <p:strVal val="#ppt_x"/>
                                          </p:val>
                                        </p:tav>
                                      </p:tavLst>
                                    </p:anim>
                                    <p:anim calcmode="lin" valueType="num">
                                      <p:cBhvr>
                                        <p:cTn id="19" dur="1000" fill="hold"/>
                                        <p:tgtEl>
                                          <p:spTgt spid="130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303"/>
                                        </p:tgtEl>
                                        <p:attrNameLst>
                                          <p:attrName>style.visibility</p:attrName>
                                        </p:attrNameLst>
                                      </p:cBhvr>
                                      <p:to>
                                        <p:strVal val="visible"/>
                                      </p:to>
                                    </p:set>
                                    <p:animEffect transition="in" filter="fade">
                                      <p:cBhvr>
                                        <p:cTn id="22" dur="1000"/>
                                        <p:tgtEl>
                                          <p:spTgt spid="1303"/>
                                        </p:tgtEl>
                                      </p:cBhvr>
                                    </p:animEffect>
                                    <p:anim calcmode="lin" valueType="num">
                                      <p:cBhvr>
                                        <p:cTn id="23" dur="1000" fill="hold"/>
                                        <p:tgtEl>
                                          <p:spTgt spid="1303"/>
                                        </p:tgtEl>
                                        <p:attrNameLst>
                                          <p:attrName>ppt_x</p:attrName>
                                        </p:attrNameLst>
                                      </p:cBhvr>
                                      <p:tavLst>
                                        <p:tav tm="0">
                                          <p:val>
                                            <p:strVal val="#ppt_x"/>
                                          </p:val>
                                        </p:tav>
                                        <p:tav tm="100000">
                                          <p:val>
                                            <p:strVal val="#ppt_x"/>
                                          </p:val>
                                        </p:tav>
                                      </p:tavLst>
                                    </p:anim>
                                    <p:anim calcmode="lin" valueType="num">
                                      <p:cBhvr>
                                        <p:cTn id="24" dur="1000" fill="hold"/>
                                        <p:tgtEl>
                                          <p:spTgt spid="130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96">
                                            <p:txEl>
                                              <p:pRg st="0" end="0"/>
                                            </p:txEl>
                                          </p:spTgt>
                                        </p:tgtEl>
                                        <p:attrNameLst>
                                          <p:attrName>style.visibility</p:attrName>
                                        </p:attrNameLst>
                                      </p:cBhvr>
                                      <p:to>
                                        <p:strVal val="visible"/>
                                      </p:to>
                                    </p:set>
                                    <p:animEffect transition="in" filter="fade">
                                      <p:cBhvr>
                                        <p:cTn id="29" dur="1000"/>
                                        <p:tgtEl>
                                          <p:spTgt spid="1296">
                                            <p:txEl>
                                              <p:pRg st="0" end="0"/>
                                            </p:txEl>
                                          </p:spTgt>
                                        </p:tgtEl>
                                      </p:cBhvr>
                                    </p:animEffect>
                                    <p:anim calcmode="lin" valueType="num">
                                      <p:cBhvr>
                                        <p:cTn id="30" dur="1000" fill="hold"/>
                                        <p:tgtEl>
                                          <p:spTgt spid="129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29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296">
                                            <p:txEl>
                                              <p:pRg st="1" end="1"/>
                                            </p:txEl>
                                          </p:spTgt>
                                        </p:tgtEl>
                                        <p:attrNameLst>
                                          <p:attrName>style.visibility</p:attrName>
                                        </p:attrNameLst>
                                      </p:cBhvr>
                                      <p:to>
                                        <p:strVal val="visible"/>
                                      </p:to>
                                    </p:set>
                                    <p:animEffect transition="in" filter="fade">
                                      <p:cBhvr>
                                        <p:cTn id="36" dur="1000"/>
                                        <p:tgtEl>
                                          <p:spTgt spid="1296">
                                            <p:txEl>
                                              <p:pRg st="1" end="1"/>
                                            </p:txEl>
                                          </p:spTgt>
                                        </p:tgtEl>
                                      </p:cBhvr>
                                    </p:animEffect>
                                    <p:anim calcmode="lin" valueType="num">
                                      <p:cBhvr>
                                        <p:cTn id="37" dur="1000" fill="hold"/>
                                        <p:tgtEl>
                                          <p:spTgt spid="1296">
                                            <p:txEl>
                                              <p:pRg st="1" end="1"/>
                                            </p:txEl>
                                          </p:spTgt>
                                        </p:tgtEl>
                                        <p:attrNameLst>
                                          <p:attrName>ppt_x</p:attrName>
                                        </p:attrNameLst>
                                      </p:cBhvr>
                                      <p:tavLst>
                                        <p:tav tm="0">
                                          <p:val>
                                            <p:strVal val="#ppt_x"/>
                                          </p:val>
                                        </p:tav>
                                        <p:tav tm="100000">
                                          <p:val>
                                            <p:strVal val="#ppt_x"/>
                                          </p:val>
                                        </p:tav>
                                      </p:tavLst>
                                    </p:anim>
                                    <p:anim calcmode="lin" valueType="num">
                                      <p:cBhvr>
                                        <p:cTn id="38" dur="1000" fill="hold"/>
                                        <p:tgtEl>
                                          <p:spTgt spid="129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96">
                                            <p:txEl>
                                              <p:pRg st="2" end="2"/>
                                            </p:txEl>
                                          </p:spTgt>
                                        </p:tgtEl>
                                        <p:attrNameLst>
                                          <p:attrName>style.visibility</p:attrName>
                                        </p:attrNameLst>
                                      </p:cBhvr>
                                      <p:to>
                                        <p:strVal val="visible"/>
                                      </p:to>
                                    </p:set>
                                    <p:animEffect transition="in" filter="fade">
                                      <p:cBhvr>
                                        <p:cTn id="43" dur="1000"/>
                                        <p:tgtEl>
                                          <p:spTgt spid="1296">
                                            <p:txEl>
                                              <p:pRg st="2" end="2"/>
                                            </p:txEl>
                                          </p:spTgt>
                                        </p:tgtEl>
                                      </p:cBhvr>
                                    </p:animEffect>
                                    <p:anim calcmode="lin" valueType="num">
                                      <p:cBhvr>
                                        <p:cTn id="44" dur="1000" fill="hold"/>
                                        <p:tgtEl>
                                          <p:spTgt spid="1296">
                                            <p:txEl>
                                              <p:pRg st="2" end="2"/>
                                            </p:txEl>
                                          </p:spTgt>
                                        </p:tgtEl>
                                        <p:attrNameLst>
                                          <p:attrName>ppt_x</p:attrName>
                                        </p:attrNameLst>
                                      </p:cBhvr>
                                      <p:tavLst>
                                        <p:tav tm="0">
                                          <p:val>
                                            <p:strVal val="#ppt_x"/>
                                          </p:val>
                                        </p:tav>
                                        <p:tav tm="100000">
                                          <p:val>
                                            <p:strVal val="#ppt_x"/>
                                          </p:val>
                                        </p:tav>
                                      </p:tavLst>
                                    </p:anim>
                                    <p:anim calcmode="lin" valueType="num">
                                      <p:cBhvr>
                                        <p:cTn id="45" dur="1000" fill="hold"/>
                                        <p:tgtEl>
                                          <p:spTgt spid="129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290"/>
                                        </p:tgtEl>
                                        <p:attrNameLst>
                                          <p:attrName>style.visibility</p:attrName>
                                        </p:attrNameLst>
                                      </p:cBhvr>
                                      <p:to>
                                        <p:strVal val="visible"/>
                                      </p:to>
                                    </p:set>
                                    <p:animEffect transition="in" filter="fade">
                                      <p:cBhvr>
                                        <p:cTn id="50" dur="1000"/>
                                        <p:tgtEl>
                                          <p:spTgt spid="1290"/>
                                        </p:tgtEl>
                                      </p:cBhvr>
                                    </p:animEffect>
                                    <p:anim calcmode="lin" valueType="num">
                                      <p:cBhvr>
                                        <p:cTn id="51" dur="1000" fill="hold"/>
                                        <p:tgtEl>
                                          <p:spTgt spid="1290"/>
                                        </p:tgtEl>
                                        <p:attrNameLst>
                                          <p:attrName>ppt_x</p:attrName>
                                        </p:attrNameLst>
                                      </p:cBhvr>
                                      <p:tavLst>
                                        <p:tav tm="0">
                                          <p:val>
                                            <p:strVal val="#ppt_x"/>
                                          </p:val>
                                        </p:tav>
                                        <p:tav tm="100000">
                                          <p:val>
                                            <p:strVal val="#ppt_x"/>
                                          </p:val>
                                        </p:tav>
                                      </p:tavLst>
                                    </p:anim>
                                    <p:anim calcmode="lin" valueType="num">
                                      <p:cBhvr>
                                        <p:cTn id="52" dur="1000" fill="hold"/>
                                        <p:tgtEl>
                                          <p:spTgt spid="129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292"/>
                                        </p:tgtEl>
                                        <p:attrNameLst>
                                          <p:attrName>style.visibility</p:attrName>
                                        </p:attrNameLst>
                                      </p:cBhvr>
                                      <p:to>
                                        <p:strVal val="visible"/>
                                      </p:to>
                                    </p:set>
                                    <p:animEffect transition="in" filter="fade">
                                      <p:cBhvr>
                                        <p:cTn id="55" dur="1000"/>
                                        <p:tgtEl>
                                          <p:spTgt spid="1292"/>
                                        </p:tgtEl>
                                      </p:cBhvr>
                                    </p:animEffect>
                                    <p:anim calcmode="lin" valueType="num">
                                      <p:cBhvr>
                                        <p:cTn id="56" dur="1000" fill="hold"/>
                                        <p:tgtEl>
                                          <p:spTgt spid="1292"/>
                                        </p:tgtEl>
                                        <p:attrNameLst>
                                          <p:attrName>ppt_x</p:attrName>
                                        </p:attrNameLst>
                                      </p:cBhvr>
                                      <p:tavLst>
                                        <p:tav tm="0">
                                          <p:val>
                                            <p:strVal val="#ppt_x"/>
                                          </p:val>
                                        </p:tav>
                                        <p:tav tm="100000">
                                          <p:val>
                                            <p:strVal val="#ppt_x"/>
                                          </p:val>
                                        </p:tav>
                                      </p:tavLst>
                                    </p:anim>
                                    <p:anim calcmode="lin" valueType="num">
                                      <p:cBhvr>
                                        <p:cTn id="57" dur="1000" fill="hold"/>
                                        <p:tgtEl>
                                          <p:spTgt spid="1292"/>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299"/>
                                        </p:tgtEl>
                                        <p:attrNameLst>
                                          <p:attrName>style.visibility</p:attrName>
                                        </p:attrNameLst>
                                      </p:cBhvr>
                                      <p:to>
                                        <p:strVal val="visible"/>
                                      </p:to>
                                    </p:set>
                                    <p:animEffect transition="in" filter="fade">
                                      <p:cBhvr>
                                        <p:cTn id="60" dur="1000"/>
                                        <p:tgtEl>
                                          <p:spTgt spid="1299"/>
                                        </p:tgtEl>
                                      </p:cBhvr>
                                    </p:animEffect>
                                    <p:anim calcmode="lin" valueType="num">
                                      <p:cBhvr>
                                        <p:cTn id="61" dur="1000" fill="hold"/>
                                        <p:tgtEl>
                                          <p:spTgt spid="1299"/>
                                        </p:tgtEl>
                                        <p:attrNameLst>
                                          <p:attrName>ppt_x</p:attrName>
                                        </p:attrNameLst>
                                      </p:cBhvr>
                                      <p:tavLst>
                                        <p:tav tm="0">
                                          <p:val>
                                            <p:strVal val="#ppt_x"/>
                                          </p:val>
                                        </p:tav>
                                        <p:tav tm="100000">
                                          <p:val>
                                            <p:strVal val="#ppt_x"/>
                                          </p:val>
                                        </p:tav>
                                      </p:tavLst>
                                    </p:anim>
                                    <p:anim calcmode="lin" valueType="num">
                                      <p:cBhvr>
                                        <p:cTn id="62" dur="1000" fill="hold"/>
                                        <p:tgtEl>
                                          <p:spTgt spid="1299"/>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304"/>
                                        </p:tgtEl>
                                        <p:attrNameLst>
                                          <p:attrName>style.visibility</p:attrName>
                                        </p:attrNameLst>
                                      </p:cBhvr>
                                      <p:to>
                                        <p:strVal val="visible"/>
                                      </p:to>
                                    </p:set>
                                    <p:animEffect transition="in" filter="fade">
                                      <p:cBhvr>
                                        <p:cTn id="65" dur="1000"/>
                                        <p:tgtEl>
                                          <p:spTgt spid="1304"/>
                                        </p:tgtEl>
                                      </p:cBhvr>
                                    </p:animEffect>
                                    <p:anim calcmode="lin" valueType="num">
                                      <p:cBhvr>
                                        <p:cTn id="66" dur="1000" fill="hold"/>
                                        <p:tgtEl>
                                          <p:spTgt spid="1304"/>
                                        </p:tgtEl>
                                        <p:attrNameLst>
                                          <p:attrName>ppt_x</p:attrName>
                                        </p:attrNameLst>
                                      </p:cBhvr>
                                      <p:tavLst>
                                        <p:tav tm="0">
                                          <p:val>
                                            <p:strVal val="#ppt_x"/>
                                          </p:val>
                                        </p:tav>
                                        <p:tav tm="100000">
                                          <p:val>
                                            <p:strVal val="#ppt_x"/>
                                          </p:val>
                                        </p:tav>
                                      </p:tavLst>
                                    </p:anim>
                                    <p:anim calcmode="lin" valueType="num">
                                      <p:cBhvr>
                                        <p:cTn id="67" dur="1000" fill="hold"/>
                                        <p:tgtEl>
                                          <p:spTgt spid="130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300">
                                            <p:txEl>
                                              <p:pRg st="0" end="0"/>
                                            </p:txEl>
                                          </p:spTgt>
                                        </p:tgtEl>
                                        <p:attrNameLst>
                                          <p:attrName>style.visibility</p:attrName>
                                        </p:attrNameLst>
                                      </p:cBhvr>
                                      <p:to>
                                        <p:strVal val="visible"/>
                                      </p:to>
                                    </p:set>
                                    <p:animEffect transition="in" filter="fade">
                                      <p:cBhvr>
                                        <p:cTn id="72" dur="1000"/>
                                        <p:tgtEl>
                                          <p:spTgt spid="1300">
                                            <p:txEl>
                                              <p:pRg st="0" end="0"/>
                                            </p:txEl>
                                          </p:spTgt>
                                        </p:tgtEl>
                                      </p:cBhvr>
                                    </p:animEffect>
                                    <p:anim calcmode="lin" valueType="num">
                                      <p:cBhvr>
                                        <p:cTn id="73" dur="1000" fill="hold"/>
                                        <p:tgtEl>
                                          <p:spTgt spid="1300">
                                            <p:txEl>
                                              <p:pRg st="0" end="0"/>
                                            </p:txEl>
                                          </p:spTgt>
                                        </p:tgtEl>
                                        <p:attrNameLst>
                                          <p:attrName>ppt_x</p:attrName>
                                        </p:attrNameLst>
                                      </p:cBhvr>
                                      <p:tavLst>
                                        <p:tav tm="0">
                                          <p:val>
                                            <p:strVal val="#ppt_x"/>
                                          </p:val>
                                        </p:tav>
                                        <p:tav tm="100000">
                                          <p:val>
                                            <p:strVal val="#ppt_x"/>
                                          </p:val>
                                        </p:tav>
                                      </p:tavLst>
                                    </p:anim>
                                    <p:anim calcmode="lin" valueType="num">
                                      <p:cBhvr>
                                        <p:cTn id="74" dur="1000" fill="hold"/>
                                        <p:tgtEl>
                                          <p:spTgt spid="130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 grpId="0" animBg="1"/>
      <p:bldP spid="1292" grpId="0"/>
      <p:bldP spid="1295" grpId="0"/>
      <p:bldP spid="1296" grpId="0" build="p"/>
      <p:bldP spid="1299" grpId="0"/>
      <p:bldP spid="1300" grpId="0" build="p"/>
      <p:bldP spid="1301" grpId="0" animBg="1"/>
      <p:bldP spid="1302" grpId="0" animBg="1"/>
      <p:bldP spid="1303" grpId="0"/>
      <p:bldP spid="130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grpSp>
        <p:nvGrpSpPr>
          <p:cNvPr id="1322" name="Google Shape;1322;p40"/>
          <p:cNvGrpSpPr/>
          <p:nvPr/>
        </p:nvGrpSpPr>
        <p:grpSpPr>
          <a:xfrm>
            <a:off x="491632" y="462626"/>
            <a:ext cx="8160736" cy="652334"/>
            <a:chOff x="463764" y="1472422"/>
            <a:chExt cx="41070639" cy="3283008"/>
          </a:xfrm>
        </p:grpSpPr>
        <p:sp>
          <p:nvSpPr>
            <p:cNvPr id="1323" name="Google Shape;1323;p40"/>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0" name="Google Shape;1380;p40"/>
          <p:cNvSpPr txBox="1">
            <a:spLocks noGrp="1"/>
          </p:cNvSpPr>
          <p:nvPr>
            <p:ph type="title"/>
          </p:nvPr>
        </p:nvSpPr>
        <p:spPr>
          <a:xfrm>
            <a:off x="699407" y="505151"/>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2. Explanation</a:t>
            </a:r>
            <a:endParaRPr dirty="0"/>
          </a:p>
        </p:txBody>
      </p:sp>
      <p:sp>
        <p:nvSpPr>
          <p:cNvPr id="1381" name="Google Shape;1381;p40"/>
          <p:cNvSpPr/>
          <p:nvPr/>
        </p:nvSpPr>
        <p:spPr>
          <a:xfrm>
            <a:off x="3987936" y="2721151"/>
            <a:ext cx="1185833" cy="1277520"/>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100000">
                <a:srgbClr val="35224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40"/>
          <p:cNvGrpSpPr/>
          <p:nvPr/>
        </p:nvGrpSpPr>
        <p:grpSpPr>
          <a:xfrm>
            <a:off x="4334647" y="1741892"/>
            <a:ext cx="474853" cy="456114"/>
            <a:chOff x="6535925" y="-2669850"/>
            <a:chExt cx="558125" cy="536100"/>
          </a:xfrm>
        </p:grpSpPr>
        <p:sp>
          <p:nvSpPr>
            <p:cNvPr id="1383" name="Google Shape;1383;p40"/>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40"/>
          <p:cNvSpPr/>
          <p:nvPr/>
        </p:nvSpPr>
        <p:spPr>
          <a:xfrm>
            <a:off x="4138234" y="2839381"/>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3793416" y="31913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5219385" y="31329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0"/>
          <p:cNvSpPr/>
          <p:nvPr/>
        </p:nvSpPr>
        <p:spPr>
          <a:xfrm>
            <a:off x="4743661" y="2678773"/>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0"/>
          <p:cNvSpPr/>
          <p:nvPr/>
        </p:nvSpPr>
        <p:spPr>
          <a:xfrm>
            <a:off x="5119704" y="2405822"/>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3856891" y="2621561"/>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4138234" y="2469409"/>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0"/>
          <p:cNvSpPr txBox="1"/>
          <p:nvPr/>
        </p:nvSpPr>
        <p:spPr>
          <a:xfrm>
            <a:off x="939282" y="1337125"/>
            <a:ext cx="7166905" cy="3320553"/>
          </a:xfrm>
          <a:prstGeom prst="rect">
            <a:avLst/>
          </a:prstGeom>
          <a:noFill/>
          <a:ln>
            <a:noFill/>
          </a:ln>
        </p:spPr>
        <p:txBody>
          <a:bodyPr spcFirstLastPara="1" wrap="square" lIns="91425" tIns="91425" rIns="91425" bIns="91425" anchor="b" anchorCtr="0">
            <a:noAutofit/>
          </a:bodyPr>
          <a:lstStyle/>
          <a:p>
            <a:r>
              <a:rPr lang="en-US" sz="2000" dirty="0">
                <a:latin typeface="Taviraj" panose="020B0604020202020204" charset="-34"/>
                <a:cs typeface="Taviraj" panose="020B0604020202020204" charset="-34"/>
              </a:rPr>
              <a:t>Say: “He, Allah (God, Lord), is One [there are no other gods, deities besides Him]. </a:t>
            </a:r>
          </a:p>
          <a:p>
            <a:endParaRPr lang="en-US" sz="2000" dirty="0">
              <a:latin typeface="Taviraj" panose="020B0604020202020204" charset="-34"/>
              <a:cs typeface="Taviraj" panose="020B0604020202020204" charset="-34"/>
            </a:endParaRPr>
          </a:p>
          <a:p>
            <a:r>
              <a:rPr lang="en-US" sz="2000" dirty="0">
                <a:latin typeface="Taviraj" panose="020B0604020202020204" charset="-34"/>
                <a:cs typeface="Taviraj" panose="020B0604020202020204" charset="-34"/>
              </a:rPr>
              <a:t>Allah (God, Lord) is Eternal [only He is the One in whom all will need to infinity]. </a:t>
            </a:r>
          </a:p>
          <a:p>
            <a:endParaRPr lang="en-US" sz="2000" dirty="0">
              <a:latin typeface="Taviraj" panose="020B0604020202020204" charset="-34"/>
              <a:cs typeface="Taviraj" panose="020B0604020202020204" charset="-34"/>
            </a:endParaRPr>
          </a:p>
          <a:p>
            <a:r>
              <a:rPr lang="en-US" sz="2000" dirty="0">
                <a:latin typeface="Taviraj" panose="020B0604020202020204" charset="-34"/>
                <a:cs typeface="Taviraj" panose="020B0604020202020204" charset="-34"/>
              </a:rPr>
              <a:t>Did not give birth and was not born. </a:t>
            </a:r>
          </a:p>
          <a:p>
            <a:endParaRPr lang="en-US" sz="2000" dirty="0">
              <a:latin typeface="Taviraj" panose="020B0604020202020204" charset="-34"/>
              <a:cs typeface="Taviraj" panose="020B0604020202020204" charset="-34"/>
            </a:endParaRPr>
          </a:p>
          <a:p>
            <a:r>
              <a:rPr lang="en-US" sz="2000" dirty="0">
                <a:latin typeface="Taviraj" panose="020B0604020202020204" charset="-34"/>
                <a:cs typeface="Taviraj" panose="020B0604020202020204" charset="-34"/>
              </a:rPr>
              <a:t>And no one can equal Him [be like Him; there is nothing like Him.]</a:t>
            </a:r>
            <a:endParaRPr lang="ru-RU" sz="2000" dirty="0">
              <a:cs typeface="Taviraj" panose="020B0604020202020204" charset="-34"/>
            </a:endParaRPr>
          </a:p>
        </p:txBody>
      </p:sp>
      <p:grpSp>
        <p:nvGrpSpPr>
          <p:cNvPr id="1401" name="Google Shape;1401;p40"/>
          <p:cNvGrpSpPr/>
          <p:nvPr/>
        </p:nvGrpSpPr>
        <p:grpSpPr>
          <a:xfrm>
            <a:off x="627101" y="-404475"/>
            <a:ext cx="7889798" cy="1887747"/>
            <a:chOff x="627150" y="-166175"/>
            <a:chExt cx="7889798" cy="1887747"/>
          </a:xfrm>
        </p:grpSpPr>
        <p:grpSp>
          <p:nvGrpSpPr>
            <p:cNvPr id="1402" name="Google Shape;1402;p40"/>
            <p:cNvGrpSpPr/>
            <p:nvPr/>
          </p:nvGrpSpPr>
          <p:grpSpPr>
            <a:xfrm>
              <a:off x="627150" y="-166175"/>
              <a:ext cx="454448" cy="1887747"/>
              <a:chOff x="3846700" y="-166175"/>
              <a:chExt cx="454448" cy="1887747"/>
            </a:xfrm>
          </p:grpSpPr>
          <p:sp>
            <p:nvSpPr>
              <p:cNvPr id="1403" name="Google Shape;1403;p40"/>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40"/>
            <p:cNvGrpSpPr/>
            <p:nvPr/>
          </p:nvGrpSpPr>
          <p:grpSpPr>
            <a:xfrm>
              <a:off x="8062500" y="-166175"/>
              <a:ext cx="454448" cy="1887747"/>
              <a:chOff x="3846700" y="-166175"/>
              <a:chExt cx="454448" cy="1887747"/>
            </a:xfrm>
          </p:grpSpPr>
          <p:sp>
            <p:nvSpPr>
              <p:cNvPr id="1407" name="Google Shape;1407;p40"/>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0"/>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93">
                                            <p:txEl>
                                              <p:pRg st="0" end="0"/>
                                            </p:txEl>
                                          </p:spTgt>
                                        </p:tgtEl>
                                        <p:attrNameLst>
                                          <p:attrName>style.visibility</p:attrName>
                                        </p:attrNameLst>
                                      </p:cBhvr>
                                      <p:to>
                                        <p:strVal val="visible"/>
                                      </p:to>
                                    </p:set>
                                    <p:animEffect transition="in" filter="fade">
                                      <p:cBhvr>
                                        <p:cTn id="7" dur="1000"/>
                                        <p:tgtEl>
                                          <p:spTgt spid="1393">
                                            <p:txEl>
                                              <p:pRg st="0" end="0"/>
                                            </p:txEl>
                                          </p:spTgt>
                                        </p:tgtEl>
                                      </p:cBhvr>
                                    </p:animEffect>
                                    <p:anim calcmode="lin" valueType="num">
                                      <p:cBhvr>
                                        <p:cTn id="8" dur="1000" fill="hold"/>
                                        <p:tgtEl>
                                          <p:spTgt spid="139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93">
                                            <p:txEl>
                                              <p:pRg st="2" end="2"/>
                                            </p:txEl>
                                          </p:spTgt>
                                        </p:tgtEl>
                                        <p:attrNameLst>
                                          <p:attrName>style.visibility</p:attrName>
                                        </p:attrNameLst>
                                      </p:cBhvr>
                                      <p:to>
                                        <p:strVal val="visible"/>
                                      </p:to>
                                    </p:set>
                                    <p:animEffect transition="in" filter="fade">
                                      <p:cBhvr>
                                        <p:cTn id="14" dur="1000"/>
                                        <p:tgtEl>
                                          <p:spTgt spid="1393">
                                            <p:txEl>
                                              <p:pRg st="2" end="2"/>
                                            </p:txEl>
                                          </p:spTgt>
                                        </p:tgtEl>
                                      </p:cBhvr>
                                    </p:animEffect>
                                    <p:anim calcmode="lin" valueType="num">
                                      <p:cBhvr>
                                        <p:cTn id="15" dur="1000" fill="hold"/>
                                        <p:tgtEl>
                                          <p:spTgt spid="139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3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93">
                                            <p:txEl>
                                              <p:pRg st="4" end="4"/>
                                            </p:txEl>
                                          </p:spTgt>
                                        </p:tgtEl>
                                        <p:attrNameLst>
                                          <p:attrName>style.visibility</p:attrName>
                                        </p:attrNameLst>
                                      </p:cBhvr>
                                      <p:to>
                                        <p:strVal val="visible"/>
                                      </p:to>
                                    </p:set>
                                    <p:animEffect transition="in" filter="fade">
                                      <p:cBhvr>
                                        <p:cTn id="21" dur="1000"/>
                                        <p:tgtEl>
                                          <p:spTgt spid="1393">
                                            <p:txEl>
                                              <p:pRg st="4" end="4"/>
                                            </p:txEl>
                                          </p:spTgt>
                                        </p:tgtEl>
                                      </p:cBhvr>
                                    </p:animEffect>
                                    <p:anim calcmode="lin" valueType="num">
                                      <p:cBhvr>
                                        <p:cTn id="22" dur="1000" fill="hold"/>
                                        <p:tgtEl>
                                          <p:spTgt spid="139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39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93">
                                            <p:txEl>
                                              <p:pRg st="6" end="6"/>
                                            </p:txEl>
                                          </p:spTgt>
                                        </p:tgtEl>
                                        <p:attrNameLst>
                                          <p:attrName>style.visibility</p:attrName>
                                        </p:attrNameLst>
                                      </p:cBhvr>
                                      <p:to>
                                        <p:strVal val="visible"/>
                                      </p:to>
                                    </p:set>
                                    <p:animEffect transition="in" filter="fade">
                                      <p:cBhvr>
                                        <p:cTn id="28" dur="1000"/>
                                        <p:tgtEl>
                                          <p:spTgt spid="1393">
                                            <p:txEl>
                                              <p:pRg st="6" end="6"/>
                                            </p:txEl>
                                          </p:spTgt>
                                        </p:tgtEl>
                                      </p:cBhvr>
                                    </p:animEffect>
                                    <p:anim calcmode="lin" valueType="num">
                                      <p:cBhvr>
                                        <p:cTn id="29" dur="1000" fill="hold"/>
                                        <p:tgtEl>
                                          <p:spTgt spid="139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39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oogle Shape;1322;p40">
            <a:extLst>
              <a:ext uri="{FF2B5EF4-FFF2-40B4-BE49-F238E27FC236}">
                <a16:creationId xmlns:a16="http://schemas.microsoft.com/office/drawing/2014/main" id="{D9077B81-6B1B-4962-9058-BED3C03CD827}"/>
              </a:ext>
            </a:extLst>
          </p:cNvPr>
          <p:cNvGrpSpPr/>
          <p:nvPr/>
        </p:nvGrpSpPr>
        <p:grpSpPr>
          <a:xfrm>
            <a:off x="491632" y="462626"/>
            <a:ext cx="8160736" cy="652334"/>
            <a:chOff x="463764" y="1472422"/>
            <a:chExt cx="41070639" cy="3283008"/>
          </a:xfrm>
        </p:grpSpPr>
        <p:sp>
          <p:nvSpPr>
            <p:cNvPr id="31" name="Google Shape;1323;p40">
              <a:extLst>
                <a:ext uri="{FF2B5EF4-FFF2-40B4-BE49-F238E27FC236}">
                  <a16:creationId xmlns:a16="http://schemas.microsoft.com/office/drawing/2014/main" id="{017EB8C9-74C8-407B-95A9-05404BDA8A95}"/>
                </a:ext>
              </a:extLst>
            </p:cNvPr>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24;p40">
              <a:extLst>
                <a:ext uri="{FF2B5EF4-FFF2-40B4-BE49-F238E27FC236}">
                  <a16:creationId xmlns:a16="http://schemas.microsoft.com/office/drawing/2014/main" id="{B05ED8D1-28FC-487C-A15A-C84455ACD6A5}"/>
                </a:ext>
              </a:extLst>
            </p:cNvPr>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25;p40">
              <a:extLst>
                <a:ext uri="{FF2B5EF4-FFF2-40B4-BE49-F238E27FC236}">
                  <a16:creationId xmlns:a16="http://schemas.microsoft.com/office/drawing/2014/main" id="{B9FB5AEA-AFB9-4D65-B90F-7D4382B083C2}"/>
                </a:ext>
              </a:extLst>
            </p:cNvPr>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381;p40">
            <a:extLst>
              <a:ext uri="{FF2B5EF4-FFF2-40B4-BE49-F238E27FC236}">
                <a16:creationId xmlns:a16="http://schemas.microsoft.com/office/drawing/2014/main" id="{7CCB39F8-6843-458B-B51A-61488E610D8B}"/>
              </a:ext>
            </a:extLst>
          </p:cNvPr>
          <p:cNvSpPr/>
          <p:nvPr/>
        </p:nvSpPr>
        <p:spPr>
          <a:xfrm>
            <a:off x="3987936" y="2721151"/>
            <a:ext cx="1185833" cy="1277520"/>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100000">
                <a:srgbClr val="35224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382;p40">
            <a:extLst>
              <a:ext uri="{FF2B5EF4-FFF2-40B4-BE49-F238E27FC236}">
                <a16:creationId xmlns:a16="http://schemas.microsoft.com/office/drawing/2014/main" id="{472E8C86-5857-4555-AD36-D942C0721FEB}"/>
              </a:ext>
            </a:extLst>
          </p:cNvPr>
          <p:cNvGrpSpPr/>
          <p:nvPr/>
        </p:nvGrpSpPr>
        <p:grpSpPr>
          <a:xfrm>
            <a:off x="4334647" y="1741892"/>
            <a:ext cx="474853" cy="456114"/>
            <a:chOff x="6535925" y="-2669850"/>
            <a:chExt cx="558125" cy="536100"/>
          </a:xfrm>
        </p:grpSpPr>
        <p:sp>
          <p:nvSpPr>
            <p:cNvPr id="10" name="Google Shape;1383;p40">
              <a:extLst>
                <a:ext uri="{FF2B5EF4-FFF2-40B4-BE49-F238E27FC236}">
                  <a16:creationId xmlns:a16="http://schemas.microsoft.com/office/drawing/2014/main" id="{1B2E428E-B559-4021-B60F-C9BCC8F1D9EA}"/>
                </a:ext>
              </a:extLst>
            </p:cNvPr>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4;p40">
              <a:extLst>
                <a:ext uri="{FF2B5EF4-FFF2-40B4-BE49-F238E27FC236}">
                  <a16:creationId xmlns:a16="http://schemas.microsoft.com/office/drawing/2014/main" id="{3AD2B369-2F02-4F9B-A656-C159837D6535}"/>
                </a:ext>
              </a:extLst>
            </p:cNvPr>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5;p40">
              <a:extLst>
                <a:ext uri="{FF2B5EF4-FFF2-40B4-BE49-F238E27FC236}">
                  <a16:creationId xmlns:a16="http://schemas.microsoft.com/office/drawing/2014/main" id="{11312931-3553-4B99-B632-EB959D7A0E05}"/>
                </a:ext>
              </a:extLst>
            </p:cNvPr>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86;p40">
            <a:extLst>
              <a:ext uri="{FF2B5EF4-FFF2-40B4-BE49-F238E27FC236}">
                <a16:creationId xmlns:a16="http://schemas.microsoft.com/office/drawing/2014/main" id="{82EFEBE1-43D0-45C7-B8FD-DC70E93AC6C7}"/>
              </a:ext>
            </a:extLst>
          </p:cNvPr>
          <p:cNvSpPr/>
          <p:nvPr/>
        </p:nvSpPr>
        <p:spPr>
          <a:xfrm>
            <a:off x="4138234" y="2839381"/>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7;p40">
            <a:extLst>
              <a:ext uri="{FF2B5EF4-FFF2-40B4-BE49-F238E27FC236}">
                <a16:creationId xmlns:a16="http://schemas.microsoft.com/office/drawing/2014/main" id="{C36D1820-D4F5-4FDB-800E-1FAB698526A3}"/>
              </a:ext>
            </a:extLst>
          </p:cNvPr>
          <p:cNvSpPr/>
          <p:nvPr/>
        </p:nvSpPr>
        <p:spPr>
          <a:xfrm>
            <a:off x="3793416" y="31913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8;p40">
            <a:extLst>
              <a:ext uri="{FF2B5EF4-FFF2-40B4-BE49-F238E27FC236}">
                <a16:creationId xmlns:a16="http://schemas.microsoft.com/office/drawing/2014/main" id="{4A7891AD-A8EB-4617-8D81-FE46B9FD66A3}"/>
              </a:ext>
            </a:extLst>
          </p:cNvPr>
          <p:cNvSpPr/>
          <p:nvPr/>
        </p:nvSpPr>
        <p:spPr>
          <a:xfrm>
            <a:off x="5219385" y="31329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89;p40">
            <a:extLst>
              <a:ext uri="{FF2B5EF4-FFF2-40B4-BE49-F238E27FC236}">
                <a16:creationId xmlns:a16="http://schemas.microsoft.com/office/drawing/2014/main" id="{047A0EC7-36F1-4DC9-B92D-4EA55BEDC348}"/>
              </a:ext>
            </a:extLst>
          </p:cNvPr>
          <p:cNvSpPr/>
          <p:nvPr/>
        </p:nvSpPr>
        <p:spPr>
          <a:xfrm>
            <a:off x="4743661" y="2678773"/>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90;p40">
            <a:extLst>
              <a:ext uri="{FF2B5EF4-FFF2-40B4-BE49-F238E27FC236}">
                <a16:creationId xmlns:a16="http://schemas.microsoft.com/office/drawing/2014/main" id="{94A52FE2-1FE9-4AD7-A755-012671D0BFEE}"/>
              </a:ext>
            </a:extLst>
          </p:cNvPr>
          <p:cNvSpPr/>
          <p:nvPr/>
        </p:nvSpPr>
        <p:spPr>
          <a:xfrm>
            <a:off x="5119704" y="2405822"/>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91;p40">
            <a:extLst>
              <a:ext uri="{FF2B5EF4-FFF2-40B4-BE49-F238E27FC236}">
                <a16:creationId xmlns:a16="http://schemas.microsoft.com/office/drawing/2014/main" id="{58FC9C80-A612-4F31-9C65-062F1BB40CA0}"/>
              </a:ext>
            </a:extLst>
          </p:cNvPr>
          <p:cNvSpPr/>
          <p:nvPr/>
        </p:nvSpPr>
        <p:spPr>
          <a:xfrm>
            <a:off x="3856891" y="2621561"/>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92;p40">
            <a:extLst>
              <a:ext uri="{FF2B5EF4-FFF2-40B4-BE49-F238E27FC236}">
                <a16:creationId xmlns:a16="http://schemas.microsoft.com/office/drawing/2014/main" id="{5E548FD0-4664-400C-9C82-60CAECDC637A}"/>
              </a:ext>
            </a:extLst>
          </p:cNvPr>
          <p:cNvSpPr/>
          <p:nvPr/>
        </p:nvSpPr>
        <p:spPr>
          <a:xfrm>
            <a:off x="4138234" y="2469409"/>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93;p40">
            <a:extLst>
              <a:ext uri="{FF2B5EF4-FFF2-40B4-BE49-F238E27FC236}">
                <a16:creationId xmlns:a16="http://schemas.microsoft.com/office/drawing/2014/main" id="{FB85352F-19C5-4FD1-A595-70BD8FF9B7C6}"/>
              </a:ext>
            </a:extLst>
          </p:cNvPr>
          <p:cNvSpPr txBox="1"/>
          <p:nvPr/>
        </p:nvSpPr>
        <p:spPr>
          <a:xfrm>
            <a:off x="982354" y="1568804"/>
            <a:ext cx="7166905" cy="2810271"/>
          </a:xfrm>
          <a:prstGeom prst="rect">
            <a:avLst/>
          </a:prstGeom>
          <a:noFill/>
          <a:ln>
            <a:noFill/>
          </a:ln>
        </p:spPr>
        <p:txBody>
          <a:bodyPr spcFirstLastPara="1" wrap="square" lIns="91425" tIns="91425" rIns="91425" bIns="91425" anchor="b" anchorCtr="0">
            <a:noAutofit/>
          </a:bodyPr>
          <a:lstStyle/>
          <a:p>
            <a:r>
              <a:rPr lang="en-US" sz="2000" dirty="0">
                <a:latin typeface="Taviraj" panose="020B0604020202020204" charset="-34"/>
                <a:cs typeface="Taviraj" panose="020B0604020202020204" charset="-34"/>
              </a:rPr>
              <a:t>The Prophet Muhammad (peace and blessings of Allah be upon him) once asked his companions: </a:t>
            </a:r>
          </a:p>
          <a:p>
            <a:r>
              <a:rPr lang="en-US" sz="2000" dirty="0">
                <a:latin typeface="Taviraj" panose="020B0604020202020204" charset="-34"/>
                <a:cs typeface="Taviraj" panose="020B0604020202020204" charset="-34"/>
              </a:rPr>
              <a:t>"Can you read a third of the Qur'an in a night?" </a:t>
            </a:r>
          </a:p>
          <a:p>
            <a:r>
              <a:rPr lang="en-US" sz="2000" dirty="0">
                <a:latin typeface="Taviraj" panose="020B0604020202020204" charset="-34"/>
                <a:cs typeface="Taviraj" panose="020B0604020202020204" charset="-34"/>
              </a:rPr>
              <a:t>It seemed hard to them. They replied: </a:t>
            </a:r>
          </a:p>
          <a:p>
            <a:r>
              <a:rPr lang="en-US" sz="2000" dirty="0">
                <a:latin typeface="Taviraj" panose="020B0604020202020204" charset="-34"/>
                <a:cs typeface="Taviraj" panose="020B0604020202020204" charset="-34"/>
              </a:rPr>
              <a:t>“O Messenger of Allah, who among us is able to read so much in a night?! [It is very difficult]". </a:t>
            </a:r>
          </a:p>
          <a:p>
            <a:r>
              <a:rPr lang="en-US" sz="2000" dirty="0">
                <a:latin typeface="Taviraj" panose="020B0604020202020204" charset="-34"/>
                <a:cs typeface="Taviraj" panose="020B0604020202020204" charset="-34"/>
              </a:rPr>
              <a:t>Then the Messenger of Allah said: “Surah al-</a:t>
            </a:r>
            <a:r>
              <a:rPr lang="en-US" sz="2000" dirty="0" err="1">
                <a:latin typeface="Taviraj" panose="020B0604020202020204" charset="-34"/>
                <a:cs typeface="Taviraj" panose="020B0604020202020204" charset="-34"/>
              </a:rPr>
              <a:t>Ikhlas</a:t>
            </a:r>
            <a:r>
              <a:rPr lang="en-US" sz="2000" dirty="0">
                <a:latin typeface="Taviraj" panose="020B0604020202020204" charset="-34"/>
                <a:cs typeface="Taviraj" panose="020B0604020202020204" charset="-34"/>
              </a:rPr>
              <a:t> is a third of the Quran”.</a:t>
            </a:r>
            <a:r>
              <a:rPr lang="en-US" sz="800" dirty="0">
                <a:latin typeface="Taviraj" panose="020B0604020202020204" charset="-34"/>
                <a:cs typeface="Taviraj" panose="020B0604020202020204" charset="-34"/>
              </a:rPr>
              <a:t>(See, for example: al-Bukhari M. Sahih al-</a:t>
            </a:r>
            <a:r>
              <a:rPr lang="en-US" sz="800" dirty="0" err="1">
                <a:latin typeface="Taviraj" panose="020B0604020202020204" charset="-34"/>
                <a:cs typeface="Taviraj" panose="020B0604020202020204" charset="-34"/>
              </a:rPr>
              <a:t>bukhari</a:t>
            </a:r>
            <a:r>
              <a:rPr lang="en-US" sz="800" dirty="0">
                <a:latin typeface="Taviraj" panose="020B0604020202020204" charset="-34"/>
                <a:cs typeface="Taviraj" panose="020B0604020202020204" charset="-34"/>
              </a:rPr>
              <a:t> [Collection of hadiths of Imam al-Bukhari]. In 5 volumes. Beirut: al-</a:t>
            </a:r>
            <a:r>
              <a:rPr lang="en-US" sz="800" dirty="0" err="1">
                <a:latin typeface="Taviraj" panose="020B0604020202020204" charset="-34"/>
                <a:cs typeface="Taviraj" panose="020B0604020202020204" charset="-34"/>
              </a:rPr>
              <a:t>Maqtaba</a:t>
            </a:r>
            <a:r>
              <a:rPr lang="en-US" sz="800" dirty="0">
                <a:latin typeface="Taviraj" panose="020B0604020202020204" charset="-34"/>
                <a:cs typeface="Taviraj" panose="020B0604020202020204" charset="-34"/>
              </a:rPr>
              <a:t> al-‘</a:t>
            </a:r>
            <a:r>
              <a:rPr lang="en-US" sz="800" dirty="0" err="1">
                <a:latin typeface="Taviraj" panose="020B0604020202020204" charset="-34"/>
                <a:cs typeface="Taviraj" panose="020B0604020202020204" charset="-34"/>
              </a:rPr>
              <a:t>asriyya</a:t>
            </a:r>
            <a:r>
              <a:rPr lang="en-US" sz="800" dirty="0">
                <a:latin typeface="Taviraj" panose="020B0604020202020204" charset="-34"/>
                <a:cs typeface="Taviraj" panose="020B0604020202020204" charset="-34"/>
              </a:rPr>
              <a:t>, 1997. Vol. 3. P. 1616, hadith No. 5015.)</a:t>
            </a:r>
            <a:endParaRPr lang="ru-RU" sz="800" dirty="0">
              <a:cs typeface="Taviraj" panose="020B0604020202020204" charset="-34"/>
            </a:endParaRPr>
          </a:p>
        </p:txBody>
      </p:sp>
      <p:grpSp>
        <p:nvGrpSpPr>
          <p:cNvPr id="21" name="Google Shape;1401;p40">
            <a:extLst>
              <a:ext uri="{FF2B5EF4-FFF2-40B4-BE49-F238E27FC236}">
                <a16:creationId xmlns:a16="http://schemas.microsoft.com/office/drawing/2014/main" id="{05D0C7A5-9F42-4C15-A4CB-6CB8EED4A2AD}"/>
              </a:ext>
            </a:extLst>
          </p:cNvPr>
          <p:cNvGrpSpPr/>
          <p:nvPr/>
        </p:nvGrpSpPr>
        <p:grpSpPr>
          <a:xfrm>
            <a:off x="627101" y="-404475"/>
            <a:ext cx="7889798" cy="1887747"/>
            <a:chOff x="627150" y="-166175"/>
            <a:chExt cx="7889798" cy="1887747"/>
          </a:xfrm>
        </p:grpSpPr>
        <p:grpSp>
          <p:nvGrpSpPr>
            <p:cNvPr id="22" name="Google Shape;1402;p40">
              <a:extLst>
                <a:ext uri="{FF2B5EF4-FFF2-40B4-BE49-F238E27FC236}">
                  <a16:creationId xmlns:a16="http://schemas.microsoft.com/office/drawing/2014/main" id="{013FB2B9-64E5-4BAB-80FF-42814B35CCD2}"/>
                </a:ext>
              </a:extLst>
            </p:cNvPr>
            <p:cNvGrpSpPr/>
            <p:nvPr/>
          </p:nvGrpSpPr>
          <p:grpSpPr>
            <a:xfrm>
              <a:off x="627150" y="-166175"/>
              <a:ext cx="454448" cy="1887747"/>
              <a:chOff x="3846700" y="-166175"/>
              <a:chExt cx="454448" cy="1887747"/>
            </a:xfrm>
          </p:grpSpPr>
          <p:sp>
            <p:nvSpPr>
              <p:cNvPr id="27" name="Google Shape;1403;p40">
                <a:extLst>
                  <a:ext uri="{FF2B5EF4-FFF2-40B4-BE49-F238E27FC236}">
                    <a16:creationId xmlns:a16="http://schemas.microsoft.com/office/drawing/2014/main" id="{D1353CE8-708D-4915-8419-F747D90B58C6}"/>
                  </a:ext>
                </a:extLst>
              </p:cNvPr>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04;p40">
                <a:extLst>
                  <a:ext uri="{FF2B5EF4-FFF2-40B4-BE49-F238E27FC236}">
                    <a16:creationId xmlns:a16="http://schemas.microsoft.com/office/drawing/2014/main" id="{677B7E28-2D9D-4085-9C56-534014D135F8}"/>
                  </a:ext>
                </a:extLst>
              </p:cNvPr>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05;p40">
                <a:extLst>
                  <a:ext uri="{FF2B5EF4-FFF2-40B4-BE49-F238E27FC236}">
                    <a16:creationId xmlns:a16="http://schemas.microsoft.com/office/drawing/2014/main" id="{B222BE50-8993-4C27-841D-E611031585E7}"/>
                  </a:ext>
                </a:extLst>
              </p:cNvPr>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406;p40">
              <a:extLst>
                <a:ext uri="{FF2B5EF4-FFF2-40B4-BE49-F238E27FC236}">
                  <a16:creationId xmlns:a16="http://schemas.microsoft.com/office/drawing/2014/main" id="{1E4448BD-8E2B-4D78-AE20-6A7A5313D65B}"/>
                </a:ext>
              </a:extLst>
            </p:cNvPr>
            <p:cNvGrpSpPr/>
            <p:nvPr/>
          </p:nvGrpSpPr>
          <p:grpSpPr>
            <a:xfrm>
              <a:off x="8062500" y="-166175"/>
              <a:ext cx="454448" cy="1887747"/>
              <a:chOff x="3846700" y="-166175"/>
              <a:chExt cx="454448" cy="1887747"/>
            </a:xfrm>
          </p:grpSpPr>
          <p:sp>
            <p:nvSpPr>
              <p:cNvPr id="24" name="Google Shape;1407;p40">
                <a:extLst>
                  <a:ext uri="{FF2B5EF4-FFF2-40B4-BE49-F238E27FC236}">
                    <a16:creationId xmlns:a16="http://schemas.microsoft.com/office/drawing/2014/main" id="{6861E060-A297-4552-89D0-8138AB761506}"/>
                  </a:ext>
                </a:extLst>
              </p:cNvPr>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08;p40">
                <a:extLst>
                  <a:ext uri="{FF2B5EF4-FFF2-40B4-BE49-F238E27FC236}">
                    <a16:creationId xmlns:a16="http://schemas.microsoft.com/office/drawing/2014/main" id="{F66FC313-1759-4342-9BE5-D679D02A6A5B}"/>
                  </a:ext>
                </a:extLst>
              </p:cNvPr>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09;p40">
                <a:extLst>
                  <a:ext uri="{FF2B5EF4-FFF2-40B4-BE49-F238E27FC236}">
                    <a16:creationId xmlns:a16="http://schemas.microsoft.com/office/drawing/2014/main" id="{69D46A1E-B95D-4C18-ACC7-799456009BC2}"/>
                  </a:ext>
                </a:extLst>
              </p:cNvPr>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 name="Google Shape;1380;p40">
            <a:extLst>
              <a:ext uri="{FF2B5EF4-FFF2-40B4-BE49-F238E27FC236}">
                <a16:creationId xmlns:a16="http://schemas.microsoft.com/office/drawing/2014/main" id="{812485BF-4F4D-4D3E-BF93-A6830F7AF30B}"/>
              </a:ext>
            </a:extLst>
          </p:cNvPr>
          <p:cNvSpPr txBox="1">
            <a:spLocks noGrp="1"/>
          </p:cNvSpPr>
          <p:nvPr>
            <p:ph type="title"/>
          </p:nvPr>
        </p:nvSpPr>
        <p:spPr>
          <a:xfrm>
            <a:off x="699407" y="505151"/>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3. Virtues</a:t>
            </a:r>
            <a:endParaRPr dirty="0"/>
          </a:p>
        </p:txBody>
      </p:sp>
    </p:spTree>
    <p:extLst>
      <p:ext uri="{BB962C8B-B14F-4D97-AF65-F5344CB8AC3E}">
        <p14:creationId xmlns:p14="http://schemas.microsoft.com/office/powerpoint/2010/main" val="17552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1000"/>
                                        <p:tgtEl>
                                          <p:spTgt spid="20">
                                            <p:txEl>
                                              <p:pRg st="0" end="0"/>
                                            </p:txEl>
                                          </p:spTgt>
                                        </p:tgtEl>
                                      </p:cBhvr>
                                    </p:animEffect>
                                    <p:anim calcmode="lin" valueType="num">
                                      <p:cBhvr>
                                        <p:cTn id="8"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fade">
                                      <p:cBhvr>
                                        <p:cTn id="12" dur="1000"/>
                                        <p:tgtEl>
                                          <p:spTgt spid="20">
                                            <p:txEl>
                                              <p:pRg st="1" end="1"/>
                                            </p:txEl>
                                          </p:spTgt>
                                        </p:tgtEl>
                                      </p:cBhvr>
                                    </p:animEffect>
                                    <p:anim calcmode="lin" valueType="num">
                                      <p:cBhvr>
                                        <p:cTn id="13"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Effect transition="in" filter="fade">
                                      <p:cBhvr>
                                        <p:cTn id="19" dur="1000"/>
                                        <p:tgtEl>
                                          <p:spTgt spid="20">
                                            <p:txEl>
                                              <p:pRg st="2" end="2"/>
                                            </p:txEl>
                                          </p:spTgt>
                                        </p:tgtEl>
                                      </p:cBhvr>
                                    </p:animEffect>
                                    <p:anim calcmode="lin" valueType="num">
                                      <p:cBhvr>
                                        <p:cTn id="20" dur="1000" fill="hold"/>
                                        <p:tgtEl>
                                          <p:spTgt spid="2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
                                            <p:txEl>
                                              <p:pRg st="3" end="3"/>
                                            </p:txEl>
                                          </p:spTgt>
                                        </p:tgtEl>
                                        <p:attrNameLst>
                                          <p:attrName>style.visibility</p:attrName>
                                        </p:attrNameLst>
                                      </p:cBhvr>
                                      <p:to>
                                        <p:strVal val="visible"/>
                                      </p:to>
                                    </p:set>
                                    <p:animEffect transition="in" filter="fade">
                                      <p:cBhvr>
                                        <p:cTn id="24" dur="1000"/>
                                        <p:tgtEl>
                                          <p:spTgt spid="20">
                                            <p:txEl>
                                              <p:pRg st="3" end="3"/>
                                            </p:txEl>
                                          </p:spTgt>
                                        </p:tgtEl>
                                      </p:cBhvr>
                                    </p:animEffect>
                                    <p:anim calcmode="lin" valueType="num">
                                      <p:cBhvr>
                                        <p:cTn id="25" dur="1000" fill="hold"/>
                                        <p:tgtEl>
                                          <p:spTgt spid="20">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0">
                                            <p:txEl>
                                              <p:pRg st="4" end="4"/>
                                            </p:txEl>
                                          </p:spTgt>
                                        </p:tgtEl>
                                        <p:attrNameLst>
                                          <p:attrName>style.visibility</p:attrName>
                                        </p:attrNameLst>
                                      </p:cBhvr>
                                      <p:to>
                                        <p:strVal val="visible"/>
                                      </p:to>
                                    </p:set>
                                    <p:animEffect transition="in" filter="fade">
                                      <p:cBhvr>
                                        <p:cTn id="31" dur="1000"/>
                                        <p:tgtEl>
                                          <p:spTgt spid="20">
                                            <p:txEl>
                                              <p:pRg st="4" end="4"/>
                                            </p:txEl>
                                          </p:spTgt>
                                        </p:tgtEl>
                                      </p:cBhvr>
                                    </p:animEffect>
                                    <p:anim calcmode="lin" valueType="num">
                                      <p:cBhvr>
                                        <p:cTn id="32" dur="1000" fill="hold"/>
                                        <p:tgtEl>
                                          <p:spTgt spid="20">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1322;p40">
            <a:extLst>
              <a:ext uri="{FF2B5EF4-FFF2-40B4-BE49-F238E27FC236}">
                <a16:creationId xmlns:a16="http://schemas.microsoft.com/office/drawing/2014/main" id="{C3A381B3-3027-43AC-B713-88E8BC6280DD}"/>
              </a:ext>
            </a:extLst>
          </p:cNvPr>
          <p:cNvGrpSpPr/>
          <p:nvPr/>
        </p:nvGrpSpPr>
        <p:grpSpPr>
          <a:xfrm>
            <a:off x="491632" y="462626"/>
            <a:ext cx="8160736" cy="652334"/>
            <a:chOff x="463764" y="1472422"/>
            <a:chExt cx="41070639" cy="3283008"/>
          </a:xfrm>
        </p:grpSpPr>
        <p:sp>
          <p:nvSpPr>
            <p:cNvPr id="4" name="Google Shape;1323;p40">
              <a:extLst>
                <a:ext uri="{FF2B5EF4-FFF2-40B4-BE49-F238E27FC236}">
                  <a16:creationId xmlns:a16="http://schemas.microsoft.com/office/drawing/2014/main" id="{11DE3B2C-1D79-4F0D-97EA-C46930DF8748}"/>
                </a:ext>
              </a:extLst>
            </p:cNvPr>
            <p:cNvSpPr/>
            <p:nvPr/>
          </p:nvSpPr>
          <p:spPr>
            <a:xfrm rot="5400000">
              <a:off x="38773646" y="1994673"/>
              <a:ext cx="3283008" cy="2238505"/>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324;p40">
              <a:extLst>
                <a:ext uri="{FF2B5EF4-FFF2-40B4-BE49-F238E27FC236}">
                  <a16:creationId xmlns:a16="http://schemas.microsoft.com/office/drawing/2014/main" id="{1ACF977A-C038-49B2-AAC0-51944A9E14E7}"/>
                </a:ext>
              </a:extLst>
            </p:cNvPr>
            <p:cNvSpPr/>
            <p:nvPr/>
          </p:nvSpPr>
          <p:spPr>
            <a:xfrm rot="-5400000">
              <a:off x="-57616" y="1993802"/>
              <a:ext cx="3283008" cy="2240248"/>
            </a:xfrm>
            <a:custGeom>
              <a:avLst/>
              <a:gdLst/>
              <a:ahLst/>
              <a:cxnLst/>
              <a:rect l="l" t="t" r="r" b="b"/>
              <a:pathLst>
                <a:path w="56163" h="46483" extrusionOk="0">
                  <a:moveTo>
                    <a:pt x="28088" y="1"/>
                  </a:moveTo>
                  <a:cubicBezTo>
                    <a:pt x="27683" y="644"/>
                    <a:pt x="26766" y="1668"/>
                    <a:pt x="24861" y="2370"/>
                  </a:cubicBezTo>
                  <a:cubicBezTo>
                    <a:pt x="21551" y="3573"/>
                    <a:pt x="18015" y="5847"/>
                    <a:pt x="18015" y="8668"/>
                  </a:cubicBezTo>
                  <a:lnTo>
                    <a:pt x="18015" y="8990"/>
                  </a:lnTo>
                  <a:lnTo>
                    <a:pt x="17682" y="8966"/>
                  </a:lnTo>
                  <a:cubicBezTo>
                    <a:pt x="17682" y="8966"/>
                    <a:pt x="17479" y="8942"/>
                    <a:pt x="17158" y="8942"/>
                  </a:cubicBezTo>
                  <a:cubicBezTo>
                    <a:pt x="16277" y="8942"/>
                    <a:pt x="14574" y="9073"/>
                    <a:pt x="13098" y="10014"/>
                  </a:cubicBezTo>
                  <a:cubicBezTo>
                    <a:pt x="11288" y="11181"/>
                    <a:pt x="10359" y="13157"/>
                    <a:pt x="10359" y="15919"/>
                  </a:cubicBezTo>
                  <a:lnTo>
                    <a:pt x="10359" y="16241"/>
                  </a:lnTo>
                  <a:lnTo>
                    <a:pt x="10050" y="16217"/>
                  </a:lnTo>
                  <a:lnTo>
                    <a:pt x="10026" y="16217"/>
                  </a:lnTo>
                  <a:cubicBezTo>
                    <a:pt x="9562" y="16217"/>
                    <a:pt x="5525" y="16372"/>
                    <a:pt x="5525" y="21456"/>
                  </a:cubicBezTo>
                  <a:lnTo>
                    <a:pt x="5525" y="21718"/>
                  </a:lnTo>
                  <a:lnTo>
                    <a:pt x="5287" y="21753"/>
                  </a:lnTo>
                  <a:cubicBezTo>
                    <a:pt x="5061" y="21801"/>
                    <a:pt x="1" y="22765"/>
                    <a:pt x="1" y="27873"/>
                  </a:cubicBezTo>
                  <a:lnTo>
                    <a:pt x="1" y="46483"/>
                  </a:lnTo>
                  <a:lnTo>
                    <a:pt x="56163" y="46483"/>
                  </a:lnTo>
                  <a:lnTo>
                    <a:pt x="56163" y="27873"/>
                  </a:lnTo>
                  <a:cubicBezTo>
                    <a:pt x="56163" y="22777"/>
                    <a:pt x="51091" y="21801"/>
                    <a:pt x="50876" y="21765"/>
                  </a:cubicBezTo>
                  <a:lnTo>
                    <a:pt x="50638" y="21718"/>
                  </a:lnTo>
                  <a:lnTo>
                    <a:pt x="50638" y="21468"/>
                  </a:lnTo>
                  <a:cubicBezTo>
                    <a:pt x="50638" y="16372"/>
                    <a:pt x="46602" y="16229"/>
                    <a:pt x="46150" y="16229"/>
                  </a:cubicBezTo>
                  <a:lnTo>
                    <a:pt x="46114" y="16229"/>
                  </a:lnTo>
                  <a:lnTo>
                    <a:pt x="45804" y="16241"/>
                  </a:lnTo>
                  <a:lnTo>
                    <a:pt x="45804" y="15931"/>
                  </a:lnTo>
                  <a:cubicBezTo>
                    <a:pt x="45804" y="13157"/>
                    <a:pt x="44876" y="11169"/>
                    <a:pt x="43066" y="10014"/>
                  </a:cubicBezTo>
                  <a:cubicBezTo>
                    <a:pt x="41589" y="9085"/>
                    <a:pt x="39899" y="8942"/>
                    <a:pt x="39018" y="8942"/>
                  </a:cubicBezTo>
                  <a:cubicBezTo>
                    <a:pt x="38684" y="8942"/>
                    <a:pt x="38482" y="8966"/>
                    <a:pt x="38482" y="8966"/>
                  </a:cubicBezTo>
                  <a:lnTo>
                    <a:pt x="38149" y="8990"/>
                  </a:lnTo>
                  <a:lnTo>
                    <a:pt x="38149" y="8668"/>
                  </a:lnTo>
                  <a:cubicBezTo>
                    <a:pt x="38149" y="5847"/>
                    <a:pt x="34624" y="3573"/>
                    <a:pt x="31302" y="2370"/>
                  </a:cubicBezTo>
                  <a:cubicBezTo>
                    <a:pt x="29397" y="1668"/>
                    <a:pt x="28493" y="644"/>
                    <a:pt x="28088" y="1"/>
                  </a:cubicBezTo>
                  <a:close/>
                </a:path>
              </a:pathLst>
            </a:cu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325;p40">
              <a:extLst>
                <a:ext uri="{FF2B5EF4-FFF2-40B4-BE49-F238E27FC236}">
                  <a16:creationId xmlns:a16="http://schemas.microsoft.com/office/drawing/2014/main" id="{5D074D6C-DEDE-4DAD-86D6-5D8072A896DC}"/>
                </a:ext>
              </a:extLst>
            </p:cNvPr>
            <p:cNvSpPr/>
            <p:nvPr/>
          </p:nvSpPr>
          <p:spPr>
            <a:xfrm>
              <a:off x="1990050" y="1472439"/>
              <a:ext cx="37522200" cy="3282600"/>
            </a:xfrm>
            <a:prstGeom prst="rect">
              <a:avLst/>
            </a:prstGeom>
            <a:solidFill>
              <a:srgbClr val="FE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1381;p40">
            <a:extLst>
              <a:ext uri="{FF2B5EF4-FFF2-40B4-BE49-F238E27FC236}">
                <a16:creationId xmlns:a16="http://schemas.microsoft.com/office/drawing/2014/main" id="{B37D708B-9DD6-4175-A3CA-2EF4B367A53B}"/>
              </a:ext>
            </a:extLst>
          </p:cNvPr>
          <p:cNvSpPr/>
          <p:nvPr/>
        </p:nvSpPr>
        <p:spPr>
          <a:xfrm>
            <a:off x="3987936" y="2721151"/>
            <a:ext cx="1185833" cy="1277520"/>
          </a:xfrm>
          <a:custGeom>
            <a:avLst/>
            <a:gdLst/>
            <a:ahLst/>
            <a:cxnLst/>
            <a:rect l="l" t="t" r="r" b="b"/>
            <a:pathLst>
              <a:path w="28040" h="30208" extrusionOk="0">
                <a:moveTo>
                  <a:pt x="4477" y="18122"/>
                </a:moveTo>
                <a:lnTo>
                  <a:pt x="4477" y="18182"/>
                </a:lnTo>
                <a:cubicBezTo>
                  <a:pt x="4466" y="18146"/>
                  <a:pt x="4466" y="18134"/>
                  <a:pt x="4477" y="18122"/>
                </a:cubicBezTo>
                <a:close/>
                <a:moveTo>
                  <a:pt x="24492" y="16753"/>
                </a:moveTo>
                <a:lnTo>
                  <a:pt x="24492" y="16753"/>
                </a:lnTo>
                <a:cubicBezTo>
                  <a:pt x="24480" y="16860"/>
                  <a:pt x="24468" y="17063"/>
                  <a:pt x="24468" y="17170"/>
                </a:cubicBezTo>
                <a:cubicBezTo>
                  <a:pt x="24373" y="17194"/>
                  <a:pt x="24313" y="17277"/>
                  <a:pt x="24313" y="17372"/>
                </a:cubicBezTo>
                <a:cubicBezTo>
                  <a:pt x="24313" y="17408"/>
                  <a:pt x="24313" y="17420"/>
                  <a:pt x="24337" y="17455"/>
                </a:cubicBezTo>
                <a:lnTo>
                  <a:pt x="24278" y="17455"/>
                </a:lnTo>
                <a:cubicBezTo>
                  <a:pt x="24289" y="17515"/>
                  <a:pt x="24349" y="17539"/>
                  <a:pt x="24385" y="17551"/>
                </a:cubicBezTo>
                <a:lnTo>
                  <a:pt x="24385" y="19158"/>
                </a:lnTo>
                <a:lnTo>
                  <a:pt x="24039" y="19158"/>
                </a:lnTo>
                <a:lnTo>
                  <a:pt x="24039" y="17039"/>
                </a:lnTo>
                <a:lnTo>
                  <a:pt x="24301" y="17074"/>
                </a:lnTo>
                <a:lnTo>
                  <a:pt x="24492" y="16753"/>
                </a:lnTo>
                <a:close/>
                <a:moveTo>
                  <a:pt x="3513" y="16753"/>
                </a:moveTo>
                <a:lnTo>
                  <a:pt x="3692" y="17098"/>
                </a:lnTo>
                <a:lnTo>
                  <a:pt x="3954" y="17051"/>
                </a:lnTo>
                <a:lnTo>
                  <a:pt x="3954" y="19182"/>
                </a:lnTo>
                <a:lnTo>
                  <a:pt x="3620" y="19182"/>
                </a:lnTo>
                <a:lnTo>
                  <a:pt x="3620" y="17551"/>
                </a:lnTo>
                <a:cubicBezTo>
                  <a:pt x="3680" y="17539"/>
                  <a:pt x="3715" y="17515"/>
                  <a:pt x="3727" y="17455"/>
                </a:cubicBezTo>
                <a:lnTo>
                  <a:pt x="3680" y="17455"/>
                </a:lnTo>
                <a:cubicBezTo>
                  <a:pt x="3692" y="17420"/>
                  <a:pt x="3692" y="17408"/>
                  <a:pt x="3692" y="17372"/>
                </a:cubicBezTo>
                <a:cubicBezTo>
                  <a:pt x="3692" y="17289"/>
                  <a:pt x="3632" y="17194"/>
                  <a:pt x="3537" y="17170"/>
                </a:cubicBezTo>
                <a:cubicBezTo>
                  <a:pt x="3537" y="17063"/>
                  <a:pt x="3525" y="16860"/>
                  <a:pt x="3513" y="16753"/>
                </a:cubicBezTo>
                <a:close/>
                <a:moveTo>
                  <a:pt x="477" y="17670"/>
                </a:moveTo>
                <a:lnTo>
                  <a:pt x="477" y="19563"/>
                </a:lnTo>
                <a:lnTo>
                  <a:pt x="429" y="19563"/>
                </a:lnTo>
                <a:lnTo>
                  <a:pt x="429" y="17694"/>
                </a:lnTo>
                <a:cubicBezTo>
                  <a:pt x="441" y="17694"/>
                  <a:pt x="465" y="17670"/>
                  <a:pt x="477" y="17670"/>
                </a:cubicBezTo>
                <a:close/>
                <a:moveTo>
                  <a:pt x="27528" y="17670"/>
                </a:moveTo>
                <a:cubicBezTo>
                  <a:pt x="27552" y="17694"/>
                  <a:pt x="27564" y="17694"/>
                  <a:pt x="27576" y="17694"/>
                </a:cubicBezTo>
                <a:lnTo>
                  <a:pt x="27576" y="19575"/>
                </a:lnTo>
                <a:lnTo>
                  <a:pt x="27528" y="19575"/>
                </a:lnTo>
                <a:lnTo>
                  <a:pt x="27528" y="17670"/>
                </a:lnTo>
                <a:close/>
                <a:moveTo>
                  <a:pt x="14002" y="1"/>
                </a:moveTo>
                <a:lnTo>
                  <a:pt x="13860" y="334"/>
                </a:lnTo>
                <a:cubicBezTo>
                  <a:pt x="13860" y="334"/>
                  <a:pt x="13871" y="370"/>
                  <a:pt x="13955" y="382"/>
                </a:cubicBezTo>
                <a:lnTo>
                  <a:pt x="13955" y="406"/>
                </a:lnTo>
                <a:cubicBezTo>
                  <a:pt x="13895" y="430"/>
                  <a:pt x="13871" y="489"/>
                  <a:pt x="13871" y="549"/>
                </a:cubicBezTo>
                <a:cubicBezTo>
                  <a:pt x="13871" y="608"/>
                  <a:pt x="13919" y="656"/>
                  <a:pt x="13955" y="680"/>
                </a:cubicBezTo>
                <a:lnTo>
                  <a:pt x="13955" y="846"/>
                </a:lnTo>
                <a:cubicBezTo>
                  <a:pt x="13776" y="822"/>
                  <a:pt x="13633" y="692"/>
                  <a:pt x="13598" y="513"/>
                </a:cubicBezTo>
                <a:cubicBezTo>
                  <a:pt x="13598" y="549"/>
                  <a:pt x="13586" y="561"/>
                  <a:pt x="13586" y="584"/>
                </a:cubicBezTo>
                <a:cubicBezTo>
                  <a:pt x="13586" y="799"/>
                  <a:pt x="13752" y="977"/>
                  <a:pt x="13943" y="989"/>
                </a:cubicBezTo>
                <a:lnTo>
                  <a:pt x="13943" y="1203"/>
                </a:lnTo>
                <a:cubicBezTo>
                  <a:pt x="13824" y="1227"/>
                  <a:pt x="13752" y="1323"/>
                  <a:pt x="13752" y="1442"/>
                </a:cubicBezTo>
                <a:cubicBezTo>
                  <a:pt x="13752" y="1561"/>
                  <a:pt x="13836" y="1644"/>
                  <a:pt x="13943" y="1680"/>
                </a:cubicBezTo>
                <a:lnTo>
                  <a:pt x="13943" y="1799"/>
                </a:lnTo>
                <a:cubicBezTo>
                  <a:pt x="13871" y="1811"/>
                  <a:pt x="13824" y="1823"/>
                  <a:pt x="13824" y="1858"/>
                </a:cubicBezTo>
                <a:cubicBezTo>
                  <a:pt x="13824" y="1882"/>
                  <a:pt x="13871" y="1894"/>
                  <a:pt x="13943" y="1918"/>
                </a:cubicBezTo>
                <a:lnTo>
                  <a:pt x="13943" y="2168"/>
                </a:lnTo>
                <a:cubicBezTo>
                  <a:pt x="13883" y="2180"/>
                  <a:pt x="13824" y="2192"/>
                  <a:pt x="13824" y="2227"/>
                </a:cubicBezTo>
                <a:cubicBezTo>
                  <a:pt x="13824" y="2227"/>
                  <a:pt x="13824" y="2239"/>
                  <a:pt x="13836" y="2239"/>
                </a:cubicBezTo>
                <a:cubicBezTo>
                  <a:pt x="13705" y="2299"/>
                  <a:pt x="13598" y="2430"/>
                  <a:pt x="13598" y="2597"/>
                </a:cubicBezTo>
                <a:cubicBezTo>
                  <a:pt x="13598" y="2787"/>
                  <a:pt x="13752" y="2954"/>
                  <a:pt x="13931" y="2989"/>
                </a:cubicBezTo>
                <a:lnTo>
                  <a:pt x="13931" y="3085"/>
                </a:lnTo>
                <a:cubicBezTo>
                  <a:pt x="13812" y="3120"/>
                  <a:pt x="13717" y="3228"/>
                  <a:pt x="13717" y="3359"/>
                </a:cubicBezTo>
                <a:cubicBezTo>
                  <a:pt x="13717" y="3489"/>
                  <a:pt x="13812" y="3597"/>
                  <a:pt x="13931" y="3620"/>
                </a:cubicBezTo>
                <a:lnTo>
                  <a:pt x="13931" y="3668"/>
                </a:lnTo>
                <a:cubicBezTo>
                  <a:pt x="13800" y="3704"/>
                  <a:pt x="13693" y="3823"/>
                  <a:pt x="13681" y="3954"/>
                </a:cubicBezTo>
                <a:lnTo>
                  <a:pt x="13645" y="3954"/>
                </a:lnTo>
                <a:cubicBezTo>
                  <a:pt x="13621" y="3954"/>
                  <a:pt x="13586" y="3978"/>
                  <a:pt x="13586" y="4013"/>
                </a:cubicBezTo>
                <a:cubicBezTo>
                  <a:pt x="13586" y="4037"/>
                  <a:pt x="13621" y="4073"/>
                  <a:pt x="13645" y="4073"/>
                </a:cubicBezTo>
                <a:cubicBezTo>
                  <a:pt x="13645" y="4073"/>
                  <a:pt x="13467" y="4097"/>
                  <a:pt x="13479" y="4192"/>
                </a:cubicBezTo>
                <a:cubicBezTo>
                  <a:pt x="13479" y="4192"/>
                  <a:pt x="13109" y="4323"/>
                  <a:pt x="13264" y="4371"/>
                </a:cubicBezTo>
                <a:lnTo>
                  <a:pt x="13348" y="4371"/>
                </a:lnTo>
                <a:lnTo>
                  <a:pt x="11990" y="5633"/>
                </a:lnTo>
                <a:cubicBezTo>
                  <a:pt x="11919" y="5645"/>
                  <a:pt x="11847" y="5680"/>
                  <a:pt x="11776" y="5704"/>
                </a:cubicBezTo>
                <a:cubicBezTo>
                  <a:pt x="11240" y="5942"/>
                  <a:pt x="11312" y="6264"/>
                  <a:pt x="11312" y="6264"/>
                </a:cubicBezTo>
                <a:cubicBezTo>
                  <a:pt x="11312" y="6264"/>
                  <a:pt x="5704" y="9121"/>
                  <a:pt x="8216" y="15134"/>
                </a:cubicBezTo>
                <a:lnTo>
                  <a:pt x="8216" y="15289"/>
                </a:lnTo>
                <a:cubicBezTo>
                  <a:pt x="7823" y="14634"/>
                  <a:pt x="7204" y="14324"/>
                  <a:pt x="7204" y="14324"/>
                </a:cubicBezTo>
                <a:cubicBezTo>
                  <a:pt x="7204" y="14324"/>
                  <a:pt x="7228" y="14217"/>
                  <a:pt x="7037" y="14134"/>
                </a:cubicBezTo>
                <a:cubicBezTo>
                  <a:pt x="7013" y="14122"/>
                  <a:pt x="6990" y="14122"/>
                  <a:pt x="6966" y="14098"/>
                </a:cubicBezTo>
                <a:lnTo>
                  <a:pt x="6490" y="13657"/>
                </a:lnTo>
                <a:lnTo>
                  <a:pt x="6513" y="13657"/>
                </a:lnTo>
                <a:cubicBezTo>
                  <a:pt x="6561" y="13646"/>
                  <a:pt x="6442" y="13598"/>
                  <a:pt x="6442" y="13598"/>
                </a:cubicBezTo>
                <a:cubicBezTo>
                  <a:pt x="6442" y="13562"/>
                  <a:pt x="6382" y="13550"/>
                  <a:pt x="6382" y="13550"/>
                </a:cubicBezTo>
                <a:cubicBezTo>
                  <a:pt x="6394" y="13550"/>
                  <a:pt x="6394" y="13538"/>
                  <a:pt x="6394" y="13538"/>
                </a:cubicBezTo>
                <a:cubicBezTo>
                  <a:pt x="6394" y="13526"/>
                  <a:pt x="6382" y="13526"/>
                  <a:pt x="6382" y="13526"/>
                </a:cubicBezTo>
                <a:lnTo>
                  <a:pt x="6371" y="13526"/>
                </a:lnTo>
                <a:cubicBezTo>
                  <a:pt x="6371" y="13479"/>
                  <a:pt x="6323" y="13431"/>
                  <a:pt x="6275" y="13419"/>
                </a:cubicBezTo>
                <a:lnTo>
                  <a:pt x="6275" y="13407"/>
                </a:lnTo>
                <a:cubicBezTo>
                  <a:pt x="6323" y="13384"/>
                  <a:pt x="6359" y="13360"/>
                  <a:pt x="6359" y="13312"/>
                </a:cubicBezTo>
                <a:cubicBezTo>
                  <a:pt x="6359" y="13265"/>
                  <a:pt x="6323" y="13229"/>
                  <a:pt x="6275" y="13229"/>
                </a:cubicBezTo>
                <a:lnTo>
                  <a:pt x="6275" y="13181"/>
                </a:lnTo>
                <a:cubicBezTo>
                  <a:pt x="6335" y="13169"/>
                  <a:pt x="6394" y="13122"/>
                  <a:pt x="6394" y="13050"/>
                </a:cubicBezTo>
                <a:cubicBezTo>
                  <a:pt x="6394" y="12991"/>
                  <a:pt x="6371" y="12943"/>
                  <a:pt x="6311" y="12907"/>
                </a:cubicBezTo>
                <a:cubicBezTo>
                  <a:pt x="6311" y="12895"/>
                  <a:pt x="6299" y="12895"/>
                  <a:pt x="6275" y="12895"/>
                </a:cubicBezTo>
                <a:lnTo>
                  <a:pt x="6275" y="12812"/>
                </a:lnTo>
                <a:cubicBezTo>
                  <a:pt x="6299" y="12812"/>
                  <a:pt x="6311" y="12788"/>
                  <a:pt x="6311" y="12788"/>
                </a:cubicBezTo>
                <a:cubicBezTo>
                  <a:pt x="6311" y="12776"/>
                  <a:pt x="6299" y="12776"/>
                  <a:pt x="6275" y="12776"/>
                </a:cubicBezTo>
                <a:lnTo>
                  <a:pt x="6275" y="12729"/>
                </a:lnTo>
                <a:cubicBezTo>
                  <a:pt x="6311" y="12717"/>
                  <a:pt x="6335" y="12693"/>
                  <a:pt x="6335" y="12657"/>
                </a:cubicBezTo>
                <a:cubicBezTo>
                  <a:pt x="6335" y="12610"/>
                  <a:pt x="6311" y="12586"/>
                  <a:pt x="6275" y="12586"/>
                </a:cubicBezTo>
                <a:lnTo>
                  <a:pt x="6275" y="12514"/>
                </a:lnTo>
                <a:cubicBezTo>
                  <a:pt x="6359" y="12491"/>
                  <a:pt x="6394" y="12431"/>
                  <a:pt x="6394" y="12372"/>
                </a:cubicBezTo>
                <a:lnTo>
                  <a:pt x="6394" y="12348"/>
                </a:lnTo>
                <a:cubicBezTo>
                  <a:pt x="6382" y="12407"/>
                  <a:pt x="6335" y="12455"/>
                  <a:pt x="6275" y="12467"/>
                </a:cubicBezTo>
                <a:lnTo>
                  <a:pt x="6275" y="12407"/>
                </a:lnTo>
                <a:cubicBezTo>
                  <a:pt x="6299" y="12395"/>
                  <a:pt x="6311" y="12395"/>
                  <a:pt x="6311" y="12360"/>
                </a:cubicBezTo>
                <a:cubicBezTo>
                  <a:pt x="6311" y="12336"/>
                  <a:pt x="6299" y="12336"/>
                  <a:pt x="6275" y="12312"/>
                </a:cubicBezTo>
                <a:lnTo>
                  <a:pt x="6275" y="12300"/>
                </a:lnTo>
                <a:cubicBezTo>
                  <a:pt x="6311" y="12300"/>
                  <a:pt x="6311" y="12288"/>
                  <a:pt x="6311" y="12288"/>
                </a:cubicBezTo>
                <a:lnTo>
                  <a:pt x="6251" y="12193"/>
                </a:lnTo>
                <a:lnTo>
                  <a:pt x="6192" y="12288"/>
                </a:lnTo>
                <a:cubicBezTo>
                  <a:pt x="6192" y="12288"/>
                  <a:pt x="6192" y="12300"/>
                  <a:pt x="6216" y="12300"/>
                </a:cubicBezTo>
                <a:lnTo>
                  <a:pt x="6216" y="12312"/>
                </a:lnTo>
                <a:cubicBezTo>
                  <a:pt x="6204" y="12336"/>
                  <a:pt x="6192" y="12336"/>
                  <a:pt x="6192" y="12360"/>
                </a:cubicBezTo>
                <a:cubicBezTo>
                  <a:pt x="6192" y="12372"/>
                  <a:pt x="6204" y="12395"/>
                  <a:pt x="6216" y="12407"/>
                </a:cubicBezTo>
                <a:lnTo>
                  <a:pt x="6216" y="12467"/>
                </a:lnTo>
                <a:cubicBezTo>
                  <a:pt x="6156" y="12455"/>
                  <a:pt x="6121" y="12407"/>
                  <a:pt x="6097" y="12348"/>
                </a:cubicBezTo>
                <a:lnTo>
                  <a:pt x="6097" y="12372"/>
                </a:lnTo>
                <a:cubicBezTo>
                  <a:pt x="6097" y="12455"/>
                  <a:pt x="6156" y="12514"/>
                  <a:pt x="6216" y="12514"/>
                </a:cubicBezTo>
                <a:lnTo>
                  <a:pt x="6216" y="12586"/>
                </a:lnTo>
                <a:cubicBezTo>
                  <a:pt x="6192" y="12598"/>
                  <a:pt x="6156" y="12633"/>
                  <a:pt x="6156" y="12657"/>
                </a:cubicBezTo>
                <a:cubicBezTo>
                  <a:pt x="6156" y="12705"/>
                  <a:pt x="6192" y="12729"/>
                  <a:pt x="6216" y="12729"/>
                </a:cubicBezTo>
                <a:lnTo>
                  <a:pt x="6216" y="12776"/>
                </a:lnTo>
                <a:cubicBezTo>
                  <a:pt x="6204" y="12776"/>
                  <a:pt x="6192" y="12788"/>
                  <a:pt x="6192" y="12788"/>
                </a:cubicBezTo>
                <a:cubicBezTo>
                  <a:pt x="6192" y="12812"/>
                  <a:pt x="6204" y="12812"/>
                  <a:pt x="6216" y="12812"/>
                </a:cubicBezTo>
                <a:lnTo>
                  <a:pt x="6216" y="12895"/>
                </a:lnTo>
                <a:cubicBezTo>
                  <a:pt x="6204" y="12895"/>
                  <a:pt x="6192" y="12907"/>
                  <a:pt x="6192" y="12907"/>
                </a:cubicBezTo>
                <a:cubicBezTo>
                  <a:pt x="6144" y="12931"/>
                  <a:pt x="6097" y="12991"/>
                  <a:pt x="6097" y="13050"/>
                </a:cubicBezTo>
                <a:cubicBezTo>
                  <a:pt x="6097" y="13122"/>
                  <a:pt x="6144" y="13169"/>
                  <a:pt x="6216" y="13181"/>
                </a:cubicBezTo>
                <a:lnTo>
                  <a:pt x="6216" y="13229"/>
                </a:lnTo>
                <a:cubicBezTo>
                  <a:pt x="6180" y="13241"/>
                  <a:pt x="6144" y="13265"/>
                  <a:pt x="6144" y="13312"/>
                </a:cubicBezTo>
                <a:cubicBezTo>
                  <a:pt x="6144" y="13360"/>
                  <a:pt x="6180" y="13407"/>
                  <a:pt x="6216" y="13407"/>
                </a:cubicBezTo>
                <a:lnTo>
                  <a:pt x="6216" y="13419"/>
                </a:lnTo>
                <a:cubicBezTo>
                  <a:pt x="6180" y="13431"/>
                  <a:pt x="6132" y="13467"/>
                  <a:pt x="6132" y="13526"/>
                </a:cubicBezTo>
                <a:lnTo>
                  <a:pt x="6109" y="13526"/>
                </a:lnTo>
                <a:cubicBezTo>
                  <a:pt x="6097" y="13526"/>
                  <a:pt x="6097" y="13538"/>
                  <a:pt x="6097" y="13538"/>
                </a:cubicBezTo>
                <a:cubicBezTo>
                  <a:pt x="6097" y="13550"/>
                  <a:pt x="6109" y="13550"/>
                  <a:pt x="6109" y="13550"/>
                </a:cubicBezTo>
                <a:cubicBezTo>
                  <a:pt x="6109" y="13550"/>
                  <a:pt x="6061" y="13562"/>
                  <a:pt x="6061" y="13598"/>
                </a:cubicBezTo>
                <a:cubicBezTo>
                  <a:pt x="6061" y="13598"/>
                  <a:pt x="5918" y="13646"/>
                  <a:pt x="5978" y="13657"/>
                </a:cubicBezTo>
                <a:lnTo>
                  <a:pt x="6013" y="13657"/>
                </a:lnTo>
                <a:lnTo>
                  <a:pt x="5537" y="14098"/>
                </a:lnTo>
                <a:cubicBezTo>
                  <a:pt x="5501" y="14098"/>
                  <a:pt x="5489" y="14122"/>
                  <a:pt x="5466" y="14134"/>
                </a:cubicBezTo>
                <a:cubicBezTo>
                  <a:pt x="5263" y="14217"/>
                  <a:pt x="5299" y="14324"/>
                  <a:pt x="5299" y="14324"/>
                </a:cubicBezTo>
                <a:cubicBezTo>
                  <a:pt x="5299" y="14324"/>
                  <a:pt x="3823" y="15086"/>
                  <a:pt x="3989" y="16634"/>
                </a:cubicBezTo>
                <a:lnTo>
                  <a:pt x="3501" y="16717"/>
                </a:lnTo>
                <a:cubicBezTo>
                  <a:pt x="3501" y="16693"/>
                  <a:pt x="3477" y="16682"/>
                  <a:pt x="3477" y="16682"/>
                </a:cubicBezTo>
                <a:cubicBezTo>
                  <a:pt x="3442" y="16682"/>
                  <a:pt x="3418" y="17015"/>
                  <a:pt x="3406" y="17170"/>
                </a:cubicBezTo>
                <a:cubicBezTo>
                  <a:pt x="3323" y="17194"/>
                  <a:pt x="3263" y="17277"/>
                  <a:pt x="3263" y="17372"/>
                </a:cubicBezTo>
                <a:cubicBezTo>
                  <a:pt x="3263" y="17408"/>
                  <a:pt x="3263" y="17420"/>
                  <a:pt x="3275" y="17455"/>
                </a:cubicBezTo>
                <a:lnTo>
                  <a:pt x="3215" y="17455"/>
                </a:lnTo>
                <a:cubicBezTo>
                  <a:pt x="3227" y="17515"/>
                  <a:pt x="3287" y="17539"/>
                  <a:pt x="3334" y="17551"/>
                </a:cubicBezTo>
                <a:lnTo>
                  <a:pt x="3334" y="19158"/>
                </a:lnTo>
                <a:lnTo>
                  <a:pt x="2263" y="19313"/>
                </a:lnTo>
                <a:lnTo>
                  <a:pt x="2263" y="19146"/>
                </a:lnTo>
                <a:lnTo>
                  <a:pt x="2501" y="18920"/>
                </a:lnTo>
                <a:lnTo>
                  <a:pt x="2275" y="18741"/>
                </a:lnTo>
                <a:lnTo>
                  <a:pt x="2275" y="18468"/>
                </a:lnTo>
                <a:lnTo>
                  <a:pt x="1632" y="17646"/>
                </a:lnTo>
                <a:lnTo>
                  <a:pt x="1632" y="16824"/>
                </a:lnTo>
                <a:cubicBezTo>
                  <a:pt x="1691" y="16813"/>
                  <a:pt x="1739" y="16777"/>
                  <a:pt x="1751" y="16717"/>
                </a:cubicBezTo>
                <a:lnTo>
                  <a:pt x="1679" y="16717"/>
                </a:lnTo>
                <a:cubicBezTo>
                  <a:pt x="1691" y="16693"/>
                  <a:pt x="1691" y="16682"/>
                  <a:pt x="1691" y="16646"/>
                </a:cubicBezTo>
                <a:cubicBezTo>
                  <a:pt x="1691" y="16563"/>
                  <a:pt x="1632" y="16467"/>
                  <a:pt x="1549" y="16443"/>
                </a:cubicBezTo>
                <a:cubicBezTo>
                  <a:pt x="1549" y="16289"/>
                  <a:pt x="1513" y="15943"/>
                  <a:pt x="1489" y="15943"/>
                </a:cubicBezTo>
                <a:cubicBezTo>
                  <a:pt x="1441" y="15943"/>
                  <a:pt x="1429" y="16289"/>
                  <a:pt x="1418" y="16443"/>
                </a:cubicBezTo>
                <a:cubicBezTo>
                  <a:pt x="1322" y="16467"/>
                  <a:pt x="1263" y="16539"/>
                  <a:pt x="1263" y="16646"/>
                </a:cubicBezTo>
                <a:cubicBezTo>
                  <a:pt x="1263" y="16682"/>
                  <a:pt x="1263" y="16693"/>
                  <a:pt x="1275" y="16717"/>
                </a:cubicBezTo>
                <a:lnTo>
                  <a:pt x="1215" y="16717"/>
                </a:lnTo>
                <a:cubicBezTo>
                  <a:pt x="1239" y="16777"/>
                  <a:pt x="1298" y="16813"/>
                  <a:pt x="1334" y="16824"/>
                </a:cubicBezTo>
                <a:lnTo>
                  <a:pt x="1334" y="17479"/>
                </a:lnTo>
                <a:lnTo>
                  <a:pt x="775" y="17479"/>
                </a:lnTo>
                <a:lnTo>
                  <a:pt x="775" y="15753"/>
                </a:lnTo>
                <a:cubicBezTo>
                  <a:pt x="834" y="15741"/>
                  <a:pt x="882" y="15705"/>
                  <a:pt x="894" y="15646"/>
                </a:cubicBezTo>
                <a:lnTo>
                  <a:pt x="834" y="15646"/>
                </a:lnTo>
                <a:cubicBezTo>
                  <a:pt x="846" y="15622"/>
                  <a:pt x="846" y="15610"/>
                  <a:pt x="846" y="15574"/>
                </a:cubicBezTo>
                <a:cubicBezTo>
                  <a:pt x="846" y="15491"/>
                  <a:pt x="787" y="15396"/>
                  <a:pt x="703" y="15372"/>
                </a:cubicBezTo>
                <a:cubicBezTo>
                  <a:pt x="703" y="15217"/>
                  <a:pt x="667" y="14872"/>
                  <a:pt x="644" y="14872"/>
                </a:cubicBezTo>
                <a:cubicBezTo>
                  <a:pt x="596" y="14872"/>
                  <a:pt x="584" y="15217"/>
                  <a:pt x="560" y="15372"/>
                </a:cubicBezTo>
                <a:cubicBezTo>
                  <a:pt x="477" y="15396"/>
                  <a:pt x="417" y="15467"/>
                  <a:pt x="417" y="15574"/>
                </a:cubicBezTo>
                <a:cubicBezTo>
                  <a:pt x="417" y="15610"/>
                  <a:pt x="417" y="15622"/>
                  <a:pt x="429" y="15646"/>
                </a:cubicBezTo>
                <a:lnTo>
                  <a:pt x="370" y="15646"/>
                </a:lnTo>
                <a:cubicBezTo>
                  <a:pt x="382" y="15705"/>
                  <a:pt x="441" y="15741"/>
                  <a:pt x="489" y="15753"/>
                </a:cubicBezTo>
                <a:lnTo>
                  <a:pt x="489" y="17396"/>
                </a:lnTo>
                <a:cubicBezTo>
                  <a:pt x="465" y="17348"/>
                  <a:pt x="417" y="17301"/>
                  <a:pt x="370" y="17289"/>
                </a:cubicBezTo>
                <a:cubicBezTo>
                  <a:pt x="370" y="17134"/>
                  <a:pt x="346" y="16801"/>
                  <a:pt x="310" y="16801"/>
                </a:cubicBezTo>
                <a:cubicBezTo>
                  <a:pt x="263" y="16801"/>
                  <a:pt x="251" y="17134"/>
                  <a:pt x="239" y="17289"/>
                </a:cubicBezTo>
                <a:cubicBezTo>
                  <a:pt x="144" y="17313"/>
                  <a:pt x="84" y="17396"/>
                  <a:pt x="84" y="17491"/>
                </a:cubicBezTo>
                <a:cubicBezTo>
                  <a:pt x="84" y="17527"/>
                  <a:pt x="84" y="17539"/>
                  <a:pt x="108" y="17575"/>
                </a:cubicBezTo>
                <a:lnTo>
                  <a:pt x="48" y="17575"/>
                </a:lnTo>
                <a:cubicBezTo>
                  <a:pt x="60" y="17634"/>
                  <a:pt x="120" y="17658"/>
                  <a:pt x="167" y="17670"/>
                </a:cubicBezTo>
                <a:lnTo>
                  <a:pt x="167" y="20170"/>
                </a:lnTo>
                <a:lnTo>
                  <a:pt x="84" y="20194"/>
                </a:lnTo>
                <a:cubicBezTo>
                  <a:pt x="25" y="20194"/>
                  <a:pt x="1" y="20253"/>
                  <a:pt x="1" y="20289"/>
                </a:cubicBezTo>
                <a:cubicBezTo>
                  <a:pt x="1" y="20344"/>
                  <a:pt x="50" y="20398"/>
                  <a:pt x="104" y="20398"/>
                </a:cubicBezTo>
                <a:cubicBezTo>
                  <a:pt x="109" y="20398"/>
                  <a:pt x="115" y="20397"/>
                  <a:pt x="120" y="20396"/>
                </a:cubicBezTo>
                <a:lnTo>
                  <a:pt x="167" y="20396"/>
                </a:lnTo>
                <a:lnTo>
                  <a:pt x="167" y="30207"/>
                </a:lnTo>
                <a:lnTo>
                  <a:pt x="27802" y="30207"/>
                </a:lnTo>
                <a:lnTo>
                  <a:pt x="27802" y="20396"/>
                </a:lnTo>
                <a:lnTo>
                  <a:pt x="27838" y="20396"/>
                </a:lnTo>
                <a:cubicBezTo>
                  <a:pt x="27843" y="20397"/>
                  <a:pt x="27848" y="20398"/>
                  <a:pt x="27853" y="20398"/>
                </a:cubicBezTo>
                <a:cubicBezTo>
                  <a:pt x="27907" y="20398"/>
                  <a:pt x="27957" y="20344"/>
                  <a:pt x="27957" y="20289"/>
                </a:cubicBezTo>
                <a:cubicBezTo>
                  <a:pt x="28040" y="20253"/>
                  <a:pt x="27992" y="20206"/>
                  <a:pt x="27933" y="20194"/>
                </a:cubicBezTo>
                <a:lnTo>
                  <a:pt x="27861" y="20170"/>
                </a:lnTo>
                <a:lnTo>
                  <a:pt x="27861" y="17670"/>
                </a:lnTo>
                <a:cubicBezTo>
                  <a:pt x="27921" y="17658"/>
                  <a:pt x="27968" y="17634"/>
                  <a:pt x="27980" y="17575"/>
                </a:cubicBezTo>
                <a:lnTo>
                  <a:pt x="27921" y="17575"/>
                </a:lnTo>
                <a:cubicBezTo>
                  <a:pt x="27933" y="17539"/>
                  <a:pt x="27933" y="17527"/>
                  <a:pt x="27933" y="17491"/>
                </a:cubicBezTo>
                <a:cubicBezTo>
                  <a:pt x="27933" y="17408"/>
                  <a:pt x="27873" y="17313"/>
                  <a:pt x="27790" y="17289"/>
                </a:cubicBezTo>
                <a:cubicBezTo>
                  <a:pt x="27790" y="17134"/>
                  <a:pt x="27766" y="16801"/>
                  <a:pt x="27707" y="16801"/>
                </a:cubicBezTo>
                <a:cubicBezTo>
                  <a:pt x="27671" y="16801"/>
                  <a:pt x="27647" y="17134"/>
                  <a:pt x="27647" y="17289"/>
                </a:cubicBezTo>
                <a:cubicBezTo>
                  <a:pt x="27587" y="17301"/>
                  <a:pt x="27552" y="17348"/>
                  <a:pt x="27528" y="17396"/>
                </a:cubicBezTo>
                <a:lnTo>
                  <a:pt x="27528" y="15753"/>
                </a:lnTo>
                <a:cubicBezTo>
                  <a:pt x="27587" y="15741"/>
                  <a:pt x="27635" y="15717"/>
                  <a:pt x="27647" y="15646"/>
                </a:cubicBezTo>
                <a:lnTo>
                  <a:pt x="27576" y="15646"/>
                </a:lnTo>
                <a:cubicBezTo>
                  <a:pt x="27587" y="15622"/>
                  <a:pt x="27587" y="15610"/>
                  <a:pt x="27587" y="15574"/>
                </a:cubicBezTo>
                <a:cubicBezTo>
                  <a:pt x="27587" y="15491"/>
                  <a:pt x="27528" y="15396"/>
                  <a:pt x="27445" y="15372"/>
                </a:cubicBezTo>
                <a:cubicBezTo>
                  <a:pt x="27445" y="15217"/>
                  <a:pt x="27433" y="14884"/>
                  <a:pt x="27373" y="14884"/>
                </a:cubicBezTo>
                <a:cubicBezTo>
                  <a:pt x="27326" y="14884"/>
                  <a:pt x="27314" y="15217"/>
                  <a:pt x="27314" y="15372"/>
                </a:cubicBezTo>
                <a:cubicBezTo>
                  <a:pt x="27218" y="15396"/>
                  <a:pt x="27159" y="15479"/>
                  <a:pt x="27159" y="15574"/>
                </a:cubicBezTo>
                <a:cubicBezTo>
                  <a:pt x="27159" y="15610"/>
                  <a:pt x="27159" y="15622"/>
                  <a:pt x="27171" y="15646"/>
                </a:cubicBezTo>
                <a:lnTo>
                  <a:pt x="27111" y="15646"/>
                </a:lnTo>
                <a:cubicBezTo>
                  <a:pt x="27135" y="15705"/>
                  <a:pt x="27195" y="15741"/>
                  <a:pt x="27230" y="15753"/>
                </a:cubicBezTo>
                <a:lnTo>
                  <a:pt x="27230" y="17479"/>
                </a:lnTo>
                <a:lnTo>
                  <a:pt x="26671" y="17479"/>
                </a:lnTo>
                <a:lnTo>
                  <a:pt x="26671" y="16824"/>
                </a:lnTo>
                <a:cubicBezTo>
                  <a:pt x="26730" y="16813"/>
                  <a:pt x="26778" y="16789"/>
                  <a:pt x="26790" y="16729"/>
                </a:cubicBezTo>
                <a:lnTo>
                  <a:pt x="26730" y="16729"/>
                </a:lnTo>
                <a:cubicBezTo>
                  <a:pt x="26742" y="16693"/>
                  <a:pt x="26742" y="16682"/>
                  <a:pt x="26742" y="16646"/>
                </a:cubicBezTo>
                <a:cubicBezTo>
                  <a:pt x="26742" y="16563"/>
                  <a:pt x="26683" y="16467"/>
                  <a:pt x="26599" y="16443"/>
                </a:cubicBezTo>
                <a:cubicBezTo>
                  <a:pt x="26599" y="16289"/>
                  <a:pt x="26575" y="15955"/>
                  <a:pt x="26516" y="15955"/>
                </a:cubicBezTo>
                <a:cubicBezTo>
                  <a:pt x="26480" y="15955"/>
                  <a:pt x="26456" y="16289"/>
                  <a:pt x="26456" y="16443"/>
                </a:cubicBezTo>
                <a:cubicBezTo>
                  <a:pt x="26373" y="16467"/>
                  <a:pt x="26314" y="16551"/>
                  <a:pt x="26314" y="16646"/>
                </a:cubicBezTo>
                <a:cubicBezTo>
                  <a:pt x="26314" y="16682"/>
                  <a:pt x="26314" y="16693"/>
                  <a:pt x="26325" y="16729"/>
                </a:cubicBezTo>
                <a:lnTo>
                  <a:pt x="26266" y="16729"/>
                </a:lnTo>
                <a:cubicBezTo>
                  <a:pt x="26278" y="16777"/>
                  <a:pt x="26337" y="16813"/>
                  <a:pt x="26385" y="16824"/>
                </a:cubicBezTo>
                <a:lnTo>
                  <a:pt x="26385" y="17646"/>
                </a:lnTo>
                <a:lnTo>
                  <a:pt x="25742" y="18468"/>
                </a:lnTo>
                <a:lnTo>
                  <a:pt x="25742" y="18753"/>
                </a:lnTo>
                <a:lnTo>
                  <a:pt x="25528" y="18932"/>
                </a:lnTo>
                <a:lnTo>
                  <a:pt x="25766" y="19146"/>
                </a:lnTo>
                <a:lnTo>
                  <a:pt x="25766" y="19313"/>
                </a:lnTo>
                <a:lnTo>
                  <a:pt x="24694" y="19170"/>
                </a:lnTo>
                <a:lnTo>
                  <a:pt x="24694" y="17551"/>
                </a:lnTo>
                <a:cubicBezTo>
                  <a:pt x="24754" y="17539"/>
                  <a:pt x="24790" y="17515"/>
                  <a:pt x="24813" y="17455"/>
                </a:cubicBezTo>
                <a:lnTo>
                  <a:pt x="24754" y="17455"/>
                </a:lnTo>
                <a:cubicBezTo>
                  <a:pt x="24766" y="17420"/>
                  <a:pt x="24766" y="17408"/>
                  <a:pt x="24766" y="17372"/>
                </a:cubicBezTo>
                <a:cubicBezTo>
                  <a:pt x="24766" y="17289"/>
                  <a:pt x="24706" y="17194"/>
                  <a:pt x="24611" y="17170"/>
                </a:cubicBezTo>
                <a:cubicBezTo>
                  <a:pt x="24611" y="17015"/>
                  <a:pt x="24599" y="16682"/>
                  <a:pt x="24539" y="16682"/>
                </a:cubicBezTo>
                <a:cubicBezTo>
                  <a:pt x="24528" y="16682"/>
                  <a:pt x="24528" y="16693"/>
                  <a:pt x="24528" y="16717"/>
                </a:cubicBezTo>
                <a:lnTo>
                  <a:pt x="24039" y="16634"/>
                </a:lnTo>
                <a:cubicBezTo>
                  <a:pt x="24194" y="15074"/>
                  <a:pt x="22730" y="14324"/>
                  <a:pt x="22730" y="14324"/>
                </a:cubicBezTo>
                <a:cubicBezTo>
                  <a:pt x="22730" y="14324"/>
                  <a:pt x="22754" y="14217"/>
                  <a:pt x="22563" y="14134"/>
                </a:cubicBezTo>
                <a:cubicBezTo>
                  <a:pt x="22527" y="14122"/>
                  <a:pt x="22515" y="14122"/>
                  <a:pt x="22492" y="14098"/>
                </a:cubicBezTo>
                <a:lnTo>
                  <a:pt x="22015" y="13657"/>
                </a:lnTo>
                <a:lnTo>
                  <a:pt x="22039" y="13657"/>
                </a:lnTo>
                <a:cubicBezTo>
                  <a:pt x="22087" y="13646"/>
                  <a:pt x="21968" y="13598"/>
                  <a:pt x="21968" y="13598"/>
                </a:cubicBezTo>
                <a:cubicBezTo>
                  <a:pt x="21968" y="13562"/>
                  <a:pt x="21908" y="13550"/>
                  <a:pt x="21908" y="13550"/>
                </a:cubicBezTo>
                <a:cubicBezTo>
                  <a:pt x="21920" y="13550"/>
                  <a:pt x="21920" y="13538"/>
                  <a:pt x="21920" y="13538"/>
                </a:cubicBezTo>
                <a:cubicBezTo>
                  <a:pt x="21920" y="13526"/>
                  <a:pt x="21908" y="13526"/>
                  <a:pt x="21908" y="13526"/>
                </a:cubicBezTo>
                <a:lnTo>
                  <a:pt x="21896" y="13526"/>
                </a:lnTo>
                <a:cubicBezTo>
                  <a:pt x="21896" y="13479"/>
                  <a:pt x="21849" y="13431"/>
                  <a:pt x="21801" y="13419"/>
                </a:cubicBezTo>
                <a:lnTo>
                  <a:pt x="21801" y="13407"/>
                </a:lnTo>
                <a:cubicBezTo>
                  <a:pt x="21849" y="13384"/>
                  <a:pt x="21872" y="13360"/>
                  <a:pt x="21872" y="13312"/>
                </a:cubicBezTo>
                <a:cubicBezTo>
                  <a:pt x="21872" y="13265"/>
                  <a:pt x="21849" y="13229"/>
                  <a:pt x="21801" y="13229"/>
                </a:cubicBezTo>
                <a:lnTo>
                  <a:pt x="21801" y="13181"/>
                </a:lnTo>
                <a:cubicBezTo>
                  <a:pt x="21861" y="13169"/>
                  <a:pt x="21920" y="13122"/>
                  <a:pt x="21920" y="13050"/>
                </a:cubicBezTo>
                <a:cubicBezTo>
                  <a:pt x="21920" y="12991"/>
                  <a:pt x="21896" y="12943"/>
                  <a:pt x="21837" y="12907"/>
                </a:cubicBezTo>
                <a:cubicBezTo>
                  <a:pt x="21837" y="12895"/>
                  <a:pt x="21813" y="12895"/>
                  <a:pt x="21801" y="12895"/>
                </a:cubicBezTo>
                <a:lnTo>
                  <a:pt x="21801" y="12812"/>
                </a:lnTo>
                <a:cubicBezTo>
                  <a:pt x="21813" y="12812"/>
                  <a:pt x="21837" y="12788"/>
                  <a:pt x="21837" y="12788"/>
                </a:cubicBezTo>
                <a:cubicBezTo>
                  <a:pt x="21837" y="12776"/>
                  <a:pt x="21813" y="12776"/>
                  <a:pt x="21801" y="12776"/>
                </a:cubicBezTo>
                <a:lnTo>
                  <a:pt x="21801" y="12729"/>
                </a:lnTo>
                <a:cubicBezTo>
                  <a:pt x="21837" y="12717"/>
                  <a:pt x="21861" y="12693"/>
                  <a:pt x="21861" y="12657"/>
                </a:cubicBezTo>
                <a:cubicBezTo>
                  <a:pt x="21861" y="12610"/>
                  <a:pt x="21837" y="12586"/>
                  <a:pt x="21801" y="12586"/>
                </a:cubicBezTo>
                <a:lnTo>
                  <a:pt x="21801" y="12514"/>
                </a:lnTo>
                <a:cubicBezTo>
                  <a:pt x="21872" y="12491"/>
                  <a:pt x="21920" y="12431"/>
                  <a:pt x="21920" y="12372"/>
                </a:cubicBezTo>
                <a:lnTo>
                  <a:pt x="21920" y="12348"/>
                </a:lnTo>
                <a:cubicBezTo>
                  <a:pt x="21908" y="12407"/>
                  <a:pt x="21861" y="12455"/>
                  <a:pt x="21801" y="12467"/>
                </a:cubicBezTo>
                <a:lnTo>
                  <a:pt x="21801" y="12407"/>
                </a:lnTo>
                <a:cubicBezTo>
                  <a:pt x="21813" y="12395"/>
                  <a:pt x="21837" y="12395"/>
                  <a:pt x="21837" y="12360"/>
                </a:cubicBezTo>
                <a:cubicBezTo>
                  <a:pt x="21837" y="12348"/>
                  <a:pt x="21813" y="12336"/>
                  <a:pt x="21801" y="12312"/>
                </a:cubicBezTo>
                <a:lnTo>
                  <a:pt x="21801" y="12300"/>
                </a:lnTo>
                <a:cubicBezTo>
                  <a:pt x="21837" y="12300"/>
                  <a:pt x="21837" y="12288"/>
                  <a:pt x="21837" y="12288"/>
                </a:cubicBezTo>
                <a:lnTo>
                  <a:pt x="21777" y="12193"/>
                </a:lnTo>
                <a:lnTo>
                  <a:pt x="21718" y="12288"/>
                </a:lnTo>
                <a:cubicBezTo>
                  <a:pt x="21718" y="12288"/>
                  <a:pt x="21718" y="12300"/>
                  <a:pt x="21742" y="12300"/>
                </a:cubicBezTo>
                <a:lnTo>
                  <a:pt x="21742" y="12312"/>
                </a:lnTo>
                <a:cubicBezTo>
                  <a:pt x="21730" y="12336"/>
                  <a:pt x="21718" y="12336"/>
                  <a:pt x="21718" y="12360"/>
                </a:cubicBezTo>
                <a:cubicBezTo>
                  <a:pt x="21718" y="12372"/>
                  <a:pt x="21730" y="12395"/>
                  <a:pt x="21742" y="12407"/>
                </a:cubicBezTo>
                <a:lnTo>
                  <a:pt x="21742" y="12467"/>
                </a:lnTo>
                <a:cubicBezTo>
                  <a:pt x="21682" y="12455"/>
                  <a:pt x="21634" y="12407"/>
                  <a:pt x="21622" y="12348"/>
                </a:cubicBezTo>
                <a:lnTo>
                  <a:pt x="21622" y="12372"/>
                </a:lnTo>
                <a:cubicBezTo>
                  <a:pt x="21622" y="12455"/>
                  <a:pt x="21670" y="12514"/>
                  <a:pt x="21742" y="12514"/>
                </a:cubicBezTo>
                <a:lnTo>
                  <a:pt x="21742" y="12586"/>
                </a:lnTo>
                <a:cubicBezTo>
                  <a:pt x="21718" y="12598"/>
                  <a:pt x="21682" y="12633"/>
                  <a:pt x="21682" y="12657"/>
                </a:cubicBezTo>
                <a:cubicBezTo>
                  <a:pt x="21682" y="12705"/>
                  <a:pt x="21718" y="12729"/>
                  <a:pt x="21742" y="12729"/>
                </a:cubicBezTo>
                <a:lnTo>
                  <a:pt x="21742" y="12776"/>
                </a:lnTo>
                <a:cubicBezTo>
                  <a:pt x="21730" y="12776"/>
                  <a:pt x="21718" y="12788"/>
                  <a:pt x="21718" y="12788"/>
                </a:cubicBezTo>
                <a:cubicBezTo>
                  <a:pt x="21718" y="12812"/>
                  <a:pt x="21730" y="12812"/>
                  <a:pt x="21742" y="12812"/>
                </a:cubicBezTo>
                <a:lnTo>
                  <a:pt x="21742" y="12895"/>
                </a:lnTo>
                <a:cubicBezTo>
                  <a:pt x="21730" y="12895"/>
                  <a:pt x="21718" y="12907"/>
                  <a:pt x="21718" y="12907"/>
                </a:cubicBezTo>
                <a:cubicBezTo>
                  <a:pt x="21670" y="12931"/>
                  <a:pt x="21622" y="12991"/>
                  <a:pt x="21622" y="13050"/>
                </a:cubicBezTo>
                <a:cubicBezTo>
                  <a:pt x="21622" y="13122"/>
                  <a:pt x="21670" y="13169"/>
                  <a:pt x="21742" y="13181"/>
                </a:cubicBezTo>
                <a:lnTo>
                  <a:pt x="21742" y="13229"/>
                </a:lnTo>
                <a:cubicBezTo>
                  <a:pt x="21694" y="13241"/>
                  <a:pt x="21670" y="13265"/>
                  <a:pt x="21670" y="13312"/>
                </a:cubicBezTo>
                <a:cubicBezTo>
                  <a:pt x="21670" y="13360"/>
                  <a:pt x="21694" y="13407"/>
                  <a:pt x="21742" y="13407"/>
                </a:cubicBezTo>
                <a:lnTo>
                  <a:pt x="21742" y="13419"/>
                </a:lnTo>
                <a:cubicBezTo>
                  <a:pt x="21694" y="13431"/>
                  <a:pt x="21658" y="13467"/>
                  <a:pt x="21658" y="13526"/>
                </a:cubicBezTo>
                <a:lnTo>
                  <a:pt x="21634" y="13526"/>
                </a:lnTo>
                <a:cubicBezTo>
                  <a:pt x="21622" y="13526"/>
                  <a:pt x="21622" y="13538"/>
                  <a:pt x="21622" y="13538"/>
                </a:cubicBezTo>
                <a:cubicBezTo>
                  <a:pt x="21622" y="13550"/>
                  <a:pt x="21634" y="13550"/>
                  <a:pt x="21634" y="13550"/>
                </a:cubicBezTo>
                <a:cubicBezTo>
                  <a:pt x="21634" y="13550"/>
                  <a:pt x="21575" y="13562"/>
                  <a:pt x="21575" y="13598"/>
                </a:cubicBezTo>
                <a:cubicBezTo>
                  <a:pt x="21575" y="13598"/>
                  <a:pt x="21444" y="13646"/>
                  <a:pt x="21503" y="13657"/>
                </a:cubicBezTo>
                <a:lnTo>
                  <a:pt x="21539" y="13657"/>
                </a:lnTo>
                <a:lnTo>
                  <a:pt x="21063" y="14098"/>
                </a:lnTo>
                <a:cubicBezTo>
                  <a:pt x="21027" y="14098"/>
                  <a:pt x="21015" y="14122"/>
                  <a:pt x="20980" y="14134"/>
                </a:cubicBezTo>
                <a:cubicBezTo>
                  <a:pt x="20789" y="14217"/>
                  <a:pt x="20825" y="14324"/>
                  <a:pt x="20825" y="14324"/>
                </a:cubicBezTo>
                <a:cubicBezTo>
                  <a:pt x="20825" y="14324"/>
                  <a:pt x="20206" y="14634"/>
                  <a:pt x="19813" y="15289"/>
                </a:cubicBezTo>
                <a:lnTo>
                  <a:pt x="19813" y="15134"/>
                </a:lnTo>
                <a:cubicBezTo>
                  <a:pt x="22325" y="9121"/>
                  <a:pt x="16717" y="6264"/>
                  <a:pt x="16717" y="6264"/>
                </a:cubicBezTo>
                <a:cubicBezTo>
                  <a:pt x="16717" y="6264"/>
                  <a:pt x="16800" y="5942"/>
                  <a:pt x="16253" y="5704"/>
                </a:cubicBezTo>
                <a:cubicBezTo>
                  <a:pt x="16181" y="5680"/>
                  <a:pt x="16098" y="5645"/>
                  <a:pt x="16027" y="5633"/>
                </a:cubicBezTo>
                <a:lnTo>
                  <a:pt x="14669" y="4371"/>
                </a:lnTo>
                <a:lnTo>
                  <a:pt x="14764" y="4371"/>
                </a:lnTo>
                <a:cubicBezTo>
                  <a:pt x="14895" y="4311"/>
                  <a:pt x="14538" y="4192"/>
                  <a:pt x="14538" y="4192"/>
                </a:cubicBezTo>
                <a:cubicBezTo>
                  <a:pt x="14550" y="4121"/>
                  <a:pt x="14372" y="4073"/>
                  <a:pt x="14372" y="4073"/>
                </a:cubicBezTo>
                <a:cubicBezTo>
                  <a:pt x="14407" y="4073"/>
                  <a:pt x="14431" y="4037"/>
                  <a:pt x="14431" y="4013"/>
                </a:cubicBezTo>
                <a:cubicBezTo>
                  <a:pt x="14431" y="3978"/>
                  <a:pt x="14407" y="3954"/>
                  <a:pt x="14372" y="3954"/>
                </a:cubicBezTo>
                <a:lnTo>
                  <a:pt x="14336" y="3954"/>
                </a:lnTo>
                <a:cubicBezTo>
                  <a:pt x="14312" y="3823"/>
                  <a:pt x="14217" y="3704"/>
                  <a:pt x="14074" y="3668"/>
                </a:cubicBezTo>
                <a:lnTo>
                  <a:pt x="14074" y="3620"/>
                </a:lnTo>
                <a:cubicBezTo>
                  <a:pt x="14193" y="3597"/>
                  <a:pt x="14288" y="3489"/>
                  <a:pt x="14288" y="3359"/>
                </a:cubicBezTo>
                <a:cubicBezTo>
                  <a:pt x="14288" y="3228"/>
                  <a:pt x="14193" y="3120"/>
                  <a:pt x="14074" y="3085"/>
                </a:cubicBezTo>
                <a:lnTo>
                  <a:pt x="14074" y="2989"/>
                </a:lnTo>
                <a:cubicBezTo>
                  <a:pt x="14264" y="2954"/>
                  <a:pt x="14407" y="2787"/>
                  <a:pt x="14407" y="2597"/>
                </a:cubicBezTo>
                <a:cubicBezTo>
                  <a:pt x="14407" y="2430"/>
                  <a:pt x="14300" y="2299"/>
                  <a:pt x="14169" y="2239"/>
                </a:cubicBezTo>
                <a:lnTo>
                  <a:pt x="14181" y="2227"/>
                </a:lnTo>
                <a:cubicBezTo>
                  <a:pt x="14181" y="2192"/>
                  <a:pt x="14133" y="2180"/>
                  <a:pt x="14062" y="2168"/>
                </a:cubicBezTo>
                <a:lnTo>
                  <a:pt x="14062" y="1918"/>
                </a:lnTo>
                <a:cubicBezTo>
                  <a:pt x="14122" y="1894"/>
                  <a:pt x="14181" y="1882"/>
                  <a:pt x="14181" y="1858"/>
                </a:cubicBezTo>
                <a:cubicBezTo>
                  <a:pt x="14181" y="1823"/>
                  <a:pt x="14133" y="1811"/>
                  <a:pt x="14062" y="1799"/>
                </a:cubicBezTo>
                <a:lnTo>
                  <a:pt x="14062" y="1680"/>
                </a:lnTo>
                <a:cubicBezTo>
                  <a:pt x="14169" y="1644"/>
                  <a:pt x="14252" y="1561"/>
                  <a:pt x="14252" y="1442"/>
                </a:cubicBezTo>
                <a:cubicBezTo>
                  <a:pt x="14252" y="1323"/>
                  <a:pt x="14169" y="1215"/>
                  <a:pt x="14062" y="1203"/>
                </a:cubicBezTo>
                <a:lnTo>
                  <a:pt x="14062" y="989"/>
                </a:lnTo>
                <a:cubicBezTo>
                  <a:pt x="14276" y="965"/>
                  <a:pt x="14419" y="799"/>
                  <a:pt x="14419" y="584"/>
                </a:cubicBezTo>
                <a:cubicBezTo>
                  <a:pt x="14419" y="561"/>
                  <a:pt x="14419" y="525"/>
                  <a:pt x="14407" y="513"/>
                </a:cubicBezTo>
                <a:cubicBezTo>
                  <a:pt x="14372" y="692"/>
                  <a:pt x="14229" y="822"/>
                  <a:pt x="14050" y="846"/>
                </a:cubicBezTo>
                <a:lnTo>
                  <a:pt x="14050" y="680"/>
                </a:lnTo>
                <a:cubicBezTo>
                  <a:pt x="14110" y="668"/>
                  <a:pt x="14133" y="608"/>
                  <a:pt x="14133" y="549"/>
                </a:cubicBezTo>
                <a:cubicBezTo>
                  <a:pt x="14133" y="489"/>
                  <a:pt x="14098" y="430"/>
                  <a:pt x="14050" y="406"/>
                </a:cubicBezTo>
                <a:lnTo>
                  <a:pt x="14050" y="382"/>
                </a:lnTo>
                <a:cubicBezTo>
                  <a:pt x="14133" y="370"/>
                  <a:pt x="14157" y="334"/>
                  <a:pt x="14157" y="334"/>
                </a:cubicBezTo>
                <a:lnTo>
                  <a:pt x="14002" y="1"/>
                </a:lnTo>
                <a:close/>
              </a:path>
            </a:pathLst>
          </a:custGeom>
          <a:gradFill>
            <a:gsLst>
              <a:gs pos="0">
                <a:schemeClr val="accent3"/>
              </a:gs>
              <a:gs pos="100000">
                <a:srgbClr val="35224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382;p40">
            <a:extLst>
              <a:ext uri="{FF2B5EF4-FFF2-40B4-BE49-F238E27FC236}">
                <a16:creationId xmlns:a16="http://schemas.microsoft.com/office/drawing/2014/main" id="{F374397D-FF13-4DF9-9728-4056C42923AC}"/>
              </a:ext>
            </a:extLst>
          </p:cNvPr>
          <p:cNvGrpSpPr/>
          <p:nvPr/>
        </p:nvGrpSpPr>
        <p:grpSpPr>
          <a:xfrm>
            <a:off x="4334647" y="1741892"/>
            <a:ext cx="474853" cy="456114"/>
            <a:chOff x="6535925" y="-2669850"/>
            <a:chExt cx="558125" cy="536100"/>
          </a:xfrm>
        </p:grpSpPr>
        <p:sp>
          <p:nvSpPr>
            <p:cNvPr id="9" name="Google Shape;1383;p40">
              <a:extLst>
                <a:ext uri="{FF2B5EF4-FFF2-40B4-BE49-F238E27FC236}">
                  <a16:creationId xmlns:a16="http://schemas.microsoft.com/office/drawing/2014/main" id="{DF9DDC0B-3BFB-4D33-A8EE-79C5EADB9D8F}"/>
                </a:ext>
              </a:extLst>
            </p:cNvPr>
            <p:cNvSpPr/>
            <p:nvPr/>
          </p:nvSpPr>
          <p:spPr>
            <a:xfrm>
              <a:off x="6868700" y="-2505750"/>
              <a:ext cx="109575" cy="101900"/>
            </a:xfrm>
            <a:custGeom>
              <a:avLst/>
              <a:gdLst/>
              <a:ahLst/>
              <a:cxnLst/>
              <a:rect l="l" t="t" r="r" b="b"/>
              <a:pathLst>
                <a:path w="4383" h="4076" extrusionOk="0">
                  <a:moveTo>
                    <a:pt x="2203" y="0"/>
                  </a:moveTo>
                  <a:cubicBezTo>
                    <a:pt x="2168" y="0"/>
                    <a:pt x="2126" y="15"/>
                    <a:pt x="2084" y="45"/>
                  </a:cubicBezTo>
                  <a:lnTo>
                    <a:pt x="1489" y="1247"/>
                  </a:lnTo>
                  <a:cubicBezTo>
                    <a:pt x="1489" y="1283"/>
                    <a:pt x="1465" y="1295"/>
                    <a:pt x="1429" y="1295"/>
                  </a:cubicBezTo>
                  <a:lnTo>
                    <a:pt x="96" y="1485"/>
                  </a:lnTo>
                  <a:cubicBezTo>
                    <a:pt x="13" y="1509"/>
                    <a:pt x="1" y="1593"/>
                    <a:pt x="48" y="1640"/>
                  </a:cubicBezTo>
                  <a:lnTo>
                    <a:pt x="1013" y="2581"/>
                  </a:lnTo>
                  <a:cubicBezTo>
                    <a:pt x="1048" y="2593"/>
                    <a:pt x="1048" y="2617"/>
                    <a:pt x="1048" y="2652"/>
                  </a:cubicBezTo>
                  <a:lnTo>
                    <a:pt x="822" y="3974"/>
                  </a:lnTo>
                  <a:cubicBezTo>
                    <a:pt x="822" y="4033"/>
                    <a:pt x="871" y="4075"/>
                    <a:pt x="921" y="4075"/>
                  </a:cubicBezTo>
                  <a:cubicBezTo>
                    <a:pt x="932" y="4075"/>
                    <a:pt x="943" y="4073"/>
                    <a:pt x="953" y="4069"/>
                  </a:cubicBezTo>
                  <a:lnTo>
                    <a:pt x="2144" y="3438"/>
                  </a:lnTo>
                  <a:cubicBezTo>
                    <a:pt x="2156" y="3432"/>
                    <a:pt x="2168" y="3429"/>
                    <a:pt x="2181" y="3429"/>
                  </a:cubicBezTo>
                  <a:cubicBezTo>
                    <a:pt x="2194" y="3429"/>
                    <a:pt x="2209" y="3432"/>
                    <a:pt x="2227" y="3438"/>
                  </a:cubicBezTo>
                  <a:lnTo>
                    <a:pt x="3418" y="4069"/>
                  </a:lnTo>
                  <a:cubicBezTo>
                    <a:pt x="3430" y="4073"/>
                    <a:pt x="3443" y="4075"/>
                    <a:pt x="3455" y="4075"/>
                  </a:cubicBezTo>
                  <a:cubicBezTo>
                    <a:pt x="3512" y="4075"/>
                    <a:pt x="3559" y="4033"/>
                    <a:pt x="3549" y="3974"/>
                  </a:cubicBezTo>
                  <a:lnTo>
                    <a:pt x="3322" y="2652"/>
                  </a:lnTo>
                  <a:cubicBezTo>
                    <a:pt x="3322" y="2617"/>
                    <a:pt x="3334" y="2593"/>
                    <a:pt x="3358" y="2581"/>
                  </a:cubicBezTo>
                  <a:lnTo>
                    <a:pt x="4323" y="1640"/>
                  </a:lnTo>
                  <a:cubicBezTo>
                    <a:pt x="4382" y="1593"/>
                    <a:pt x="4346" y="1509"/>
                    <a:pt x="4275" y="1485"/>
                  </a:cubicBezTo>
                  <a:lnTo>
                    <a:pt x="2941" y="1295"/>
                  </a:lnTo>
                  <a:cubicBezTo>
                    <a:pt x="2918" y="1295"/>
                    <a:pt x="2894" y="1283"/>
                    <a:pt x="2882" y="1247"/>
                  </a:cubicBezTo>
                  <a:lnTo>
                    <a:pt x="2287" y="45"/>
                  </a:lnTo>
                  <a:cubicBezTo>
                    <a:pt x="2269" y="15"/>
                    <a:pt x="2239" y="0"/>
                    <a:pt x="2203" y="0"/>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84;p40">
              <a:extLst>
                <a:ext uri="{FF2B5EF4-FFF2-40B4-BE49-F238E27FC236}">
                  <a16:creationId xmlns:a16="http://schemas.microsoft.com/office/drawing/2014/main" id="{6DC48BCF-117F-480F-AE1F-3BFB7CAE580C}"/>
                </a:ext>
              </a:extLst>
            </p:cNvPr>
            <p:cNvSpPr/>
            <p:nvPr/>
          </p:nvSpPr>
          <p:spPr>
            <a:xfrm>
              <a:off x="6572525" y="-2669850"/>
              <a:ext cx="521525" cy="536100"/>
            </a:xfrm>
            <a:custGeom>
              <a:avLst/>
              <a:gdLst/>
              <a:ahLst/>
              <a:cxnLst/>
              <a:rect l="l" t="t" r="r" b="b"/>
              <a:pathLst>
                <a:path w="20861" h="21444" extrusionOk="0">
                  <a:moveTo>
                    <a:pt x="8204" y="1"/>
                  </a:moveTo>
                  <a:lnTo>
                    <a:pt x="8204" y="1"/>
                  </a:lnTo>
                  <a:cubicBezTo>
                    <a:pt x="3489" y="1191"/>
                    <a:pt x="1" y="5466"/>
                    <a:pt x="1" y="10550"/>
                  </a:cubicBezTo>
                  <a:cubicBezTo>
                    <a:pt x="1" y="16562"/>
                    <a:pt x="4882" y="21444"/>
                    <a:pt x="10895" y="21444"/>
                  </a:cubicBezTo>
                  <a:cubicBezTo>
                    <a:pt x="15336" y="21444"/>
                    <a:pt x="19158" y="18789"/>
                    <a:pt x="20861" y="14979"/>
                  </a:cubicBezTo>
                  <a:lnTo>
                    <a:pt x="20861" y="14979"/>
                  </a:lnTo>
                  <a:cubicBezTo>
                    <a:pt x="19289" y="16027"/>
                    <a:pt x="17146" y="16979"/>
                    <a:pt x="15110" y="16979"/>
                  </a:cubicBezTo>
                  <a:cubicBezTo>
                    <a:pt x="9669" y="16979"/>
                    <a:pt x="4990" y="12455"/>
                    <a:pt x="4990" y="7014"/>
                  </a:cubicBezTo>
                  <a:cubicBezTo>
                    <a:pt x="4990" y="4394"/>
                    <a:pt x="6526" y="1775"/>
                    <a:pt x="8204" y="1"/>
                  </a:cubicBezTo>
                  <a:close/>
                </a:path>
              </a:pathLst>
            </a:custGeom>
            <a:gradFill>
              <a:gsLst>
                <a:gs pos="0">
                  <a:srgbClr val="E69138"/>
                </a:gs>
                <a:gs pos="50000">
                  <a:srgbClr val="FFF2C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85;p40">
              <a:extLst>
                <a:ext uri="{FF2B5EF4-FFF2-40B4-BE49-F238E27FC236}">
                  <a16:creationId xmlns:a16="http://schemas.microsoft.com/office/drawing/2014/main" id="{FE71ED21-6268-44E0-9341-922A51ED45DF}"/>
                </a:ext>
              </a:extLst>
            </p:cNvPr>
            <p:cNvSpPr/>
            <p:nvPr/>
          </p:nvSpPr>
          <p:spPr>
            <a:xfrm>
              <a:off x="6535925" y="-2669850"/>
              <a:ext cx="558125" cy="469825"/>
            </a:xfrm>
            <a:custGeom>
              <a:avLst/>
              <a:gdLst/>
              <a:ahLst/>
              <a:cxnLst/>
              <a:rect l="l" t="t" r="r" b="b"/>
              <a:pathLst>
                <a:path w="22325" h="18793" extrusionOk="0">
                  <a:moveTo>
                    <a:pt x="9668" y="1"/>
                  </a:moveTo>
                  <a:lnTo>
                    <a:pt x="9668" y="1"/>
                  </a:lnTo>
                  <a:cubicBezTo>
                    <a:pt x="9667" y="1"/>
                    <a:pt x="1" y="6109"/>
                    <a:pt x="6585" y="15229"/>
                  </a:cubicBezTo>
                  <a:cubicBezTo>
                    <a:pt x="7896" y="17034"/>
                    <a:pt x="11307" y="18793"/>
                    <a:pt x="14854" y="18793"/>
                  </a:cubicBezTo>
                  <a:cubicBezTo>
                    <a:pt x="17554" y="18793"/>
                    <a:pt x="20333" y="17773"/>
                    <a:pt x="22325" y="14979"/>
                  </a:cubicBezTo>
                  <a:lnTo>
                    <a:pt x="22325" y="14979"/>
                  </a:lnTo>
                  <a:cubicBezTo>
                    <a:pt x="20753" y="16027"/>
                    <a:pt x="18872" y="16646"/>
                    <a:pt x="16824" y="16658"/>
                  </a:cubicBezTo>
                  <a:cubicBezTo>
                    <a:pt x="11383" y="16658"/>
                    <a:pt x="6966" y="12240"/>
                    <a:pt x="6966" y="6787"/>
                  </a:cubicBezTo>
                  <a:cubicBezTo>
                    <a:pt x="6966" y="4156"/>
                    <a:pt x="7990" y="1775"/>
                    <a:pt x="9668" y="1"/>
                  </a:cubicBezTo>
                  <a:close/>
                </a:path>
              </a:pathLst>
            </a:custGeom>
            <a:gradFill>
              <a:gsLst>
                <a:gs pos="0">
                  <a:srgbClr val="E69138"/>
                </a:gs>
                <a:gs pos="50000">
                  <a:srgbClr val="F9CB9C"/>
                </a:gs>
                <a:gs pos="100000">
                  <a:srgbClr val="E69138"/>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386;p40">
            <a:extLst>
              <a:ext uri="{FF2B5EF4-FFF2-40B4-BE49-F238E27FC236}">
                <a16:creationId xmlns:a16="http://schemas.microsoft.com/office/drawing/2014/main" id="{0049B497-CCDB-48B5-B26B-580585035B8F}"/>
              </a:ext>
            </a:extLst>
          </p:cNvPr>
          <p:cNvSpPr/>
          <p:nvPr/>
        </p:nvSpPr>
        <p:spPr>
          <a:xfrm>
            <a:off x="4138234" y="2839381"/>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87;p40">
            <a:extLst>
              <a:ext uri="{FF2B5EF4-FFF2-40B4-BE49-F238E27FC236}">
                <a16:creationId xmlns:a16="http://schemas.microsoft.com/office/drawing/2014/main" id="{5EFE8BC1-ECCA-477B-B9B2-E5671481BF38}"/>
              </a:ext>
            </a:extLst>
          </p:cNvPr>
          <p:cNvSpPr/>
          <p:nvPr/>
        </p:nvSpPr>
        <p:spPr>
          <a:xfrm>
            <a:off x="3793416" y="31913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88;p40">
            <a:extLst>
              <a:ext uri="{FF2B5EF4-FFF2-40B4-BE49-F238E27FC236}">
                <a16:creationId xmlns:a16="http://schemas.microsoft.com/office/drawing/2014/main" id="{9087FF11-2CED-4BC4-8DBC-7C1048F8D5CA}"/>
              </a:ext>
            </a:extLst>
          </p:cNvPr>
          <p:cNvSpPr/>
          <p:nvPr/>
        </p:nvSpPr>
        <p:spPr>
          <a:xfrm>
            <a:off x="5219385" y="3132976"/>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89;p40">
            <a:extLst>
              <a:ext uri="{FF2B5EF4-FFF2-40B4-BE49-F238E27FC236}">
                <a16:creationId xmlns:a16="http://schemas.microsoft.com/office/drawing/2014/main" id="{51F44D3C-84B8-45B5-8120-F8A7B8AE7029}"/>
              </a:ext>
            </a:extLst>
          </p:cNvPr>
          <p:cNvSpPr/>
          <p:nvPr/>
        </p:nvSpPr>
        <p:spPr>
          <a:xfrm>
            <a:off x="4743661" y="2678773"/>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90;p40">
            <a:extLst>
              <a:ext uri="{FF2B5EF4-FFF2-40B4-BE49-F238E27FC236}">
                <a16:creationId xmlns:a16="http://schemas.microsoft.com/office/drawing/2014/main" id="{886982E3-575A-469E-B746-399F91CDD18A}"/>
              </a:ext>
            </a:extLst>
          </p:cNvPr>
          <p:cNvSpPr/>
          <p:nvPr/>
        </p:nvSpPr>
        <p:spPr>
          <a:xfrm>
            <a:off x="5119704" y="2405822"/>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91;p40">
            <a:extLst>
              <a:ext uri="{FF2B5EF4-FFF2-40B4-BE49-F238E27FC236}">
                <a16:creationId xmlns:a16="http://schemas.microsoft.com/office/drawing/2014/main" id="{C955DA73-B33F-4DCB-9A28-60D99E4961BF}"/>
              </a:ext>
            </a:extLst>
          </p:cNvPr>
          <p:cNvSpPr/>
          <p:nvPr/>
        </p:nvSpPr>
        <p:spPr>
          <a:xfrm>
            <a:off x="3856891" y="2621561"/>
            <a:ext cx="99600" cy="99600"/>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92;p40">
            <a:extLst>
              <a:ext uri="{FF2B5EF4-FFF2-40B4-BE49-F238E27FC236}">
                <a16:creationId xmlns:a16="http://schemas.microsoft.com/office/drawing/2014/main" id="{CA9D9761-6FD6-4AB8-8476-C00DDF100981}"/>
              </a:ext>
            </a:extLst>
          </p:cNvPr>
          <p:cNvSpPr/>
          <p:nvPr/>
        </p:nvSpPr>
        <p:spPr>
          <a:xfrm>
            <a:off x="4138234" y="2469409"/>
            <a:ext cx="99678" cy="99678"/>
          </a:xfrm>
          <a:prstGeom prst="star4">
            <a:avLst>
              <a:gd name="adj" fmla="val 22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93;p40">
            <a:extLst>
              <a:ext uri="{FF2B5EF4-FFF2-40B4-BE49-F238E27FC236}">
                <a16:creationId xmlns:a16="http://schemas.microsoft.com/office/drawing/2014/main" id="{9F7F8641-1A3F-479C-995C-8BD5D6CC3F68}"/>
              </a:ext>
            </a:extLst>
          </p:cNvPr>
          <p:cNvSpPr txBox="1"/>
          <p:nvPr/>
        </p:nvSpPr>
        <p:spPr>
          <a:xfrm>
            <a:off x="982354" y="1568804"/>
            <a:ext cx="7166905" cy="1520737"/>
          </a:xfrm>
          <a:prstGeom prst="rect">
            <a:avLst/>
          </a:prstGeom>
          <a:noFill/>
          <a:ln>
            <a:noFill/>
          </a:ln>
        </p:spPr>
        <p:txBody>
          <a:bodyPr spcFirstLastPara="1" wrap="square" lIns="91425" tIns="91425" rIns="91425" bIns="91425" anchor="b" anchorCtr="0">
            <a:noAutofit/>
          </a:bodyPr>
          <a:lstStyle/>
          <a:p>
            <a:r>
              <a:rPr lang="en-US" sz="2000" dirty="0">
                <a:latin typeface="Taviraj" panose="020B0604020202020204" charset="-34"/>
                <a:cs typeface="Taviraj" panose="020B0604020202020204" charset="-34"/>
              </a:rPr>
              <a:t>In another reliable hadith, there are the following words of the Prophet: “I swear by Allah, truly, it [surah al-</a:t>
            </a:r>
            <a:r>
              <a:rPr lang="en-US" sz="2000" dirty="0" err="1">
                <a:latin typeface="Taviraj" panose="020B0604020202020204" charset="-34"/>
                <a:cs typeface="Taviraj" panose="020B0604020202020204" charset="-34"/>
              </a:rPr>
              <a:t>Ikhlas</a:t>
            </a:r>
            <a:r>
              <a:rPr lang="en-US" sz="2000" dirty="0">
                <a:latin typeface="Taviraj" panose="020B0604020202020204" charset="-34"/>
                <a:cs typeface="Taviraj" panose="020B0604020202020204" charset="-34"/>
              </a:rPr>
              <a:t>] is equal to a third of the Quran [in meaning and Divine retribution]!”</a:t>
            </a:r>
            <a:r>
              <a:rPr lang="it-IT" sz="800" dirty="0">
                <a:latin typeface="Taviraj" panose="020B0604020202020204" charset="-34"/>
                <a:cs typeface="Taviraj" panose="020B0604020202020204" charset="-34"/>
              </a:rPr>
              <a:t>(al-Bukhari M. Sahih al-Bukhari. In 5 vols. V. 3. P. 1616, hadith No. 5013)</a:t>
            </a:r>
            <a:endParaRPr lang="ru-RU" sz="800" dirty="0">
              <a:cs typeface="Taviraj" panose="020B0604020202020204" charset="-34"/>
            </a:endParaRPr>
          </a:p>
        </p:txBody>
      </p:sp>
      <p:grpSp>
        <p:nvGrpSpPr>
          <p:cNvPr id="20" name="Google Shape;1401;p40">
            <a:extLst>
              <a:ext uri="{FF2B5EF4-FFF2-40B4-BE49-F238E27FC236}">
                <a16:creationId xmlns:a16="http://schemas.microsoft.com/office/drawing/2014/main" id="{A8551939-1DBB-41E1-9930-C801C4641570}"/>
              </a:ext>
            </a:extLst>
          </p:cNvPr>
          <p:cNvGrpSpPr/>
          <p:nvPr/>
        </p:nvGrpSpPr>
        <p:grpSpPr>
          <a:xfrm>
            <a:off x="627101" y="-404475"/>
            <a:ext cx="7889798" cy="1887747"/>
            <a:chOff x="627150" y="-166175"/>
            <a:chExt cx="7889798" cy="1887747"/>
          </a:xfrm>
        </p:grpSpPr>
        <p:grpSp>
          <p:nvGrpSpPr>
            <p:cNvPr id="21" name="Google Shape;1402;p40">
              <a:extLst>
                <a:ext uri="{FF2B5EF4-FFF2-40B4-BE49-F238E27FC236}">
                  <a16:creationId xmlns:a16="http://schemas.microsoft.com/office/drawing/2014/main" id="{13FE99AA-BBC9-4FE2-9708-302246B248D5}"/>
                </a:ext>
              </a:extLst>
            </p:cNvPr>
            <p:cNvGrpSpPr/>
            <p:nvPr/>
          </p:nvGrpSpPr>
          <p:grpSpPr>
            <a:xfrm>
              <a:off x="627150" y="-166175"/>
              <a:ext cx="454448" cy="1887747"/>
              <a:chOff x="3846700" y="-166175"/>
              <a:chExt cx="454448" cy="1887747"/>
            </a:xfrm>
          </p:grpSpPr>
          <p:sp>
            <p:nvSpPr>
              <p:cNvPr id="26" name="Google Shape;1403;p40">
                <a:extLst>
                  <a:ext uri="{FF2B5EF4-FFF2-40B4-BE49-F238E27FC236}">
                    <a16:creationId xmlns:a16="http://schemas.microsoft.com/office/drawing/2014/main" id="{08C78971-238C-4618-878B-F4AB60FBA26C}"/>
                  </a:ext>
                </a:extLst>
              </p:cNvPr>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04;p40">
                <a:extLst>
                  <a:ext uri="{FF2B5EF4-FFF2-40B4-BE49-F238E27FC236}">
                    <a16:creationId xmlns:a16="http://schemas.microsoft.com/office/drawing/2014/main" id="{61970D69-DE63-49A4-9222-41EF15B2651D}"/>
                  </a:ext>
                </a:extLst>
              </p:cNvPr>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05;p40">
                <a:extLst>
                  <a:ext uri="{FF2B5EF4-FFF2-40B4-BE49-F238E27FC236}">
                    <a16:creationId xmlns:a16="http://schemas.microsoft.com/office/drawing/2014/main" id="{6F2ACF17-86DB-4F64-8E6D-E36EBE126BF4}"/>
                  </a:ext>
                </a:extLst>
              </p:cNvPr>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406;p40">
              <a:extLst>
                <a:ext uri="{FF2B5EF4-FFF2-40B4-BE49-F238E27FC236}">
                  <a16:creationId xmlns:a16="http://schemas.microsoft.com/office/drawing/2014/main" id="{751A01F4-4067-48D6-8D0E-BE6FBEB6AF09}"/>
                </a:ext>
              </a:extLst>
            </p:cNvPr>
            <p:cNvGrpSpPr/>
            <p:nvPr/>
          </p:nvGrpSpPr>
          <p:grpSpPr>
            <a:xfrm>
              <a:off x="8062500" y="-166175"/>
              <a:ext cx="454448" cy="1887747"/>
              <a:chOff x="3846700" y="-166175"/>
              <a:chExt cx="454448" cy="1887747"/>
            </a:xfrm>
          </p:grpSpPr>
          <p:sp>
            <p:nvSpPr>
              <p:cNvPr id="23" name="Google Shape;1407;p40">
                <a:extLst>
                  <a:ext uri="{FF2B5EF4-FFF2-40B4-BE49-F238E27FC236}">
                    <a16:creationId xmlns:a16="http://schemas.microsoft.com/office/drawing/2014/main" id="{C2AE6E83-55DB-46AE-9ACD-B219B9211FCB}"/>
                  </a:ext>
                </a:extLst>
              </p:cNvPr>
              <p:cNvSpPr/>
              <p:nvPr/>
            </p:nvSpPr>
            <p:spPr>
              <a:xfrm>
                <a:off x="4049360" y="-166175"/>
                <a:ext cx="49138" cy="855316"/>
              </a:xfrm>
              <a:custGeom>
                <a:avLst/>
                <a:gdLst/>
                <a:ahLst/>
                <a:cxnLst/>
                <a:rect l="l" t="t" r="r" b="b"/>
                <a:pathLst>
                  <a:path w="918" h="15979" extrusionOk="0">
                    <a:moveTo>
                      <a:pt x="453" y="0"/>
                    </a:moveTo>
                    <a:cubicBezTo>
                      <a:pt x="274" y="0"/>
                      <a:pt x="131" y="143"/>
                      <a:pt x="131" y="322"/>
                    </a:cubicBezTo>
                    <a:cubicBezTo>
                      <a:pt x="131" y="488"/>
                      <a:pt x="251" y="619"/>
                      <a:pt x="417" y="655"/>
                    </a:cubicBezTo>
                    <a:cubicBezTo>
                      <a:pt x="251" y="679"/>
                      <a:pt x="131" y="822"/>
                      <a:pt x="131" y="977"/>
                    </a:cubicBezTo>
                    <a:cubicBezTo>
                      <a:pt x="131" y="1143"/>
                      <a:pt x="251" y="1274"/>
                      <a:pt x="417" y="1310"/>
                    </a:cubicBezTo>
                    <a:cubicBezTo>
                      <a:pt x="251" y="1334"/>
                      <a:pt x="131" y="1477"/>
                      <a:pt x="131" y="1631"/>
                    </a:cubicBezTo>
                    <a:cubicBezTo>
                      <a:pt x="131" y="1798"/>
                      <a:pt x="251" y="1929"/>
                      <a:pt x="417" y="1965"/>
                    </a:cubicBezTo>
                    <a:cubicBezTo>
                      <a:pt x="251" y="1989"/>
                      <a:pt x="131" y="2132"/>
                      <a:pt x="131" y="2286"/>
                    </a:cubicBezTo>
                    <a:cubicBezTo>
                      <a:pt x="131" y="2453"/>
                      <a:pt x="251" y="2584"/>
                      <a:pt x="417" y="2620"/>
                    </a:cubicBezTo>
                    <a:cubicBezTo>
                      <a:pt x="251" y="2643"/>
                      <a:pt x="131" y="2786"/>
                      <a:pt x="131" y="2941"/>
                    </a:cubicBezTo>
                    <a:cubicBezTo>
                      <a:pt x="131" y="3108"/>
                      <a:pt x="251" y="3239"/>
                      <a:pt x="417" y="3275"/>
                    </a:cubicBezTo>
                    <a:cubicBezTo>
                      <a:pt x="251" y="3298"/>
                      <a:pt x="131" y="3441"/>
                      <a:pt x="131" y="3596"/>
                    </a:cubicBezTo>
                    <a:cubicBezTo>
                      <a:pt x="131" y="3763"/>
                      <a:pt x="251" y="3894"/>
                      <a:pt x="417" y="3929"/>
                    </a:cubicBezTo>
                    <a:cubicBezTo>
                      <a:pt x="251" y="3953"/>
                      <a:pt x="131" y="4096"/>
                      <a:pt x="131" y="4251"/>
                    </a:cubicBezTo>
                    <a:cubicBezTo>
                      <a:pt x="131" y="4418"/>
                      <a:pt x="251" y="4548"/>
                      <a:pt x="417" y="4584"/>
                    </a:cubicBezTo>
                    <a:cubicBezTo>
                      <a:pt x="251" y="4608"/>
                      <a:pt x="131" y="4751"/>
                      <a:pt x="131" y="4906"/>
                    </a:cubicBezTo>
                    <a:cubicBezTo>
                      <a:pt x="131" y="5072"/>
                      <a:pt x="251" y="5203"/>
                      <a:pt x="417" y="5239"/>
                    </a:cubicBezTo>
                    <a:cubicBezTo>
                      <a:pt x="251" y="5263"/>
                      <a:pt x="131" y="5406"/>
                      <a:pt x="131" y="5561"/>
                    </a:cubicBezTo>
                    <a:cubicBezTo>
                      <a:pt x="131" y="5727"/>
                      <a:pt x="251" y="5858"/>
                      <a:pt x="417" y="5894"/>
                    </a:cubicBezTo>
                    <a:cubicBezTo>
                      <a:pt x="251" y="5918"/>
                      <a:pt x="131" y="6061"/>
                      <a:pt x="131" y="6215"/>
                    </a:cubicBezTo>
                    <a:cubicBezTo>
                      <a:pt x="131" y="6382"/>
                      <a:pt x="251" y="6513"/>
                      <a:pt x="417" y="6549"/>
                    </a:cubicBezTo>
                    <a:cubicBezTo>
                      <a:pt x="251" y="6573"/>
                      <a:pt x="131" y="6715"/>
                      <a:pt x="131" y="6870"/>
                    </a:cubicBezTo>
                    <a:cubicBezTo>
                      <a:pt x="131" y="7037"/>
                      <a:pt x="251" y="7168"/>
                      <a:pt x="417" y="7204"/>
                    </a:cubicBezTo>
                    <a:cubicBezTo>
                      <a:pt x="251" y="7227"/>
                      <a:pt x="131" y="7370"/>
                      <a:pt x="131" y="7525"/>
                    </a:cubicBezTo>
                    <a:cubicBezTo>
                      <a:pt x="131" y="7692"/>
                      <a:pt x="251" y="7823"/>
                      <a:pt x="417" y="7858"/>
                    </a:cubicBezTo>
                    <a:cubicBezTo>
                      <a:pt x="251" y="7882"/>
                      <a:pt x="131" y="8025"/>
                      <a:pt x="131" y="8180"/>
                    </a:cubicBezTo>
                    <a:cubicBezTo>
                      <a:pt x="131" y="8347"/>
                      <a:pt x="251" y="8478"/>
                      <a:pt x="417" y="8513"/>
                    </a:cubicBezTo>
                    <a:cubicBezTo>
                      <a:pt x="251" y="8537"/>
                      <a:pt x="131" y="8680"/>
                      <a:pt x="131" y="8835"/>
                    </a:cubicBezTo>
                    <a:cubicBezTo>
                      <a:pt x="131" y="9001"/>
                      <a:pt x="251" y="9132"/>
                      <a:pt x="417" y="9168"/>
                    </a:cubicBezTo>
                    <a:cubicBezTo>
                      <a:pt x="251" y="9192"/>
                      <a:pt x="131" y="9335"/>
                      <a:pt x="131" y="9490"/>
                    </a:cubicBezTo>
                    <a:cubicBezTo>
                      <a:pt x="131" y="9656"/>
                      <a:pt x="251" y="9787"/>
                      <a:pt x="417" y="9823"/>
                    </a:cubicBezTo>
                    <a:cubicBezTo>
                      <a:pt x="251" y="9847"/>
                      <a:pt x="131" y="9990"/>
                      <a:pt x="131" y="10144"/>
                    </a:cubicBezTo>
                    <a:cubicBezTo>
                      <a:pt x="131" y="10311"/>
                      <a:pt x="251" y="10442"/>
                      <a:pt x="417" y="10478"/>
                    </a:cubicBezTo>
                    <a:cubicBezTo>
                      <a:pt x="251" y="10502"/>
                      <a:pt x="131" y="10644"/>
                      <a:pt x="131" y="10799"/>
                    </a:cubicBezTo>
                    <a:cubicBezTo>
                      <a:pt x="131" y="10966"/>
                      <a:pt x="251" y="11097"/>
                      <a:pt x="417" y="11133"/>
                    </a:cubicBezTo>
                    <a:cubicBezTo>
                      <a:pt x="251" y="11156"/>
                      <a:pt x="131" y="11299"/>
                      <a:pt x="131" y="11454"/>
                    </a:cubicBezTo>
                    <a:cubicBezTo>
                      <a:pt x="131" y="11621"/>
                      <a:pt x="251" y="11752"/>
                      <a:pt x="417" y="11787"/>
                    </a:cubicBezTo>
                    <a:cubicBezTo>
                      <a:pt x="251" y="11811"/>
                      <a:pt x="131" y="11954"/>
                      <a:pt x="131" y="12109"/>
                    </a:cubicBezTo>
                    <a:cubicBezTo>
                      <a:pt x="131" y="12276"/>
                      <a:pt x="251" y="12407"/>
                      <a:pt x="417" y="12442"/>
                    </a:cubicBezTo>
                    <a:cubicBezTo>
                      <a:pt x="251" y="12466"/>
                      <a:pt x="131" y="12609"/>
                      <a:pt x="131" y="12764"/>
                    </a:cubicBezTo>
                    <a:cubicBezTo>
                      <a:pt x="131" y="12930"/>
                      <a:pt x="251" y="13061"/>
                      <a:pt x="417" y="13097"/>
                    </a:cubicBezTo>
                    <a:cubicBezTo>
                      <a:pt x="251" y="13121"/>
                      <a:pt x="131" y="13264"/>
                      <a:pt x="131" y="13419"/>
                    </a:cubicBezTo>
                    <a:cubicBezTo>
                      <a:pt x="131" y="13585"/>
                      <a:pt x="251" y="13716"/>
                      <a:pt x="417" y="13752"/>
                    </a:cubicBezTo>
                    <a:cubicBezTo>
                      <a:pt x="251" y="13776"/>
                      <a:pt x="131" y="13919"/>
                      <a:pt x="131" y="14073"/>
                    </a:cubicBezTo>
                    <a:cubicBezTo>
                      <a:pt x="131" y="14240"/>
                      <a:pt x="251" y="14371"/>
                      <a:pt x="417" y="14407"/>
                    </a:cubicBezTo>
                    <a:cubicBezTo>
                      <a:pt x="251" y="14431"/>
                      <a:pt x="131" y="14574"/>
                      <a:pt x="131" y="14728"/>
                    </a:cubicBezTo>
                    <a:cubicBezTo>
                      <a:pt x="131" y="14895"/>
                      <a:pt x="251" y="15026"/>
                      <a:pt x="417" y="15062"/>
                    </a:cubicBezTo>
                    <a:cubicBezTo>
                      <a:pt x="191" y="15086"/>
                      <a:pt x="0" y="15288"/>
                      <a:pt x="0" y="15526"/>
                    </a:cubicBezTo>
                    <a:cubicBezTo>
                      <a:pt x="0" y="15776"/>
                      <a:pt x="203" y="15978"/>
                      <a:pt x="453" y="15978"/>
                    </a:cubicBezTo>
                    <a:cubicBezTo>
                      <a:pt x="715" y="15978"/>
                      <a:pt x="917" y="15776"/>
                      <a:pt x="917" y="15526"/>
                    </a:cubicBezTo>
                    <a:cubicBezTo>
                      <a:pt x="917" y="15288"/>
                      <a:pt x="727" y="15086"/>
                      <a:pt x="501" y="15062"/>
                    </a:cubicBezTo>
                    <a:cubicBezTo>
                      <a:pt x="667" y="15026"/>
                      <a:pt x="786" y="14895"/>
                      <a:pt x="786" y="14728"/>
                    </a:cubicBezTo>
                    <a:cubicBezTo>
                      <a:pt x="786" y="14574"/>
                      <a:pt x="667" y="14431"/>
                      <a:pt x="501" y="14407"/>
                    </a:cubicBezTo>
                    <a:cubicBezTo>
                      <a:pt x="667" y="14371"/>
                      <a:pt x="786" y="14240"/>
                      <a:pt x="786" y="14073"/>
                    </a:cubicBezTo>
                    <a:cubicBezTo>
                      <a:pt x="786" y="13919"/>
                      <a:pt x="667" y="13776"/>
                      <a:pt x="501" y="13752"/>
                    </a:cubicBezTo>
                    <a:cubicBezTo>
                      <a:pt x="667" y="13716"/>
                      <a:pt x="786" y="13585"/>
                      <a:pt x="786" y="13419"/>
                    </a:cubicBezTo>
                    <a:cubicBezTo>
                      <a:pt x="786" y="13264"/>
                      <a:pt x="667" y="13121"/>
                      <a:pt x="501" y="13097"/>
                    </a:cubicBezTo>
                    <a:cubicBezTo>
                      <a:pt x="667" y="13061"/>
                      <a:pt x="786" y="12930"/>
                      <a:pt x="786" y="12764"/>
                    </a:cubicBezTo>
                    <a:cubicBezTo>
                      <a:pt x="786" y="12609"/>
                      <a:pt x="667" y="12466"/>
                      <a:pt x="501" y="12442"/>
                    </a:cubicBezTo>
                    <a:cubicBezTo>
                      <a:pt x="667" y="12407"/>
                      <a:pt x="786" y="12276"/>
                      <a:pt x="786" y="12109"/>
                    </a:cubicBezTo>
                    <a:cubicBezTo>
                      <a:pt x="786" y="11954"/>
                      <a:pt x="667" y="11811"/>
                      <a:pt x="501" y="11787"/>
                    </a:cubicBezTo>
                    <a:cubicBezTo>
                      <a:pt x="667" y="11752"/>
                      <a:pt x="786" y="11621"/>
                      <a:pt x="786" y="11454"/>
                    </a:cubicBezTo>
                    <a:cubicBezTo>
                      <a:pt x="786" y="11299"/>
                      <a:pt x="667" y="11156"/>
                      <a:pt x="501" y="11133"/>
                    </a:cubicBezTo>
                    <a:cubicBezTo>
                      <a:pt x="667" y="11097"/>
                      <a:pt x="786" y="10966"/>
                      <a:pt x="786" y="10799"/>
                    </a:cubicBezTo>
                    <a:cubicBezTo>
                      <a:pt x="786" y="10644"/>
                      <a:pt x="667" y="10502"/>
                      <a:pt x="501" y="10478"/>
                    </a:cubicBezTo>
                    <a:cubicBezTo>
                      <a:pt x="667" y="10442"/>
                      <a:pt x="786" y="10311"/>
                      <a:pt x="786" y="10144"/>
                    </a:cubicBezTo>
                    <a:cubicBezTo>
                      <a:pt x="786" y="9990"/>
                      <a:pt x="667" y="9847"/>
                      <a:pt x="501" y="9823"/>
                    </a:cubicBezTo>
                    <a:cubicBezTo>
                      <a:pt x="667" y="9787"/>
                      <a:pt x="786" y="9656"/>
                      <a:pt x="786" y="9490"/>
                    </a:cubicBezTo>
                    <a:cubicBezTo>
                      <a:pt x="786" y="9335"/>
                      <a:pt x="667" y="9192"/>
                      <a:pt x="501" y="9168"/>
                    </a:cubicBezTo>
                    <a:cubicBezTo>
                      <a:pt x="667" y="9132"/>
                      <a:pt x="786" y="9001"/>
                      <a:pt x="786" y="8835"/>
                    </a:cubicBezTo>
                    <a:cubicBezTo>
                      <a:pt x="786" y="8680"/>
                      <a:pt x="667" y="8537"/>
                      <a:pt x="501" y="8513"/>
                    </a:cubicBezTo>
                    <a:cubicBezTo>
                      <a:pt x="667" y="8478"/>
                      <a:pt x="786" y="8347"/>
                      <a:pt x="786" y="8180"/>
                    </a:cubicBezTo>
                    <a:cubicBezTo>
                      <a:pt x="786" y="8025"/>
                      <a:pt x="667" y="7882"/>
                      <a:pt x="501" y="7858"/>
                    </a:cubicBezTo>
                    <a:cubicBezTo>
                      <a:pt x="667" y="7823"/>
                      <a:pt x="786" y="7692"/>
                      <a:pt x="786" y="7525"/>
                    </a:cubicBezTo>
                    <a:cubicBezTo>
                      <a:pt x="786" y="7370"/>
                      <a:pt x="667" y="7227"/>
                      <a:pt x="501" y="7204"/>
                    </a:cubicBezTo>
                    <a:cubicBezTo>
                      <a:pt x="667" y="7168"/>
                      <a:pt x="786" y="7037"/>
                      <a:pt x="786" y="6870"/>
                    </a:cubicBezTo>
                    <a:cubicBezTo>
                      <a:pt x="786" y="6715"/>
                      <a:pt x="667" y="6573"/>
                      <a:pt x="501" y="6549"/>
                    </a:cubicBezTo>
                    <a:cubicBezTo>
                      <a:pt x="667" y="6513"/>
                      <a:pt x="786" y="6382"/>
                      <a:pt x="786" y="6215"/>
                    </a:cubicBezTo>
                    <a:cubicBezTo>
                      <a:pt x="786" y="6061"/>
                      <a:pt x="667" y="5918"/>
                      <a:pt x="501" y="5894"/>
                    </a:cubicBezTo>
                    <a:cubicBezTo>
                      <a:pt x="667" y="5858"/>
                      <a:pt x="786" y="5727"/>
                      <a:pt x="786" y="5561"/>
                    </a:cubicBezTo>
                    <a:cubicBezTo>
                      <a:pt x="786" y="5406"/>
                      <a:pt x="667" y="5263"/>
                      <a:pt x="501" y="5239"/>
                    </a:cubicBezTo>
                    <a:cubicBezTo>
                      <a:pt x="667" y="5203"/>
                      <a:pt x="786" y="5072"/>
                      <a:pt x="786" y="4906"/>
                    </a:cubicBezTo>
                    <a:cubicBezTo>
                      <a:pt x="786" y="4751"/>
                      <a:pt x="667" y="4608"/>
                      <a:pt x="501" y="4584"/>
                    </a:cubicBezTo>
                    <a:cubicBezTo>
                      <a:pt x="667" y="4548"/>
                      <a:pt x="786" y="4418"/>
                      <a:pt x="786" y="4251"/>
                    </a:cubicBezTo>
                    <a:cubicBezTo>
                      <a:pt x="786" y="4096"/>
                      <a:pt x="667" y="3953"/>
                      <a:pt x="501" y="3929"/>
                    </a:cubicBezTo>
                    <a:cubicBezTo>
                      <a:pt x="667" y="3894"/>
                      <a:pt x="786" y="3763"/>
                      <a:pt x="786" y="3596"/>
                    </a:cubicBezTo>
                    <a:cubicBezTo>
                      <a:pt x="786" y="3441"/>
                      <a:pt x="667" y="3298"/>
                      <a:pt x="501" y="3275"/>
                    </a:cubicBezTo>
                    <a:cubicBezTo>
                      <a:pt x="667" y="3239"/>
                      <a:pt x="786" y="3108"/>
                      <a:pt x="786" y="2941"/>
                    </a:cubicBezTo>
                    <a:cubicBezTo>
                      <a:pt x="786" y="2786"/>
                      <a:pt x="667" y="2643"/>
                      <a:pt x="501" y="2620"/>
                    </a:cubicBezTo>
                    <a:cubicBezTo>
                      <a:pt x="667" y="2584"/>
                      <a:pt x="786" y="2453"/>
                      <a:pt x="786" y="2286"/>
                    </a:cubicBezTo>
                    <a:cubicBezTo>
                      <a:pt x="786" y="2132"/>
                      <a:pt x="667" y="1989"/>
                      <a:pt x="501" y="1965"/>
                    </a:cubicBezTo>
                    <a:cubicBezTo>
                      <a:pt x="667" y="1929"/>
                      <a:pt x="786" y="1798"/>
                      <a:pt x="786" y="1631"/>
                    </a:cubicBezTo>
                    <a:cubicBezTo>
                      <a:pt x="786" y="1477"/>
                      <a:pt x="667" y="1334"/>
                      <a:pt x="501" y="1310"/>
                    </a:cubicBezTo>
                    <a:cubicBezTo>
                      <a:pt x="667" y="1274"/>
                      <a:pt x="786" y="1143"/>
                      <a:pt x="786" y="977"/>
                    </a:cubicBezTo>
                    <a:cubicBezTo>
                      <a:pt x="786" y="822"/>
                      <a:pt x="667" y="679"/>
                      <a:pt x="501" y="655"/>
                    </a:cubicBezTo>
                    <a:cubicBezTo>
                      <a:pt x="667" y="619"/>
                      <a:pt x="786" y="488"/>
                      <a:pt x="786" y="322"/>
                    </a:cubicBezTo>
                    <a:cubicBezTo>
                      <a:pt x="786" y="143"/>
                      <a:pt x="632" y="0"/>
                      <a:pt x="4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08;p40">
                <a:extLst>
                  <a:ext uri="{FF2B5EF4-FFF2-40B4-BE49-F238E27FC236}">
                    <a16:creationId xmlns:a16="http://schemas.microsoft.com/office/drawing/2014/main" id="{6FF923C4-8CA7-42D3-ADB1-728058DEC7AF}"/>
                  </a:ext>
                </a:extLst>
              </p:cNvPr>
              <p:cNvSpPr/>
              <p:nvPr/>
            </p:nvSpPr>
            <p:spPr>
              <a:xfrm>
                <a:off x="3897494" y="1002725"/>
                <a:ext cx="352800" cy="423300"/>
              </a:xfrm>
              <a:prstGeom prst="rect">
                <a:avLst/>
              </a:prstGeom>
              <a:gradFill>
                <a:gsLst>
                  <a:gs pos="0">
                    <a:srgbClr val="E69138"/>
                  </a:gs>
                  <a:gs pos="100000">
                    <a:srgbClr val="FFD9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09;p40">
                <a:extLst>
                  <a:ext uri="{FF2B5EF4-FFF2-40B4-BE49-F238E27FC236}">
                    <a16:creationId xmlns:a16="http://schemas.microsoft.com/office/drawing/2014/main" id="{1F3344AD-1A9C-47E6-ACC2-E5D3B46A8D50}"/>
                  </a:ext>
                </a:extLst>
              </p:cNvPr>
              <p:cNvSpPr/>
              <p:nvPr/>
            </p:nvSpPr>
            <p:spPr>
              <a:xfrm>
                <a:off x="3846700" y="689722"/>
                <a:ext cx="454448" cy="1031850"/>
              </a:xfrm>
              <a:custGeom>
                <a:avLst/>
                <a:gdLst/>
                <a:ahLst/>
                <a:cxnLst/>
                <a:rect l="l" t="t" r="r" b="b"/>
                <a:pathLst>
                  <a:path w="8490" h="19277" extrusionOk="0">
                    <a:moveTo>
                      <a:pt x="1834" y="6418"/>
                    </a:moveTo>
                    <a:cubicBezTo>
                      <a:pt x="1834" y="6418"/>
                      <a:pt x="2477" y="6811"/>
                      <a:pt x="2572" y="7466"/>
                    </a:cubicBezTo>
                    <a:cubicBezTo>
                      <a:pt x="2596" y="7573"/>
                      <a:pt x="2608" y="7668"/>
                      <a:pt x="2608" y="7763"/>
                    </a:cubicBezTo>
                    <a:lnTo>
                      <a:pt x="2608" y="13609"/>
                    </a:lnTo>
                    <a:lnTo>
                      <a:pt x="1060" y="13609"/>
                    </a:lnTo>
                    <a:lnTo>
                      <a:pt x="1060" y="7763"/>
                    </a:lnTo>
                    <a:cubicBezTo>
                      <a:pt x="1060" y="7668"/>
                      <a:pt x="1072" y="7573"/>
                      <a:pt x="1084" y="7466"/>
                    </a:cubicBezTo>
                    <a:cubicBezTo>
                      <a:pt x="1191" y="6823"/>
                      <a:pt x="1834" y="6418"/>
                      <a:pt x="1834" y="6418"/>
                    </a:cubicBezTo>
                    <a:close/>
                    <a:moveTo>
                      <a:pt x="4239" y="6418"/>
                    </a:moveTo>
                    <a:cubicBezTo>
                      <a:pt x="4239" y="6418"/>
                      <a:pt x="5370" y="7001"/>
                      <a:pt x="5572" y="7966"/>
                    </a:cubicBezTo>
                    <a:cubicBezTo>
                      <a:pt x="5596" y="8132"/>
                      <a:pt x="5608" y="8287"/>
                      <a:pt x="5632" y="8418"/>
                    </a:cubicBezTo>
                    <a:lnTo>
                      <a:pt x="5632" y="13609"/>
                    </a:lnTo>
                    <a:lnTo>
                      <a:pt x="2858" y="13609"/>
                    </a:lnTo>
                    <a:lnTo>
                      <a:pt x="2858" y="8418"/>
                    </a:lnTo>
                    <a:cubicBezTo>
                      <a:pt x="2858" y="8287"/>
                      <a:pt x="2870" y="8132"/>
                      <a:pt x="2917" y="7966"/>
                    </a:cubicBezTo>
                    <a:cubicBezTo>
                      <a:pt x="3108" y="7001"/>
                      <a:pt x="4239" y="6418"/>
                      <a:pt x="4239" y="6418"/>
                    </a:cubicBezTo>
                    <a:close/>
                    <a:moveTo>
                      <a:pt x="6656" y="6418"/>
                    </a:moveTo>
                    <a:cubicBezTo>
                      <a:pt x="6656" y="6418"/>
                      <a:pt x="7299" y="6811"/>
                      <a:pt x="7394" y="7466"/>
                    </a:cubicBezTo>
                    <a:cubicBezTo>
                      <a:pt x="7418" y="7573"/>
                      <a:pt x="7430" y="7668"/>
                      <a:pt x="7430" y="7763"/>
                    </a:cubicBezTo>
                    <a:lnTo>
                      <a:pt x="7430" y="13609"/>
                    </a:lnTo>
                    <a:lnTo>
                      <a:pt x="5882" y="13609"/>
                    </a:lnTo>
                    <a:lnTo>
                      <a:pt x="5882" y="7763"/>
                    </a:lnTo>
                    <a:cubicBezTo>
                      <a:pt x="5882" y="7668"/>
                      <a:pt x="5894" y="7573"/>
                      <a:pt x="5906" y="7466"/>
                    </a:cubicBezTo>
                    <a:cubicBezTo>
                      <a:pt x="6013" y="6823"/>
                      <a:pt x="6656" y="6418"/>
                      <a:pt x="6656" y="6418"/>
                    </a:cubicBezTo>
                    <a:close/>
                    <a:moveTo>
                      <a:pt x="4239" y="0"/>
                    </a:moveTo>
                    <a:cubicBezTo>
                      <a:pt x="3941" y="0"/>
                      <a:pt x="3703" y="155"/>
                      <a:pt x="3703" y="369"/>
                    </a:cubicBezTo>
                    <a:cubicBezTo>
                      <a:pt x="3703" y="477"/>
                      <a:pt x="3786" y="572"/>
                      <a:pt x="3882" y="655"/>
                    </a:cubicBezTo>
                    <a:cubicBezTo>
                      <a:pt x="3822" y="727"/>
                      <a:pt x="3751" y="786"/>
                      <a:pt x="3667" y="858"/>
                    </a:cubicBezTo>
                    <a:cubicBezTo>
                      <a:pt x="2977" y="1393"/>
                      <a:pt x="1893" y="1632"/>
                      <a:pt x="1893" y="2334"/>
                    </a:cubicBezTo>
                    <a:cubicBezTo>
                      <a:pt x="1893" y="2524"/>
                      <a:pt x="1953" y="2667"/>
                      <a:pt x="2060" y="2763"/>
                    </a:cubicBezTo>
                    <a:cubicBezTo>
                      <a:pt x="1024" y="3322"/>
                      <a:pt x="0" y="3798"/>
                      <a:pt x="0" y="4727"/>
                    </a:cubicBezTo>
                    <a:cubicBezTo>
                      <a:pt x="0" y="5239"/>
                      <a:pt x="238" y="5537"/>
                      <a:pt x="524" y="5692"/>
                    </a:cubicBezTo>
                    <a:cubicBezTo>
                      <a:pt x="429" y="5739"/>
                      <a:pt x="369" y="5834"/>
                      <a:pt x="369" y="5930"/>
                    </a:cubicBezTo>
                    <a:cubicBezTo>
                      <a:pt x="369" y="6084"/>
                      <a:pt x="488" y="6204"/>
                      <a:pt x="643" y="6204"/>
                    </a:cubicBezTo>
                    <a:lnTo>
                      <a:pt x="774" y="6204"/>
                    </a:lnTo>
                    <a:lnTo>
                      <a:pt x="774" y="13835"/>
                    </a:lnTo>
                    <a:lnTo>
                      <a:pt x="643" y="13835"/>
                    </a:lnTo>
                    <a:cubicBezTo>
                      <a:pt x="488" y="13835"/>
                      <a:pt x="369" y="13954"/>
                      <a:pt x="369" y="14097"/>
                    </a:cubicBezTo>
                    <a:cubicBezTo>
                      <a:pt x="369" y="14205"/>
                      <a:pt x="429" y="14300"/>
                      <a:pt x="524" y="14335"/>
                    </a:cubicBezTo>
                    <a:cubicBezTo>
                      <a:pt x="238" y="14502"/>
                      <a:pt x="0" y="14800"/>
                      <a:pt x="0" y="15312"/>
                    </a:cubicBezTo>
                    <a:cubicBezTo>
                      <a:pt x="0" y="16586"/>
                      <a:pt x="1953" y="17014"/>
                      <a:pt x="3191" y="17967"/>
                    </a:cubicBezTo>
                    <a:cubicBezTo>
                      <a:pt x="3989" y="18598"/>
                      <a:pt x="4239" y="19277"/>
                      <a:pt x="4239" y="19277"/>
                    </a:cubicBezTo>
                    <a:cubicBezTo>
                      <a:pt x="4239" y="19277"/>
                      <a:pt x="4501" y="18598"/>
                      <a:pt x="5299" y="17967"/>
                    </a:cubicBezTo>
                    <a:cubicBezTo>
                      <a:pt x="6537" y="17002"/>
                      <a:pt x="8489" y="16574"/>
                      <a:pt x="8489" y="15312"/>
                    </a:cubicBezTo>
                    <a:cubicBezTo>
                      <a:pt x="8489" y="14800"/>
                      <a:pt x="8251" y="14502"/>
                      <a:pt x="7966" y="14335"/>
                    </a:cubicBezTo>
                    <a:cubicBezTo>
                      <a:pt x="8049" y="14300"/>
                      <a:pt x="8108" y="14205"/>
                      <a:pt x="8108" y="14097"/>
                    </a:cubicBezTo>
                    <a:cubicBezTo>
                      <a:pt x="8108" y="13954"/>
                      <a:pt x="7989" y="13835"/>
                      <a:pt x="7847" y="13835"/>
                    </a:cubicBezTo>
                    <a:lnTo>
                      <a:pt x="7716" y="13835"/>
                    </a:lnTo>
                    <a:lnTo>
                      <a:pt x="7716" y="6204"/>
                    </a:lnTo>
                    <a:lnTo>
                      <a:pt x="7847" y="6204"/>
                    </a:lnTo>
                    <a:cubicBezTo>
                      <a:pt x="7989" y="6204"/>
                      <a:pt x="8108" y="6084"/>
                      <a:pt x="8108" y="5930"/>
                    </a:cubicBezTo>
                    <a:cubicBezTo>
                      <a:pt x="8108" y="5834"/>
                      <a:pt x="8049" y="5739"/>
                      <a:pt x="7966" y="5692"/>
                    </a:cubicBezTo>
                    <a:cubicBezTo>
                      <a:pt x="8228" y="5513"/>
                      <a:pt x="8489" y="5239"/>
                      <a:pt x="8489" y="4727"/>
                    </a:cubicBezTo>
                    <a:cubicBezTo>
                      <a:pt x="8489" y="3798"/>
                      <a:pt x="7477" y="3334"/>
                      <a:pt x="6430" y="2763"/>
                    </a:cubicBezTo>
                    <a:cubicBezTo>
                      <a:pt x="6525" y="2655"/>
                      <a:pt x="6596" y="2524"/>
                      <a:pt x="6596" y="2334"/>
                    </a:cubicBezTo>
                    <a:cubicBezTo>
                      <a:pt x="6596" y="1620"/>
                      <a:pt x="5513" y="1381"/>
                      <a:pt x="4822" y="858"/>
                    </a:cubicBezTo>
                    <a:cubicBezTo>
                      <a:pt x="4739" y="786"/>
                      <a:pt x="4656" y="727"/>
                      <a:pt x="4596" y="655"/>
                    </a:cubicBezTo>
                    <a:cubicBezTo>
                      <a:pt x="4703" y="572"/>
                      <a:pt x="4775" y="489"/>
                      <a:pt x="4775" y="369"/>
                    </a:cubicBezTo>
                    <a:cubicBezTo>
                      <a:pt x="4775" y="155"/>
                      <a:pt x="4537" y="0"/>
                      <a:pt x="4239" y="0"/>
                    </a:cubicBezTo>
                    <a:close/>
                  </a:path>
                </a:pathLst>
              </a:custGeom>
              <a:gradFill>
                <a:gsLst>
                  <a:gs pos="0">
                    <a:schemeClr val="accent3"/>
                  </a:gs>
                  <a:gs pos="100000">
                    <a:schemeClr val="accent4"/>
                  </a:gs>
                </a:gsLst>
                <a:lin ang="5400012" scaled="0"/>
              </a:gradFill>
              <a:ln>
                <a:noFill/>
              </a:ln>
              <a:effectLst>
                <a:outerShdw blurRad="257175" dist="47625" dir="5400000" algn="bl" rotWithShape="0">
                  <a:srgbClr val="CEA37C">
                    <a:alpha val="8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 name="Google Shape;1380;p40">
            <a:extLst>
              <a:ext uri="{FF2B5EF4-FFF2-40B4-BE49-F238E27FC236}">
                <a16:creationId xmlns:a16="http://schemas.microsoft.com/office/drawing/2014/main" id="{935E2D96-822C-4C79-A398-5530570CE8FF}"/>
              </a:ext>
            </a:extLst>
          </p:cNvPr>
          <p:cNvSpPr txBox="1">
            <a:spLocks noGrp="1"/>
          </p:cNvSpPr>
          <p:nvPr>
            <p:ph type="title"/>
          </p:nvPr>
        </p:nvSpPr>
        <p:spPr>
          <a:xfrm>
            <a:off x="699407" y="505151"/>
            <a:ext cx="7732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3. Virtues</a:t>
            </a:r>
            <a:endParaRPr dirty="0"/>
          </a:p>
        </p:txBody>
      </p:sp>
    </p:spTree>
    <p:extLst>
      <p:ext uri="{BB962C8B-B14F-4D97-AF65-F5344CB8AC3E}">
        <p14:creationId xmlns:p14="http://schemas.microsoft.com/office/powerpoint/2010/main" val="3938093089"/>
      </p:ext>
    </p:extLst>
  </p:cSld>
  <p:clrMapOvr>
    <a:masterClrMapping/>
  </p:clrMapOvr>
</p:sld>
</file>

<file path=ppt/theme/theme1.xml><?xml version="1.0" encoding="utf-8"?>
<a:theme xmlns:a="http://schemas.openxmlformats.org/drawingml/2006/main" name="Teaching Islamic Traditions by Slidesgo">
  <a:themeElements>
    <a:clrScheme name="Simple Light">
      <a:dk1>
        <a:srgbClr val="000000"/>
      </a:dk1>
      <a:lt1>
        <a:srgbClr val="FFFFFF"/>
      </a:lt1>
      <a:dk2>
        <a:srgbClr val="595959"/>
      </a:dk2>
      <a:lt2>
        <a:srgbClr val="EEEEEE"/>
      </a:lt2>
      <a:accent1>
        <a:srgbClr val="5F5681"/>
      </a:accent1>
      <a:accent2>
        <a:srgbClr val="60489D"/>
      </a:accent2>
      <a:accent3>
        <a:srgbClr val="35224F"/>
      </a:accent3>
      <a:accent4>
        <a:srgbClr val="C44E8F"/>
      </a:accent4>
      <a:accent5>
        <a:srgbClr val="F8D1AE"/>
      </a:accent5>
      <a:accent6>
        <a:srgbClr val="FFF7F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1384</TotalTime>
  <Words>1040</Words>
  <Application>Microsoft Office PowerPoint</Application>
  <PresentationFormat>On-screen Show (16:9)</PresentationFormat>
  <Paragraphs>90</Paragraphs>
  <Slides>17</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Wingdings</vt:lpstr>
      <vt:lpstr>Taviraj</vt:lpstr>
      <vt:lpstr>Sanchez</vt:lpstr>
      <vt:lpstr>Passion One</vt:lpstr>
      <vt:lpstr>Fira Sans Extra Condensed Medium</vt:lpstr>
      <vt:lpstr>Arial</vt:lpstr>
      <vt:lpstr>Baasem</vt:lpstr>
      <vt:lpstr>Kodchasan</vt:lpstr>
      <vt:lpstr>Teaching Islamic Traditions by Slidesgo</vt:lpstr>
      <vt:lpstr>Surah Al-Ikhlas سورة الإخلاص</vt:lpstr>
      <vt:lpstr>Table of contents</vt:lpstr>
      <vt:lpstr>Surah Al-Ikhlas</vt:lpstr>
      <vt:lpstr>—Prophet Muhammad f   (al-Bukhari M. Sahih al-Bukhari. In 5 vols. V. 3. P. 1616, hadith No. 5013)</vt:lpstr>
      <vt:lpstr>History</vt:lpstr>
      <vt:lpstr>02</vt:lpstr>
      <vt:lpstr>2. Explanation</vt:lpstr>
      <vt:lpstr>3. Virtues</vt:lpstr>
      <vt:lpstr>3. Virtues</vt:lpstr>
      <vt:lpstr>3. Virtues</vt:lpstr>
      <vt:lpstr>4. Scientific Miracles</vt:lpstr>
      <vt:lpstr>Scientific Miracles</vt:lpstr>
      <vt:lpstr>#2</vt:lpstr>
      <vt:lpstr>Scientific Miracles</vt:lpstr>
      <vt:lpstr>Surah Al-Ikhlas &amp;  Surah Aali-Imran</vt:lpstr>
      <vt:lpstr>Scientific Miracles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Surah Al-Ikhlas سورة الإخلاص</dc:title>
  <dc:creator>Azamat Salamatov</dc:creator>
  <cp:lastModifiedBy> </cp:lastModifiedBy>
  <cp:revision>23</cp:revision>
  <dcterms:modified xsi:type="dcterms:W3CDTF">2022-11-07T22:32:37Z</dcterms:modified>
</cp:coreProperties>
</file>