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0"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descr="Chart, bar chart&#10;&#10;Description automatically generated">
            <a:extLst>
              <a:ext uri="{FF2B5EF4-FFF2-40B4-BE49-F238E27FC236}">
                <a16:creationId xmlns:a16="http://schemas.microsoft.com/office/drawing/2014/main" id="{58BD8717-621A-4446-9DE6-DC622D0A0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919" y="2106815"/>
            <a:ext cx="4160881" cy="2644369"/>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494</TotalTime>
  <Words>1878</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 </cp:lastModifiedBy>
  <cp:revision>40</cp:revision>
  <dcterms:created xsi:type="dcterms:W3CDTF">2020-11-13T03:20:22Z</dcterms:created>
  <dcterms:modified xsi:type="dcterms:W3CDTF">2020-11-14T14:16:53Z</dcterms:modified>
</cp:coreProperties>
</file>