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8" r:id="rId6"/>
    <p:sldId id="258" r:id="rId7"/>
    <p:sldId id="265" r:id="rId8"/>
    <p:sldId id="267" r:id="rId9"/>
    <p:sldId id="266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10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088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814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1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9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5205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99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106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10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865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996E0-04A5-431B-BE8C-D995187DBA03}" type="datetimeFigureOut">
              <a:rPr lang="es-MX" smtClean="0"/>
              <a:t>18/08/2016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D190D-7B28-4608-B5A2-63414E82D9A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512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224" y="1464906"/>
            <a:ext cx="2457450" cy="185737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875453" y="4142792"/>
            <a:ext cx="90973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 smtClean="0"/>
              <a:t>Tipos de datos</a:t>
            </a:r>
            <a:endParaRPr lang="es-MX" sz="4400" dirty="0"/>
          </a:p>
        </p:txBody>
      </p:sp>
    </p:spTree>
    <p:extLst>
      <p:ext uri="{BB962C8B-B14F-4D97-AF65-F5344CB8AC3E}">
        <p14:creationId xmlns:p14="http://schemas.microsoft.com/office/powerpoint/2010/main" val="2090611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Manejo de datos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622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08082" y="432680"/>
            <a:ext cx="9769991" cy="622283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66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Sorting</a:t>
            </a:r>
            <a:r>
              <a:rPr kumimoji="0" lang="es-MX" altLang="es-MX" sz="66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To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sort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 data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in R, use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order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( ) 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function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By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default,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sorting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ASCENDING.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Prepend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sorting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variable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by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minus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sign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indicate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DESCENDING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Here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are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some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examples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800" dirty="0">
              <a:solidFill>
                <a:srgbClr val="444444"/>
              </a:solidFill>
              <a:latin typeface="Lucida Console" panose="020B0609040504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sorting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examples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using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dataset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attach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sort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newdata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),] 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sort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and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cyl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newdata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cyl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),]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sort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ascending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and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cyl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descending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newdata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[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order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mpg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-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cyl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),] 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detach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mtcars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endParaRPr kumimoji="0" lang="es-MX" alt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endParaRPr kumimoji="0" lang="es-MX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61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Merging</a:t>
            </a:r>
            <a:r>
              <a:rPr lang="es-MX" dirty="0" smtClean="0"/>
              <a:t> data</a:t>
            </a:r>
            <a:endParaRPr lang="es-MX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2659601"/>
            <a:ext cx="10296088" cy="2683406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Adding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Columns</a:t>
            </a:r>
            <a:endParaRPr kumimoji="0" lang="es-MX" altLang="es-MX" sz="54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To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merge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two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data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datasets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horizontally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use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merge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function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most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cases,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you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join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two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data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by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one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more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common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key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variables (i.e.,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inner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join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).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merge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two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ID</a:t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total &lt;-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merge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frameA,data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frameB,by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="ID")</a:t>
            </a: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merge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two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ID and Country</a:t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total &lt;-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merge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frameA,data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frameB,by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=c("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ID","Country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"))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9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74250"/>
            <a:ext cx="9696061" cy="203707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Adding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Rows</a:t>
            </a:r>
            <a:endParaRPr kumimoji="0" lang="es-MX" altLang="es-MX" sz="54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To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join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two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data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datasets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vertically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use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rbind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function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two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data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must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have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same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variables,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but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they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do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not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have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to be in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same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order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total &lt;-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rbind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frameA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data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frameB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965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073" y="2135409"/>
            <a:ext cx="11902297" cy="354518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66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Vectors</a:t>
            </a:r>
            <a:endParaRPr kumimoji="0" lang="es-MX" altLang="es-MX" sz="66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 &lt;- c(1,2,5.3,6,-2,4) #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numeric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vector</a:t>
            </a:r>
            <a:b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b &lt;- c("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one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","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two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","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three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 #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character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vector</a:t>
            </a:r>
            <a:b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 &lt;- c(TRUE,TRUE,TRUE,FALSE,TRUE,FALSE) #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logical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vector</a:t>
            </a:r>
            <a:b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Refer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elements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of a vector 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using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subscripts</a:t>
            </a:r>
            <a:r>
              <a:rPr kumimoji="0" lang="es-MX" altLang="es-MX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  <a:endParaRPr kumimoji="0" lang="es-MX" altLang="es-MX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a[c(2,4)] # 2nd and 4th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elements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of vector</a:t>
            </a:r>
            <a:endParaRPr kumimoji="0" lang="es-MX" altLang="es-MX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4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9167" y="1392287"/>
            <a:ext cx="11028783" cy="4991730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72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Data </a:t>
            </a:r>
            <a:r>
              <a:rPr kumimoji="0" lang="es-MX" altLang="es-MX" sz="72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Frames</a:t>
            </a:r>
            <a:endParaRPr kumimoji="0" lang="es-MX" altLang="es-MX" sz="72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 data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frame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more general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than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matrix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in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that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different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columns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can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have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different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modes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numeric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character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factor, etc.).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 &lt;- c(1,2,3,4)</a:t>
            </a:r>
            <a:b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 &lt;- c("red", "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white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", "red", NA)</a:t>
            </a:r>
            <a:b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 &lt;- c(TRUE,TRUE,TRUE,FALSE)</a:t>
            </a:r>
            <a:b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mydata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data.frame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d,e,f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names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mydata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 &lt;- c("ID","Color","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Passed</a:t>
            </a:r>
            <a:r>
              <a:rPr kumimoji="0" lang="es-MX" altLang="es-MX" sz="32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") # variable </a:t>
            </a:r>
            <a:r>
              <a:rPr kumimoji="0" lang="es-MX" altLang="es-MX" sz="32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names</a:t>
            </a:r>
            <a:endParaRPr kumimoji="0" lang="es-MX" altLang="es-MX" sz="6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85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9877" y="-46518"/>
            <a:ext cx="10515600" cy="1325563"/>
          </a:xfrm>
        </p:spPr>
        <p:txBody>
          <a:bodyPr/>
          <a:lstStyle/>
          <a:p>
            <a:r>
              <a:rPr lang="es-MX" dirty="0" smtClean="0"/>
              <a:t>Ejercicio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134307" y="274949"/>
            <a:ext cx="6457562" cy="1420441"/>
          </a:xfrm>
        </p:spPr>
        <p:txBody>
          <a:bodyPr>
            <a:noAutofit/>
          </a:bodyPr>
          <a:lstStyle/>
          <a:p>
            <a:r>
              <a:rPr lang="es-MX" sz="1800" dirty="0" smtClean="0"/>
              <a:t>Capturar tabla y crear data </a:t>
            </a:r>
            <a:r>
              <a:rPr lang="es-MX" sz="1800" dirty="0" err="1" smtClean="0"/>
              <a:t>frame</a:t>
            </a:r>
            <a:r>
              <a:rPr lang="es-MX" sz="1800" dirty="0" smtClean="0"/>
              <a:t> llamado “Tabla1”</a:t>
            </a:r>
          </a:p>
          <a:p>
            <a:r>
              <a:rPr lang="es-MX" sz="1800" dirty="0" smtClean="0"/>
              <a:t>Paso 1 capturar cada columna como vector</a:t>
            </a:r>
          </a:p>
          <a:p>
            <a:r>
              <a:rPr lang="es-MX" sz="1800" dirty="0" smtClean="0"/>
              <a:t>Paso 2 </a:t>
            </a:r>
            <a:r>
              <a:rPr lang="es-MX" sz="1800" dirty="0"/>
              <a:t>c</a:t>
            </a:r>
            <a:r>
              <a:rPr lang="es-MX" sz="1800" dirty="0" smtClean="0"/>
              <a:t>rear tabla uniendo los vectores creados</a:t>
            </a:r>
          </a:p>
          <a:p>
            <a:r>
              <a:rPr lang="es-MX" sz="1800" dirty="0" smtClean="0"/>
              <a:t>Paso 3 asignar nombre a cada columna</a:t>
            </a:r>
            <a:endParaRPr lang="es-MX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556" y="2111736"/>
            <a:ext cx="6018244" cy="43692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071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Datos incluidos en R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Data()</a:t>
            </a:r>
          </a:p>
          <a:p>
            <a:endParaRPr lang="es-MX" dirty="0" smtClean="0"/>
          </a:p>
          <a:p>
            <a:r>
              <a:rPr lang="es-MX" dirty="0" smtClean="0"/>
              <a:t>Descripción de datos:</a:t>
            </a:r>
            <a:endParaRPr lang="es-MX" dirty="0"/>
          </a:p>
          <a:p>
            <a:r>
              <a:rPr lang="es-MX" dirty="0" err="1" smtClean="0"/>
              <a:t>str</a:t>
            </a:r>
            <a:r>
              <a:rPr lang="es-MX" dirty="0" smtClean="0"/>
              <a:t> (</a:t>
            </a:r>
            <a:r>
              <a:rPr lang="es-MX" i="1" dirty="0" smtClean="0"/>
              <a:t>Nombre de datos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069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49086" y="1545999"/>
            <a:ext cx="10211278" cy="453006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Factors</a:t>
            </a:r>
            <a:endParaRPr kumimoji="0" lang="es-MX" altLang="es-MX" sz="44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Tell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that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 variable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nominal 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by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making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it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 factor.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factor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stores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nominal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as a vector of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integers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in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range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[ 1... k ] (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where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k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number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of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unique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in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nominal variable), and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internal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vector of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character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strings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(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original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)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mapped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these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integers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variable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with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20 "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male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entries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and </a:t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30 "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entries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c(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rep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("male",20),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rep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("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", 30)) </a:t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factor(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 </a:t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stores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as 20 1s and 30 2s and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associates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1=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female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, 2=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male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internally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alphabetically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R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now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treats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as a nominal variable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summary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gender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)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ordered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factor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is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used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represent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an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4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ordinal variable</a:t>
            </a:r>
            <a:r>
              <a:rPr kumimoji="0" lang="es-MX" altLang="es-MX" sz="1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  <a:endParaRPr kumimoji="0" lang="es-MX" altLang="es-MX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0464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/>
              <a:t>Missing</a:t>
            </a:r>
            <a:r>
              <a:rPr lang="es-MX" b="1" dirty="0"/>
              <a:t> Data</a:t>
            </a:r>
            <a:br>
              <a:rPr lang="es-MX" b="1" dirty="0"/>
            </a:br>
            <a:endParaRPr lang="es-MX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3090484"/>
            <a:ext cx="8188204" cy="18216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Testing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for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Values</a:t>
            </a:r>
            <a:endParaRPr kumimoji="0" lang="es-MX" altLang="es-MX" sz="54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is.na(x) #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TRUE of x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missing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/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y &lt;- c(1,2,3,NA)</a:t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is.na(y) #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a vector (F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T)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929951" y="15942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In 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, missing values are represented by the symbol </a:t>
            </a:r>
            <a:r>
              <a:rPr lang="en-US" b="1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NA</a:t>
            </a:r>
            <a:r>
              <a:rPr lang="en-US" b="0" i="0" dirty="0" smtClean="0"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(not available) 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602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28065"/>
            <a:ext cx="11176586" cy="1883187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48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Excluding</a:t>
            </a:r>
            <a:r>
              <a:rPr kumimoji="0" lang="es-MX" altLang="es-MX" sz="48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48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kumimoji="0" lang="es-MX" altLang="es-MX" sz="48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48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48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48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from</a:t>
            </a:r>
            <a:r>
              <a:rPr kumimoji="0" lang="es-MX" altLang="es-MX" sz="48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48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Analyses</a:t>
            </a:r>
            <a:endParaRPr kumimoji="0" lang="es-MX" altLang="es-MX" sz="48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Arithmetic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functions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on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yield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  <a:endParaRPr kumimoji="0" lang="es-MX" alt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x &lt;- c(1,2,NA,3)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mean(x) #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NA</a:t>
            </a:r>
            <a:b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mean(x, na.rm=TRUE) # </a:t>
            </a:r>
            <a:r>
              <a:rPr kumimoji="0" lang="es-MX" altLang="es-MX" sz="18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returns</a:t>
            </a:r>
            <a:r>
              <a:rPr kumimoji="0" lang="es-MX" altLang="es-MX" sz="1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2</a:t>
            </a:r>
            <a:endParaRPr kumimoji="0" lang="es-MX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38200" y="4058931"/>
            <a:ext cx="7619073" cy="867524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function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600" b="1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na.omit</a:t>
            </a:r>
            <a:r>
              <a:rPr kumimoji="0" lang="es-MX" altLang="es-MX" sz="16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()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 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returns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the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object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with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listwise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deletion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of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missing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16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1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Trebuchet MS" panose="020B0603020202020204" pitchFamily="34" charset="0"/>
              </a:rPr>
              <a:t>.</a:t>
            </a:r>
            <a:endParaRPr kumimoji="0" lang="es-MX" altLang="es-MX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create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new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dataset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without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missing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data </a:t>
            </a:r>
            <a:b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newdata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&lt;- </a:t>
            </a:r>
            <a:r>
              <a:rPr kumimoji="0" lang="es-MX" altLang="es-MX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na.omit</a:t>
            </a:r>
            <a:r>
              <a:rPr kumimoji="0" lang="es-MX" altLang="es-MX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(x)</a:t>
            </a:r>
            <a:endParaRPr kumimoji="0" lang="es-MX" altLang="es-MX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36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3090484"/>
            <a:ext cx="8561511" cy="18216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33327" rIns="0" bIns="3332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Recoding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Values</a:t>
            </a:r>
            <a:r>
              <a:rPr kumimoji="0" lang="es-MX" altLang="es-MX" sz="5400" b="1" i="0" u="none" strike="noStrike" cap="none" normalizeH="0" baseline="0" dirty="0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 to </a:t>
            </a:r>
            <a:r>
              <a:rPr kumimoji="0" lang="es-MX" altLang="es-MX" sz="5400" b="1" i="0" u="none" strike="noStrike" cap="none" normalizeH="0" baseline="0" dirty="0" err="1" smtClean="0">
                <a:ln>
                  <a:noFill/>
                </a:ln>
                <a:solidFill>
                  <a:srgbClr val="3476A8"/>
                </a:solidFill>
                <a:effectLst/>
                <a:latin typeface="Trebuchet MS" panose="020B0603020202020204" pitchFamily="34" charset="0"/>
              </a:rPr>
              <a:t>Missing</a:t>
            </a:r>
            <a:endParaRPr kumimoji="0" lang="es-MX" altLang="es-MX" sz="5400" b="1" i="0" u="none" strike="noStrike" cap="none" normalizeH="0" baseline="0" dirty="0" smtClean="0">
              <a:ln>
                <a:noFill/>
              </a:ln>
              <a:solidFill>
                <a:srgbClr val="3476A8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recode 99 to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missing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for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variable v1</a:t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#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select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rows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where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v1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is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99 and recode </a:t>
            </a:r>
            <a:r>
              <a:rPr kumimoji="0" lang="es-MX" altLang="es-MX" sz="20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column</a:t>
            </a: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v1 </a:t>
            </a:r>
            <a:b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kumimoji="0" lang="es-MX" altLang="es-MX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mydata$v1[mydata$v1==99] &lt;- NA</a:t>
            </a:r>
            <a:endParaRPr kumimoji="0" lang="es-MX" altLang="es-MX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299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B1A0E0EF65BC34EA2DD8883D1AC7FFC" ma:contentTypeVersion="2" ma:contentTypeDescription="Crear nuevo documento." ma:contentTypeScope="" ma:versionID="0fc9fb55a91dcf564001004c830c5486">
  <xsd:schema xmlns:xsd="http://www.w3.org/2001/XMLSchema" xmlns:xs="http://www.w3.org/2001/XMLSchema" xmlns:p="http://schemas.microsoft.com/office/2006/metadata/properties" xmlns:ns2="61360882-9c5a-433e-8f67-3e5e75742bd9" targetNamespace="http://schemas.microsoft.com/office/2006/metadata/properties" ma:root="true" ma:fieldsID="3f18a9a358fb3eff844a79cdc4bb2b57" ns2:_="">
    <xsd:import namespace="61360882-9c5a-433e-8f67-3e5e75742b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60882-9c5a-433e-8f67-3e5e75742b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27D924-27CF-41A8-9EEA-71A9F1DFC538}"/>
</file>

<file path=customXml/itemProps2.xml><?xml version="1.0" encoding="utf-8"?>
<ds:datastoreItem xmlns:ds="http://schemas.openxmlformats.org/officeDocument/2006/customXml" ds:itemID="{7669FE54-593C-450F-92C7-BFD5EF091343}"/>
</file>

<file path=customXml/itemProps3.xml><?xml version="1.0" encoding="utf-8"?>
<ds:datastoreItem xmlns:ds="http://schemas.openxmlformats.org/officeDocument/2006/customXml" ds:itemID="{05904C72-DE11-43B9-9D90-1F2CE267C32E}"/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190</Words>
  <Application>Microsoft Office PowerPoint</Application>
  <PresentationFormat>Panorámica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Trebuchet MS</vt:lpstr>
      <vt:lpstr>Tema de Office</vt:lpstr>
      <vt:lpstr>Presentación de PowerPoint</vt:lpstr>
      <vt:lpstr>Presentación de PowerPoint</vt:lpstr>
      <vt:lpstr>Presentación de PowerPoint</vt:lpstr>
      <vt:lpstr>Ejercicio</vt:lpstr>
      <vt:lpstr>Datos incluidos en R</vt:lpstr>
      <vt:lpstr>Presentación de PowerPoint</vt:lpstr>
      <vt:lpstr>Missing Data </vt:lpstr>
      <vt:lpstr>Presentación de PowerPoint</vt:lpstr>
      <vt:lpstr>Presentación de PowerPoint</vt:lpstr>
      <vt:lpstr>Manejo de datos</vt:lpstr>
      <vt:lpstr>Presentación de PowerPoint</vt:lpstr>
      <vt:lpstr>Merging data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Alejandro Salazar A.</dc:creator>
  <cp:lastModifiedBy>Alejandro Salazar A.</cp:lastModifiedBy>
  <cp:revision>12</cp:revision>
  <dcterms:created xsi:type="dcterms:W3CDTF">2016-08-09T18:13:16Z</dcterms:created>
  <dcterms:modified xsi:type="dcterms:W3CDTF">2016-08-18T16:36:49Z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0x0101002B1A0E0EF65BC34EA2DD8883D1AC7FFC</vt:lpwstr>
  </property>
</Properties>
</file>