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DM Serif Display" charset="1" panose="00000000000000000000"/>
      <p:regular r:id="rId16"/>
    </p:embeddedFont>
    <p:embeddedFont>
      <p:font typeface="Arimo" charset="1" panose="020B0604020202020204"/>
      <p:regular r:id="rId17"/>
    </p:embeddedFont>
    <p:embeddedFont>
      <p:font typeface="Canva Sans Bold Italics" charset="1" panose="020B0803030501040103"/>
      <p:regular r:id="rId18"/>
    </p:embeddedFont>
    <p:embeddedFont>
      <p:font typeface="Roboto Italics" charset="1" panose="02000000000000000000"/>
      <p:regular r:id="rId19"/>
    </p:embeddedFont>
    <p:embeddedFont>
      <p:font typeface="Arimo Bold Italics" charset="1" panose="020B070402020209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DE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62817" y="2204803"/>
            <a:ext cx="12419955" cy="5447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746"/>
              </a:lnSpc>
            </a:pPr>
          </a:p>
          <a:p>
            <a:pPr algn="r">
              <a:lnSpc>
                <a:spcPts val="10746"/>
              </a:lnSpc>
            </a:pPr>
            <a:r>
              <a:rPr lang="en-US" sz="8955">
                <a:solidFill>
                  <a:srgbClr val="3C0F78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Business Pitch Deck </a:t>
            </a:r>
          </a:p>
          <a:p>
            <a:pPr algn="r">
              <a:lnSpc>
                <a:spcPts val="10746"/>
              </a:lnSpc>
            </a:pPr>
          </a:p>
          <a:p>
            <a:pPr algn="r" marL="0" indent="0" lvl="0">
              <a:lnSpc>
                <a:spcPts val="1074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DDE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76607" y="4175650"/>
            <a:ext cx="6534786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3C0F78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34922" y="1599564"/>
            <a:ext cx="6853514" cy="7087872"/>
          </a:xfrm>
          <a:custGeom>
            <a:avLst/>
            <a:gdLst/>
            <a:ahLst/>
            <a:cxnLst/>
            <a:rect r="r" b="b" t="t" l="l"/>
            <a:pathLst>
              <a:path h="7087872" w="6853514">
                <a:moveTo>
                  <a:pt x="0" y="0"/>
                </a:moveTo>
                <a:lnTo>
                  <a:pt x="6853514" y="0"/>
                </a:lnTo>
                <a:lnTo>
                  <a:pt x="6853514" y="7087872"/>
                </a:lnTo>
                <a:lnTo>
                  <a:pt x="0" y="70878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40" t="0" r="-40037" b="-547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99564" y="1599564"/>
            <a:ext cx="7131324" cy="1095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9"/>
              </a:lnSpc>
            </a:pPr>
            <a:r>
              <a:rPr lang="en-US" sz="7199">
                <a:solidFill>
                  <a:srgbClr val="3C0F78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Nike Online Store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66015" y="3698866"/>
            <a:ext cx="5198423" cy="509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8"/>
              </a:lnSpc>
            </a:pPr>
            <a:r>
              <a:rPr lang="en-US" sz="2131" spc="63">
                <a:solidFill>
                  <a:srgbClr val="3C0F78"/>
                </a:solidFill>
                <a:latin typeface="Arimo"/>
                <a:ea typeface="Arimo"/>
                <a:cs typeface="Arimo"/>
                <a:sym typeface="Arimo"/>
              </a:rPr>
              <a:t>The Nike Online Store is a fully functional e-commerce platform offering a seamless shopping experience for Nike products. With features like a shopping cart, order management, filtering options, and Sanity as the backend, our platform ensures a smooth and efficient buying journey. Our vision is to create a dynamic and user-friendly marketplace for Nike enthusiasts worldwide.</a:t>
            </a:r>
          </a:p>
          <a:p>
            <a:pPr algn="ctr">
              <a:lnSpc>
                <a:spcPts val="2983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727223" y="2656692"/>
            <a:ext cx="4876006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b="true" sz="2200" i="true">
                <a:solidFill>
                  <a:srgbClr val="3C0F78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Elevate Your Game With Every Step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DDE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99564" y="1599564"/>
            <a:ext cx="15088872" cy="1095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9"/>
              </a:lnSpc>
            </a:pPr>
            <a:r>
              <a:rPr lang="en-US" sz="7199">
                <a:solidFill>
                  <a:srgbClr val="3C0F78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Problem Statement: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99564" y="3850725"/>
            <a:ext cx="15088872" cy="2518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78"/>
              </a:lnSpc>
            </a:pPr>
          </a:p>
          <a:p>
            <a:pPr algn="just">
              <a:lnSpc>
                <a:spcPts val="3978"/>
              </a:lnSpc>
            </a:pPr>
            <a:r>
              <a:rPr lang="en-US" sz="2841">
                <a:solidFill>
                  <a:srgbClr val="3C0F78"/>
                </a:solidFill>
                <a:latin typeface="Arimo"/>
                <a:ea typeface="Arimo"/>
                <a:cs typeface="Arimo"/>
                <a:sym typeface="Arimo"/>
              </a:rPr>
              <a:t>Many online stores lack efficient filtering, seamless order processing, and a reliable backend system, leading to poor user experience and cart abandonment. Customers demand a hassle-free and personalized shopping experience with fast and secure transactions.</a:t>
            </a:r>
          </a:p>
          <a:p>
            <a:pPr algn="just">
              <a:lnSpc>
                <a:spcPts val="39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10114" y="3845314"/>
            <a:ext cx="6878322" cy="4842122"/>
          </a:xfrm>
          <a:custGeom>
            <a:avLst/>
            <a:gdLst/>
            <a:ahLst/>
            <a:cxnLst/>
            <a:rect r="r" b="b" t="t" l="l"/>
            <a:pathLst>
              <a:path h="4842122" w="6878322">
                <a:moveTo>
                  <a:pt x="0" y="0"/>
                </a:moveTo>
                <a:lnTo>
                  <a:pt x="6878322" y="0"/>
                </a:lnTo>
                <a:lnTo>
                  <a:pt x="6878322" y="4842122"/>
                </a:lnTo>
                <a:lnTo>
                  <a:pt x="0" y="4842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036" t="0" r="-2403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28139" y="1599564"/>
            <a:ext cx="15088872" cy="1095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9"/>
              </a:lnSpc>
            </a:pPr>
            <a:r>
              <a:rPr lang="en-US" sz="7199">
                <a:solidFill>
                  <a:srgbClr val="3C0F78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Solution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99564" y="3769114"/>
            <a:ext cx="6534786" cy="4378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38"/>
              </a:lnSpc>
            </a:pPr>
          </a:p>
          <a:p>
            <a:pPr algn="just">
              <a:lnSpc>
                <a:spcPts val="3838"/>
              </a:lnSpc>
            </a:pPr>
            <a:r>
              <a:rPr lang="en-US" sz="2741">
                <a:solidFill>
                  <a:srgbClr val="3C0F78"/>
                </a:solidFill>
                <a:latin typeface="Arimo"/>
                <a:ea typeface="Arimo"/>
                <a:cs typeface="Arimo"/>
                <a:sym typeface="Arimo"/>
              </a:rPr>
              <a:t>Our marketplace offers an optimized and intuitive platform with a responsive UI, advanced product filtering, a streamlined checkout process, and real-time order tracking. By leveraging Sanity as the backend, we ensure a scalable and efficient data management system.</a:t>
            </a:r>
          </a:p>
          <a:p>
            <a:pPr algn="just">
              <a:lnSpc>
                <a:spcPts val="38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DDE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0064" y="4429416"/>
            <a:ext cx="5353114" cy="2414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1"/>
              </a:lnSpc>
            </a:pPr>
            <a:r>
              <a:rPr lang="en-US" sz="4009">
                <a:solidFill>
                  <a:srgbClr val="3C0F78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The global athletic footwear market is projected to reach $95 billion by 2028.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143114" y="3996031"/>
            <a:ext cx="4001772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6"/>
              </a:lnSpc>
            </a:pPr>
            <a:r>
              <a:rPr lang="en-US" sz="3479">
                <a:solidFill>
                  <a:srgbClr val="3C0F78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E-commerce retail is growing at a CAGR of 14%, indicating strong potential for online sales.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80424" y="4281781"/>
            <a:ext cx="4978876" cy="256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8"/>
              </a:lnSpc>
            </a:pPr>
            <a:r>
              <a:rPr lang="en-US" sz="3382">
                <a:solidFill>
                  <a:srgbClr val="3C0F78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Increasing demand for premium sneakers and performance footwear presents a lucrative opportunity.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99564" y="1599564"/>
            <a:ext cx="15088872" cy="1095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9"/>
              </a:lnSpc>
            </a:pPr>
            <a:r>
              <a:rPr lang="en-US" sz="7199">
                <a:solidFill>
                  <a:srgbClr val="3C0F78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Market Opportunity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DDE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99564" y="1599564"/>
            <a:ext cx="15088872" cy="1095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9"/>
              </a:lnSpc>
            </a:pPr>
            <a:r>
              <a:rPr lang="en-US" sz="7199">
                <a:solidFill>
                  <a:srgbClr val="3C0F78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Product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96788" y="3556570"/>
            <a:ext cx="14662512" cy="436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8"/>
              </a:lnSpc>
              <a:spcBef>
                <a:spcPct val="0"/>
              </a:spcBef>
            </a:pPr>
            <a:r>
              <a:rPr lang="en-US" sz="2741" i="true">
                <a:solidFill>
                  <a:srgbClr val="3C0F78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Advanced product filtering (size, color, price range, category)</a:t>
            </a:r>
          </a:p>
          <a:p>
            <a:pPr algn="ctr">
              <a:lnSpc>
                <a:spcPts val="3838"/>
              </a:lnSpc>
              <a:spcBef>
                <a:spcPct val="0"/>
              </a:spcBef>
            </a:pPr>
          </a:p>
          <a:p>
            <a:pPr algn="ctr">
              <a:lnSpc>
                <a:spcPts val="3838"/>
              </a:lnSpc>
              <a:spcBef>
                <a:spcPct val="0"/>
              </a:spcBef>
            </a:pPr>
            <a:r>
              <a:rPr lang="en-US" sz="2741" i="true">
                <a:solidFill>
                  <a:srgbClr val="3C0F78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Fully functional shopping cart and order management</a:t>
            </a:r>
          </a:p>
          <a:p>
            <a:pPr algn="ctr">
              <a:lnSpc>
                <a:spcPts val="3838"/>
              </a:lnSpc>
              <a:spcBef>
                <a:spcPct val="0"/>
              </a:spcBef>
            </a:pPr>
          </a:p>
          <a:p>
            <a:pPr algn="ctr">
              <a:lnSpc>
                <a:spcPts val="3838"/>
              </a:lnSpc>
              <a:spcBef>
                <a:spcPct val="0"/>
              </a:spcBef>
            </a:pPr>
            <a:r>
              <a:rPr lang="en-US" sz="2741" i="true">
                <a:solidFill>
                  <a:srgbClr val="3C0F78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Secure checkout and payment integration</a:t>
            </a:r>
          </a:p>
          <a:p>
            <a:pPr algn="ctr">
              <a:lnSpc>
                <a:spcPts val="3838"/>
              </a:lnSpc>
              <a:spcBef>
                <a:spcPct val="0"/>
              </a:spcBef>
            </a:pPr>
          </a:p>
          <a:p>
            <a:pPr algn="ctr">
              <a:lnSpc>
                <a:spcPts val="3838"/>
              </a:lnSpc>
              <a:spcBef>
                <a:spcPct val="0"/>
              </a:spcBef>
            </a:pPr>
            <a:r>
              <a:rPr lang="en-US" sz="2741" i="true">
                <a:solidFill>
                  <a:srgbClr val="3C0F78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Real-time order tracking</a:t>
            </a:r>
          </a:p>
          <a:p>
            <a:pPr algn="ctr">
              <a:lnSpc>
                <a:spcPts val="3838"/>
              </a:lnSpc>
              <a:spcBef>
                <a:spcPct val="0"/>
              </a:spcBef>
            </a:pPr>
          </a:p>
          <a:p>
            <a:pPr algn="ctr">
              <a:lnSpc>
                <a:spcPts val="3838"/>
              </a:lnSpc>
              <a:spcBef>
                <a:spcPct val="0"/>
              </a:spcBef>
            </a:pPr>
            <a:r>
              <a:rPr lang="en-US" sz="2741" i="true">
                <a:solidFill>
                  <a:srgbClr val="3C0F78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User-friendly design and seamless navigation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DE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99564" y="1599564"/>
            <a:ext cx="15088872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9"/>
              </a:lnSpc>
            </a:pPr>
            <a:r>
              <a:rPr lang="en-US" sz="7199">
                <a:solidFill>
                  <a:srgbClr val="3C0F78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Business Model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99564" y="4270060"/>
            <a:ext cx="15088872" cy="3407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8"/>
              </a:lnSpc>
            </a:pPr>
            <a:r>
              <a:rPr lang="en-US" sz="4119" i="true">
                <a:solidFill>
                  <a:srgbClr val="3C0F78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Direct product sales</a:t>
            </a:r>
          </a:p>
          <a:p>
            <a:pPr algn="ctr">
              <a:lnSpc>
                <a:spcPts val="6838"/>
              </a:lnSpc>
            </a:pPr>
            <a:r>
              <a:rPr lang="en-US" sz="4119" i="true">
                <a:solidFill>
                  <a:srgbClr val="3C0F78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Subscription-based premium membership for exclusive deals</a:t>
            </a:r>
          </a:p>
          <a:p>
            <a:pPr algn="ctr">
              <a:lnSpc>
                <a:spcPts val="6838"/>
              </a:lnSpc>
            </a:pPr>
            <a:r>
              <a:rPr lang="en-US" sz="4119" i="true">
                <a:solidFill>
                  <a:srgbClr val="3C0F78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Affiliate partnerships</a:t>
            </a:r>
          </a:p>
          <a:p>
            <a:pPr algn="ctr">
              <a:lnSpc>
                <a:spcPts val="683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DDE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99564" y="3383614"/>
            <a:ext cx="6687186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9"/>
              </a:lnSpc>
            </a:pPr>
            <a:r>
              <a:rPr lang="en-US" sz="7199">
                <a:solidFill>
                  <a:srgbClr val="3C0F78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Marketing Strategy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976684" y="2913715"/>
            <a:ext cx="7711752" cy="4221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5"/>
              </a:lnSpc>
            </a:pPr>
          </a:p>
          <a:p>
            <a:pPr algn="ctr">
              <a:lnSpc>
                <a:spcPts val="5675"/>
              </a:lnSpc>
            </a:pPr>
            <a:r>
              <a:rPr lang="en-US" sz="2741" i="true">
                <a:solidFill>
                  <a:srgbClr val="3C0F78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Social media and influencer collaborations</a:t>
            </a:r>
          </a:p>
          <a:p>
            <a:pPr algn="ctr">
              <a:lnSpc>
                <a:spcPts val="5675"/>
              </a:lnSpc>
            </a:pPr>
            <a:r>
              <a:rPr lang="en-US" sz="2741" i="true">
                <a:solidFill>
                  <a:srgbClr val="3C0F78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Email marketing and retargeting ads</a:t>
            </a:r>
          </a:p>
          <a:p>
            <a:pPr algn="ctr">
              <a:lnSpc>
                <a:spcPts val="5675"/>
              </a:lnSpc>
            </a:pPr>
            <a:r>
              <a:rPr lang="en-US" sz="2741" i="true">
                <a:solidFill>
                  <a:srgbClr val="3C0F78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SEO-optimized content for organic reach</a:t>
            </a:r>
          </a:p>
          <a:p>
            <a:pPr algn="ctr">
              <a:lnSpc>
                <a:spcPts val="5675"/>
              </a:lnSpc>
            </a:pPr>
            <a:r>
              <a:rPr lang="en-US" sz="2741" i="true">
                <a:solidFill>
                  <a:srgbClr val="3C0F78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Flash sales and limited-time discounts</a:t>
            </a:r>
          </a:p>
          <a:p>
            <a:pPr algn="ctr">
              <a:lnSpc>
                <a:spcPts val="5675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DDE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99564" y="1609089"/>
            <a:ext cx="6534786" cy="94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>
                <a:solidFill>
                  <a:srgbClr val="3C0F78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Team Memebers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99564" y="3739875"/>
            <a:ext cx="13796443" cy="421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6"/>
              </a:lnSpc>
            </a:pPr>
            <a:r>
              <a:rPr lang="en-US" b="true" sz="3541" i="true" u="sng">
                <a:solidFill>
                  <a:srgbClr val="3C0F78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Asal Fatima &amp; Raahima Irfan</a:t>
            </a:r>
          </a:p>
          <a:p>
            <a:pPr algn="ctr">
              <a:lnSpc>
                <a:spcPts val="6662"/>
              </a:lnSpc>
            </a:pPr>
            <a:r>
              <a:rPr lang="en-US" sz="2741" i="true">
                <a:solidFill>
                  <a:srgbClr val="3C0F78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F</a:t>
            </a:r>
            <a:r>
              <a:rPr lang="en-US" sz="2741" i="true">
                <a:solidFill>
                  <a:srgbClr val="3C0F78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ounder &amp; Developer  </a:t>
            </a:r>
          </a:p>
          <a:p>
            <a:pPr algn="ctr">
              <a:lnSpc>
                <a:spcPts val="6662"/>
              </a:lnSpc>
            </a:pPr>
            <a:r>
              <a:rPr lang="en-US" sz="2741" i="true">
                <a:solidFill>
                  <a:srgbClr val="3C0F78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Backend Engineer</a:t>
            </a:r>
          </a:p>
          <a:p>
            <a:pPr algn="ctr">
              <a:lnSpc>
                <a:spcPts val="6662"/>
              </a:lnSpc>
            </a:pPr>
            <a:r>
              <a:rPr lang="en-US" sz="2741" i="true">
                <a:solidFill>
                  <a:srgbClr val="3C0F78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UI/UX Designer</a:t>
            </a:r>
          </a:p>
          <a:p>
            <a:pPr algn="l">
              <a:lnSpc>
                <a:spcPts val="38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DAGehrOZirc</dc:identifier>
  <dcterms:modified xsi:type="dcterms:W3CDTF">2011-08-01T06:04:30Z</dcterms:modified>
  <cp:revision>1</cp:revision>
  <dc:title>Blue Grey and Black Basic Presentation Template</dc:title>
</cp:coreProperties>
</file>