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23"/>
  </p:notesMasterIdLst>
  <p:handoutMasterIdLst>
    <p:handoutMasterId r:id="rId24"/>
  </p:handoutMasterIdLst>
  <p:sldIdLst>
    <p:sldId id="256" r:id="rId3"/>
    <p:sldId id="260" r:id="rId4"/>
    <p:sldId id="271" r:id="rId5"/>
    <p:sldId id="269" r:id="rId6"/>
    <p:sldId id="272" r:id="rId7"/>
    <p:sldId id="262" r:id="rId8"/>
    <p:sldId id="276" r:id="rId9"/>
    <p:sldId id="261" r:id="rId10"/>
    <p:sldId id="263" r:id="rId11"/>
    <p:sldId id="275" r:id="rId12"/>
    <p:sldId id="267" r:id="rId13"/>
    <p:sldId id="277" r:id="rId14"/>
    <p:sldId id="265" r:id="rId15"/>
    <p:sldId id="278" r:id="rId16"/>
    <p:sldId id="266" r:id="rId17"/>
    <p:sldId id="279" r:id="rId18"/>
    <p:sldId id="268" r:id="rId19"/>
    <p:sldId id="280" r:id="rId20"/>
    <p:sldId id="281" r:id="rId21"/>
    <p:sldId id="270" r:id="rId22"/>
  </p:sldIdLst>
  <p:sldSz cx="13004800" cy="97536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ヒラギノ角ゴ ProN W3" pitchFamily="-84" charset="-128"/>
        <a:cs typeface="+mn-cs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ヒラギノ角ゴ ProN W3" pitchFamily="-84" charset="-128"/>
        <a:cs typeface="+mn-cs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ヒラギノ角ゴ ProN W3" pitchFamily="-84" charset="-128"/>
        <a:cs typeface="+mn-cs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ヒラギノ角ゴ ProN W3" pitchFamily="-84" charset="-128"/>
        <a:cs typeface="+mn-cs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ヒラギノ角ゴ ProN W3" pitchFamily="-84" charset="-128"/>
        <a:cs typeface="+mn-cs"/>
        <a:sym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ヒラギノ角ゴ ProN W3" pitchFamily="-84" charset="-128"/>
        <a:cs typeface="+mn-cs"/>
        <a:sym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ヒラギノ角ゴ ProN W3" pitchFamily="-84" charset="-128"/>
        <a:cs typeface="+mn-cs"/>
        <a:sym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ヒラギノ角ゴ ProN W3" pitchFamily="-84" charset="-128"/>
        <a:cs typeface="+mn-cs"/>
        <a:sym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ヒラギノ角ゴ ProN W3" pitchFamily="-84" charset="-128"/>
        <a:cs typeface="+mn-cs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ughan, Joshua" initials="VJ" lastIdx="4" clrIdx="0">
    <p:extLst>
      <p:ext uri="{19B8F6BF-5375-455C-9EA6-DF929625EA0E}">
        <p15:presenceInfo xmlns:p15="http://schemas.microsoft.com/office/powerpoint/2012/main" userId="S::3ev@ornl.gov::8d432656-3329-4ebe-a5b9-f31a2f90f0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4F3272-437F-4EF1-9AC7-820642B74DEC}" v="19" dt="2021-10-02T22:28:22.6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5085" autoAdjust="0"/>
  </p:normalViewPr>
  <p:slideViewPr>
    <p:cSldViewPr>
      <p:cViewPr varScale="1">
        <p:scale>
          <a:sx n="72" d="100"/>
          <a:sy n="72" d="100"/>
        </p:scale>
        <p:origin x="1280" y="21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Albright" userId="9b1b34e39e997a4b" providerId="LiveId" clId="{544F3272-437F-4EF1-9AC7-820642B74DEC}"/>
    <pc:docChg chg="undo custSel addSld delSld modSld">
      <pc:chgData name="Andrew Albright" userId="9b1b34e39e997a4b" providerId="LiveId" clId="{544F3272-437F-4EF1-9AC7-820642B74DEC}" dt="2021-10-02T22:29:00.861" v="1855" actId="478"/>
      <pc:docMkLst>
        <pc:docMk/>
      </pc:docMkLst>
      <pc:sldChg chg="del">
        <pc:chgData name="Andrew Albright" userId="9b1b34e39e997a4b" providerId="LiveId" clId="{544F3272-437F-4EF1-9AC7-820642B74DEC}" dt="2021-10-02T22:02:26.999" v="888" actId="47"/>
        <pc:sldMkLst>
          <pc:docMk/>
          <pc:sldMk cId="0" sldId="259"/>
        </pc:sldMkLst>
      </pc:sldChg>
      <pc:sldChg chg="modSp mod">
        <pc:chgData name="Andrew Albright" userId="9b1b34e39e997a4b" providerId="LiveId" clId="{544F3272-437F-4EF1-9AC7-820642B74DEC}" dt="2021-10-02T22:23:07.516" v="1748"/>
        <pc:sldMkLst>
          <pc:docMk/>
          <pc:sldMk cId="2320070799" sldId="261"/>
        </pc:sldMkLst>
        <pc:graphicFrameChg chg="mod modGraphic">
          <ac:chgData name="Andrew Albright" userId="9b1b34e39e997a4b" providerId="LiveId" clId="{544F3272-437F-4EF1-9AC7-820642B74DEC}" dt="2021-10-02T22:23:07.516" v="1748"/>
          <ac:graphicFrameMkLst>
            <pc:docMk/>
            <pc:sldMk cId="2320070799" sldId="261"/>
            <ac:graphicFrameMk id="7" creationId="{D2C06BB0-8EB2-431C-9A74-E1FE1B47FE1A}"/>
          </ac:graphicFrameMkLst>
        </pc:graphicFrameChg>
      </pc:sldChg>
      <pc:sldChg chg="addSp delSp modSp mod">
        <pc:chgData name="Andrew Albright" userId="9b1b34e39e997a4b" providerId="LiveId" clId="{544F3272-437F-4EF1-9AC7-820642B74DEC}" dt="2021-10-02T22:29:00.861" v="1855" actId="478"/>
        <pc:sldMkLst>
          <pc:docMk/>
          <pc:sldMk cId="3888342121" sldId="263"/>
        </pc:sldMkLst>
        <pc:spChg chg="add del mod">
          <ac:chgData name="Andrew Albright" userId="9b1b34e39e997a4b" providerId="LiveId" clId="{544F3272-437F-4EF1-9AC7-820642B74DEC}" dt="2021-10-02T22:29:00.861" v="1855" actId="478"/>
          <ac:spMkLst>
            <pc:docMk/>
            <pc:sldMk cId="3888342121" sldId="263"/>
            <ac:spMk id="3" creationId="{0F8BE9C9-EC9F-4827-A431-DA083140027C}"/>
          </ac:spMkLst>
        </pc:spChg>
        <pc:spChg chg="mod">
          <ac:chgData name="Andrew Albright" userId="9b1b34e39e997a4b" providerId="LiveId" clId="{544F3272-437F-4EF1-9AC7-820642B74DEC}" dt="2021-10-02T22:26:53.701" v="1759" actId="20577"/>
          <ac:spMkLst>
            <pc:docMk/>
            <pc:sldMk cId="3888342121" sldId="263"/>
            <ac:spMk id="6147" creationId="{35A91F6F-657A-4420-9EC5-E31BA41AF720}"/>
          </ac:spMkLst>
        </pc:spChg>
        <pc:grpChg chg="del">
          <ac:chgData name="Andrew Albright" userId="9b1b34e39e997a4b" providerId="LiveId" clId="{544F3272-437F-4EF1-9AC7-820642B74DEC}" dt="2021-10-02T22:26:41.700" v="1750" actId="165"/>
          <ac:grpSpMkLst>
            <pc:docMk/>
            <pc:sldMk cId="3888342121" sldId="263"/>
            <ac:grpSpMk id="11" creationId="{7265B253-85F5-4071-B854-6EB5E0718248}"/>
          </ac:grpSpMkLst>
        </pc:grpChg>
        <pc:picChg chg="mod">
          <ac:chgData name="Andrew Albright" userId="9b1b34e39e997a4b" providerId="LiveId" clId="{544F3272-437F-4EF1-9AC7-820642B74DEC}" dt="2021-10-02T22:27:51.894" v="1839" actId="1035"/>
          <ac:picMkLst>
            <pc:docMk/>
            <pc:sldMk cId="3888342121" sldId="263"/>
            <ac:picMk id="4" creationId="{57719B41-3527-40CD-A474-FFAE0F2FEEE6}"/>
          </ac:picMkLst>
        </pc:picChg>
        <pc:picChg chg="mod topLvl">
          <ac:chgData name="Andrew Albright" userId="9b1b34e39e997a4b" providerId="LiveId" clId="{544F3272-437F-4EF1-9AC7-820642B74DEC}" dt="2021-10-02T22:27:13.126" v="1832" actId="1076"/>
          <ac:picMkLst>
            <pc:docMk/>
            <pc:sldMk cId="3888342121" sldId="263"/>
            <ac:picMk id="6" creationId="{949549C9-ED9B-465C-A68D-A9BF3D2DDA8F}"/>
          </ac:picMkLst>
        </pc:picChg>
        <pc:picChg chg="mod topLvl">
          <ac:chgData name="Andrew Albright" userId="9b1b34e39e997a4b" providerId="LiveId" clId="{544F3272-437F-4EF1-9AC7-820642B74DEC}" dt="2021-10-02T22:27:16.870" v="1833" actId="1076"/>
          <ac:picMkLst>
            <pc:docMk/>
            <pc:sldMk cId="3888342121" sldId="263"/>
            <ac:picMk id="8" creationId="{95DABDED-EB71-46B4-8615-DEA4F2B1543E}"/>
          </ac:picMkLst>
        </pc:picChg>
        <pc:picChg chg="mod topLvl">
          <ac:chgData name="Andrew Albright" userId="9b1b34e39e997a4b" providerId="LiveId" clId="{544F3272-437F-4EF1-9AC7-820642B74DEC}" dt="2021-10-02T22:27:27.638" v="1834" actId="1076"/>
          <ac:picMkLst>
            <pc:docMk/>
            <pc:sldMk cId="3888342121" sldId="263"/>
            <ac:picMk id="10" creationId="{64FBFFF5-0065-4A16-8439-EB254EA4A0E5}"/>
          </ac:picMkLst>
        </pc:picChg>
      </pc:sldChg>
      <pc:sldChg chg="del">
        <pc:chgData name="Andrew Albright" userId="9b1b34e39e997a4b" providerId="LiveId" clId="{544F3272-437F-4EF1-9AC7-820642B74DEC}" dt="2021-10-02T22:02:26.999" v="888" actId="47"/>
        <pc:sldMkLst>
          <pc:docMk/>
          <pc:sldMk cId="2035561346" sldId="264"/>
        </pc:sldMkLst>
      </pc:sldChg>
      <pc:sldChg chg="delSp modSp mod">
        <pc:chgData name="Andrew Albright" userId="9b1b34e39e997a4b" providerId="LiveId" clId="{544F3272-437F-4EF1-9AC7-820642B74DEC}" dt="2021-10-02T22:00:04.961" v="844" actId="1076"/>
        <pc:sldMkLst>
          <pc:docMk/>
          <pc:sldMk cId="3683602924" sldId="265"/>
        </pc:sldMkLst>
        <pc:spChg chg="mod">
          <ac:chgData name="Andrew Albright" userId="9b1b34e39e997a4b" providerId="LiveId" clId="{544F3272-437F-4EF1-9AC7-820642B74DEC}" dt="2021-10-02T21:56:11.776" v="787" actId="20577"/>
          <ac:spMkLst>
            <pc:docMk/>
            <pc:sldMk cId="3683602924" sldId="265"/>
            <ac:spMk id="2" creationId="{980411D5-3347-450C-AE57-FAFAFCF749F8}"/>
          </ac:spMkLst>
        </pc:spChg>
        <pc:picChg chg="del">
          <ac:chgData name="Andrew Albright" userId="9b1b34e39e997a4b" providerId="LiveId" clId="{544F3272-437F-4EF1-9AC7-820642B74DEC}" dt="2021-10-02T21:55:14.761" v="747" actId="478"/>
          <ac:picMkLst>
            <pc:docMk/>
            <pc:sldMk cId="3683602924" sldId="265"/>
            <ac:picMk id="23" creationId="{E795A5A6-D8D7-4F86-85BD-50DD246A58C2}"/>
          </ac:picMkLst>
        </pc:picChg>
        <pc:picChg chg="mod">
          <ac:chgData name="Andrew Albright" userId="9b1b34e39e997a4b" providerId="LiveId" clId="{544F3272-437F-4EF1-9AC7-820642B74DEC}" dt="2021-10-02T22:00:04.961" v="844" actId="1076"/>
          <ac:picMkLst>
            <pc:docMk/>
            <pc:sldMk cId="3683602924" sldId="265"/>
            <ac:picMk id="27" creationId="{E043935E-F9D5-4F79-AD4E-86087E83AB07}"/>
          </ac:picMkLst>
        </pc:picChg>
      </pc:sldChg>
      <pc:sldChg chg="addSp delSp modSp mod">
        <pc:chgData name="Andrew Albright" userId="9b1b34e39e997a4b" providerId="LiveId" clId="{544F3272-437F-4EF1-9AC7-820642B74DEC}" dt="2021-10-02T21:58:07.075" v="825" actId="20577"/>
        <pc:sldMkLst>
          <pc:docMk/>
          <pc:sldMk cId="853139008" sldId="266"/>
        </pc:sldMkLst>
        <pc:spChg chg="mod">
          <ac:chgData name="Andrew Albright" userId="9b1b34e39e997a4b" providerId="LiveId" clId="{544F3272-437F-4EF1-9AC7-820642B74DEC}" dt="2021-10-02T21:58:07.075" v="825" actId="20577"/>
          <ac:spMkLst>
            <pc:docMk/>
            <pc:sldMk cId="853139008" sldId="266"/>
            <ac:spMk id="2" creationId="{980411D5-3347-450C-AE57-FAFAFCF749F8}"/>
          </ac:spMkLst>
        </pc:spChg>
        <pc:picChg chg="add mod">
          <ac:chgData name="Andrew Albright" userId="9b1b34e39e997a4b" providerId="LiveId" clId="{544F3272-437F-4EF1-9AC7-820642B74DEC}" dt="2021-10-02T21:58:01.746" v="813" actId="1076"/>
          <ac:picMkLst>
            <pc:docMk/>
            <pc:sldMk cId="853139008" sldId="266"/>
            <ac:picMk id="4" creationId="{0C418131-435D-4172-8BFD-CBBA5E47BDF9}"/>
          </ac:picMkLst>
        </pc:picChg>
        <pc:picChg chg="del">
          <ac:chgData name="Andrew Albright" userId="9b1b34e39e997a4b" providerId="LiveId" clId="{544F3272-437F-4EF1-9AC7-820642B74DEC}" dt="2021-10-02T21:56:59.738" v="806" actId="478"/>
          <ac:picMkLst>
            <pc:docMk/>
            <pc:sldMk cId="853139008" sldId="266"/>
            <ac:picMk id="5" creationId="{4DCE28B0-0E14-4BCB-8EAE-D88858EBB377}"/>
          </ac:picMkLst>
        </pc:picChg>
        <pc:picChg chg="del">
          <ac:chgData name="Andrew Albright" userId="9b1b34e39e997a4b" providerId="LiveId" clId="{544F3272-437F-4EF1-9AC7-820642B74DEC}" dt="2021-10-02T21:57:53.770" v="811" actId="478"/>
          <ac:picMkLst>
            <pc:docMk/>
            <pc:sldMk cId="853139008" sldId="266"/>
            <ac:picMk id="16" creationId="{C0A627EE-2E4C-4711-A40F-3E051BD81896}"/>
          </ac:picMkLst>
        </pc:picChg>
      </pc:sldChg>
      <pc:sldChg chg="addSp delSp modSp mod">
        <pc:chgData name="Andrew Albright" userId="9b1b34e39e997a4b" providerId="LiveId" clId="{544F3272-437F-4EF1-9AC7-820642B74DEC}" dt="2021-10-02T21:56:43.109" v="805" actId="1076"/>
        <pc:sldMkLst>
          <pc:docMk/>
          <pc:sldMk cId="1398905214" sldId="267"/>
        </pc:sldMkLst>
        <pc:spChg chg="mod">
          <ac:chgData name="Andrew Albright" userId="9b1b34e39e997a4b" providerId="LiveId" clId="{544F3272-437F-4EF1-9AC7-820642B74DEC}" dt="2021-10-02T21:56:21.695" v="803" actId="20577"/>
          <ac:spMkLst>
            <pc:docMk/>
            <pc:sldMk cId="1398905214" sldId="267"/>
            <ac:spMk id="2" creationId="{980411D5-3347-450C-AE57-FAFAFCF749F8}"/>
          </ac:spMkLst>
        </pc:spChg>
        <pc:picChg chg="add mod">
          <ac:chgData name="Andrew Albright" userId="9b1b34e39e997a4b" providerId="LiveId" clId="{544F3272-437F-4EF1-9AC7-820642B74DEC}" dt="2021-10-02T21:56:43.109" v="805" actId="1076"/>
          <ac:picMkLst>
            <pc:docMk/>
            <pc:sldMk cId="1398905214" sldId="267"/>
            <ac:picMk id="4" creationId="{4864AC98-E237-487F-8FB2-B0F426A9ECBA}"/>
          </ac:picMkLst>
        </pc:picChg>
        <pc:picChg chg="del">
          <ac:chgData name="Andrew Albright" userId="9b1b34e39e997a4b" providerId="LiveId" clId="{544F3272-437F-4EF1-9AC7-820642B74DEC}" dt="2021-10-02T21:43:42.988" v="694" actId="478"/>
          <ac:picMkLst>
            <pc:docMk/>
            <pc:sldMk cId="1398905214" sldId="267"/>
            <ac:picMk id="8" creationId="{9ED3A5B8-2525-41A5-99BC-7EE02E110974}"/>
          </ac:picMkLst>
        </pc:picChg>
        <pc:picChg chg="del">
          <ac:chgData name="Andrew Albright" userId="9b1b34e39e997a4b" providerId="LiveId" clId="{544F3272-437F-4EF1-9AC7-820642B74DEC}" dt="2021-10-02T21:44:19.493" v="695" actId="478"/>
          <ac:picMkLst>
            <pc:docMk/>
            <pc:sldMk cId="1398905214" sldId="267"/>
            <ac:picMk id="21" creationId="{10416C78-1F13-42B0-A528-13285705CAD5}"/>
          </ac:picMkLst>
        </pc:picChg>
      </pc:sldChg>
      <pc:sldChg chg="delSp modSp mod">
        <pc:chgData name="Andrew Albright" userId="9b1b34e39e997a4b" providerId="LiveId" clId="{544F3272-437F-4EF1-9AC7-820642B74DEC}" dt="2021-10-02T22:01:20.170" v="862" actId="20577"/>
        <pc:sldMkLst>
          <pc:docMk/>
          <pc:sldMk cId="2426576619" sldId="268"/>
        </pc:sldMkLst>
        <pc:spChg chg="mod">
          <ac:chgData name="Andrew Albright" userId="9b1b34e39e997a4b" providerId="LiveId" clId="{544F3272-437F-4EF1-9AC7-820642B74DEC}" dt="2021-10-02T22:01:20.170" v="862" actId="20577"/>
          <ac:spMkLst>
            <pc:docMk/>
            <pc:sldMk cId="2426576619" sldId="268"/>
            <ac:spMk id="2" creationId="{980411D5-3347-450C-AE57-FAFAFCF749F8}"/>
          </ac:spMkLst>
        </pc:spChg>
        <pc:picChg chg="mod">
          <ac:chgData name="Andrew Albright" userId="9b1b34e39e997a4b" providerId="LiveId" clId="{544F3272-437F-4EF1-9AC7-820642B74DEC}" dt="2021-10-02T21:59:08.136" v="834" actId="1076"/>
          <ac:picMkLst>
            <pc:docMk/>
            <pc:sldMk cId="2426576619" sldId="268"/>
            <ac:picMk id="4" creationId="{22FD847A-9204-4470-B048-22DC4A03AA4A}"/>
          </ac:picMkLst>
        </pc:picChg>
        <pc:picChg chg="del">
          <ac:chgData name="Andrew Albright" userId="9b1b34e39e997a4b" providerId="LiveId" clId="{544F3272-437F-4EF1-9AC7-820642B74DEC}" dt="2021-10-02T21:58:38.322" v="830" actId="478"/>
          <ac:picMkLst>
            <pc:docMk/>
            <pc:sldMk cId="2426576619" sldId="268"/>
            <ac:picMk id="13" creationId="{AD91421F-BD53-4CC3-90B5-0C092D7329A2}"/>
          </ac:picMkLst>
        </pc:picChg>
      </pc:sldChg>
      <pc:sldChg chg="del">
        <pc:chgData name="Andrew Albright" userId="9b1b34e39e997a4b" providerId="LiveId" clId="{544F3272-437F-4EF1-9AC7-820642B74DEC}" dt="2021-10-02T20:41:10.341" v="31" actId="47"/>
        <pc:sldMkLst>
          <pc:docMk/>
          <pc:sldMk cId="3245716320" sldId="273"/>
        </pc:sldMkLst>
      </pc:sldChg>
      <pc:sldChg chg="del">
        <pc:chgData name="Andrew Albright" userId="9b1b34e39e997a4b" providerId="LiveId" clId="{544F3272-437F-4EF1-9AC7-820642B74DEC}" dt="2021-10-02T22:24:22.814" v="1749" actId="47"/>
        <pc:sldMkLst>
          <pc:docMk/>
          <pc:sldMk cId="1819453698" sldId="274"/>
        </pc:sldMkLst>
      </pc:sldChg>
      <pc:sldChg chg="addSp delSp modSp mod">
        <pc:chgData name="Andrew Albright" userId="9b1b34e39e997a4b" providerId="LiveId" clId="{544F3272-437F-4EF1-9AC7-820642B74DEC}" dt="2021-10-02T22:22:39.902" v="1745"/>
        <pc:sldMkLst>
          <pc:docMk/>
          <pc:sldMk cId="2545868101" sldId="275"/>
        </pc:sldMkLst>
        <pc:spChg chg="del">
          <ac:chgData name="Andrew Albright" userId="9b1b34e39e997a4b" providerId="LiveId" clId="{544F3272-437F-4EF1-9AC7-820642B74DEC}" dt="2021-10-02T22:10:18.533" v="1510" actId="478"/>
          <ac:spMkLst>
            <pc:docMk/>
            <pc:sldMk cId="2545868101" sldId="275"/>
            <ac:spMk id="3" creationId="{3C20091F-E1C3-4E5F-9F8F-A5E6F7DB2A12}"/>
          </ac:spMkLst>
        </pc:spChg>
        <pc:graphicFrameChg chg="add mod modGraphic">
          <ac:chgData name="Andrew Albright" userId="9b1b34e39e997a4b" providerId="LiveId" clId="{544F3272-437F-4EF1-9AC7-820642B74DEC}" dt="2021-10-02T22:22:39.902" v="1745"/>
          <ac:graphicFrameMkLst>
            <pc:docMk/>
            <pc:sldMk cId="2545868101" sldId="275"/>
            <ac:graphicFrameMk id="5" creationId="{717251CE-9D92-4849-AE67-5A992B1D8C2B}"/>
          </ac:graphicFrameMkLst>
        </pc:graphicFrameChg>
      </pc:sldChg>
      <pc:sldChg chg="modSp new mod">
        <pc:chgData name="Andrew Albright" userId="9b1b34e39e997a4b" providerId="LiveId" clId="{544F3272-437F-4EF1-9AC7-820642B74DEC}" dt="2021-10-02T22:08:56.804" v="1509" actId="20577"/>
        <pc:sldMkLst>
          <pc:docMk/>
          <pc:sldMk cId="2659246608" sldId="276"/>
        </pc:sldMkLst>
        <pc:spChg chg="mod">
          <ac:chgData name="Andrew Albright" userId="9b1b34e39e997a4b" providerId="LiveId" clId="{544F3272-437F-4EF1-9AC7-820642B74DEC}" dt="2021-10-02T20:41:06.368" v="30" actId="5793"/>
          <ac:spMkLst>
            <pc:docMk/>
            <pc:sldMk cId="2659246608" sldId="276"/>
            <ac:spMk id="2" creationId="{A4274A83-EB13-4F27-9E62-A9DA9B29DF1A}"/>
          </ac:spMkLst>
        </pc:spChg>
        <pc:spChg chg="mod">
          <ac:chgData name="Andrew Albright" userId="9b1b34e39e997a4b" providerId="LiveId" clId="{544F3272-437F-4EF1-9AC7-820642B74DEC}" dt="2021-10-02T22:08:56.804" v="1509" actId="20577"/>
          <ac:spMkLst>
            <pc:docMk/>
            <pc:sldMk cId="2659246608" sldId="276"/>
            <ac:spMk id="3" creationId="{DABF7F72-1C86-4988-BA61-EAAC1C79EEAB}"/>
          </ac:spMkLst>
        </pc:spChg>
      </pc:sldChg>
      <pc:sldChg chg="addSp delSp modSp add mod">
        <pc:chgData name="Andrew Albright" userId="9b1b34e39e997a4b" providerId="LiveId" clId="{544F3272-437F-4EF1-9AC7-820642B74DEC}" dt="2021-10-02T21:56:16.465" v="792" actId="20577"/>
        <pc:sldMkLst>
          <pc:docMk/>
          <pc:sldMk cId="1328614254" sldId="277"/>
        </pc:sldMkLst>
        <pc:spChg chg="mod">
          <ac:chgData name="Andrew Albright" userId="9b1b34e39e997a4b" providerId="LiveId" clId="{544F3272-437F-4EF1-9AC7-820642B74DEC}" dt="2021-10-02T21:56:16.465" v="792" actId="20577"/>
          <ac:spMkLst>
            <pc:docMk/>
            <pc:sldMk cId="1328614254" sldId="277"/>
            <ac:spMk id="2" creationId="{980411D5-3347-450C-AE57-FAFAFCF749F8}"/>
          </ac:spMkLst>
        </pc:spChg>
        <pc:picChg chg="add mod">
          <ac:chgData name="Andrew Albright" userId="9b1b34e39e997a4b" providerId="LiveId" clId="{544F3272-437F-4EF1-9AC7-820642B74DEC}" dt="2021-10-02T21:54:55.128" v="745" actId="1076"/>
          <ac:picMkLst>
            <pc:docMk/>
            <pc:sldMk cId="1328614254" sldId="277"/>
            <ac:picMk id="6" creationId="{3F58ED10-2EDC-4EAD-B7FD-C9008EBE5379}"/>
          </ac:picMkLst>
        </pc:picChg>
        <pc:picChg chg="mod">
          <ac:chgData name="Andrew Albright" userId="9b1b34e39e997a4b" providerId="LiveId" clId="{544F3272-437F-4EF1-9AC7-820642B74DEC}" dt="2021-10-02T21:54:47.260" v="744" actId="1076"/>
          <ac:picMkLst>
            <pc:docMk/>
            <pc:sldMk cId="1328614254" sldId="277"/>
            <ac:picMk id="8" creationId="{9ED3A5B8-2525-41A5-99BC-7EE02E110974}"/>
          </ac:picMkLst>
        </pc:picChg>
        <pc:picChg chg="del">
          <ac:chgData name="Andrew Albright" userId="9b1b34e39e997a4b" providerId="LiveId" clId="{544F3272-437F-4EF1-9AC7-820642B74DEC}" dt="2021-10-02T21:53:30.902" v="699" actId="478"/>
          <ac:picMkLst>
            <pc:docMk/>
            <pc:sldMk cId="1328614254" sldId="277"/>
            <ac:picMk id="21" creationId="{10416C78-1F13-42B0-A528-13285705CAD5}"/>
          </ac:picMkLst>
        </pc:picChg>
      </pc:sldChg>
      <pc:sldChg chg="addSp delSp modSp new del mod">
        <pc:chgData name="Andrew Albright" userId="9b1b34e39e997a4b" providerId="LiveId" clId="{544F3272-437F-4EF1-9AC7-820642B74DEC}" dt="2021-10-02T21:41:57.039" v="692" actId="47"/>
        <pc:sldMkLst>
          <pc:docMk/>
          <pc:sldMk cId="3559093237" sldId="277"/>
        </pc:sldMkLst>
        <pc:spChg chg="mod">
          <ac:chgData name="Andrew Albright" userId="9b1b34e39e997a4b" providerId="LiveId" clId="{544F3272-437F-4EF1-9AC7-820642B74DEC}" dt="2021-10-02T21:08:03.199" v="540" actId="20577"/>
          <ac:spMkLst>
            <pc:docMk/>
            <pc:sldMk cId="3559093237" sldId="277"/>
            <ac:spMk id="2" creationId="{04CBF09C-D01A-4AF3-8852-76E99B0873DD}"/>
          </ac:spMkLst>
        </pc:spChg>
        <pc:spChg chg="add del mod">
          <ac:chgData name="Andrew Albright" userId="9b1b34e39e997a4b" providerId="LiveId" clId="{544F3272-437F-4EF1-9AC7-820642B74DEC}" dt="2021-10-02T21:32:26.164" v="685" actId="20577"/>
          <ac:spMkLst>
            <pc:docMk/>
            <pc:sldMk cId="3559093237" sldId="277"/>
            <ac:spMk id="3" creationId="{4B732F8A-3DEE-40C2-8895-66B0A68433E3}"/>
          </ac:spMkLst>
        </pc:spChg>
        <pc:picChg chg="add del mod">
          <ac:chgData name="Andrew Albright" userId="9b1b34e39e997a4b" providerId="LiveId" clId="{544F3272-437F-4EF1-9AC7-820642B74DEC}" dt="2021-10-02T21:31:29.204" v="545"/>
          <ac:picMkLst>
            <pc:docMk/>
            <pc:sldMk cId="3559093237" sldId="277"/>
            <ac:picMk id="6" creationId="{32435F94-BBC5-46EA-9220-91DA7BCD8478}"/>
          </ac:picMkLst>
        </pc:picChg>
        <pc:picChg chg="add mod">
          <ac:chgData name="Andrew Albright" userId="9b1b34e39e997a4b" providerId="LiveId" clId="{544F3272-437F-4EF1-9AC7-820642B74DEC}" dt="2021-10-02T21:32:30.143" v="691" actId="1036"/>
          <ac:picMkLst>
            <pc:docMk/>
            <pc:sldMk cId="3559093237" sldId="277"/>
            <ac:picMk id="8" creationId="{F4579C2A-1F96-4398-A249-60FC2494425C}"/>
          </ac:picMkLst>
        </pc:picChg>
      </pc:sldChg>
      <pc:sldChg chg="delSp modSp add mod">
        <pc:chgData name="Andrew Albright" userId="9b1b34e39e997a4b" providerId="LiveId" clId="{544F3272-437F-4EF1-9AC7-820642B74DEC}" dt="2021-10-02T22:01:52.446" v="887" actId="20577"/>
        <pc:sldMkLst>
          <pc:docMk/>
          <pc:sldMk cId="2395947695" sldId="278"/>
        </pc:sldMkLst>
        <pc:spChg chg="mod">
          <ac:chgData name="Andrew Albright" userId="9b1b34e39e997a4b" providerId="LiveId" clId="{544F3272-437F-4EF1-9AC7-820642B74DEC}" dt="2021-10-02T22:01:52.446" v="887" actId="20577"/>
          <ac:spMkLst>
            <pc:docMk/>
            <pc:sldMk cId="2395947695" sldId="278"/>
            <ac:spMk id="2" creationId="{980411D5-3347-450C-AE57-FAFAFCF749F8}"/>
          </ac:spMkLst>
        </pc:spChg>
        <pc:picChg chg="mod">
          <ac:chgData name="Andrew Albright" userId="9b1b34e39e997a4b" providerId="LiveId" clId="{544F3272-437F-4EF1-9AC7-820642B74DEC}" dt="2021-10-02T21:59:56.171" v="838" actId="1076"/>
          <ac:picMkLst>
            <pc:docMk/>
            <pc:sldMk cId="2395947695" sldId="278"/>
            <ac:picMk id="23" creationId="{E795A5A6-D8D7-4F86-85BD-50DD246A58C2}"/>
          </ac:picMkLst>
        </pc:picChg>
        <pc:picChg chg="del">
          <ac:chgData name="Andrew Albright" userId="9b1b34e39e997a4b" providerId="LiveId" clId="{544F3272-437F-4EF1-9AC7-820642B74DEC}" dt="2021-10-02T21:55:52.300" v="763" actId="478"/>
          <ac:picMkLst>
            <pc:docMk/>
            <pc:sldMk cId="2395947695" sldId="278"/>
            <ac:picMk id="27" creationId="{E043935E-F9D5-4F79-AD4E-86087E83AB07}"/>
          </ac:picMkLst>
        </pc:picChg>
      </pc:sldChg>
      <pc:sldChg chg="addSp delSp modSp add mod">
        <pc:chgData name="Andrew Albright" userId="9b1b34e39e997a4b" providerId="LiveId" clId="{544F3272-437F-4EF1-9AC7-820642B74DEC}" dt="2021-10-02T22:01:15.156" v="856" actId="20577"/>
        <pc:sldMkLst>
          <pc:docMk/>
          <pc:sldMk cId="1648414092" sldId="279"/>
        </pc:sldMkLst>
        <pc:spChg chg="mod">
          <ac:chgData name="Andrew Albright" userId="9b1b34e39e997a4b" providerId="LiveId" clId="{544F3272-437F-4EF1-9AC7-820642B74DEC}" dt="2021-10-02T22:01:15.156" v="856" actId="20577"/>
          <ac:spMkLst>
            <pc:docMk/>
            <pc:sldMk cId="1648414092" sldId="279"/>
            <ac:spMk id="2" creationId="{980411D5-3347-450C-AE57-FAFAFCF749F8}"/>
          </ac:spMkLst>
        </pc:spChg>
        <pc:picChg chg="del">
          <ac:chgData name="Andrew Albright" userId="9b1b34e39e997a4b" providerId="LiveId" clId="{544F3272-437F-4EF1-9AC7-820642B74DEC}" dt="2021-10-02T21:58:16.352" v="826" actId="478"/>
          <ac:picMkLst>
            <pc:docMk/>
            <pc:sldMk cId="1648414092" sldId="279"/>
            <ac:picMk id="4" creationId="{0C418131-435D-4172-8BFD-CBBA5E47BDF9}"/>
          </ac:picMkLst>
        </pc:picChg>
        <pc:picChg chg="add mod">
          <ac:chgData name="Andrew Albright" userId="9b1b34e39e997a4b" providerId="LiveId" clId="{544F3272-437F-4EF1-9AC7-820642B74DEC}" dt="2021-10-02T22:00:59.838" v="849" actId="1076"/>
          <ac:picMkLst>
            <pc:docMk/>
            <pc:sldMk cId="1648414092" sldId="279"/>
            <ac:picMk id="6" creationId="{772B2E71-AA65-40BF-8530-C5CE8CC4A7FE}"/>
          </ac:picMkLst>
        </pc:picChg>
        <pc:picChg chg="mod">
          <ac:chgData name="Andrew Albright" userId="9b1b34e39e997a4b" providerId="LiveId" clId="{544F3272-437F-4EF1-9AC7-820642B74DEC}" dt="2021-10-02T22:01:04.492" v="851" actId="1036"/>
          <ac:picMkLst>
            <pc:docMk/>
            <pc:sldMk cId="1648414092" sldId="279"/>
            <ac:picMk id="16" creationId="{C0A627EE-2E4C-4711-A40F-3E051BD81896}"/>
          </ac:picMkLst>
        </pc:picChg>
      </pc:sldChg>
      <pc:sldChg chg="delSp modSp add mod">
        <pc:chgData name="Andrew Albright" userId="9b1b34e39e997a4b" providerId="LiveId" clId="{544F3272-437F-4EF1-9AC7-820642B74DEC}" dt="2021-10-02T22:01:42.465" v="876" actId="20577"/>
        <pc:sldMkLst>
          <pc:docMk/>
          <pc:sldMk cId="1794346775" sldId="280"/>
        </pc:sldMkLst>
        <pc:spChg chg="mod">
          <ac:chgData name="Andrew Albright" userId="9b1b34e39e997a4b" providerId="LiveId" clId="{544F3272-437F-4EF1-9AC7-820642B74DEC}" dt="2021-10-02T22:01:42.465" v="876" actId="20577"/>
          <ac:spMkLst>
            <pc:docMk/>
            <pc:sldMk cId="1794346775" sldId="280"/>
            <ac:spMk id="2" creationId="{980411D5-3347-450C-AE57-FAFAFCF749F8}"/>
          </ac:spMkLst>
        </pc:spChg>
        <pc:picChg chg="del">
          <ac:chgData name="Andrew Albright" userId="9b1b34e39e997a4b" providerId="LiveId" clId="{544F3272-437F-4EF1-9AC7-820642B74DEC}" dt="2021-10-02T22:01:25.263" v="863" actId="478"/>
          <ac:picMkLst>
            <pc:docMk/>
            <pc:sldMk cId="1794346775" sldId="280"/>
            <ac:picMk id="4" creationId="{22FD847A-9204-4470-B048-22DC4A03AA4A}"/>
          </ac:picMkLst>
        </pc:picChg>
        <pc:picChg chg="mod">
          <ac:chgData name="Andrew Albright" userId="9b1b34e39e997a4b" providerId="LiveId" clId="{544F3272-437F-4EF1-9AC7-820642B74DEC}" dt="2021-10-02T22:01:34.717" v="865" actId="1076"/>
          <ac:picMkLst>
            <pc:docMk/>
            <pc:sldMk cId="1794346775" sldId="280"/>
            <ac:picMk id="13" creationId="{AD91421F-BD53-4CC3-90B5-0C092D7329A2}"/>
          </ac:picMkLst>
        </pc:picChg>
      </pc:sldChg>
      <pc:sldChg chg="modSp new mod">
        <pc:chgData name="Andrew Albright" userId="9b1b34e39e997a4b" providerId="LiveId" clId="{544F3272-437F-4EF1-9AC7-820642B74DEC}" dt="2021-10-02T22:05:20.416" v="1354" actId="20577"/>
        <pc:sldMkLst>
          <pc:docMk/>
          <pc:sldMk cId="2013611654" sldId="281"/>
        </pc:sldMkLst>
        <pc:spChg chg="mod">
          <ac:chgData name="Andrew Albright" userId="9b1b34e39e997a4b" providerId="LiveId" clId="{544F3272-437F-4EF1-9AC7-820642B74DEC}" dt="2021-10-02T22:02:39.251" v="899" actId="20577"/>
          <ac:spMkLst>
            <pc:docMk/>
            <pc:sldMk cId="2013611654" sldId="281"/>
            <ac:spMk id="2" creationId="{8C85FEA1-E375-4171-87A1-C86574C421DE}"/>
          </ac:spMkLst>
        </pc:spChg>
        <pc:spChg chg="mod">
          <ac:chgData name="Andrew Albright" userId="9b1b34e39e997a4b" providerId="LiveId" clId="{544F3272-437F-4EF1-9AC7-820642B74DEC}" dt="2021-10-02T22:05:20.416" v="1354" actId="20577"/>
          <ac:spMkLst>
            <pc:docMk/>
            <pc:sldMk cId="2013611654" sldId="281"/>
            <ac:spMk id="3" creationId="{44552E8D-2FCE-4C0C-BA90-68DBBA970306}"/>
          </ac:spMkLst>
        </pc:spChg>
      </pc:sldChg>
      <pc:sldChg chg="new del">
        <pc:chgData name="Andrew Albright" userId="9b1b34e39e997a4b" providerId="LiveId" clId="{544F3272-437F-4EF1-9AC7-820642B74DEC}" dt="2021-10-02T22:15:12.720" v="1576" actId="680"/>
        <pc:sldMkLst>
          <pc:docMk/>
          <pc:sldMk cId="3252059500" sldId="282"/>
        </pc:sldMkLst>
      </pc:sldChg>
    </pc:docChg>
  </pc:docChgLst>
  <pc:docChgLst>
    <pc:chgData name="Andrew Albright" userId="9b1b34e39e997a4b" providerId="LiveId" clId="{DDFC46BC-F342-4034-96ED-44FDA46EC767}"/>
    <pc:docChg chg="undo custSel addSld delSld modSld sldOrd">
      <pc:chgData name="Andrew Albright" userId="9b1b34e39e997a4b" providerId="LiveId" clId="{DDFC46BC-F342-4034-96ED-44FDA46EC767}" dt="2021-09-10T17:30:02.087" v="3495" actId="1076"/>
      <pc:docMkLst>
        <pc:docMk/>
      </pc:docMkLst>
      <pc:sldChg chg="modSp mod">
        <pc:chgData name="Andrew Albright" userId="9b1b34e39e997a4b" providerId="LiveId" clId="{DDFC46BC-F342-4034-96ED-44FDA46EC767}" dt="2021-09-02T16:50:47.031" v="127" actId="20577"/>
        <pc:sldMkLst>
          <pc:docMk/>
          <pc:sldMk cId="0" sldId="256"/>
        </pc:sldMkLst>
        <pc:spChg chg="mod">
          <ac:chgData name="Andrew Albright" userId="9b1b34e39e997a4b" providerId="LiveId" clId="{DDFC46BC-F342-4034-96ED-44FDA46EC767}" dt="2021-09-02T16:49:17.392" v="4" actId="20577"/>
          <ac:spMkLst>
            <pc:docMk/>
            <pc:sldMk cId="0" sldId="256"/>
            <ac:spMk id="3074" creationId="{13989180-E464-44CB-A6F3-39F26A9ACB92}"/>
          </ac:spMkLst>
        </pc:spChg>
        <pc:spChg chg="mod">
          <ac:chgData name="Andrew Albright" userId="9b1b34e39e997a4b" providerId="LiveId" clId="{DDFC46BC-F342-4034-96ED-44FDA46EC767}" dt="2021-09-02T16:50:47.031" v="127" actId="20577"/>
          <ac:spMkLst>
            <pc:docMk/>
            <pc:sldMk cId="0" sldId="256"/>
            <ac:spMk id="3075" creationId="{02163831-D79D-4EAC-877B-8E1C05C77B16}"/>
          </ac:spMkLst>
        </pc:spChg>
      </pc:sldChg>
      <pc:sldChg chg="addSp delSp modSp mod modShow modNotesTx">
        <pc:chgData name="Andrew Albright" userId="9b1b34e39e997a4b" providerId="LiveId" clId="{DDFC46BC-F342-4034-96ED-44FDA46EC767}" dt="2021-09-10T14:41:51.625" v="3306" actId="729"/>
        <pc:sldMkLst>
          <pc:docMk/>
          <pc:sldMk cId="0" sldId="260"/>
        </pc:sldMkLst>
        <pc:spChg chg="mod">
          <ac:chgData name="Andrew Albright" userId="9b1b34e39e997a4b" providerId="LiveId" clId="{DDFC46BC-F342-4034-96ED-44FDA46EC767}" dt="2021-09-02T16:51:20.798" v="168" actId="20577"/>
          <ac:spMkLst>
            <pc:docMk/>
            <pc:sldMk cId="0" sldId="260"/>
            <ac:spMk id="2" creationId="{980411D5-3347-450C-AE57-FAFAFCF749F8}"/>
          </ac:spMkLst>
        </pc:spChg>
        <pc:spChg chg="add del mod">
          <ac:chgData name="Andrew Albright" userId="9b1b34e39e997a4b" providerId="LiveId" clId="{DDFC46BC-F342-4034-96ED-44FDA46EC767}" dt="2021-09-02T16:57:03.356" v="184" actId="478"/>
          <ac:spMkLst>
            <pc:docMk/>
            <pc:sldMk cId="0" sldId="260"/>
            <ac:spMk id="7" creationId="{219CF9B1-F69E-4998-88E7-BC676F9BF84B}"/>
          </ac:spMkLst>
        </pc:spChg>
        <pc:spChg chg="add mod">
          <ac:chgData name="Andrew Albright" userId="9b1b34e39e997a4b" providerId="LiveId" clId="{DDFC46BC-F342-4034-96ED-44FDA46EC767}" dt="2021-09-07T21:05:47.750" v="2124" actId="14100"/>
          <ac:spMkLst>
            <pc:docMk/>
            <pc:sldMk cId="0" sldId="260"/>
            <ac:spMk id="7" creationId="{C6765596-C451-4021-8967-79B126D18FB5}"/>
          </ac:spMkLst>
        </pc:spChg>
        <pc:spChg chg="add mod">
          <ac:chgData name="Andrew Albright" userId="9b1b34e39e997a4b" providerId="LiveId" clId="{DDFC46BC-F342-4034-96ED-44FDA46EC767}" dt="2021-09-10T14:38:21.235" v="3304" actId="1037"/>
          <ac:spMkLst>
            <pc:docMk/>
            <pc:sldMk cId="0" sldId="260"/>
            <ac:spMk id="8" creationId="{370D2FBB-AE52-4DDD-A0A2-C7FB27ABDB28}"/>
          </ac:spMkLst>
        </pc:spChg>
        <pc:spChg chg="add del mod">
          <ac:chgData name="Andrew Albright" userId="9b1b34e39e997a4b" providerId="LiveId" clId="{DDFC46BC-F342-4034-96ED-44FDA46EC767}" dt="2021-09-02T16:57:14.664" v="187" actId="478"/>
          <ac:spMkLst>
            <pc:docMk/>
            <pc:sldMk cId="0" sldId="260"/>
            <ac:spMk id="8" creationId="{5C4FCBE9-3D0F-4645-95D8-83BCC0D613E7}"/>
          </ac:spMkLst>
        </pc:spChg>
        <pc:spChg chg="add del">
          <ac:chgData name="Andrew Albright" userId="9b1b34e39e997a4b" providerId="LiveId" clId="{DDFC46BC-F342-4034-96ED-44FDA46EC767}" dt="2021-09-02T16:57:12.780" v="186" actId="478"/>
          <ac:spMkLst>
            <pc:docMk/>
            <pc:sldMk cId="0" sldId="260"/>
            <ac:spMk id="6147" creationId="{35A91F6F-657A-4420-9EC5-E31BA41AF720}"/>
          </ac:spMkLst>
        </pc:spChg>
        <pc:picChg chg="add mod modCrop">
          <ac:chgData name="Andrew Albright" userId="9b1b34e39e997a4b" providerId="LiveId" clId="{DDFC46BC-F342-4034-96ED-44FDA46EC767}" dt="2021-09-07T21:06:02.458" v="2136" actId="1038"/>
          <ac:picMkLst>
            <pc:docMk/>
            <pc:sldMk cId="0" sldId="260"/>
            <ac:picMk id="4" creationId="{6796C407-934A-4E74-BABE-CE27D2318B77}"/>
          </ac:picMkLst>
        </pc:picChg>
        <pc:picChg chg="add del mod">
          <ac:chgData name="Andrew Albright" userId="9b1b34e39e997a4b" providerId="LiveId" clId="{DDFC46BC-F342-4034-96ED-44FDA46EC767}" dt="2021-09-07T21:00:01.061" v="1713" actId="478"/>
          <ac:picMkLst>
            <pc:docMk/>
            <pc:sldMk cId="0" sldId="260"/>
            <ac:picMk id="6" creationId="{3C3DE3AF-C031-4FF8-8CEB-07D2F3A228ED}"/>
          </ac:picMkLst>
        </pc:picChg>
      </pc:sldChg>
      <pc:sldChg chg="addSp delSp modSp add mod modNotesTx">
        <pc:chgData name="Andrew Albright" userId="9b1b34e39e997a4b" providerId="LiveId" clId="{DDFC46BC-F342-4034-96ED-44FDA46EC767}" dt="2021-09-10T14:34:35.024" v="3292" actId="1076"/>
        <pc:sldMkLst>
          <pc:docMk/>
          <pc:sldMk cId="2320070799" sldId="261"/>
        </pc:sldMkLst>
        <pc:spChg chg="mod">
          <ac:chgData name="Andrew Albright" userId="9b1b34e39e997a4b" providerId="LiveId" clId="{DDFC46BC-F342-4034-96ED-44FDA46EC767}" dt="2021-09-02T21:54:10.047" v="470" actId="20577"/>
          <ac:spMkLst>
            <pc:docMk/>
            <pc:sldMk cId="2320070799" sldId="261"/>
            <ac:spMk id="2" creationId="{980411D5-3347-450C-AE57-FAFAFCF749F8}"/>
          </ac:spMkLst>
        </pc:spChg>
        <pc:spChg chg="del mod">
          <ac:chgData name="Andrew Albright" userId="9b1b34e39e997a4b" providerId="LiveId" clId="{DDFC46BC-F342-4034-96ED-44FDA46EC767}" dt="2021-09-02T22:04:57.058" v="872" actId="478"/>
          <ac:spMkLst>
            <pc:docMk/>
            <pc:sldMk cId="2320070799" sldId="261"/>
            <ac:spMk id="6147" creationId="{35A91F6F-657A-4420-9EC5-E31BA41AF720}"/>
          </ac:spMkLst>
        </pc:spChg>
        <pc:graphicFrameChg chg="add mod modGraphic">
          <ac:chgData name="Andrew Albright" userId="9b1b34e39e997a4b" providerId="LiveId" clId="{DDFC46BC-F342-4034-96ED-44FDA46EC767}" dt="2021-09-10T14:34:33.201" v="3291" actId="1076"/>
          <ac:graphicFrameMkLst>
            <pc:docMk/>
            <pc:sldMk cId="2320070799" sldId="261"/>
            <ac:graphicFrameMk id="7" creationId="{D2C06BB0-8EB2-431C-9A74-E1FE1B47FE1A}"/>
          </ac:graphicFrameMkLst>
        </pc:graphicFrameChg>
        <pc:picChg chg="del">
          <ac:chgData name="Andrew Albright" userId="9b1b34e39e997a4b" providerId="LiveId" clId="{DDFC46BC-F342-4034-96ED-44FDA46EC767}" dt="2021-09-02T16:57:20.613" v="190" actId="478"/>
          <ac:picMkLst>
            <pc:docMk/>
            <pc:sldMk cId="2320070799" sldId="261"/>
            <ac:picMk id="4" creationId="{6796C407-934A-4E74-BABE-CE27D2318B77}"/>
          </ac:picMkLst>
        </pc:picChg>
        <pc:picChg chg="add mod modCrop">
          <ac:chgData name="Andrew Albright" userId="9b1b34e39e997a4b" providerId="LiveId" clId="{DDFC46BC-F342-4034-96ED-44FDA46EC767}" dt="2021-09-10T14:34:35.024" v="3292" actId="1076"/>
          <ac:picMkLst>
            <pc:docMk/>
            <pc:sldMk cId="2320070799" sldId="261"/>
            <ac:picMk id="5" creationId="{4556E260-42D6-42A1-BE22-1A8DC4D9B769}"/>
          </ac:picMkLst>
        </pc:picChg>
        <pc:picChg chg="del">
          <ac:chgData name="Andrew Albright" userId="9b1b34e39e997a4b" providerId="LiveId" clId="{DDFC46BC-F342-4034-96ED-44FDA46EC767}" dt="2021-09-02T16:57:20.613" v="190" actId="478"/>
          <ac:picMkLst>
            <pc:docMk/>
            <pc:sldMk cId="2320070799" sldId="261"/>
            <ac:picMk id="6" creationId="{3C3DE3AF-C031-4FF8-8CEB-07D2F3A228ED}"/>
          </ac:picMkLst>
        </pc:picChg>
        <pc:picChg chg="add mod">
          <ac:chgData name="Andrew Albright" userId="9b1b34e39e997a4b" providerId="LiveId" clId="{DDFC46BC-F342-4034-96ED-44FDA46EC767}" dt="2021-09-02T22:08:24.709" v="897" actId="1076"/>
          <ac:picMkLst>
            <pc:docMk/>
            <pc:sldMk cId="2320070799" sldId="261"/>
            <ac:picMk id="9" creationId="{7DDFE72A-9614-4C44-9140-C2FB5D6B7699}"/>
          </ac:picMkLst>
        </pc:picChg>
        <pc:picChg chg="add mod">
          <ac:chgData name="Andrew Albright" userId="9b1b34e39e997a4b" providerId="LiveId" clId="{DDFC46BC-F342-4034-96ED-44FDA46EC767}" dt="2021-09-02T22:09:04.270" v="948" actId="1036"/>
          <ac:picMkLst>
            <pc:docMk/>
            <pc:sldMk cId="2320070799" sldId="261"/>
            <ac:picMk id="11" creationId="{CB535E27-FFDF-4D1B-8C71-AFD3BC1794EB}"/>
          </ac:picMkLst>
        </pc:picChg>
      </pc:sldChg>
      <pc:sldChg chg="addSp delSp modSp add mod modNotesTx">
        <pc:chgData name="Andrew Albright" userId="9b1b34e39e997a4b" providerId="LiveId" clId="{DDFC46BC-F342-4034-96ED-44FDA46EC767}" dt="2021-09-07T21:08:43.016" v="2355" actId="5793"/>
        <pc:sldMkLst>
          <pc:docMk/>
          <pc:sldMk cId="3364933817" sldId="262"/>
        </pc:sldMkLst>
        <pc:spChg chg="mod">
          <ac:chgData name="Andrew Albright" userId="9b1b34e39e997a4b" providerId="LiveId" clId="{DDFC46BC-F342-4034-96ED-44FDA46EC767}" dt="2021-09-02T19:10:28.319" v="257" actId="20577"/>
          <ac:spMkLst>
            <pc:docMk/>
            <pc:sldMk cId="3364933817" sldId="262"/>
            <ac:spMk id="2" creationId="{980411D5-3347-450C-AE57-FAFAFCF749F8}"/>
          </ac:spMkLst>
        </pc:spChg>
        <pc:spChg chg="add mod">
          <ac:chgData name="Andrew Albright" userId="9b1b34e39e997a4b" providerId="LiveId" clId="{DDFC46BC-F342-4034-96ED-44FDA46EC767}" dt="2021-09-02T21:50:48.354" v="397" actId="167"/>
          <ac:spMkLst>
            <pc:docMk/>
            <pc:sldMk cId="3364933817" sldId="262"/>
            <ac:spMk id="20" creationId="{C237E912-5EC5-485F-80AC-F318F62D7211}"/>
          </ac:spMkLst>
        </pc:spChg>
        <pc:picChg chg="del">
          <ac:chgData name="Andrew Albright" userId="9b1b34e39e997a4b" providerId="LiveId" clId="{DDFC46BC-F342-4034-96ED-44FDA46EC767}" dt="2021-09-02T16:58:46.815" v="192" actId="478"/>
          <ac:picMkLst>
            <pc:docMk/>
            <pc:sldMk cId="3364933817" sldId="262"/>
            <ac:picMk id="4" creationId="{6796C407-934A-4E74-BABE-CE27D2318B77}"/>
          </ac:picMkLst>
        </pc:picChg>
        <pc:picChg chg="add del mod">
          <ac:chgData name="Andrew Albright" userId="9b1b34e39e997a4b" providerId="LiveId" clId="{DDFC46BC-F342-4034-96ED-44FDA46EC767}" dt="2021-09-02T19:08:30.490" v="200" actId="478"/>
          <ac:picMkLst>
            <pc:docMk/>
            <pc:sldMk cId="3364933817" sldId="262"/>
            <ac:picMk id="5" creationId="{729428F9-F7C4-4458-AC30-F4FBB06F7D73}"/>
          </ac:picMkLst>
        </pc:picChg>
        <pc:picChg chg="del">
          <ac:chgData name="Andrew Albright" userId="9b1b34e39e997a4b" providerId="LiveId" clId="{DDFC46BC-F342-4034-96ED-44FDA46EC767}" dt="2021-09-02T16:58:46.815" v="192" actId="478"/>
          <ac:picMkLst>
            <pc:docMk/>
            <pc:sldMk cId="3364933817" sldId="262"/>
            <ac:picMk id="6" creationId="{3C3DE3AF-C031-4FF8-8CEB-07D2F3A228ED}"/>
          </ac:picMkLst>
        </pc:picChg>
        <pc:picChg chg="add del mod">
          <ac:chgData name="Andrew Albright" userId="9b1b34e39e997a4b" providerId="LiveId" clId="{DDFC46BC-F342-4034-96ED-44FDA46EC767}" dt="2021-09-02T21:43:16.669" v="268" actId="478"/>
          <ac:picMkLst>
            <pc:docMk/>
            <pc:sldMk cId="3364933817" sldId="262"/>
            <ac:picMk id="8" creationId="{20C8DCDE-41C5-4E6D-AD4B-C030C3E1C76D}"/>
          </ac:picMkLst>
        </pc:picChg>
        <pc:picChg chg="add del mod">
          <ac:chgData name="Andrew Albright" userId="9b1b34e39e997a4b" providerId="LiveId" clId="{DDFC46BC-F342-4034-96ED-44FDA46EC767}" dt="2021-09-02T21:43:16.669" v="268" actId="478"/>
          <ac:picMkLst>
            <pc:docMk/>
            <pc:sldMk cId="3364933817" sldId="262"/>
            <ac:picMk id="10" creationId="{BC3B7055-B1F1-4CD1-867C-C8AE23A64F8E}"/>
          </ac:picMkLst>
        </pc:picChg>
        <pc:picChg chg="add del mod">
          <ac:chgData name="Andrew Albright" userId="9b1b34e39e997a4b" providerId="LiveId" clId="{DDFC46BC-F342-4034-96ED-44FDA46EC767}" dt="2021-09-02T21:45:59.603" v="277" actId="478"/>
          <ac:picMkLst>
            <pc:docMk/>
            <pc:sldMk cId="3364933817" sldId="262"/>
            <ac:picMk id="12" creationId="{772AEA2E-8D10-45DA-B3BB-B72E3511F49C}"/>
          </ac:picMkLst>
        </pc:picChg>
        <pc:picChg chg="add del mod">
          <ac:chgData name="Andrew Albright" userId="9b1b34e39e997a4b" providerId="LiveId" clId="{DDFC46BC-F342-4034-96ED-44FDA46EC767}" dt="2021-09-02T21:46:51.801" v="281" actId="478"/>
          <ac:picMkLst>
            <pc:docMk/>
            <pc:sldMk cId="3364933817" sldId="262"/>
            <ac:picMk id="14" creationId="{0036CBDE-954B-444F-A00C-AB97E48EDB03}"/>
          </ac:picMkLst>
        </pc:picChg>
        <pc:picChg chg="add mod">
          <ac:chgData name="Andrew Albright" userId="9b1b34e39e997a4b" providerId="LiveId" clId="{DDFC46BC-F342-4034-96ED-44FDA46EC767}" dt="2021-09-02T21:50:56.478" v="404" actId="1036"/>
          <ac:picMkLst>
            <pc:docMk/>
            <pc:sldMk cId="3364933817" sldId="262"/>
            <ac:picMk id="16" creationId="{BC635C5C-AF2B-4F93-AF82-6C3A1B9A717B}"/>
          </ac:picMkLst>
        </pc:picChg>
        <pc:picChg chg="add mod">
          <ac:chgData name="Andrew Albright" userId="9b1b34e39e997a4b" providerId="LiveId" clId="{DDFC46BC-F342-4034-96ED-44FDA46EC767}" dt="2021-09-02T21:50:51.528" v="399" actId="1036"/>
          <ac:picMkLst>
            <pc:docMk/>
            <pc:sldMk cId="3364933817" sldId="262"/>
            <ac:picMk id="18" creationId="{4657B432-5E89-4B7D-A8E5-048E148CB8DF}"/>
          </ac:picMkLst>
        </pc:picChg>
      </pc:sldChg>
      <pc:sldChg chg="addSp modSp add mod">
        <pc:chgData name="Andrew Albright" userId="9b1b34e39e997a4b" providerId="LiveId" clId="{DDFC46BC-F342-4034-96ED-44FDA46EC767}" dt="2021-09-07T20:59:11.502" v="1711" actId="1038"/>
        <pc:sldMkLst>
          <pc:docMk/>
          <pc:sldMk cId="3888342121" sldId="263"/>
        </pc:sldMkLst>
        <pc:spChg chg="mod">
          <ac:chgData name="Andrew Albright" userId="9b1b34e39e997a4b" providerId="LiveId" clId="{DDFC46BC-F342-4034-96ED-44FDA46EC767}" dt="2021-09-02T22:10:15.301" v="965" actId="20577"/>
          <ac:spMkLst>
            <pc:docMk/>
            <pc:sldMk cId="3888342121" sldId="263"/>
            <ac:spMk id="2" creationId="{980411D5-3347-450C-AE57-FAFAFCF749F8}"/>
          </ac:spMkLst>
        </pc:spChg>
        <pc:spChg chg="mod">
          <ac:chgData name="Andrew Albright" userId="9b1b34e39e997a4b" providerId="LiveId" clId="{DDFC46BC-F342-4034-96ED-44FDA46EC767}" dt="2021-09-02T22:15:33.909" v="1041" actId="20577"/>
          <ac:spMkLst>
            <pc:docMk/>
            <pc:sldMk cId="3888342121" sldId="263"/>
            <ac:spMk id="6147" creationId="{35A91F6F-657A-4420-9EC5-E31BA41AF720}"/>
          </ac:spMkLst>
        </pc:spChg>
        <pc:grpChg chg="add mod">
          <ac:chgData name="Andrew Albright" userId="9b1b34e39e997a4b" providerId="LiveId" clId="{DDFC46BC-F342-4034-96ED-44FDA46EC767}" dt="2021-09-02T22:15:12.452" v="1004" actId="1076"/>
          <ac:grpSpMkLst>
            <pc:docMk/>
            <pc:sldMk cId="3888342121" sldId="263"/>
            <ac:grpSpMk id="11" creationId="{7265B253-85F5-4071-B854-6EB5E0718248}"/>
          </ac:grpSpMkLst>
        </pc:grpChg>
        <pc:picChg chg="add mod">
          <ac:chgData name="Andrew Albright" userId="9b1b34e39e997a4b" providerId="LiveId" clId="{DDFC46BC-F342-4034-96ED-44FDA46EC767}" dt="2021-09-07T20:58:54.323" v="1703" actId="1036"/>
          <ac:picMkLst>
            <pc:docMk/>
            <pc:sldMk cId="3888342121" sldId="263"/>
            <ac:picMk id="4" creationId="{57719B41-3527-40CD-A474-FFAE0F2FEEE6}"/>
          </ac:picMkLst>
        </pc:picChg>
        <pc:picChg chg="add mod">
          <ac:chgData name="Andrew Albright" userId="9b1b34e39e997a4b" providerId="LiveId" clId="{DDFC46BC-F342-4034-96ED-44FDA46EC767}" dt="2021-09-07T20:59:08.351" v="1707" actId="1037"/>
          <ac:picMkLst>
            <pc:docMk/>
            <pc:sldMk cId="3888342121" sldId="263"/>
            <ac:picMk id="6" creationId="{949549C9-ED9B-465C-A68D-A9BF3D2DDA8F}"/>
          </ac:picMkLst>
        </pc:picChg>
        <pc:picChg chg="add mod">
          <ac:chgData name="Andrew Albright" userId="9b1b34e39e997a4b" providerId="LiveId" clId="{DDFC46BC-F342-4034-96ED-44FDA46EC767}" dt="2021-09-02T22:15:07.526" v="1003" actId="164"/>
          <ac:picMkLst>
            <pc:docMk/>
            <pc:sldMk cId="3888342121" sldId="263"/>
            <ac:picMk id="8" creationId="{95DABDED-EB71-46B4-8615-DEA4F2B1543E}"/>
          </ac:picMkLst>
        </pc:picChg>
        <pc:picChg chg="add mod">
          <ac:chgData name="Andrew Albright" userId="9b1b34e39e997a4b" providerId="LiveId" clId="{DDFC46BC-F342-4034-96ED-44FDA46EC767}" dt="2021-09-07T20:59:11.502" v="1711" actId="1038"/>
          <ac:picMkLst>
            <pc:docMk/>
            <pc:sldMk cId="3888342121" sldId="263"/>
            <ac:picMk id="10" creationId="{64FBFFF5-0065-4A16-8439-EB254EA4A0E5}"/>
          </ac:picMkLst>
        </pc:picChg>
      </pc:sldChg>
      <pc:sldChg chg="add ord">
        <pc:chgData name="Andrew Albright" userId="9b1b34e39e997a4b" providerId="LiveId" clId="{DDFC46BC-F342-4034-96ED-44FDA46EC767}" dt="2021-09-07T17:56:51.679" v="1368"/>
        <pc:sldMkLst>
          <pc:docMk/>
          <pc:sldMk cId="2035561346" sldId="264"/>
        </pc:sldMkLst>
      </pc:sldChg>
      <pc:sldChg chg="addSp delSp modSp add mod modNotesTx">
        <pc:chgData name="Andrew Albright" userId="9b1b34e39e997a4b" providerId="LiveId" clId="{DDFC46BC-F342-4034-96ED-44FDA46EC767}" dt="2021-09-09T16:08:22.534" v="2859" actId="20577"/>
        <pc:sldMkLst>
          <pc:docMk/>
          <pc:sldMk cId="3683602924" sldId="265"/>
        </pc:sldMkLst>
        <pc:spChg chg="mod">
          <ac:chgData name="Andrew Albright" userId="9b1b34e39e997a4b" providerId="LiveId" clId="{DDFC46BC-F342-4034-96ED-44FDA46EC767}" dt="2021-09-07T19:48:55.271" v="1430" actId="20577"/>
          <ac:spMkLst>
            <pc:docMk/>
            <pc:sldMk cId="3683602924" sldId="265"/>
            <ac:spMk id="2" creationId="{980411D5-3347-450C-AE57-FAFAFCF749F8}"/>
          </ac:spMkLst>
        </pc:spChg>
        <pc:spChg chg="add del mod">
          <ac:chgData name="Andrew Albright" userId="9b1b34e39e997a4b" providerId="LiveId" clId="{DDFC46BC-F342-4034-96ED-44FDA46EC767}" dt="2021-09-07T19:48:47.908" v="1407" actId="478"/>
          <ac:spMkLst>
            <pc:docMk/>
            <pc:sldMk cId="3683602924" sldId="265"/>
            <ac:spMk id="11" creationId="{A3F334A2-8C59-454C-BD0C-6592A0C5BBB2}"/>
          </ac:spMkLst>
        </pc:spChg>
        <pc:spChg chg="del mod">
          <ac:chgData name="Andrew Albright" userId="9b1b34e39e997a4b" providerId="LiveId" clId="{DDFC46BC-F342-4034-96ED-44FDA46EC767}" dt="2021-09-07T19:48:44.487" v="1406" actId="478"/>
          <ac:spMkLst>
            <pc:docMk/>
            <pc:sldMk cId="3683602924" sldId="265"/>
            <ac:spMk id="6147" creationId="{35A91F6F-657A-4420-9EC5-E31BA41AF720}"/>
          </ac:spMkLst>
        </pc:spChg>
        <pc:picChg chg="add del mod modCrop">
          <ac:chgData name="Andrew Albright" userId="9b1b34e39e997a4b" providerId="LiveId" clId="{DDFC46BC-F342-4034-96ED-44FDA46EC767}" dt="2021-09-07T19:52:22.845" v="1463" actId="478"/>
          <ac:picMkLst>
            <pc:docMk/>
            <pc:sldMk cId="3683602924" sldId="265"/>
            <ac:picMk id="4" creationId="{FE329B80-EEF3-43D9-9A9E-5AEECEA0F204}"/>
          </ac:picMkLst>
        </pc:picChg>
        <pc:picChg chg="add del mod">
          <ac:chgData name="Andrew Albright" userId="9b1b34e39e997a4b" providerId="LiveId" clId="{DDFC46BC-F342-4034-96ED-44FDA46EC767}" dt="2021-09-07T19:48:31.165" v="1401" actId="478"/>
          <ac:picMkLst>
            <pc:docMk/>
            <pc:sldMk cId="3683602924" sldId="265"/>
            <ac:picMk id="5" creationId="{6475E97C-6DC6-4855-9FCD-6E0BA7565C74}"/>
          </ac:picMkLst>
        </pc:picChg>
        <pc:picChg chg="add del mod modCrop">
          <ac:chgData name="Andrew Albright" userId="9b1b34e39e997a4b" providerId="LiveId" clId="{DDFC46BC-F342-4034-96ED-44FDA46EC767}" dt="2021-09-07T19:48:36.982" v="1403" actId="478"/>
          <ac:picMkLst>
            <pc:docMk/>
            <pc:sldMk cId="3683602924" sldId="265"/>
            <ac:picMk id="6" creationId="{86C86A9E-590E-4BD7-A826-B88399832AC3}"/>
          </ac:picMkLst>
        </pc:picChg>
        <pc:picChg chg="add del mod">
          <ac:chgData name="Andrew Albright" userId="9b1b34e39e997a4b" providerId="LiveId" clId="{DDFC46BC-F342-4034-96ED-44FDA46EC767}" dt="2021-09-07T18:24:14.862" v="1374" actId="478"/>
          <ac:picMkLst>
            <pc:docMk/>
            <pc:sldMk cId="3683602924" sldId="265"/>
            <ac:picMk id="8" creationId="{5F2E212F-5CC7-411B-AB80-60CDA4DE2A2C}"/>
          </ac:picMkLst>
        </pc:picChg>
        <pc:picChg chg="add del mod">
          <ac:chgData name="Andrew Albright" userId="9b1b34e39e997a4b" providerId="LiveId" clId="{DDFC46BC-F342-4034-96ED-44FDA46EC767}" dt="2021-09-07T19:48:31.165" v="1401" actId="478"/>
          <ac:picMkLst>
            <pc:docMk/>
            <pc:sldMk cId="3683602924" sldId="265"/>
            <ac:picMk id="9" creationId="{3EEBB615-97D6-4893-9D22-F057AE348578}"/>
          </ac:picMkLst>
        </pc:picChg>
        <pc:picChg chg="add del mod">
          <ac:chgData name="Andrew Albright" userId="9b1b34e39e997a4b" providerId="LiveId" clId="{DDFC46BC-F342-4034-96ED-44FDA46EC767}" dt="2021-09-07T18:23:54.976" v="1369" actId="478"/>
          <ac:picMkLst>
            <pc:docMk/>
            <pc:sldMk cId="3683602924" sldId="265"/>
            <ac:picMk id="10" creationId="{D2D16B7A-287A-4F74-85E0-A05ABD4791ED}"/>
          </ac:picMkLst>
        </pc:picChg>
        <pc:picChg chg="add mod">
          <ac:chgData name="Andrew Albright" userId="9b1b34e39e997a4b" providerId="LiveId" clId="{DDFC46BC-F342-4034-96ED-44FDA46EC767}" dt="2021-09-07T18:30:46.430" v="1392" actId="571"/>
          <ac:picMkLst>
            <pc:docMk/>
            <pc:sldMk cId="3683602924" sldId="265"/>
            <ac:picMk id="13" creationId="{C123E789-4E7A-4D02-8749-107529BAFB5F}"/>
          </ac:picMkLst>
        </pc:picChg>
        <pc:picChg chg="add mod">
          <ac:chgData name="Andrew Albright" userId="9b1b34e39e997a4b" providerId="LiveId" clId="{DDFC46BC-F342-4034-96ED-44FDA46EC767}" dt="2021-09-07T18:30:46.430" v="1392" actId="571"/>
          <ac:picMkLst>
            <pc:docMk/>
            <pc:sldMk cId="3683602924" sldId="265"/>
            <ac:picMk id="14" creationId="{BB730551-D3E3-45C3-84F9-EA06ED48725D}"/>
          </ac:picMkLst>
        </pc:picChg>
        <pc:picChg chg="add del mod">
          <ac:chgData name="Andrew Albright" userId="9b1b34e39e997a4b" providerId="LiveId" clId="{DDFC46BC-F342-4034-96ED-44FDA46EC767}" dt="2021-09-07T19:54:30.383" v="1503" actId="478"/>
          <ac:picMkLst>
            <pc:docMk/>
            <pc:sldMk cId="3683602924" sldId="265"/>
            <ac:picMk id="15" creationId="{D3C6DA3D-4A23-44D9-842B-C2DF604C0088}"/>
          </ac:picMkLst>
        </pc:picChg>
        <pc:picChg chg="add del mod">
          <ac:chgData name="Andrew Albright" userId="9b1b34e39e997a4b" providerId="LiveId" clId="{DDFC46BC-F342-4034-96ED-44FDA46EC767}" dt="2021-09-07T19:53:04.640" v="1472" actId="478"/>
          <ac:picMkLst>
            <pc:docMk/>
            <pc:sldMk cId="3683602924" sldId="265"/>
            <ac:picMk id="17" creationId="{D16BEA76-FF07-46B8-8732-73B7D3962D1C}"/>
          </ac:picMkLst>
        </pc:picChg>
        <pc:picChg chg="add del mod">
          <ac:chgData name="Andrew Albright" userId="9b1b34e39e997a4b" providerId="LiveId" clId="{DDFC46BC-F342-4034-96ED-44FDA46EC767}" dt="2021-09-07T19:53:00.970" v="1470" actId="478"/>
          <ac:picMkLst>
            <pc:docMk/>
            <pc:sldMk cId="3683602924" sldId="265"/>
            <ac:picMk id="19" creationId="{B3CBA158-77B2-48DE-A97E-F1E53D5E55C6}"/>
          </ac:picMkLst>
        </pc:picChg>
        <pc:picChg chg="add del mod">
          <ac:chgData name="Andrew Albright" userId="9b1b34e39e997a4b" providerId="LiveId" clId="{DDFC46BC-F342-4034-96ED-44FDA46EC767}" dt="2021-09-07T19:54:30.383" v="1503" actId="478"/>
          <ac:picMkLst>
            <pc:docMk/>
            <pc:sldMk cId="3683602924" sldId="265"/>
            <ac:picMk id="21" creationId="{10416C78-1F13-42B0-A528-13285705CAD5}"/>
          </ac:picMkLst>
        </pc:picChg>
        <pc:picChg chg="add mod">
          <ac:chgData name="Andrew Albright" userId="9b1b34e39e997a4b" providerId="LiveId" clId="{DDFC46BC-F342-4034-96ED-44FDA46EC767}" dt="2021-09-07T20:58:07.568" v="1697" actId="1036"/>
          <ac:picMkLst>
            <pc:docMk/>
            <pc:sldMk cId="3683602924" sldId="265"/>
            <ac:picMk id="23" creationId="{E795A5A6-D8D7-4F86-85BD-50DD246A58C2}"/>
          </ac:picMkLst>
        </pc:picChg>
        <pc:picChg chg="add del mod">
          <ac:chgData name="Andrew Albright" userId="9b1b34e39e997a4b" providerId="LiveId" clId="{DDFC46BC-F342-4034-96ED-44FDA46EC767}" dt="2021-09-07T20:55:26.820" v="1608" actId="478"/>
          <ac:picMkLst>
            <pc:docMk/>
            <pc:sldMk cId="3683602924" sldId="265"/>
            <ac:picMk id="25" creationId="{F27ED699-D2C4-49FE-A968-863745E4EB98}"/>
          </ac:picMkLst>
        </pc:picChg>
        <pc:picChg chg="add mod">
          <ac:chgData name="Andrew Albright" userId="9b1b34e39e997a4b" providerId="LiveId" clId="{DDFC46BC-F342-4034-96ED-44FDA46EC767}" dt="2021-09-07T20:55:31.711" v="1631" actId="1035"/>
          <ac:picMkLst>
            <pc:docMk/>
            <pc:sldMk cId="3683602924" sldId="265"/>
            <ac:picMk id="27" creationId="{E043935E-F9D5-4F79-AD4E-86087E83AB07}"/>
          </ac:picMkLst>
        </pc:picChg>
      </pc:sldChg>
      <pc:sldChg chg="addSp delSp modSp add mod modNotesTx">
        <pc:chgData name="Andrew Albright" userId="9b1b34e39e997a4b" providerId="LiveId" clId="{DDFC46BC-F342-4034-96ED-44FDA46EC767}" dt="2021-09-10T17:30:02.087" v="3495" actId="1076"/>
        <pc:sldMkLst>
          <pc:docMk/>
          <pc:sldMk cId="853139008" sldId="266"/>
        </pc:sldMkLst>
        <pc:spChg chg="mod">
          <ac:chgData name="Andrew Albright" userId="9b1b34e39e997a4b" providerId="LiveId" clId="{DDFC46BC-F342-4034-96ED-44FDA46EC767}" dt="2021-09-07T21:08:57.072" v="2362" actId="20577"/>
          <ac:spMkLst>
            <pc:docMk/>
            <pc:sldMk cId="853139008" sldId="266"/>
            <ac:spMk id="2" creationId="{980411D5-3347-450C-AE57-FAFAFCF749F8}"/>
          </ac:spMkLst>
        </pc:spChg>
        <pc:picChg chg="del">
          <ac:chgData name="Andrew Albright" userId="9b1b34e39e997a4b" providerId="LiveId" clId="{DDFC46BC-F342-4034-96ED-44FDA46EC767}" dt="2021-09-07T19:50:04.584" v="1444" actId="478"/>
          <ac:picMkLst>
            <pc:docMk/>
            <pc:sldMk cId="853139008" sldId="266"/>
            <ac:picMk id="4" creationId="{FE329B80-EEF3-43D9-9A9E-5AEECEA0F204}"/>
          </ac:picMkLst>
        </pc:picChg>
        <pc:picChg chg="add mod modCrop">
          <ac:chgData name="Andrew Albright" userId="9b1b34e39e997a4b" providerId="LiveId" clId="{DDFC46BC-F342-4034-96ED-44FDA46EC767}" dt="2021-09-10T17:30:02.087" v="3495" actId="1076"/>
          <ac:picMkLst>
            <pc:docMk/>
            <pc:sldMk cId="853139008" sldId="266"/>
            <ac:picMk id="5" creationId="{4DCE28B0-0E14-4BCB-8EAE-D88858EBB377}"/>
          </ac:picMkLst>
        </pc:picChg>
        <pc:picChg chg="add del mod">
          <ac:chgData name="Andrew Albright" userId="9b1b34e39e997a4b" providerId="LiveId" clId="{DDFC46BC-F342-4034-96ED-44FDA46EC767}" dt="2021-09-07T19:51:12.547" v="1447" actId="478"/>
          <ac:picMkLst>
            <pc:docMk/>
            <pc:sldMk cId="853139008" sldId="266"/>
            <ac:picMk id="7" creationId="{30E4FA08-1F1C-4264-846D-AD93531A3F27}"/>
          </ac:picMkLst>
        </pc:picChg>
        <pc:picChg chg="add del mod">
          <ac:chgData name="Andrew Albright" userId="9b1b34e39e997a4b" providerId="LiveId" clId="{DDFC46BC-F342-4034-96ED-44FDA46EC767}" dt="2021-09-07T20:55:36.450" v="1632" actId="478"/>
          <ac:picMkLst>
            <pc:docMk/>
            <pc:sldMk cId="853139008" sldId="266"/>
            <ac:picMk id="9" creationId="{CE014CA1-7446-42CB-BD6C-202AAC93A89B}"/>
          </ac:picMkLst>
        </pc:picChg>
        <pc:picChg chg="add del mod">
          <ac:chgData name="Andrew Albright" userId="9b1b34e39e997a4b" providerId="LiveId" clId="{DDFC46BC-F342-4034-96ED-44FDA46EC767}" dt="2021-09-07T19:54:55.994" v="1514" actId="478"/>
          <ac:picMkLst>
            <pc:docMk/>
            <pc:sldMk cId="853139008" sldId="266"/>
            <ac:picMk id="11" creationId="{232CA13C-A518-49A0-B5C1-00C2D246AC66}"/>
          </ac:picMkLst>
        </pc:picChg>
        <pc:picChg chg="add del mod">
          <ac:chgData name="Andrew Albright" userId="9b1b34e39e997a4b" providerId="LiveId" clId="{DDFC46BC-F342-4034-96ED-44FDA46EC767}" dt="2021-09-07T19:54:55.994" v="1514" actId="478"/>
          <ac:picMkLst>
            <pc:docMk/>
            <pc:sldMk cId="853139008" sldId="266"/>
            <ac:picMk id="13" creationId="{AD91421F-BD53-4CC3-90B5-0C092D7329A2}"/>
          </ac:picMkLst>
        </pc:picChg>
        <pc:picChg chg="del">
          <ac:chgData name="Andrew Albright" userId="9b1b34e39e997a4b" providerId="LiveId" clId="{DDFC46BC-F342-4034-96ED-44FDA46EC767}" dt="2021-09-07T19:50:04.584" v="1444" actId="478"/>
          <ac:picMkLst>
            <pc:docMk/>
            <pc:sldMk cId="853139008" sldId="266"/>
            <ac:picMk id="15" creationId="{D3C6DA3D-4A23-44D9-842B-C2DF604C0088}"/>
          </ac:picMkLst>
        </pc:picChg>
        <pc:picChg chg="add mod">
          <ac:chgData name="Andrew Albright" userId="9b1b34e39e997a4b" providerId="LiveId" clId="{DDFC46BC-F342-4034-96ED-44FDA46EC767}" dt="2021-09-10T17:29:45.738" v="3491" actId="1076"/>
          <ac:picMkLst>
            <pc:docMk/>
            <pc:sldMk cId="853139008" sldId="266"/>
            <ac:picMk id="16" creationId="{C0A627EE-2E4C-4711-A40F-3E051BD81896}"/>
          </ac:picMkLst>
        </pc:picChg>
        <pc:picChg chg="del">
          <ac:chgData name="Andrew Albright" userId="9b1b34e39e997a4b" providerId="LiveId" clId="{DDFC46BC-F342-4034-96ED-44FDA46EC767}" dt="2021-09-07T19:50:04.584" v="1444" actId="478"/>
          <ac:picMkLst>
            <pc:docMk/>
            <pc:sldMk cId="853139008" sldId="266"/>
            <ac:picMk id="17" creationId="{D16BEA76-FF07-46B8-8732-73B7D3962D1C}"/>
          </ac:picMkLst>
        </pc:picChg>
        <pc:picChg chg="del">
          <ac:chgData name="Andrew Albright" userId="9b1b34e39e997a4b" providerId="LiveId" clId="{DDFC46BC-F342-4034-96ED-44FDA46EC767}" dt="2021-09-07T19:50:04.584" v="1444" actId="478"/>
          <ac:picMkLst>
            <pc:docMk/>
            <pc:sldMk cId="853139008" sldId="266"/>
            <ac:picMk id="19" creationId="{B3CBA158-77B2-48DE-A97E-F1E53D5E55C6}"/>
          </ac:picMkLst>
        </pc:picChg>
      </pc:sldChg>
      <pc:sldChg chg="addSp delSp modSp new del mod ord">
        <pc:chgData name="Andrew Albright" userId="9b1b34e39e997a4b" providerId="LiveId" clId="{DDFC46BC-F342-4034-96ED-44FDA46EC767}" dt="2021-09-03T17:56:26.913" v="1366" actId="47"/>
        <pc:sldMkLst>
          <pc:docMk/>
          <pc:sldMk cId="3394795815" sldId="266"/>
        </pc:sldMkLst>
        <pc:spChg chg="del">
          <ac:chgData name="Andrew Albright" userId="9b1b34e39e997a4b" providerId="LiveId" clId="{DDFC46BC-F342-4034-96ED-44FDA46EC767}" dt="2021-09-03T17:52:42.447" v="1343"/>
          <ac:spMkLst>
            <pc:docMk/>
            <pc:sldMk cId="3394795815" sldId="266"/>
            <ac:spMk id="3" creationId="{C6CBBF5F-A83B-4BA4-B752-E02A68DE26FC}"/>
          </ac:spMkLst>
        </pc:spChg>
        <pc:spChg chg="add del mod">
          <ac:chgData name="Andrew Albright" userId="9b1b34e39e997a4b" providerId="LiveId" clId="{DDFC46BC-F342-4034-96ED-44FDA46EC767}" dt="2021-09-03T17:52:56.334" v="1355" actId="478"/>
          <ac:spMkLst>
            <pc:docMk/>
            <pc:sldMk cId="3394795815" sldId="266"/>
            <ac:spMk id="13" creationId="{062FD999-B49E-4AF3-A6E3-D99435D5F9D4}"/>
          </ac:spMkLst>
        </pc:spChg>
        <pc:picChg chg="add del mod">
          <ac:chgData name="Andrew Albright" userId="9b1b34e39e997a4b" providerId="LiveId" clId="{DDFC46BC-F342-4034-96ED-44FDA46EC767}" dt="2021-09-03T17:52:52.243" v="1353" actId="478"/>
          <ac:picMkLst>
            <pc:docMk/>
            <pc:sldMk cId="3394795815" sldId="266"/>
            <ac:picMk id="6" creationId="{4C1676B0-9C5D-42B1-8914-F7AA42F7B6EE}"/>
          </ac:picMkLst>
        </pc:picChg>
        <pc:picChg chg="add del mod">
          <ac:chgData name="Andrew Albright" userId="9b1b34e39e997a4b" providerId="LiveId" clId="{DDFC46BC-F342-4034-96ED-44FDA46EC767}" dt="2021-09-03T17:54:00.350" v="1364" actId="478"/>
          <ac:picMkLst>
            <pc:docMk/>
            <pc:sldMk cId="3394795815" sldId="266"/>
            <ac:picMk id="8" creationId="{7651240C-C0E6-44A8-AD4A-F6A55E83D83B}"/>
          </ac:picMkLst>
        </pc:picChg>
        <pc:picChg chg="add mod">
          <ac:chgData name="Andrew Albright" userId="9b1b34e39e997a4b" providerId="LiveId" clId="{DDFC46BC-F342-4034-96ED-44FDA46EC767}" dt="2021-09-03T17:54:02.055" v="1365" actId="1076"/>
          <ac:picMkLst>
            <pc:docMk/>
            <pc:sldMk cId="3394795815" sldId="266"/>
            <ac:picMk id="10" creationId="{70BEB8B4-BC61-4F40-919C-287DD0D7D51D}"/>
          </ac:picMkLst>
        </pc:picChg>
        <pc:picChg chg="add del mod">
          <ac:chgData name="Andrew Albright" userId="9b1b34e39e997a4b" providerId="LiveId" clId="{DDFC46BC-F342-4034-96ED-44FDA46EC767}" dt="2021-09-03T17:53:59.289" v="1363" actId="478"/>
          <ac:picMkLst>
            <pc:docMk/>
            <pc:sldMk cId="3394795815" sldId="266"/>
            <ac:picMk id="12" creationId="{87FF0068-B133-45ED-B2E4-B3C36C35B1E5}"/>
          </ac:picMkLst>
        </pc:picChg>
      </pc:sldChg>
      <pc:sldChg chg="addSp delSp modSp add mod ord modNotesTx">
        <pc:chgData name="Andrew Albright" userId="9b1b34e39e997a4b" providerId="LiveId" clId="{DDFC46BC-F342-4034-96ED-44FDA46EC767}" dt="2021-09-10T17:17:07.187" v="3461" actId="20577"/>
        <pc:sldMkLst>
          <pc:docMk/>
          <pc:sldMk cId="1398905214" sldId="267"/>
        </pc:sldMkLst>
        <pc:picChg chg="add del mod">
          <ac:chgData name="Andrew Albright" userId="9b1b34e39e997a4b" providerId="LiveId" clId="{DDFC46BC-F342-4034-96ED-44FDA46EC767}" dt="2021-09-07T20:55:08.468" v="1572" actId="478"/>
          <ac:picMkLst>
            <pc:docMk/>
            <pc:sldMk cId="1398905214" sldId="267"/>
            <ac:picMk id="4" creationId="{CB2838CC-A964-433E-BB75-CD15E64C11C2}"/>
          </ac:picMkLst>
        </pc:picChg>
        <pc:picChg chg="add del mod">
          <ac:chgData name="Andrew Albright" userId="9b1b34e39e997a4b" providerId="LiveId" clId="{DDFC46BC-F342-4034-96ED-44FDA46EC767}" dt="2021-09-07T20:55:12.203" v="1573" actId="478"/>
          <ac:picMkLst>
            <pc:docMk/>
            <pc:sldMk cId="1398905214" sldId="267"/>
            <ac:picMk id="6" creationId="{2205379F-8208-4735-90D5-3877F6C08420}"/>
          </ac:picMkLst>
        </pc:picChg>
        <pc:picChg chg="add del mod">
          <ac:chgData name="Andrew Albright" userId="9b1b34e39e997a4b" providerId="LiveId" clId="{DDFC46BC-F342-4034-96ED-44FDA46EC767}" dt="2021-09-09T16:02:26.932" v="2398" actId="478"/>
          <ac:picMkLst>
            <pc:docMk/>
            <pc:sldMk cId="1398905214" sldId="267"/>
            <ac:picMk id="8" creationId="{9ED3A5B8-2525-41A5-99BC-7EE02E110974}"/>
          </ac:picMkLst>
        </pc:picChg>
        <pc:picChg chg="del mod">
          <ac:chgData name="Andrew Albright" userId="9b1b34e39e997a4b" providerId="LiveId" clId="{DDFC46BC-F342-4034-96ED-44FDA46EC767}" dt="2021-09-07T20:54:52.968" v="1534" actId="478"/>
          <ac:picMkLst>
            <pc:docMk/>
            <pc:sldMk cId="1398905214" sldId="267"/>
            <ac:picMk id="15" creationId="{D3C6DA3D-4A23-44D9-842B-C2DF604C0088}"/>
          </ac:picMkLst>
        </pc:picChg>
        <pc:picChg chg="del">
          <ac:chgData name="Andrew Albright" userId="9b1b34e39e997a4b" providerId="LiveId" clId="{DDFC46BC-F342-4034-96ED-44FDA46EC767}" dt="2021-09-07T19:53:13.570" v="1475" actId="478"/>
          <ac:picMkLst>
            <pc:docMk/>
            <pc:sldMk cId="1398905214" sldId="267"/>
            <ac:picMk id="17" creationId="{D16BEA76-FF07-46B8-8732-73B7D3962D1C}"/>
          </ac:picMkLst>
        </pc:picChg>
        <pc:picChg chg="del">
          <ac:chgData name="Andrew Albright" userId="9b1b34e39e997a4b" providerId="LiveId" clId="{DDFC46BC-F342-4034-96ED-44FDA46EC767}" dt="2021-09-07T19:53:15.735" v="1476" actId="478"/>
          <ac:picMkLst>
            <pc:docMk/>
            <pc:sldMk cId="1398905214" sldId="267"/>
            <ac:picMk id="19" creationId="{B3CBA158-77B2-48DE-A97E-F1E53D5E55C6}"/>
          </ac:picMkLst>
        </pc:picChg>
        <pc:picChg chg="mod ord">
          <ac:chgData name="Andrew Albright" userId="9b1b34e39e997a4b" providerId="LiveId" clId="{DDFC46BC-F342-4034-96ED-44FDA46EC767}" dt="2021-09-09T16:02:25.421" v="2397" actId="14100"/>
          <ac:picMkLst>
            <pc:docMk/>
            <pc:sldMk cId="1398905214" sldId="267"/>
            <ac:picMk id="21" creationId="{10416C78-1F13-42B0-A528-13285705CAD5}"/>
          </ac:picMkLst>
        </pc:picChg>
      </pc:sldChg>
      <pc:sldChg chg="addSp modSp new del mod">
        <pc:chgData name="Andrew Albright" userId="9b1b34e39e997a4b" providerId="LiveId" clId="{DDFC46BC-F342-4034-96ED-44FDA46EC767}" dt="2021-09-03T17:56:26.913" v="1366" actId="47"/>
        <pc:sldMkLst>
          <pc:docMk/>
          <pc:sldMk cId="2464986740" sldId="267"/>
        </pc:sldMkLst>
        <pc:picChg chg="add mod">
          <ac:chgData name="Andrew Albright" userId="9b1b34e39e997a4b" providerId="LiveId" clId="{DDFC46BC-F342-4034-96ED-44FDA46EC767}" dt="2021-09-03T17:53:56.462" v="1362" actId="1076"/>
          <ac:picMkLst>
            <pc:docMk/>
            <pc:sldMk cId="2464986740" sldId="267"/>
            <ac:picMk id="5" creationId="{F6707D83-9E8E-439D-B925-16E6A411FB11}"/>
          </ac:picMkLst>
        </pc:picChg>
      </pc:sldChg>
      <pc:sldChg chg="addSp modSp new del">
        <pc:chgData name="Andrew Albright" userId="9b1b34e39e997a4b" providerId="LiveId" clId="{DDFC46BC-F342-4034-96ED-44FDA46EC767}" dt="2021-09-03T17:56:26.913" v="1366" actId="47"/>
        <pc:sldMkLst>
          <pc:docMk/>
          <pc:sldMk cId="2313776446" sldId="268"/>
        </pc:sldMkLst>
        <pc:picChg chg="add mod">
          <ac:chgData name="Andrew Albright" userId="9b1b34e39e997a4b" providerId="LiveId" clId="{DDFC46BC-F342-4034-96ED-44FDA46EC767}" dt="2021-09-03T17:53:52.916" v="1361"/>
          <ac:picMkLst>
            <pc:docMk/>
            <pc:sldMk cId="2313776446" sldId="268"/>
            <ac:picMk id="5" creationId="{CD928EEE-A480-493C-9342-8AEF30989E6A}"/>
          </ac:picMkLst>
        </pc:picChg>
      </pc:sldChg>
      <pc:sldChg chg="addSp delSp modSp add mod modNotesTx">
        <pc:chgData name="Andrew Albright" userId="9b1b34e39e997a4b" providerId="LiveId" clId="{DDFC46BC-F342-4034-96ED-44FDA46EC767}" dt="2021-09-09T16:12:23.036" v="2967" actId="20577"/>
        <pc:sldMkLst>
          <pc:docMk/>
          <pc:sldMk cId="2426576619" sldId="268"/>
        </pc:sldMkLst>
        <pc:spChg chg="mod">
          <ac:chgData name="Andrew Albright" userId="9b1b34e39e997a4b" providerId="LiveId" clId="{DDFC46BC-F342-4034-96ED-44FDA46EC767}" dt="2021-09-07T21:09:02.303" v="2369" actId="20577"/>
          <ac:spMkLst>
            <pc:docMk/>
            <pc:sldMk cId="2426576619" sldId="268"/>
            <ac:spMk id="2" creationId="{980411D5-3347-450C-AE57-FAFAFCF749F8}"/>
          </ac:spMkLst>
        </pc:spChg>
        <pc:picChg chg="add mod">
          <ac:chgData name="Andrew Albright" userId="9b1b34e39e997a4b" providerId="LiveId" clId="{DDFC46BC-F342-4034-96ED-44FDA46EC767}" dt="2021-09-09T16:04:14.530" v="2437" actId="1038"/>
          <ac:picMkLst>
            <pc:docMk/>
            <pc:sldMk cId="2426576619" sldId="268"/>
            <ac:picMk id="4" creationId="{22FD847A-9204-4470-B048-22DC4A03AA4A}"/>
          </ac:picMkLst>
        </pc:picChg>
        <pc:picChg chg="del">
          <ac:chgData name="Andrew Albright" userId="9b1b34e39e997a4b" providerId="LiveId" clId="{DDFC46BC-F342-4034-96ED-44FDA46EC767}" dt="2021-09-07T19:55:00.401" v="1515" actId="478"/>
          <ac:picMkLst>
            <pc:docMk/>
            <pc:sldMk cId="2426576619" sldId="268"/>
            <ac:picMk id="5" creationId="{4DCE28B0-0E14-4BCB-8EAE-D88858EBB377}"/>
          </ac:picMkLst>
        </pc:picChg>
        <pc:picChg chg="del">
          <ac:chgData name="Andrew Albright" userId="9b1b34e39e997a4b" providerId="LiveId" clId="{DDFC46BC-F342-4034-96ED-44FDA46EC767}" dt="2021-09-07T19:55:00.401" v="1515" actId="478"/>
          <ac:picMkLst>
            <pc:docMk/>
            <pc:sldMk cId="2426576619" sldId="268"/>
            <ac:picMk id="9" creationId="{CE014CA1-7446-42CB-BD6C-202AAC93A89B}"/>
          </ac:picMkLst>
        </pc:picChg>
        <pc:picChg chg="del mod">
          <ac:chgData name="Andrew Albright" userId="9b1b34e39e997a4b" providerId="LiveId" clId="{DDFC46BC-F342-4034-96ED-44FDA46EC767}" dt="2021-09-07T20:55:48.150" v="1665" actId="478"/>
          <ac:picMkLst>
            <pc:docMk/>
            <pc:sldMk cId="2426576619" sldId="268"/>
            <ac:picMk id="11" creationId="{232CA13C-A518-49A0-B5C1-00C2D246AC66}"/>
          </ac:picMkLst>
        </pc:picChg>
        <pc:picChg chg="mod">
          <ac:chgData name="Andrew Albright" userId="9b1b34e39e997a4b" providerId="LiveId" clId="{DDFC46BC-F342-4034-96ED-44FDA46EC767}" dt="2021-09-09T16:04:14.530" v="2437" actId="1038"/>
          <ac:picMkLst>
            <pc:docMk/>
            <pc:sldMk cId="2426576619" sldId="268"/>
            <ac:picMk id="13" creationId="{AD91421F-BD53-4CC3-90B5-0C092D7329A2}"/>
          </ac:picMkLst>
        </pc:picChg>
      </pc:sldChg>
      <pc:sldChg chg="addSp delSp modSp add mod modShow modNotesTx">
        <pc:chgData name="Andrew Albright" userId="9b1b34e39e997a4b" providerId="LiveId" clId="{DDFC46BC-F342-4034-96ED-44FDA46EC767}" dt="2021-09-10T14:47:05.636" v="3315" actId="729"/>
        <pc:sldMkLst>
          <pc:docMk/>
          <pc:sldMk cId="3589993959" sldId="269"/>
        </pc:sldMkLst>
        <pc:spChg chg="add mod">
          <ac:chgData name="Andrew Albright" userId="9b1b34e39e997a4b" providerId="LiveId" clId="{DDFC46BC-F342-4034-96ED-44FDA46EC767}" dt="2021-09-09T19:16:38.542" v="3214" actId="20577"/>
          <ac:spMkLst>
            <pc:docMk/>
            <pc:sldMk cId="3589993959" sldId="269"/>
            <ac:spMk id="5" creationId="{D6B22748-D9B7-4C71-AA9C-3585E595732A}"/>
          </ac:spMkLst>
        </pc:spChg>
        <pc:picChg chg="del">
          <ac:chgData name="Andrew Albright" userId="9b1b34e39e997a4b" providerId="LiveId" clId="{DDFC46BC-F342-4034-96ED-44FDA46EC767}" dt="2021-09-07T21:00:15.835" v="1718" actId="478"/>
          <ac:picMkLst>
            <pc:docMk/>
            <pc:sldMk cId="3589993959" sldId="269"/>
            <ac:picMk id="4" creationId="{6796C407-934A-4E74-BABE-CE27D2318B77}"/>
          </ac:picMkLst>
        </pc:picChg>
        <pc:picChg chg="mod">
          <ac:chgData name="Andrew Albright" userId="9b1b34e39e997a4b" providerId="LiveId" clId="{DDFC46BC-F342-4034-96ED-44FDA46EC767}" dt="2021-09-07T21:00:19.378" v="1721" actId="1038"/>
          <ac:picMkLst>
            <pc:docMk/>
            <pc:sldMk cId="3589993959" sldId="269"/>
            <ac:picMk id="6" creationId="{3C3DE3AF-C031-4FF8-8CEB-07D2F3A228ED}"/>
          </ac:picMkLst>
        </pc:picChg>
      </pc:sldChg>
      <pc:sldChg chg="modSp add mod ord">
        <pc:chgData name="Andrew Albright" userId="9b1b34e39e997a4b" providerId="LiveId" clId="{DDFC46BC-F342-4034-96ED-44FDA46EC767}" dt="2021-09-10T16:24:58.486" v="3381"/>
        <pc:sldMkLst>
          <pc:docMk/>
          <pc:sldMk cId="352335981" sldId="270"/>
        </pc:sldMkLst>
        <pc:spChg chg="mod">
          <ac:chgData name="Andrew Albright" userId="9b1b34e39e997a4b" providerId="LiveId" clId="{DDFC46BC-F342-4034-96ED-44FDA46EC767}" dt="2021-09-10T14:33:47.551" v="3285" actId="20577"/>
          <ac:spMkLst>
            <pc:docMk/>
            <pc:sldMk cId="352335981" sldId="270"/>
            <ac:spMk id="2" creationId="{980411D5-3347-450C-AE57-FAFAFCF749F8}"/>
          </ac:spMkLst>
        </pc:spChg>
        <pc:spChg chg="mod">
          <ac:chgData name="Andrew Albright" userId="9b1b34e39e997a4b" providerId="LiveId" clId="{DDFC46BC-F342-4034-96ED-44FDA46EC767}" dt="2021-09-10T14:33:56.261" v="3287" actId="403"/>
          <ac:spMkLst>
            <pc:docMk/>
            <pc:sldMk cId="352335981" sldId="270"/>
            <ac:spMk id="6147" creationId="{35A91F6F-657A-4420-9EC5-E31BA41AF720}"/>
          </ac:spMkLst>
        </pc:spChg>
      </pc:sldChg>
      <pc:sldChg chg="add del">
        <pc:chgData name="Andrew Albright" userId="9b1b34e39e997a4b" providerId="LiveId" clId="{DDFC46BC-F342-4034-96ED-44FDA46EC767}" dt="2021-09-09T16:02:29.847" v="2399" actId="47"/>
        <pc:sldMkLst>
          <pc:docMk/>
          <pc:sldMk cId="1446941885" sldId="270"/>
        </pc:sldMkLst>
      </pc:sldChg>
      <pc:sldChg chg="addSp delSp modSp add del mod">
        <pc:chgData name="Andrew Albright" userId="9b1b34e39e997a4b" providerId="LiveId" clId="{DDFC46BC-F342-4034-96ED-44FDA46EC767}" dt="2021-09-10T14:33:02.144" v="3219" actId="2696"/>
        <pc:sldMkLst>
          <pc:docMk/>
          <pc:sldMk cId="1624262028" sldId="270"/>
        </pc:sldMkLst>
        <pc:spChg chg="del">
          <ac:chgData name="Andrew Albright" userId="9b1b34e39e997a4b" providerId="LiveId" clId="{DDFC46BC-F342-4034-96ED-44FDA46EC767}" dt="2021-09-10T14:32:48.856" v="3217" actId="478"/>
          <ac:spMkLst>
            <pc:docMk/>
            <pc:sldMk cId="1624262028" sldId="270"/>
            <ac:spMk id="2" creationId="{980411D5-3347-450C-AE57-FAFAFCF749F8}"/>
          </ac:spMkLst>
        </pc:spChg>
        <pc:spChg chg="add del mod">
          <ac:chgData name="Andrew Albright" userId="9b1b34e39e997a4b" providerId="LiveId" clId="{DDFC46BC-F342-4034-96ED-44FDA46EC767}" dt="2021-09-10T14:32:50.748" v="3218" actId="478"/>
          <ac:spMkLst>
            <pc:docMk/>
            <pc:sldMk cId="1624262028" sldId="270"/>
            <ac:spMk id="5" creationId="{DB2AFB9E-7F25-485D-ADD1-346BF81DCF9F}"/>
          </ac:spMkLst>
        </pc:spChg>
        <pc:picChg chg="del">
          <ac:chgData name="Andrew Albright" userId="9b1b34e39e997a4b" providerId="LiveId" clId="{DDFC46BC-F342-4034-96ED-44FDA46EC767}" dt="2021-09-10T14:32:45.510" v="3216" actId="478"/>
          <ac:picMkLst>
            <pc:docMk/>
            <pc:sldMk cId="1624262028" sldId="270"/>
            <ac:picMk id="4" creationId="{22FD847A-9204-4470-B048-22DC4A03AA4A}"/>
          </ac:picMkLst>
        </pc:picChg>
        <pc:picChg chg="del">
          <ac:chgData name="Andrew Albright" userId="9b1b34e39e997a4b" providerId="LiveId" clId="{DDFC46BC-F342-4034-96ED-44FDA46EC767}" dt="2021-09-10T14:32:45.510" v="3216" actId="478"/>
          <ac:picMkLst>
            <pc:docMk/>
            <pc:sldMk cId="1624262028" sldId="270"/>
            <ac:picMk id="13" creationId="{AD91421F-BD53-4CC3-90B5-0C092D7329A2}"/>
          </ac:picMkLst>
        </pc:picChg>
      </pc:sldChg>
      <pc:sldChg chg="addSp delSp modSp add mod modAnim">
        <pc:chgData name="Andrew Albright" userId="9b1b34e39e997a4b" providerId="LiveId" clId="{DDFC46BC-F342-4034-96ED-44FDA46EC767}" dt="2021-09-10T14:54:43.497" v="3379"/>
        <pc:sldMkLst>
          <pc:docMk/>
          <pc:sldMk cId="1063371311" sldId="271"/>
        </pc:sldMkLst>
        <pc:spChg chg="mod">
          <ac:chgData name="Andrew Albright" userId="9b1b34e39e997a4b" providerId="LiveId" clId="{DDFC46BC-F342-4034-96ED-44FDA46EC767}" dt="2021-09-10T14:47:36.724" v="3343" actId="20577"/>
          <ac:spMkLst>
            <pc:docMk/>
            <pc:sldMk cId="1063371311" sldId="271"/>
            <ac:spMk id="2" creationId="{980411D5-3347-450C-AE57-FAFAFCF749F8}"/>
          </ac:spMkLst>
        </pc:spChg>
        <pc:spChg chg="add del mod">
          <ac:chgData name="Andrew Albright" userId="9b1b34e39e997a4b" providerId="LiveId" clId="{DDFC46BC-F342-4034-96ED-44FDA46EC767}" dt="2021-09-10T14:42:01.257" v="3308" actId="478"/>
          <ac:spMkLst>
            <pc:docMk/>
            <pc:sldMk cId="1063371311" sldId="271"/>
            <ac:spMk id="3" creationId="{2BC9FC7E-895A-40C7-936A-F1CA6968FA8C}"/>
          </ac:spMkLst>
        </pc:spChg>
        <pc:spChg chg="del">
          <ac:chgData name="Andrew Albright" userId="9b1b34e39e997a4b" providerId="LiveId" clId="{DDFC46BC-F342-4034-96ED-44FDA46EC767}" dt="2021-09-10T14:41:56.032" v="3307" actId="478"/>
          <ac:spMkLst>
            <pc:docMk/>
            <pc:sldMk cId="1063371311" sldId="271"/>
            <ac:spMk id="7" creationId="{C6765596-C451-4021-8967-79B126D18FB5}"/>
          </ac:spMkLst>
        </pc:spChg>
        <pc:picChg chg="del">
          <ac:chgData name="Andrew Albright" userId="9b1b34e39e997a4b" providerId="LiveId" clId="{DDFC46BC-F342-4034-96ED-44FDA46EC767}" dt="2021-09-10T14:42:01.845" v="3309" actId="478"/>
          <ac:picMkLst>
            <pc:docMk/>
            <pc:sldMk cId="1063371311" sldId="271"/>
            <ac:picMk id="4" creationId="{6796C407-934A-4E74-BABE-CE27D2318B77}"/>
          </ac:picMkLst>
        </pc:picChg>
        <pc:picChg chg="add mod">
          <ac:chgData name="Andrew Albright" userId="9b1b34e39e997a4b" providerId="LiveId" clId="{DDFC46BC-F342-4034-96ED-44FDA46EC767}" dt="2021-09-10T14:43:08.211" v="3314" actId="1076"/>
          <ac:picMkLst>
            <pc:docMk/>
            <pc:sldMk cId="1063371311" sldId="271"/>
            <ac:picMk id="5" creationId="{D1CCDDB6-7D8E-45A8-8A71-D6B8558F7C57}"/>
          </ac:picMkLst>
        </pc:picChg>
      </pc:sldChg>
      <pc:sldChg chg="addSp delSp modSp new mod modAnim">
        <pc:chgData name="Andrew Albright" userId="9b1b34e39e997a4b" providerId="LiveId" clId="{DDFC46BC-F342-4034-96ED-44FDA46EC767}" dt="2021-09-10T14:52:45.081" v="3377" actId="1036"/>
        <pc:sldMkLst>
          <pc:docMk/>
          <pc:sldMk cId="1549816728" sldId="272"/>
        </pc:sldMkLst>
        <pc:spChg chg="mod">
          <ac:chgData name="Andrew Albright" userId="9b1b34e39e997a4b" providerId="LiveId" clId="{DDFC46BC-F342-4034-96ED-44FDA46EC767}" dt="2021-09-10T14:47:44.073" v="3364" actId="20577"/>
          <ac:spMkLst>
            <pc:docMk/>
            <pc:sldMk cId="1549816728" sldId="272"/>
            <ac:spMk id="2" creationId="{A8AA5C07-33EF-4E54-B6FB-54839FC02451}"/>
          </ac:spMkLst>
        </pc:spChg>
        <pc:spChg chg="del">
          <ac:chgData name="Andrew Albright" userId="9b1b34e39e997a4b" providerId="LiveId" clId="{DDFC46BC-F342-4034-96ED-44FDA46EC767}" dt="2021-09-10T14:50:11.028" v="3370" actId="478"/>
          <ac:spMkLst>
            <pc:docMk/>
            <pc:sldMk cId="1549816728" sldId="272"/>
            <ac:spMk id="3" creationId="{E1980739-0175-4EB6-B237-52C4BF12BCC0}"/>
          </ac:spMkLst>
        </pc:spChg>
        <pc:spChg chg="add mod">
          <ac:chgData name="Andrew Albright" userId="9b1b34e39e997a4b" providerId="LiveId" clId="{DDFC46BC-F342-4034-96ED-44FDA46EC767}" dt="2021-09-10T14:52:45.081" v="3377" actId="1036"/>
          <ac:spMkLst>
            <pc:docMk/>
            <pc:sldMk cId="1549816728" sldId="272"/>
            <ac:spMk id="7" creationId="{3D1C8899-C68D-4AB0-B613-35681278E739}"/>
          </ac:spMkLst>
        </pc:spChg>
        <pc:picChg chg="add mod">
          <ac:chgData name="Andrew Albright" userId="9b1b34e39e997a4b" providerId="LiveId" clId="{DDFC46BC-F342-4034-96ED-44FDA46EC767}" dt="2021-09-10T14:50:04.433" v="3369" actId="1076"/>
          <ac:picMkLst>
            <pc:docMk/>
            <pc:sldMk cId="1549816728" sldId="272"/>
            <ac:picMk id="5" creationId="{B821FF0F-C4BD-484A-92D1-D0B595C1A87E}"/>
          </ac:picMkLst>
        </pc:picChg>
      </pc:sldChg>
      <pc:sldChg chg="modSp new mod">
        <pc:chgData name="Andrew Albright" userId="9b1b34e39e997a4b" providerId="LiveId" clId="{DDFC46BC-F342-4034-96ED-44FDA46EC767}" dt="2021-09-10T16:59:38.348" v="3385" actId="20577"/>
        <pc:sldMkLst>
          <pc:docMk/>
          <pc:sldMk cId="3245716320" sldId="273"/>
        </pc:sldMkLst>
        <pc:spChg chg="mod">
          <ac:chgData name="Andrew Albright" userId="9b1b34e39e997a4b" providerId="LiveId" clId="{DDFC46BC-F342-4034-96ED-44FDA46EC767}" dt="2021-09-10T16:59:38.348" v="3385" actId="20577"/>
          <ac:spMkLst>
            <pc:docMk/>
            <pc:sldMk cId="3245716320" sldId="273"/>
            <ac:spMk id="2" creationId="{4554A16A-7AE0-4183-A914-87A08890A230}"/>
          </ac:spMkLst>
        </pc:spChg>
      </pc:sldChg>
      <pc:sldChg chg="modSp new mod">
        <pc:chgData name="Andrew Albright" userId="9b1b34e39e997a4b" providerId="LiveId" clId="{DDFC46BC-F342-4034-96ED-44FDA46EC767}" dt="2021-09-10T16:59:52.299" v="3398" actId="20577"/>
        <pc:sldMkLst>
          <pc:docMk/>
          <pc:sldMk cId="1819453698" sldId="274"/>
        </pc:sldMkLst>
        <pc:spChg chg="mod">
          <ac:chgData name="Andrew Albright" userId="9b1b34e39e997a4b" providerId="LiveId" clId="{DDFC46BC-F342-4034-96ED-44FDA46EC767}" dt="2021-09-10T16:59:52.299" v="3398" actId="20577"/>
          <ac:spMkLst>
            <pc:docMk/>
            <pc:sldMk cId="1819453698" sldId="274"/>
            <ac:spMk id="2" creationId="{193BA9DA-BE50-49A0-AE1D-42DC0054D395}"/>
          </ac:spMkLst>
        </pc:spChg>
      </pc:sldChg>
      <pc:sldChg chg="modSp new mod">
        <pc:chgData name="Andrew Albright" userId="9b1b34e39e997a4b" providerId="LiveId" clId="{DDFC46BC-F342-4034-96ED-44FDA46EC767}" dt="2021-09-10T17:18:41.404" v="3489" actId="20577"/>
        <pc:sldMkLst>
          <pc:docMk/>
          <pc:sldMk cId="2545868101" sldId="275"/>
        </pc:sldMkLst>
        <pc:spChg chg="mod">
          <ac:chgData name="Andrew Albright" userId="9b1b34e39e997a4b" providerId="LiveId" clId="{DDFC46BC-F342-4034-96ED-44FDA46EC767}" dt="2021-09-10T17:18:41.404" v="3489" actId="20577"/>
          <ac:spMkLst>
            <pc:docMk/>
            <pc:sldMk cId="2545868101" sldId="275"/>
            <ac:spMk id="2" creationId="{819A57D0-AF96-4023-8AC7-972BED884C12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4T08:06:56.713" idx="2">
    <p:pos x="10" y="10"/>
    <p:text>Can we do at least some of this graphically, instead of having a slide full of words?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4T08:06:36.046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4T08:07:44.005" idx="3">
    <p:pos x="4795" y="5253"/>
    <p:text>Can we make all of these equations 25-50% larger?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4T08:08:41.545" idx="4">
    <p:pos x="7552" y="1200"/>
    <p:text>This looks like the stutter jump?</p:text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65E73F-006B-4D29-83A7-7682F6C984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A6A09-65EA-49D1-AF36-0DBADE5541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5653C3C-57F4-4D98-A808-A2FC3C33E6B5}" type="datetimeFigureOut">
              <a:rPr lang="en-US" altLang="en-US"/>
              <a:pPr>
                <a:defRPr/>
              </a:pPr>
              <a:t>10/4/21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1ED49-E61C-4E6B-8D3E-6D10FD84FF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7FCD3-4B82-46ED-9AAE-FF7CEA9DEF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7B57BC8-C9DF-48FA-BCA9-11451036C2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481BED-6443-43AC-9C7B-2397D1CD5A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55D6A-778D-496D-9DE0-51C5D5AA68A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2B56E7E-BA8B-432C-98E7-9AB92444AA89}" type="datetimeFigureOut">
              <a:rPr lang="en-US" altLang="en-US"/>
              <a:pPr>
                <a:defRPr/>
              </a:pPr>
              <a:t>10/4/21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1405A2D-B933-4E22-B9F0-BD334FCBB9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3C619A4-0329-416E-B91D-5CF4AB616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7CC9E-680B-476B-B406-717A2B8D80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F24FD-0EE1-4713-9C8A-648ECA384E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EA5F99B-2F89-4169-B525-3841F172E6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</a:t>
            </a:r>
          </a:p>
          <a:p>
            <a:pPr marL="171450" indent="-171450">
              <a:buFontTx/>
              <a:buChar char="-"/>
            </a:pPr>
            <a:r>
              <a:rPr lang="en-US" dirty="0"/>
              <a:t>Get citation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A5F99B-2F89-4169-B525-3841F172E6B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2511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  <a:p>
            <a:r>
              <a:rPr lang="en-US" dirty="0"/>
              <a:t>- Difference in timing for best agents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A5F99B-2F89-4169-B525-3841F172E6B4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959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  <a:p>
            <a:r>
              <a:rPr lang="en-US" dirty="0"/>
              <a:t>- Difference in timing for best agents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A5F99B-2F89-4169-B525-3841F172E6B4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15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  <a:p>
            <a:pPr marL="171450" indent="-171450">
              <a:buFontTx/>
              <a:buChar char="-"/>
            </a:pPr>
            <a:r>
              <a:rPr lang="en-US" dirty="0"/>
              <a:t>Best Efficient agent jumped only 3.87% higher while also being 23.62% more efficient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2.22% higher average for eff agent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2.75% higher max for eff agent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10.56% more efficient average for the efficient agents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13.84% more efficient max for the efficient agent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A5F99B-2F89-4169-B525-3841F172E6B4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8448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  <a:p>
            <a:pPr marL="171450" indent="-171450">
              <a:buFontTx/>
              <a:buChar char="-"/>
            </a:pPr>
            <a:r>
              <a:rPr lang="en-US" dirty="0"/>
              <a:t>Best Efficient agent jumped only 3.87% higher while also being 23.62% more efficient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2.22% higher average for eff agent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2.75% higher max for eff agent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10.56% more efficient average for the efficient agents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13.84% more efficient max for the efficient agent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A5F99B-2F89-4169-B525-3841F172E6B4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064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</a:t>
            </a:r>
          </a:p>
          <a:p>
            <a:pPr marL="171450" indent="-171450">
              <a:buFontTx/>
              <a:buChar char="-"/>
            </a:pPr>
            <a:r>
              <a:rPr lang="en-US" dirty="0"/>
              <a:t>Get citation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A5F99B-2F89-4169-B525-3841F172E6B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346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</a:p>
          <a:p>
            <a:pPr marL="171450" indent="-171450">
              <a:buFontTx/>
              <a:buChar char="-"/>
            </a:pPr>
            <a:r>
              <a:rPr lang="en-US" dirty="0"/>
              <a:t>Get citation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A5F99B-2F89-4169-B525-3841F172E6B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549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</a:p>
          <a:p>
            <a:pPr marL="171450" indent="-171450">
              <a:buFontTx/>
              <a:buChar char="-"/>
            </a:pPr>
            <a:r>
              <a:rPr lang="en-US" dirty="0"/>
              <a:t>Make sure your traditional controls diagram is correct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A5F99B-2F89-4169-B525-3841F172E6B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5457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Consider making the plot in LaTeX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A5F99B-2F89-4169-B525-3841F172E6B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3113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  <a:p>
            <a:pPr marL="171450" indent="-171450">
              <a:buFontTx/>
              <a:buChar char="-"/>
            </a:pPr>
            <a:r>
              <a:rPr lang="en-US" dirty="0"/>
              <a:t>Difference in timing for best agents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TODO: 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is a single jump?</a:t>
            </a:r>
          </a:p>
          <a:p>
            <a:pPr marL="171450" indent="-171450">
              <a:buFontTx/>
              <a:buChar char="-"/>
            </a:pPr>
            <a:r>
              <a:rPr lang="en-US" dirty="0"/>
              <a:t>Action? Observation?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A5F99B-2F89-4169-B525-3841F172E6B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967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  <a:p>
            <a:pPr marL="171450" indent="-171450">
              <a:buFontTx/>
              <a:buChar char="-"/>
            </a:pPr>
            <a:r>
              <a:rPr lang="en-US" dirty="0"/>
              <a:t>Difference in timing for best agents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TODO: 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is a single jump?</a:t>
            </a:r>
          </a:p>
          <a:p>
            <a:pPr marL="171450" indent="-171450">
              <a:buFontTx/>
              <a:buChar char="-"/>
            </a:pPr>
            <a:r>
              <a:rPr lang="en-US" dirty="0"/>
              <a:t>Action? Observation?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A5F99B-2F89-4169-B525-3841F172E6B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265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  <a:p>
            <a:pPr marL="171450" indent="-171450">
              <a:buFontTx/>
              <a:buChar char="-"/>
            </a:pPr>
            <a:r>
              <a:rPr lang="en-US" dirty="0"/>
              <a:t>Best High agent jumped only 0.77% higher</a:t>
            </a:r>
          </a:p>
          <a:p>
            <a:pPr marL="171450" indent="-171450">
              <a:buFontTx/>
              <a:buChar char="-"/>
            </a:pPr>
            <a:r>
              <a:rPr lang="en-US" dirty="0"/>
              <a:t>0.61% higher average for high agent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0.76% higher max for high agent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17.91% more efficient average for the efficient agents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17.33% more efficient max for the efficient agent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A5F99B-2F89-4169-B525-3841F172E6B4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7940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  <a:p>
            <a:pPr marL="171450" indent="-171450">
              <a:buFontTx/>
              <a:buChar char="-"/>
            </a:pPr>
            <a:r>
              <a:rPr lang="en-US" dirty="0"/>
              <a:t>Best High agent jumped only 0.77% higher</a:t>
            </a:r>
          </a:p>
          <a:p>
            <a:pPr marL="171450" indent="-171450">
              <a:buFontTx/>
              <a:buChar char="-"/>
            </a:pPr>
            <a:r>
              <a:rPr lang="en-US" dirty="0"/>
              <a:t>0.61% higher average for high agent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0.76% higher max for high agent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17.91% more efficient average for the efficient agents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17.33% more efficient max for the efficient agent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A5F99B-2F89-4169-B525-3841F172E6B4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992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1981200"/>
            <a:ext cx="11055350" cy="31400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 sz="40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9042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and 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E0980FD-CCA0-48AB-9D5F-7F883EEA1423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66A3-97F0-45D4-BFD2-126C784D7B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970332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and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6400" y="1371600"/>
            <a:ext cx="12039600" cy="7848600"/>
          </a:xfrm>
        </p:spPr>
        <p:txBody>
          <a:bodyPr/>
          <a:lstStyle/>
          <a:p>
            <a:pPr lvl="0"/>
            <a:endParaRPr lang="en-US" noProof="0" dirty="0">
              <a:sym typeface="Arial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6C579BC2-BF2A-4E90-98F8-6C7E69B37EBE}"/>
              </a:ext>
            </a:extLst>
          </p:cNvPr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C13B7-A670-4709-8BF6-78BC021312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351404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BFBFB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4C1E49CA-B368-44EF-81CF-69E5EA64A0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44650" y="1981200"/>
            <a:ext cx="9715500" cy="3200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0800" tIns="50800" rIns="108599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Arial Bold" charset="0"/>
              </a:rPr>
              <a:t>Click to edit Master title style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79C3E1D3-45C7-494A-AB69-1ED1620A0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81263" y="6019800"/>
            <a:ext cx="7823200" cy="3230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0800" tIns="50800" rIns="108599" bIns="5080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Name</a:t>
            </a:r>
          </a:p>
          <a:p>
            <a:r>
              <a:rPr lang="en-US" dirty="0"/>
              <a:t>Dept. of Mechanical Engineering</a:t>
            </a:r>
          </a:p>
          <a:p>
            <a:r>
              <a:rPr lang="en-US" dirty="0"/>
              <a:t>Univ. of Louisiana at Lafayette</a:t>
            </a:r>
          </a:p>
          <a:p>
            <a:r>
              <a:rPr lang="en-US" dirty="0" err="1"/>
              <a:t>email@louisiana.edu</a:t>
            </a:r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B6503F6B-0532-416D-A593-57D22985D7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1736388" y="101600"/>
            <a:ext cx="1039812" cy="1130300"/>
          </a:xfrm>
          <a:prstGeom prst="rect">
            <a:avLst/>
          </a:prstGeom>
          <a:noFill/>
          <a:ln>
            <a:noFill/>
          </a:ln>
          <a:effectLst>
            <a:outerShdw blurRad="127000" dist="63500" dir="2700000" algn="ctr" rotWithShape="0">
              <a:schemeClr val="bg2">
                <a:alpha val="75000"/>
              </a:scheme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/>
  <p:hf hdr="0" ftr="0" dt="0"/>
  <p:txStyles>
    <p:titleStyle>
      <a:lvl1pPr marL="6350" indent="-6350" algn="ctr" rtl="0" eaLnBrk="0" fontAlgn="base" hangingPunct="0">
        <a:spcBef>
          <a:spcPct val="0"/>
        </a:spcBef>
        <a:spcAft>
          <a:spcPct val="0"/>
        </a:spcAft>
        <a:defRPr sz="90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  <a:sym typeface="Arial Bold" panose="020B0704020202020204" pitchFamily="34" charset="0"/>
        </a:defRPr>
      </a:lvl1pPr>
      <a:lvl2pPr marL="6350" indent="-6350" algn="ctr" rtl="0" eaLnBrk="0" fontAlgn="base" hangingPunct="0">
        <a:spcBef>
          <a:spcPct val="0"/>
        </a:spcBef>
        <a:spcAft>
          <a:spcPct val="0"/>
        </a:spcAft>
        <a:defRPr sz="90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panose="020B0704020202020204" pitchFamily="34" charset="0"/>
        </a:defRPr>
      </a:lvl2pPr>
      <a:lvl3pPr marL="6350" indent="-6350" algn="ctr" rtl="0" eaLnBrk="0" fontAlgn="base" hangingPunct="0">
        <a:spcBef>
          <a:spcPct val="0"/>
        </a:spcBef>
        <a:spcAft>
          <a:spcPct val="0"/>
        </a:spcAft>
        <a:defRPr sz="90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panose="020B0704020202020204" pitchFamily="34" charset="0"/>
        </a:defRPr>
      </a:lvl3pPr>
      <a:lvl4pPr marL="6350" indent="-6350" algn="ctr" rtl="0" eaLnBrk="0" fontAlgn="base" hangingPunct="0">
        <a:spcBef>
          <a:spcPct val="0"/>
        </a:spcBef>
        <a:spcAft>
          <a:spcPct val="0"/>
        </a:spcAft>
        <a:defRPr sz="90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panose="020B0704020202020204" pitchFamily="34" charset="0"/>
        </a:defRPr>
      </a:lvl4pPr>
      <a:lvl5pPr marL="6350" indent="-6350" algn="ctr" rtl="0" eaLnBrk="0" fontAlgn="base" hangingPunct="0">
        <a:spcBef>
          <a:spcPct val="0"/>
        </a:spcBef>
        <a:spcAft>
          <a:spcPct val="0"/>
        </a:spcAft>
        <a:defRPr sz="90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panose="020B0704020202020204" pitchFamily="34" charset="0"/>
        </a:defRPr>
      </a:lvl5pPr>
      <a:lvl6pPr marL="463550" algn="ctr" rtl="0" fontAlgn="base">
        <a:spcBef>
          <a:spcPct val="0"/>
        </a:spcBef>
        <a:spcAft>
          <a:spcPct val="0"/>
        </a:spcAft>
        <a:defRPr sz="90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charset="0"/>
        </a:defRPr>
      </a:lvl6pPr>
      <a:lvl7pPr marL="920750" algn="ctr" rtl="0" fontAlgn="base">
        <a:spcBef>
          <a:spcPct val="0"/>
        </a:spcBef>
        <a:spcAft>
          <a:spcPct val="0"/>
        </a:spcAft>
        <a:defRPr sz="90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charset="0"/>
        </a:defRPr>
      </a:lvl7pPr>
      <a:lvl8pPr marL="1377950" algn="ctr" rtl="0" fontAlgn="base">
        <a:spcBef>
          <a:spcPct val="0"/>
        </a:spcBef>
        <a:spcAft>
          <a:spcPct val="0"/>
        </a:spcAft>
        <a:defRPr sz="90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charset="0"/>
        </a:defRPr>
      </a:lvl8pPr>
      <a:lvl9pPr marL="1835150" algn="ctr" rtl="0" fontAlgn="base">
        <a:spcBef>
          <a:spcPct val="0"/>
        </a:spcBef>
        <a:spcAft>
          <a:spcPct val="0"/>
        </a:spcAft>
        <a:defRPr sz="90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charset="0"/>
        </a:defRPr>
      </a:lvl9pPr>
    </p:titleStyle>
    <p:bodyStyle>
      <a:lvl1pPr marL="6350" indent="-6350" algn="ctr" rtl="0" eaLnBrk="0" fontAlgn="base" hangingPunct="0">
        <a:spcBef>
          <a:spcPts val="90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  <a:sym typeface="Arial Bold" panose="020B0704020202020204" pitchFamily="34" charset="0"/>
        </a:defRPr>
      </a:lvl1pPr>
      <a:lvl2pPr marL="657225" indent="-200025" algn="ctr" rtl="0" eaLnBrk="0" fontAlgn="base" hangingPunct="0">
        <a:spcBef>
          <a:spcPts val="80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2pPr>
      <a:lvl3pPr marL="1306513" indent="-392113" algn="ctr" rtl="0" eaLnBrk="0" fontAlgn="base" hangingPunct="0">
        <a:spcBef>
          <a:spcPts val="700"/>
        </a:spcBef>
        <a:spcAft>
          <a:spcPct val="0"/>
        </a:spcAft>
        <a:defRPr sz="28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3pPr>
      <a:lvl4pPr marL="1957388" indent="-585788" algn="ctr" rtl="0" eaLnBrk="0" fontAlgn="base" hangingPunct="0">
        <a:spcBef>
          <a:spcPts val="600"/>
        </a:spcBef>
        <a:spcAft>
          <a:spcPct val="0"/>
        </a:spcAft>
        <a:defRPr sz="2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4pPr>
      <a:lvl5pPr marL="2606675" indent="-777875" algn="ctr" rtl="0" eaLnBrk="0" fontAlgn="base" hangingPunct="0">
        <a:spcBef>
          <a:spcPts val="500"/>
        </a:spcBef>
        <a:spcAft>
          <a:spcPct val="0"/>
        </a:spcAft>
        <a:defRPr sz="2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5pPr>
      <a:lvl6pPr marL="3063875" algn="ctr" rtl="0" fontAlgn="base">
        <a:spcBef>
          <a:spcPts val="500"/>
        </a:spcBef>
        <a:spcAft>
          <a:spcPct val="0"/>
        </a:spcAft>
        <a:defRPr sz="2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3521075" algn="ctr" rtl="0" fontAlgn="base">
        <a:spcBef>
          <a:spcPts val="500"/>
        </a:spcBef>
        <a:spcAft>
          <a:spcPct val="0"/>
        </a:spcAft>
        <a:defRPr sz="2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3978275" algn="ctr" rtl="0" fontAlgn="base">
        <a:spcBef>
          <a:spcPts val="500"/>
        </a:spcBef>
        <a:spcAft>
          <a:spcPct val="0"/>
        </a:spcAft>
        <a:defRPr sz="2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4435475" algn="ctr" rtl="0" fontAlgn="base">
        <a:spcBef>
          <a:spcPts val="500"/>
        </a:spcBef>
        <a:spcAft>
          <a:spcPct val="0"/>
        </a:spcAft>
        <a:defRPr sz="2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BFBFB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05EC37FE-2434-4A10-AB01-69ED87641F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33388" y="57150"/>
            <a:ext cx="11049000" cy="1231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0800" tIns="50800" rIns="108599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title style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B62E4CE6-F813-49EE-9B1C-824BCF334A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49263" y="1414463"/>
            <a:ext cx="11988800" cy="783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108599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panose="020B060402020202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Arial" panose="020B060402020202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Arial" panose="020B060402020202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Arial" panose="020B060402020202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Arial" panose="020B0604020202020204" pitchFamily="34" charset="0"/>
              </a:rPr>
              <a:t>Fifth level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B75E7184-783A-4234-A963-65C3D8377402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544425" y="9245600"/>
            <a:ext cx="341313" cy="3175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AC7DB4B3-CE97-4E86-B17E-DAEC35034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6CDCD488-4142-4EE4-94DF-C2699E73A7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1736388" y="101600"/>
            <a:ext cx="1039812" cy="1130300"/>
          </a:xfrm>
          <a:prstGeom prst="rect">
            <a:avLst/>
          </a:prstGeom>
          <a:noFill/>
          <a:ln>
            <a:noFill/>
          </a:ln>
          <a:effectLst>
            <a:outerShdw blurRad="127000" dist="63500" dir="2700000" algn="ctr" rotWithShape="0">
              <a:schemeClr val="bg2">
                <a:alpha val="75000"/>
              </a:scheme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ransition/>
  <p:hf hdr="0" ftr="0" dt="0"/>
  <p:txStyles>
    <p:titleStyle>
      <a:lvl1pPr marL="6350" indent="-6350" algn="l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  <a:sym typeface="Arial Bold" panose="020B0704020202020204" pitchFamily="34" charset="0"/>
        </a:defRPr>
      </a:lvl1pPr>
      <a:lvl2pPr marL="6350" indent="-6350" algn="l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panose="020B0704020202020204" pitchFamily="34" charset="0"/>
        </a:defRPr>
      </a:lvl2pPr>
      <a:lvl3pPr marL="6350" indent="-6350" algn="l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panose="020B0704020202020204" pitchFamily="34" charset="0"/>
        </a:defRPr>
      </a:lvl3pPr>
      <a:lvl4pPr marL="6350" indent="-6350" algn="l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panose="020B0704020202020204" pitchFamily="34" charset="0"/>
        </a:defRPr>
      </a:lvl4pPr>
      <a:lvl5pPr marL="6350" indent="-6350" algn="l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panose="020B0704020202020204" pitchFamily="34" charset="0"/>
        </a:defRPr>
      </a:lvl5pPr>
      <a:lvl6pPr marL="463550" algn="l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charset="0"/>
        </a:defRPr>
      </a:lvl6pPr>
      <a:lvl7pPr marL="920750" algn="l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charset="0"/>
        </a:defRPr>
      </a:lvl7pPr>
      <a:lvl8pPr marL="1377950" algn="l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charset="0"/>
        </a:defRPr>
      </a:lvl8pPr>
      <a:lvl9pPr marL="1835150" algn="l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 Bold" charset="0"/>
          <a:ea typeface="ヒラギノ角ゴ ProN W6" charset="0"/>
          <a:cs typeface="ヒラギノ角ゴ ProN W6" charset="0"/>
          <a:sym typeface="Arial Bold" charset="0"/>
        </a:defRPr>
      </a:lvl9pPr>
    </p:titleStyle>
    <p:bodyStyle>
      <a:lvl1pPr marL="323850" indent="-317500" algn="l" rtl="0" eaLnBrk="0" fontAlgn="base" hangingPunct="0">
        <a:spcBef>
          <a:spcPts val="900"/>
        </a:spcBef>
        <a:spcAft>
          <a:spcPct val="0"/>
        </a:spcAft>
        <a:buSzPct val="125000"/>
        <a:buFont typeface="Arial" panose="020B0604020202020204" pitchFamily="34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74725" indent="-317500" algn="l" rtl="0" eaLnBrk="0" fontAlgn="base" hangingPunct="0">
        <a:spcBef>
          <a:spcPts val="800"/>
        </a:spcBef>
        <a:spcAft>
          <a:spcPct val="0"/>
        </a:spcAft>
        <a:buSzPct val="125000"/>
        <a:buFont typeface="Arial" panose="020B0604020202020204" pitchFamily="34" charset="0"/>
        <a:buChar char="-"/>
        <a:defRPr sz="34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560513" indent="-254000" algn="l" rtl="0" eaLnBrk="0" fontAlgn="base" hangingPunct="0">
        <a:spcBef>
          <a:spcPts val="700"/>
        </a:spcBef>
        <a:spcAft>
          <a:spcPct val="0"/>
        </a:spcAft>
        <a:buSzPct val="75000"/>
        <a:buFont typeface="Zapf Dingbats" pitchFamily="-84" charset="2"/>
        <a:buChar char="✦"/>
        <a:defRPr sz="28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2147888" indent="-190500" algn="l" rtl="0" eaLnBrk="0" fontAlgn="base" hangingPunct="0">
        <a:spcBef>
          <a:spcPts val="600"/>
        </a:spcBef>
        <a:spcAft>
          <a:spcPct val="0"/>
        </a:spcAft>
        <a:buSzPct val="75000"/>
        <a:buFont typeface="Zapf Dingbats" pitchFamily="-84" charset="2"/>
        <a:buChar char="✴"/>
        <a:defRPr sz="24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797175" indent="-190500" algn="l" rtl="0" eaLnBrk="0" fontAlgn="base" hangingPunct="0"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3254375" indent="-190500" algn="l" rtl="0" fontAlgn="base">
        <a:spcBef>
          <a:spcPts val="500"/>
        </a:spcBef>
        <a:spcAft>
          <a:spcPct val="0"/>
        </a:spcAft>
        <a:buSzPct val="125000"/>
        <a:buFont typeface="Arial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711575" indent="-190500" algn="l" rtl="0" fontAlgn="base">
        <a:spcBef>
          <a:spcPts val="500"/>
        </a:spcBef>
        <a:spcAft>
          <a:spcPct val="0"/>
        </a:spcAft>
        <a:buSzPct val="125000"/>
        <a:buFont typeface="Arial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4168775" indent="-190500" algn="l" rtl="0" fontAlgn="base">
        <a:spcBef>
          <a:spcPts val="500"/>
        </a:spcBef>
        <a:spcAft>
          <a:spcPct val="0"/>
        </a:spcAft>
        <a:buSzPct val="125000"/>
        <a:buFont typeface="Arial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625975" indent="-190500" algn="l" rtl="0" fontAlgn="base">
        <a:spcBef>
          <a:spcPts val="500"/>
        </a:spcBef>
        <a:spcAft>
          <a:spcPct val="0"/>
        </a:spcAft>
        <a:buSzPct val="125000"/>
        <a:buFont typeface="Arial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F4DML7FIWk?start=2&amp;feature=oembed" TargetMode="Externa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jyWJOvfakWU?feature=oembed" TargetMode="External"/><Relationship Id="rId4" Type="http://schemas.openxmlformats.org/officeDocument/2006/relationships/hyperlink" Target="https://www.youtube.com/watch?v=jyWJOvfakWU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comments" Target="../comments/comment2.xml"/><Relationship Id="rId4" Type="http://schemas.openxmlformats.org/officeDocument/2006/relationships/image" Target="../media/image9.svg"/><Relationship Id="rId9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10" Type="http://schemas.openxmlformats.org/officeDocument/2006/relationships/comments" Target="../comments/comment3.xml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>
            <a:extLst>
              <a:ext uri="{FF2B5EF4-FFF2-40B4-BE49-F238E27FC236}">
                <a16:creationId xmlns:a16="http://schemas.microsoft.com/office/drawing/2014/main" id="{9311E7DE-ECD4-4FAE-92BC-FE6C84662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36388" y="101600"/>
            <a:ext cx="1039812" cy="1130300"/>
          </a:xfrm>
          <a:prstGeom prst="rect">
            <a:avLst/>
          </a:prstGeom>
          <a:noFill/>
          <a:ln>
            <a:noFill/>
          </a:ln>
          <a:effectLst>
            <a:outerShdw blurRad="127000" dist="63500" dir="2700000" algn="ctr" rotWithShape="0">
              <a:schemeClr val="bg2">
                <a:alpha val="75000"/>
              </a:schemeClr>
            </a:outerShdw>
          </a:effectLst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13989180-E464-44CB-A6F3-39F26A9ACB9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74724" y="1987737"/>
            <a:ext cx="11055350" cy="2911475"/>
          </a:xfrm>
        </p:spPr>
        <p:txBody>
          <a:bodyPr rIns="166398"/>
          <a:lstStyle/>
          <a:p>
            <a:pPr marL="57150" indent="0" eaLnBrk="1" hangingPunct="1">
              <a:defRPr/>
            </a:pPr>
            <a:r>
              <a:rPr lang="en-US" sz="6400" b="0" i="0" dirty="0">
                <a:effectLst/>
                <a:latin typeface="Arial" panose="020B0604020202020204" pitchFamily="34" charset="0"/>
              </a:rPr>
              <a:t>Learning Energy Efficient Jumping Strategies for Flexible-Legged Systems</a:t>
            </a:r>
            <a:endParaRPr lang="en-US" altLang="en-US" sz="6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2163831-D79D-4EAC-877B-8E1C05C77B1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51037" y="5943600"/>
            <a:ext cx="9102725" cy="2778125"/>
          </a:xfrm>
        </p:spPr>
        <p:txBody>
          <a:bodyPr rIns="166398"/>
          <a:lstStyle/>
          <a:p>
            <a:pPr marL="57150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Andrew Albright, Joshua Vaughan</a:t>
            </a:r>
          </a:p>
          <a:p>
            <a:pPr marL="57150" eaLnBrk="1" hangingPunct="1"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Dept. of Mechanical Engineering</a:t>
            </a:r>
          </a:p>
          <a:p>
            <a:pPr marL="57150" eaLnBrk="1" hangingPunct="1"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Univ. of Louisiana at Lafayette</a:t>
            </a:r>
          </a:p>
          <a:p>
            <a:pPr marL="57150" eaLnBrk="1" hangingPunct="1"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andrew.albright@louisiana.edu, joshua.vaughan@louisiana.edu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57D0-AF96-4023-8AC7-972BED88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A16A0-0458-49EC-8727-558913EA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5C13B7-A670-4709-8BF6-78BC0213129B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17251CE-9D92-4849-AE67-5A992B1D8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602089"/>
              </p:ext>
            </p:extLst>
          </p:nvPr>
        </p:nvGraphicFramePr>
        <p:xfrm>
          <a:off x="980746" y="2618084"/>
          <a:ext cx="11043308" cy="451743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295968">
                  <a:extLst>
                    <a:ext uri="{9D8B030D-6E8A-4147-A177-3AD203B41FA5}">
                      <a16:colId xmlns:a16="http://schemas.microsoft.com/office/drawing/2014/main" val="1860140572"/>
                    </a:ext>
                  </a:extLst>
                </a:gridCol>
                <a:gridCol w="2595880">
                  <a:extLst>
                    <a:ext uri="{9D8B030D-6E8A-4147-A177-3AD203B41FA5}">
                      <a16:colId xmlns:a16="http://schemas.microsoft.com/office/drawing/2014/main" val="3804697265"/>
                    </a:ext>
                  </a:extLst>
                </a:gridCol>
                <a:gridCol w="1993392">
                  <a:extLst>
                    <a:ext uri="{9D8B030D-6E8A-4147-A177-3AD203B41FA5}">
                      <a16:colId xmlns:a16="http://schemas.microsoft.com/office/drawing/2014/main" val="3916274652"/>
                    </a:ext>
                  </a:extLst>
                </a:gridCol>
                <a:gridCol w="3158068">
                  <a:extLst>
                    <a:ext uri="{9D8B030D-6E8A-4147-A177-3AD203B41FA5}">
                      <a16:colId xmlns:a16="http://schemas.microsoft.com/office/drawing/2014/main" val="1068764942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Jump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# Agents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Network Seeds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179686"/>
                  </a:ext>
                </a:extLst>
              </a:tr>
              <a:tr h="838200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Jump Hight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Stutter Jump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9, 16, 104, 107, 250, 676, 868, 878, 918, 947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469889"/>
                  </a:ext>
                </a:extLst>
              </a:tr>
              <a:tr h="85983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One Jump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4761130"/>
                  </a:ext>
                </a:extLst>
              </a:tr>
              <a:tr h="816569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Conserve Power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Stutter Jump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621221"/>
                  </a:ext>
                </a:extLst>
              </a:tr>
              <a:tr h="85983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One Jump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329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86810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11D5-3347-450C-AE57-FAFAFCF7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Single Jump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0057837-2B19-437E-9DF9-D6BE331F5E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900"/>
              </a:spcBef>
              <a:buSzPct val="125000"/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25000"/>
              <a:buFont typeface="Arial" panose="020B0604020202020204" pitchFamily="34" charset="0"/>
              <a:buChar char="-"/>
              <a:defRPr sz="3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75000"/>
              <a:buFont typeface="Zapf Dingbats" pitchFamily="-84" charset="2"/>
              <a:buChar char="✦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75000"/>
              <a:buFont typeface="Zapf Dingbats" pitchFamily="-84" charset="2"/>
              <a:buChar char="✴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8CDBC70-527D-457E-8406-C688634C6205}" type="slidenum">
              <a:rPr lang="en-US" altLang="en-US" sz="1600">
                <a:ea typeface="MS PGothic" panose="020B0600070205080204" pitchFamily="34" charset="-128"/>
              </a:rPr>
              <a:pPr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en-US" altLang="en-US" sz="1600">
              <a:ea typeface="MS PGothic" panose="020B0600070205080204" pitchFamily="34" charset="-128"/>
            </a:endParaRP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4864AC98-E237-487F-8FB2-B0F426A9E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1905000"/>
            <a:ext cx="10972800" cy="675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90521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11D5-3347-450C-AE57-FAFAFCF7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Single Jump Input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0057837-2B19-437E-9DF9-D6BE331F5E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900"/>
              </a:spcBef>
              <a:buSzPct val="125000"/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25000"/>
              <a:buFont typeface="Arial" panose="020B0604020202020204" pitchFamily="34" charset="0"/>
              <a:buChar char="-"/>
              <a:defRPr sz="3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75000"/>
              <a:buFont typeface="Zapf Dingbats" pitchFamily="-84" charset="2"/>
              <a:buChar char="✦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75000"/>
              <a:buFont typeface="Zapf Dingbats" pitchFamily="-84" charset="2"/>
              <a:buChar char="✴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8CDBC70-527D-457E-8406-C688634C6205}" type="slidenum">
              <a:rPr lang="en-US" altLang="en-US" sz="1600">
                <a:ea typeface="MS PGothic" panose="020B0600070205080204" pitchFamily="34" charset="-128"/>
              </a:rPr>
              <a:pPr>
                <a:spcBef>
                  <a:spcPct val="0"/>
                </a:spcBef>
                <a:buSzTx/>
                <a:buFontTx/>
                <a:buNone/>
              </a:pPr>
              <a:t>12</a:t>
            </a:fld>
            <a:endParaRPr lang="en-US" altLang="en-US" sz="1600">
              <a:ea typeface="MS PGothic" panose="020B0600070205080204" pitchFamily="34" charset="-128"/>
            </a:endParaRP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9ED3A5B8-2525-41A5-99BC-7EE02E110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0" y="3255759"/>
            <a:ext cx="9144000" cy="6126179"/>
          </a:xfrm>
          <a:prstGeom prst="rect">
            <a:avLst/>
          </a:prstGeom>
        </p:spPr>
      </p:pic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3F58ED10-2EDC-4EAD-B7FD-C9008EBE5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00" y="1414483"/>
            <a:ext cx="2743200" cy="168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1425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11D5-3347-450C-AE57-FAFAFCF7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Single Jump Height Reached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0057837-2B19-437E-9DF9-D6BE331F5E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900"/>
              </a:spcBef>
              <a:buSzPct val="125000"/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25000"/>
              <a:buFont typeface="Arial" panose="020B0604020202020204" pitchFamily="34" charset="0"/>
              <a:buChar char="-"/>
              <a:defRPr sz="3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75000"/>
              <a:buFont typeface="Zapf Dingbats" pitchFamily="-84" charset="2"/>
              <a:buChar char="✦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75000"/>
              <a:buFont typeface="Zapf Dingbats" pitchFamily="-84" charset="2"/>
              <a:buChar char="✴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8CDBC70-527D-457E-8406-C688634C6205}" type="slidenum">
              <a:rPr lang="en-US" altLang="en-US" sz="1600">
                <a:ea typeface="MS PGothic" panose="020B0600070205080204" pitchFamily="34" charset="-128"/>
              </a:rPr>
              <a:pPr>
                <a:spcBef>
                  <a:spcPct val="0"/>
                </a:spcBef>
                <a:buSzTx/>
                <a:buFontTx/>
                <a:buNone/>
              </a:pPr>
              <a:t>13</a:t>
            </a:fld>
            <a:endParaRPr lang="en-US" altLang="en-US" sz="1600">
              <a:ea typeface="MS PGothic" panose="020B0600070205080204" pitchFamily="34" charset="-128"/>
            </a:endParaRPr>
          </a:p>
        </p:txBody>
      </p:sp>
      <p:pic>
        <p:nvPicPr>
          <p:cNvPr id="27" name="Picture 2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E043935E-F9D5-4F79-AD4E-86087E83A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1447800"/>
            <a:ext cx="11430000" cy="765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0292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11D5-3347-450C-AE57-FAFAFCF7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Single Jump Performance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0057837-2B19-437E-9DF9-D6BE331F5E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900"/>
              </a:spcBef>
              <a:buSzPct val="125000"/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25000"/>
              <a:buFont typeface="Arial" panose="020B0604020202020204" pitchFamily="34" charset="0"/>
              <a:buChar char="-"/>
              <a:defRPr sz="3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75000"/>
              <a:buFont typeface="Zapf Dingbats" pitchFamily="-84" charset="2"/>
              <a:buChar char="✦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75000"/>
              <a:buFont typeface="Zapf Dingbats" pitchFamily="-84" charset="2"/>
              <a:buChar char="✴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8CDBC70-527D-457E-8406-C688634C6205}" type="slidenum">
              <a:rPr lang="en-US" altLang="en-US" sz="1600">
                <a:ea typeface="MS PGothic" panose="020B0600070205080204" pitchFamily="34" charset="-128"/>
              </a:rPr>
              <a:pPr>
                <a:spcBef>
                  <a:spcPct val="0"/>
                </a:spcBef>
                <a:buSzTx/>
                <a:buFontTx/>
                <a:buNone/>
              </a:pPr>
              <a:t>14</a:t>
            </a:fld>
            <a:endParaRPr lang="en-US" altLang="en-US" sz="1600">
              <a:ea typeface="MS PGothic" panose="020B0600070205080204" pitchFamily="34" charset="-128"/>
            </a:endParaRPr>
          </a:p>
        </p:txBody>
      </p:sp>
      <p:pic>
        <p:nvPicPr>
          <p:cNvPr id="23" name="Picture 22" descr="Diagram&#10;&#10;Description automatically generated with low confidence">
            <a:extLst>
              <a:ext uri="{FF2B5EF4-FFF2-40B4-BE49-F238E27FC236}">
                <a16:creationId xmlns:a16="http://schemas.microsoft.com/office/drawing/2014/main" id="{E795A5A6-D8D7-4F86-85BD-50DD246A5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1556500"/>
            <a:ext cx="11430000" cy="76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4769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11D5-3347-450C-AE57-FAFAFCF7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Stutter Jump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0057837-2B19-437E-9DF9-D6BE331F5E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900"/>
              </a:spcBef>
              <a:buSzPct val="125000"/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25000"/>
              <a:buFont typeface="Arial" panose="020B0604020202020204" pitchFamily="34" charset="0"/>
              <a:buChar char="-"/>
              <a:defRPr sz="3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75000"/>
              <a:buFont typeface="Zapf Dingbats" pitchFamily="-84" charset="2"/>
              <a:buChar char="✦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75000"/>
              <a:buFont typeface="Zapf Dingbats" pitchFamily="-84" charset="2"/>
              <a:buChar char="✴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8CDBC70-527D-457E-8406-C688634C6205}" type="slidenum">
              <a:rPr lang="en-US" altLang="en-US" sz="1600">
                <a:ea typeface="MS PGothic" panose="020B0600070205080204" pitchFamily="34" charset="-128"/>
              </a:rPr>
              <a:pPr>
                <a:spcBef>
                  <a:spcPct val="0"/>
                </a:spcBef>
                <a:buSzTx/>
                <a:buFontTx/>
                <a:buNone/>
              </a:pPr>
              <a:t>15</a:t>
            </a:fld>
            <a:endParaRPr lang="en-US" altLang="en-US" sz="1600">
              <a:ea typeface="MS PGothic" panose="020B0600070205080204" pitchFamily="34" charset="-128"/>
            </a:endParaRPr>
          </a:p>
        </p:txBody>
      </p:sp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0C418131-435D-4172-8BFD-CBBA5E47B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1498899"/>
            <a:ext cx="10972800" cy="675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3900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11D5-3347-450C-AE57-FAFAFCF7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Stutter Jump Input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0057837-2B19-437E-9DF9-D6BE331F5E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900"/>
              </a:spcBef>
              <a:buSzPct val="125000"/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25000"/>
              <a:buFont typeface="Arial" panose="020B0604020202020204" pitchFamily="34" charset="0"/>
              <a:buChar char="-"/>
              <a:defRPr sz="3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75000"/>
              <a:buFont typeface="Zapf Dingbats" pitchFamily="-84" charset="2"/>
              <a:buChar char="✦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75000"/>
              <a:buFont typeface="Zapf Dingbats" pitchFamily="-84" charset="2"/>
              <a:buChar char="✴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8CDBC70-527D-457E-8406-C688634C6205}" type="slidenum">
              <a:rPr lang="en-US" altLang="en-US" sz="1600">
                <a:ea typeface="MS PGothic" panose="020B0600070205080204" pitchFamily="34" charset="-128"/>
              </a:rPr>
              <a:pPr>
                <a:spcBef>
                  <a:spcPct val="0"/>
                </a:spcBef>
                <a:buSzTx/>
                <a:buFontTx/>
                <a:buNone/>
              </a:pPr>
              <a:t>16</a:t>
            </a:fld>
            <a:endParaRPr lang="en-US" altLang="en-US" sz="1600">
              <a:ea typeface="MS PGothic" panose="020B0600070205080204" pitchFamily="34" charset="-128"/>
            </a:endParaRPr>
          </a:p>
        </p:txBody>
      </p:sp>
      <p:pic>
        <p:nvPicPr>
          <p:cNvPr id="16" name="Picture 15" descr="A picture containing diagram&#10;&#10;Description automatically generated">
            <a:extLst>
              <a:ext uri="{FF2B5EF4-FFF2-40B4-BE49-F238E27FC236}">
                <a16:creationId xmlns:a16="http://schemas.microsoft.com/office/drawing/2014/main" id="{C0A627EE-2E4C-4711-A40F-3E051BD81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0" y="3246421"/>
            <a:ext cx="9144000" cy="6126179"/>
          </a:xfrm>
          <a:prstGeom prst="rect">
            <a:avLst/>
          </a:prstGeom>
        </p:spPr>
      </p:pic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772B2E71-AA65-40BF-8530-C5CE8CC4A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00" y="1344072"/>
            <a:ext cx="2743200" cy="168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1409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11D5-3347-450C-AE57-FAFAFCF7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Stutter Jump Height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0057837-2B19-437E-9DF9-D6BE331F5E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900"/>
              </a:spcBef>
              <a:buSzPct val="125000"/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25000"/>
              <a:buFont typeface="Arial" panose="020B0604020202020204" pitchFamily="34" charset="0"/>
              <a:buChar char="-"/>
              <a:defRPr sz="3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75000"/>
              <a:buFont typeface="Zapf Dingbats" pitchFamily="-84" charset="2"/>
              <a:buChar char="✦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75000"/>
              <a:buFont typeface="Zapf Dingbats" pitchFamily="-84" charset="2"/>
              <a:buChar char="✴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8CDBC70-527D-457E-8406-C688634C6205}" type="slidenum">
              <a:rPr lang="en-US" altLang="en-US" sz="1600">
                <a:ea typeface="MS PGothic" panose="020B0600070205080204" pitchFamily="34" charset="-128"/>
              </a:rPr>
              <a:pPr>
                <a:spcBef>
                  <a:spcPct val="0"/>
                </a:spcBef>
                <a:buSzTx/>
                <a:buFontTx/>
                <a:buNone/>
              </a:pPr>
              <a:t>17</a:t>
            </a:fld>
            <a:endParaRPr lang="en-US" altLang="en-US" sz="1600">
              <a:ea typeface="MS PGothic" panose="020B0600070205080204" pitchFamily="34" charset="-128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2FD847A-9204-4470-B048-22DC4A03A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1447800"/>
            <a:ext cx="11430000" cy="76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7661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11D5-3347-450C-AE57-FAFAFCF7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Stutter Jump Performance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0057837-2B19-437E-9DF9-D6BE331F5E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900"/>
              </a:spcBef>
              <a:buSzPct val="125000"/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25000"/>
              <a:buFont typeface="Arial" panose="020B0604020202020204" pitchFamily="34" charset="0"/>
              <a:buChar char="-"/>
              <a:defRPr sz="3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75000"/>
              <a:buFont typeface="Zapf Dingbats" pitchFamily="-84" charset="2"/>
              <a:buChar char="✦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75000"/>
              <a:buFont typeface="Zapf Dingbats" pitchFamily="-84" charset="2"/>
              <a:buChar char="✴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8CDBC70-527D-457E-8406-C688634C6205}" type="slidenum">
              <a:rPr lang="en-US" altLang="en-US" sz="1600">
                <a:ea typeface="MS PGothic" panose="020B0600070205080204" pitchFamily="34" charset="-128"/>
              </a:rPr>
              <a:pPr>
                <a:spcBef>
                  <a:spcPct val="0"/>
                </a:spcBef>
                <a:buSzTx/>
                <a:buFontTx/>
                <a:buNone/>
              </a:pPr>
              <a:t>18</a:t>
            </a:fld>
            <a:endParaRPr lang="en-US" altLang="en-US" sz="1600">
              <a:ea typeface="MS PGothic" panose="020B0600070205080204" pitchFamily="34" charset="-128"/>
            </a:endParaRPr>
          </a:p>
        </p:txBody>
      </p:sp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D91421F-BD53-4CC3-90B5-0C092D732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1587876"/>
            <a:ext cx="11430000" cy="76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4677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FEA1-E375-4171-87A1-C86574C4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52E8D-2FCE-4C0C-BA90-68DBBA970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200"/>
              </a:spcAft>
            </a:pPr>
            <a:r>
              <a:rPr lang="en-US" dirty="0"/>
              <a:t>Reinforcement learning can be used to find control policies that are more efficient</a:t>
            </a:r>
          </a:p>
          <a:p>
            <a:pPr>
              <a:spcAft>
                <a:spcPts val="3200"/>
              </a:spcAft>
            </a:pPr>
            <a:r>
              <a:rPr lang="en-US" dirty="0"/>
              <a:t>Agents can learn efficient control where more complex control inputs are required</a:t>
            </a:r>
          </a:p>
          <a:p>
            <a:pPr>
              <a:spcAft>
                <a:spcPts val="3200"/>
              </a:spcAft>
            </a:pPr>
            <a:r>
              <a:rPr lang="en-US" dirty="0"/>
              <a:t>Controllers can be learned that are both higher in performance and efficient metrics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B9570-4971-4801-8DCD-9147648F4F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0866A3-97F0-45D4-BFD2-126C784D7B7C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1165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11D5-3347-450C-AE57-FAFAFCF7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Legged &amp; Flexible Robots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0057837-2B19-437E-9DF9-D6BE331F5E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900"/>
              </a:spcBef>
              <a:buSzPct val="125000"/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25000"/>
              <a:buFont typeface="Arial" panose="020B0604020202020204" pitchFamily="34" charset="0"/>
              <a:buChar char="-"/>
              <a:defRPr sz="3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75000"/>
              <a:buFont typeface="Zapf Dingbats" pitchFamily="-84" charset="2"/>
              <a:buChar char="✦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75000"/>
              <a:buFont typeface="Zapf Dingbats" pitchFamily="-84" charset="2"/>
              <a:buChar char="✴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8CDBC70-527D-457E-8406-C688634C6205}" type="slidenum">
              <a:rPr lang="en-US" altLang="en-US" sz="1600">
                <a:ea typeface="MS PGothic" panose="020B0600070205080204" pitchFamily="34" charset="-128"/>
              </a:rPr>
              <a:pPr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en-US" sz="1600">
              <a:ea typeface="MS PGothic" panose="020B0600070205080204" pitchFamily="34" charset="-128"/>
            </a:endParaRPr>
          </a:p>
        </p:txBody>
      </p:sp>
      <p:pic>
        <p:nvPicPr>
          <p:cNvPr id="4" name="Picture 3" descr="A picture containing automaton&#10;&#10;Description automatically generated">
            <a:extLst>
              <a:ext uri="{FF2B5EF4-FFF2-40B4-BE49-F238E27FC236}">
                <a16:creationId xmlns:a16="http://schemas.microsoft.com/office/drawing/2014/main" id="{6796C407-934A-4E74-BABE-CE27D2318B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43" r="17259"/>
          <a:stretch/>
        </p:blipFill>
        <p:spPr>
          <a:xfrm>
            <a:off x="7950200" y="2286000"/>
            <a:ext cx="4495800" cy="61912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765596-C451-4021-8967-79B126D18F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9263" y="1414463"/>
            <a:ext cx="7424737" cy="7835900"/>
          </a:xfrm>
        </p:spPr>
        <p:txBody>
          <a:bodyPr/>
          <a:lstStyle/>
          <a:p>
            <a:pPr eaLnBrk="1" hangingPunct="1"/>
            <a:r>
              <a:rPr lang="en-US" altLang="en-US" dirty="0"/>
              <a:t>Pros</a:t>
            </a:r>
          </a:p>
          <a:p>
            <a:pPr lvl="1" eaLnBrk="1" hangingPunct="1"/>
            <a:r>
              <a:rPr lang="en-US" altLang="en-US" dirty="0"/>
              <a:t>Ability to navigate uneven terrain</a:t>
            </a:r>
          </a:p>
          <a:p>
            <a:pPr lvl="1" eaLnBrk="1" hangingPunct="1"/>
            <a:r>
              <a:rPr lang="en-US" altLang="en-US" dirty="0"/>
              <a:t>Different designs can be useful for different tasks</a:t>
            </a:r>
          </a:p>
          <a:p>
            <a:pPr lvl="1" eaLnBrk="1" hangingPunct="1"/>
            <a:r>
              <a:rPr lang="en-US" altLang="en-US" dirty="0"/>
              <a:t>Can be designed to adapt to different terrain</a:t>
            </a:r>
          </a:p>
          <a:p>
            <a:pPr eaLnBrk="1" hangingPunct="1"/>
            <a:r>
              <a:rPr lang="en-US" altLang="en-US" dirty="0"/>
              <a:t>Cons</a:t>
            </a:r>
          </a:p>
          <a:p>
            <a:pPr lvl="1" eaLnBrk="1" hangingPunct="1"/>
            <a:r>
              <a:rPr lang="en-US" altLang="en-US" dirty="0"/>
              <a:t>Difficult to design stable controllers</a:t>
            </a:r>
          </a:p>
          <a:p>
            <a:pPr lvl="1" eaLnBrk="1" hangingPunct="1"/>
            <a:r>
              <a:rPr lang="en-US" altLang="en-US" dirty="0"/>
              <a:t>Systems require high amounts of power</a:t>
            </a:r>
          </a:p>
          <a:p>
            <a:pPr lvl="1" eaLnBrk="1" hangingPunct="1"/>
            <a:r>
              <a:rPr lang="en-US" altLang="en-US" dirty="0"/>
              <a:t>Difficult to design to overcome different obstacles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D2FBB-AE52-4DDD-A0A2-C7FB27ABDB28}"/>
              </a:ext>
            </a:extLst>
          </p:cNvPr>
          <p:cNvSpPr txBox="1"/>
          <p:nvPr/>
        </p:nvSpPr>
        <p:spPr>
          <a:xfrm>
            <a:off x="25400" y="9476601"/>
            <a:ext cx="65043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https://www.bostondynamics.com/atlas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11D5-3347-450C-AE57-FAFAFCF7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4716463"/>
            <a:ext cx="11049000" cy="1231900"/>
          </a:xfrm>
        </p:spPr>
        <p:txBody>
          <a:bodyPr/>
          <a:lstStyle/>
          <a:p>
            <a:pPr indent="0" algn="ctr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Thank you.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0057837-2B19-437E-9DF9-D6BE331F5E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900"/>
              </a:spcBef>
              <a:buSzPct val="125000"/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25000"/>
              <a:buFont typeface="Arial" panose="020B0604020202020204" pitchFamily="34" charset="0"/>
              <a:buChar char="-"/>
              <a:defRPr sz="3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75000"/>
              <a:buFont typeface="Zapf Dingbats" pitchFamily="-84" charset="2"/>
              <a:buChar char="✦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75000"/>
              <a:buFont typeface="Zapf Dingbats" pitchFamily="-84" charset="2"/>
              <a:buChar char="✴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8CDBC70-527D-457E-8406-C688634C6205}" type="slidenum">
              <a:rPr lang="en-US" altLang="en-US" sz="1600">
                <a:ea typeface="MS PGothic" panose="020B0600070205080204" pitchFamily="34" charset="-128"/>
              </a:rPr>
              <a:pPr>
                <a:spcBef>
                  <a:spcPct val="0"/>
                </a:spcBef>
                <a:buSzTx/>
                <a:buFontTx/>
                <a:buNone/>
              </a:pPr>
              <a:t>20</a:t>
            </a:fld>
            <a:endParaRPr lang="en-US" altLang="en-US" sz="1600">
              <a:ea typeface="MS PGothic" panose="020B0600070205080204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CD818-260B-C84F-8D17-9B8A2F4B0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598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11D5-3347-450C-AE57-FAFAFCF7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Pros of Legged Robots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0057837-2B19-437E-9DF9-D6BE331F5E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900"/>
              </a:spcBef>
              <a:buSzPct val="125000"/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25000"/>
              <a:buFont typeface="Arial" panose="020B0604020202020204" pitchFamily="34" charset="0"/>
              <a:buChar char="-"/>
              <a:defRPr sz="3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75000"/>
              <a:buFont typeface="Zapf Dingbats" pitchFamily="-84" charset="2"/>
              <a:buChar char="✦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75000"/>
              <a:buFont typeface="Zapf Dingbats" pitchFamily="-84" charset="2"/>
              <a:buChar char="✴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8CDBC70-527D-457E-8406-C688634C6205}" type="slidenum">
              <a:rPr lang="en-US" altLang="en-US" sz="1600">
                <a:ea typeface="MS PGothic" panose="020B0600070205080204" pitchFamily="34" charset="-128"/>
              </a:rPr>
              <a:pPr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en-US" sz="1600">
              <a:ea typeface="MS PGothic" panose="020B060007020508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D2FBB-AE52-4DDD-A0A2-C7FB27ABDB28}"/>
              </a:ext>
            </a:extLst>
          </p:cNvPr>
          <p:cNvSpPr txBox="1"/>
          <p:nvPr/>
        </p:nvSpPr>
        <p:spPr>
          <a:xfrm>
            <a:off x="25400" y="9476601"/>
            <a:ext cx="65043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https://www.bostondynamics.com/atlas</a:t>
            </a:r>
          </a:p>
        </p:txBody>
      </p:sp>
      <p:pic>
        <p:nvPicPr>
          <p:cNvPr id="5" name="Online Media 4" title="Atlas | Partners in Parkour">
            <a:hlinkClick r:id="" action="ppaction://media"/>
            <a:extLst>
              <a:ext uri="{FF2B5EF4-FFF2-40B4-BE49-F238E27FC236}">
                <a16:creationId xmlns:a16="http://schemas.microsoft.com/office/drawing/2014/main" id="{D1CCDDB6-7D8E-45A8-8A71-D6B8558F7C5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62990" y="1905000"/>
            <a:ext cx="11733451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71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11D5-3347-450C-AE57-FAFAFCF7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Legged &amp; Flexible Robots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0057837-2B19-437E-9DF9-D6BE331F5E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900"/>
              </a:spcBef>
              <a:buSzPct val="125000"/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25000"/>
              <a:buFont typeface="Arial" panose="020B0604020202020204" pitchFamily="34" charset="0"/>
              <a:buChar char="-"/>
              <a:defRPr sz="3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75000"/>
              <a:buFont typeface="Zapf Dingbats" pitchFamily="-84" charset="2"/>
              <a:buChar char="✦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75000"/>
              <a:buFont typeface="Zapf Dingbats" pitchFamily="-84" charset="2"/>
              <a:buChar char="✴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8CDBC70-527D-457E-8406-C688634C6205}" type="slidenum">
              <a:rPr lang="en-US" altLang="en-US" sz="1600">
                <a:ea typeface="MS PGothic" panose="020B0600070205080204" pitchFamily="34" charset="-128"/>
              </a:rPr>
              <a:pPr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en-US" sz="1600">
              <a:ea typeface="MS PGothic" panose="020B0600070205080204" pitchFamily="34" charset="-128"/>
            </a:endParaRPr>
          </a:p>
        </p:txBody>
      </p:sp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3C3DE3AF-C031-4FF8-8CEB-07D2F3A22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114" y="3276600"/>
            <a:ext cx="5714286" cy="3453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B22748-D9B7-4C71-AA9C-3585E59573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9263" y="1414463"/>
            <a:ext cx="6434851" cy="7835900"/>
          </a:xfrm>
        </p:spPr>
        <p:txBody>
          <a:bodyPr/>
          <a:lstStyle/>
          <a:p>
            <a:pPr eaLnBrk="1" hangingPunct="1"/>
            <a:r>
              <a:rPr lang="en-US" altLang="en-US" dirty="0"/>
              <a:t>Pros</a:t>
            </a:r>
          </a:p>
          <a:p>
            <a:pPr lvl="1" eaLnBrk="1" hangingPunct="1"/>
            <a:r>
              <a:rPr lang="en-US" altLang="en-US" dirty="0"/>
              <a:t>Increases in efficiency</a:t>
            </a:r>
          </a:p>
          <a:p>
            <a:pPr lvl="1" eaLnBrk="1" hangingPunct="1"/>
            <a:r>
              <a:rPr lang="en-US" altLang="en-US" dirty="0"/>
              <a:t>Better stability through adaptability</a:t>
            </a:r>
          </a:p>
          <a:p>
            <a:pPr lvl="1" eaLnBrk="1" hangingPunct="1"/>
            <a:r>
              <a:rPr lang="en-US" altLang="en-US" dirty="0"/>
              <a:t>Higher performance </a:t>
            </a:r>
          </a:p>
          <a:p>
            <a:pPr lvl="2" eaLnBrk="1" hangingPunct="1"/>
            <a:r>
              <a:rPr lang="en-US" altLang="en-US" dirty="0"/>
              <a:t>Running speed</a:t>
            </a:r>
          </a:p>
          <a:p>
            <a:pPr lvl="2" eaLnBrk="1" hangingPunct="1"/>
            <a:r>
              <a:rPr lang="en-US" altLang="en-US" dirty="0"/>
              <a:t>Jumping height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Cons</a:t>
            </a:r>
          </a:p>
          <a:p>
            <a:pPr lvl="1" eaLnBrk="1" hangingPunct="1"/>
            <a:r>
              <a:rPr lang="en-US" altLang="en-US" dirty="0"/>
              <a:t>Difficult to define models for due to non-linearities </a:t>
            </a:r>
          </a:p>
          <a:p>
            <a:pPr lvl="1" eaLnBrk="1" hangingPunct="1"/>
            <a:r>
              <a:rPr lang="en-US" altLang="en-US" dirty="0"/>
              <a:t>Challenging to create controllers for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999395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5C07-33EF-4E54-B6FB-54839FC0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 of Legged Robots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1E0EC-8F0F-4963-9DFE-43343328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5C13B7-A670-4709-8BF6-78BC0213129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" name="Online Media 4" title="Watch the Atlas Robot take a spill running parkour #shorts">
            <a:hlinkClick r:id="" action="ppaction://media"/>
            <a:extLst>
              <a:ext uri="{FF2B5EF4-FFF2-40B4-BE49-F238E27FC236}">
                <a16:creationId xmlns:a16="http://schemas.microsoft.com/office/drawing/2014/main" id="{B821FF0F-C4BD-484A-92D1-D0B595C1A87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35674" y="1905000"/>
            <a:ext cx="11733452" cy="6629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1C8899-C68D-4AB0-B613-35681278E739}"/>
              </a:ext>
            </a:extLst>
          </p:cNvPr>
          <p:cNvSpPr txBox="1"/>
          <p:nvPr/>
        </p:nvSpPr>
        <p:spPr>
          <a:xfrm>
            <a:off x="6230" y="9491990"/>
            <a:ext cx="65086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hlinkClick r:id="rId4"/>
              </a:rPr>
              <a:t>Watch the Atlas Robot take a spill running parkour #shorts - YouTube</a:t>
            </a:r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8167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237E912-5EC5-485F-80AC-F318F62D72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9263" y="1414463"/>
            <a:ext cx="11988800" cy="7835900"/>
          </a:xfrm>
        </p:spPr>
        <p:txBody>
          <a:bodyPr/>
          <a:lstStyle/>
          <a:p>
            <a:pPr eaLnBrk="1" hangingPunct="1"/>
            <a:r>
              <a:rPr lang="en-US" altLang="en-US" dirty="0"/>
              <a:t>Traditional Controls Method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Reinforcement Learning Method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411D5-3347-450C-AE57-FAFAFCF7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Control Methods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0057837-2B19-437E-9DF9-D6BE331F5E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900"/>
              </a:spcBef>
              <a:buSzPct val="125000"/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25000"/>
              <a:buFont typeface="Arial" panose="020B0604020202020204" pitchFamily="34" charset="0"/>
              <a:buChar char="-"/>
              <a:defRPr sz="3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75000"/>
              <a:buFont typeface="Zapf Dingbats" pitchFamily="-84" charset="2"/>
              <a:buChar char="✦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75000"/>
              <a:buFont typeface="Zapf Dingbats" pitchFamily="-84" charset="2"/>
              <a:buChar char="✴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8CDBC70-527D-457E-8406-C688634C6205}" type="slidenum">
              <a:rPr lang="en-US" altLang="en-US" sz="1600">
                <a:ea typeface="MS PGothic" panose="020B0600070205080204" pitchFamily="34" charset="-128"/>
              </a:rPr>
              <a:pPr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en-US" sz="1600">
              <a:ea typeface="MS PGothic" panose="020B0600070205080204" pitchFamily="34" charset="-128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C635C5C-AF2B-4F93-AF82-6C3A1B9A7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652" y="5730240"/>
            <a:ext cx="5767495" cy="3566160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4657B432-5E89-4B7D-A8E5-048E148CB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128" y="2164080"/>
            <a:ext cx="7854542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3381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4A83-EB13-4F27-9E62-A9DA9B29D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Algorithm Used – TD3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F7F72-1C86-4988-BA61-EAAC1C79E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Twin Delayed Deep Deterministic Policy Gradient</a:t>
            </a:r>
          </a:p>
          <a:p>
            <a:r>
              <a:rPr lang="en-US" dirty="0"/>
              <a:t>Can only be used with environments containing continuous action spaces</a:t>
            </a:r>
          </a:p>
          <a:p>
            <a:r>
              <a:rPr lang="en-US" dirty="0"/>
              <a:t>Off-policy learning algorithm</a:t>
            </a:r>
          </a:p>
          <a:p>
            <a:r>
              <a:rPr lang="en-US" dirty="0"/>
              <a:t>Actor-Critic Algorithm</a:t>
            </a:r>
          </a:p>
          <a:p>
            <a:r>
              <a:rPr lang="en-US" dirty="0"/>
              <a:t>Adds target policy smoothing</a:t>
            </a:r>
          </a:p>
          <a:p>
            <a:r>
              <a:rPr lang="en-US" dirty="0"/>
              <a:t>Learns main Q-function (critic) using two target Q-functions simultaneously</a:t>
            </a:r>
          </a:p>
          <a:p>
            <a:r>
              <a:rPr lang="en-US" dirty="0"/>
              <a:t>Updates the policy (actor), target policy and target Q-functions every two main Q-function updates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5C717-3E22-41F5-880E-BD75D302B6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0866A3-97F0-45D4-BFD2-126C784D7B7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924660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11D5-3347-450C-AE57-FAFAFCF7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Flexible Jumping System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0057837-2B19-437E-9DF9-D6BE331F5E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900"/>
              </a:spcBef>
              <a:buSzPct val="125000"/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25000"/>
              <a:buFont typeface="Arial" panose="020B0604020202020204" pitchFamily="34" charset="0"/>
              <a:buChar char="-"/>
              <a:defRPr sz="3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75000"/>
              <a:buFont typeface="Zapf Dingbats" pitchFamily="-84" charset="2"/>
              <a:buChar char="✦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75000"/>
              <a:buFont typeface="Zapf Dingbats" pitchFamily="-84" charset="2"/>
              <a:buChar char="✴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8CDBC70-527D-457E-8406-C688634C6205}" type="slidenum">
              <a:rPr lang="en-US" altLang="en-US" sz="1600">
                <a:ea typeface="MS PGothic" panose="020B0600070205080204" pitchFamily="34" charset="-128"/>
              </a:rPr>
              <a:pPr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en-US" altLang="en-US" sz="1600">
              <a:ea typeface="MS PGothic" panose="020B0600070205080204" pitchFamily="34" charset="-128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556E260-42D6-42A1-BE22-1A8DC4D9B7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044" t="17969" r="29282" b="31250"/>
          <a:stretch/>
        </p:blipFill>
        <p:spPr>
          <a:xfrm>
            <a:off x="1204133" y="1447800"/>
            <a:ext cx="2667000" cy="4953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D2C06BB0-8EB2-431C-9A74-E1FE1B47FE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8851406"/>
                  </p:ext>
                </p:extLst>
              </p:nvPr>
            </p:nvGraphicFramePr>
            <p:xfrm>
              <a:off x="5664200" y="2095500"/>
              <a:ext cx="6172200" cy="36576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4323181">
                      <a:extLst>
                        <a:ext uri="{9D8B030D-6E8A-4147-A177-3AD203B41FA5}">
                          <a16:colId xmlns:a16="http://schemas.microsoft.com/office/drawing/2014/main" val="3336992931"/>
                        </a:ext>
                      </a:extLst>
                    </a:gridCol>
                    <a:gridCol w="1849019">
                      <a:extLst>
                        <a:ext uri="{9D8B030D-6E8A-4147-A177-3AD203B41FA5}">
                          <a16:colId xmlns:a16="http://schemas.microsoft.com/office/drawing/2014/main" val="13912376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Model Parameter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Value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53544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Mass of Leg,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oMath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0.175 kg</a:t>
                          </a:r>
                          <a:endParaRPr lang="en-US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02029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Mass of Actuator,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1.003 kg</a:t>
                          </a:r>
                          <a:endParaRPr lang="en-US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75941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Natural Frequency,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11.13 Hz</a:t>
                          </a:r>
                          <a:endParaRPr lang="en-US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550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Spring Constant,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200000 N/m</a:t>
                          </a:r>
                          <a:endParaRPr lang="en-US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08933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Actuator Stroke,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oMath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25 mm</a:t>
                          </a:r>
                          <a:endParaRPr lang="en-US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0525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Actuator Velocity,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400" b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oMath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2.0 m/s</a:t>
                          </a:r>
                          <a:endParaRPr lang="en-US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93043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Actuator Acceleration,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̈"/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400" b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oMath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10 m/s</a:t>
                          </a:r>
                          <a:endParaRPr lang="en-US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5328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D2C06BB0-8EB2-431C-9A74-E1FE1B47FE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8851406"/>
                  </p:ext>
                </p:extLst>
              </p:nvPr>
            </p:nvGraphicFramePr>
            <p:xfrm>
              <a:off x="5664200" y="2095500"/>
              <a:ext cx="6172200" cy="36576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4323181">
                      <a:extLst>
                        <a:ext uri="{9D8B030D-6E8A-4147-A177-3AD203B41FA5}">
                          <a16:colId xmlns:a16="http://schemas.microsoft.com/office/drawing/2014/main" val="3336992931"/>
                        </a:ext>
                      </a:extLst>
                    </a:gridCol>
                    <a:gridCol w="1849019">
                      <a:extLst>
                        <a:ext uri="{9D8B030D-6E8A-4147-A177-3AD203B41FA5}">
                          <a16:colId xmlns:a16="http://schemas.microsoft.com/office/drawing/2014/main" val="139123761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Model Parameter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Value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53544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1" t="-108000" r="-42958" b="-6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0.175 kg</a:t>
                          </a:r>
                          <a:endParaRPr lang="en-US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0202922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1" t="-208000" r="-42958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1.003 kg</a:t>
                          </a:r>
                          <a:endParaRPr lang="en-US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7594109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1" t="-303947" r="-42958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11.13 Hz</a:t>
                          </a:r>
                          <a:endParaRPr lang="en-US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550549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1" t="-409333" r="-42958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200000 N/m</a:t>
                          </a:r>
                          <a:endParaRPr lang="en-US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089332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1" t="-509333" r="-42958" b="-2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25 mm</a:t>
                          </a:r>
                          <a:endParaRPr lang="en-US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05259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1" t="-609333" r="-42958" b="-1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2.0 m/s</a:t>
                          </a:r>
                          <a:endParaRPr lang="en-US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930434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1" t="-709333" r="-42958" b="-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10 m/s</a:t>
                          </a:r>
                          <a:endParaRPr lang="en-US" sz="2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53280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Graphic 8">
            <a:extLst>
              <a:ext uri="{FF2B5EF4-FFF2-40B4-BE49-F238E27FC236}">
                <a16:creationId xmlns:a16="http://schemas.microsoft.com/office/drawing/2014/main" id="{7DDFE72A-9614-4C44-9140-C2FB5D6B76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8737" y="6742622"/>
            <a:ext cx="5267325" cy="85725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B535E27-FFDF-4D1B-8C71-AFD3BC1794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26025" y="8210550"/>
            <a:ext cx="29527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7079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11D5-3347-450C-AE57-FAFAFCF7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Reward Functions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35A91F6F-657A-4420-9EC5-E31BA41AF7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Learn to Jump High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marL="6350" indent="0" eaLnBrk="1" hangingPunct="1"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Learn to Jump Efficiently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0057837-2B19-437E-9DF9-D6BE331F5E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900"/>
              </a:spcBef>
              <a:buSzPct val="125000"/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25000"/>
              <a:buFont typeface="Arial" panose="020B0604020202020204" pitchFamily="34" charset="0"/>
              <a:buChar char="-"/>
              <a:defRPr sz="3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75000"/>
              <a:buFont typeface="Zapf Dingbats" pitchFamily="-84" charset="2"/>
              <a:buChar char="✦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75000"/>
              <a:buFont typeface="Zapf Dingbats" pitchFamily="-84" charset="2"/>
              <a:buChar char="✴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84" charset="-128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8CDBC70-527D-457E-8406-C688634C6205}" type="slidenum">
              <a:rPr lang="en-US" altLang="en-US" sz="1600">
                <a:ea typeface="MS PGothic" panose="020B0600070205080204" pitchFamily="34" charset="-128"/>
              </a:rPr>
              <a:pPr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en-US" altLang="en-US" sz="1600">
              <a:ea typeface="MS PGothic" panose="020B0600070205080204" pitchFamily="34" charset="-128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7719B41-3527-40CD-A474-FFAE0F2FE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1758" y="2743200"/>
            <a:ext cx="2581275" cy="71437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49549C9-ED9B-465C-A68D-A9BF3D2DDA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9861" y="5473699"/>
            <a:ext cx="2505075" cy="71437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DABDED-EB71-46B4-8615-DEA4F2B154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7035" y="6827837"/>
            <a:ext cx="1990725" cy="8001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4FBFFF5-0065-4A16-8439-EB254EA4A0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92734" y="8339137"/>
            <a:ext cx="22193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4212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Arial Bold"/>
        <a:ea typeface="ヒラギノ角ゴ ProN W6"/>
        <a:cs typeface="ヒラギノ角ゴ ProN W6"/>
      </a:majorFont>
      <a:minorFont>
        <a:latin typeface="Arial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od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Arial Bold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Pages>0</Pages>
  <Words>697</Words>
  <Characters>0</Characters>
  <Application>Microsoft Macintosh PowerPoint</Application>
  <PresentationFormat>Custom</PresentationFormat>
  <Lines>0</Lines>
  <Paragraphs>179</Paragraphs>
  <Slides>20</Slides>
  <Notes>13</Notes>
  <HiddenSlides>2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 Bold</vt:lpstr>
      <vt:lpstr>Zapf Dingbats</vt:lpstr>
      <vt:lpstr>Arial</vt:lpstr>
      <vt:lpstr>Calibri</vt:lpstr>
      <vt:lpstr>Cambria Math</vt:lpstr>
      <vt:lpstr>Consolas</vt:lpstr>
      <vt:lpstr>Title</vt:lpstr>
      <vt:lpstr>Body</vt:lpstr>
      <vt:lpstr>Learning Energy Efficient Jumping Strategies for Flexible-Legged Systems</vt:lpstr>
      <vt:lpstr>Legged &amp; Flexible Robots</vt:lpstr>
      <vt:lpstr>Pros of Legged Robots</vt:lpstr>
      <vt:lpstr>Legged &amp; Flexible Robots</vt:lpstr>
      <vt:lpstr>Cons of Legged Robots</vt:lpstr>
      <vt:lpstr>Control Methods</vt:lpstr>
      <vt:lpstr>RL Algorithm Used – TD3</vt:lpstr>
      <vt:lpstr>Flexible Jumping System</vt:lpstr>
      <vt:lpstr>Reward Functions</vt:lpstr>
      <vt:lpstr>Training Schedule</vt:lpstr>
      <vt:lpstr>Single Jump</vt:lpstr>
      <vt:lpstr>Single Jump Input</vt:lpstr>
      <vt:lpstr>Single Jump Height Reached</vt:lpstr>
      <vt:lpstr>Single Jump Performance</vt:lpstr>
      <vt:lpstr>Stutter Jump</vt:lpstr>
      <vt:lpstr>Stutter Jump Input</vt:lpstr>
      <vt:lpstr>Stutter Jump Height</vt:lpstr>
      <vt:lpstr>Stutter Jump Performance</vt:lpstr>
      <vt:lpstr>Conclusion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/>
  <dc:creator>Andrew Albright</dc:creator>
  <cp:keywords/>
  <dc:description/>
  <cp:lastModifiedBy>Vaughan, Joshua</cp:lastModifiedBy>
  <cp:revision>24</cp:revision>
  <dcterms:modified xsi:type="dcterms:W3CDTF">2021-10-04T12:09:51Z</dcterms:modified>
</cp:coreProperties>
</file>