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8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0D_0.xml" ContentType="application/vnd.ms-powerpoint.comments+xml"/>
  <Override PartName="/ppt/media/image24.jpg" ContentType="image/jpeg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72" r:id="rId3"/>
    <p:sldId id="273" r:id="rId4"/>
    <p:sldId id="271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Zvykuzz4D82BEmlAN1vIO1ML9o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301B88-D7D8-6DD5-4FEA-8551C423C795}" name="Antonio Saldana Gonzalez" initials="ASG" userId="47f61718c19dc9a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1F3"/>
    <a:srgbClr val="8FA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43FAC-1419-4994-B106-B120ED0F9BD2}">
  <a:tblStyle styleId="{50B43FAC-1419-4994-B106-B120ED0F9B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Saldana Gonzalez" userId="47f61718c19dc9a4" providerId="LiveId" clId="{289EDB15-5FD1-4CB6-812C-8953B46A304B}"/>
    <pc:docChg chg="undo custSel addSld delSld modSld sldOrd addMainMaster delMainMaster modMainMaster">
      <pc:chgData name="Antonio Saldana Gonzalez" userId="47f61718c19dc9a4" providerId="LiveId" clId="{289EDB15-5FD1-4CB6-812C-8953B46A304B}" dt="2022-11-26T08:42:40.228" v="415" actId="20577"/>
      <pc:docMkLst>
        <pc:docMk/>
      </pc:docMkLst>
      <pc:sldChg chg="addSp delSp modSp mod ord">
        <pc:chgData name="Antonio Saldana Gonzalez" userId="47f61718c19dc9a4" providerId="LiveId" clId="{289EDB15-5FD1-4CB6-812C-8953B46A304B}" dt="2022-11-26T08:42:40.228" v="415" actId="20577"/>
        <pc:sldMkLst>
          <pc:docMk/>
          <pc:sldMk cId="0" sldId="256"/>
        </pc:sldMkLst>
        <pc:spChg chg="add mod">
          <ac:chgData name="Antonio Saldana Gonzalez" userId="47f61718c19dc9a4" providerId="LiveId" clId="{289EDB15-5FD1-4CB6-812C-8953B46A304B}" dt="2022-11-24T10:29:22.772" v="336" actId="1076"/>
          <ac:spMkLst>
            <pc:docMk/>
            <pc:sldMk cId="0" sldId="256"/>
            <ac:spMk id="2" creationId="{8B78F6CC-717A-8F92-4F9D-F3F1699D9A08}"/>
          </ac:spMkLst>
        </pc:spChg>
        <pc:spChg chg="add del mod">
          <ac:chgData name="Antonio Saldana Gonzalez" userId="47f61718c19dc9a4" providerId="LiveId" clId="{289EDB15-5FD1-4CB6-812C-8953B46A304B}" dt="2022-11-24T10:24:56.814" v="308" actId="478"/>
          <ac:spMkLst>
            <pc:docMk/>
            <pc:sldMk cId="0" sldId="256"/>
            <ac:spMk id="3" creationId="{ADBAEC4D-3D3E-65A8-1D6C-FCD161996693}"/>
          </ac:spMkLst>
        </pc:spChg>
        <pc:spChg chg="add del mod">
          <ac:chgData name="Antonio Saldana Gonzalez" userId="47f61718c19dc9a4" providerId="LiveId" clId="{289EDB15-5FD1-4CB6-812C-8953B46A304B}" dt="2022-11-24T10:24:56.814" v="308" actId="478"/>
          <ac:spMkLst>
            <pc:docMk/>
            <pc:sldMk cId="0" sldId="256"/>
            <ac:spMk id="4" creationId="{E421F396-4169-EF09-4E53-3159F9314D3B}"/>
          </ac:spMkLst>
        </pc:spChg>
        <pc:spChg chg="add del mod">
          <ac:chgData name="Antonio Saldana Gonzalez" userId="47f61718c19dc9a4" providerId="LiveId" clId="{289EDB15-5FD1-4CB6-812C-8953B46A304B}" dt="2022-11-24T10:24:56.814" v="308" actId="478"/>
          <ac:spMkLst>
            <pc:docMk/>
            <pc:sldMk cId="0" sldId="256"/>
            <ac:spMk id="5" creationId="{9356791C-E227-50FA-8DC0-36486CF4AB49}"/>
          </ac:spMkLst>
        </pc:spChg>
        <pc:spChg chg="mod">
          <ac:chgData name="Antonio Saldana Gonzalez" userId="47f61718c19dc9a4" providerId="LiveId" clId="{289EDB15-5FD1-4CB6-812C-8953B46A304B}" dt="2022-11-26T08:42:40.228" v="415" actId="20577"/>
          <ac:spMkLst>
            <pc:docMk/>
            <pc:sldMk cId="0" sldId="256"/>
            <ac:spMk id="63" creationId="{00000000-0000-0000-0000-000000000000}"/>
          </ac:spMkLst>
        </pc:spChg>
        <pc:spChg chg="mod">
          <ac:chgData name="Antonio Saldana Gonzalez" userId="47f61718c19dc9a4" providerId="LiveId" clId="{289EDB15-5FD1-4CB6-812C-8953B46A304B}" dt="2022-11-24T10:29:30.632" v="337" actId="1076"/>
          <ac:spMkLst>
            <pc:docMk/>
            <pc:sldMk cId="0" sldId="256"/>
            <ac:spMk id="64" creationId="{00000000-0000-0000-0000-000000000000}"/>
          </ac:spMkLst>
        </pc:spChg>
      </pc:sldChg>
      <pc:sldChg chg="modSp del">
        <pc:chgData name="Antonio Saldana Gonzalez" userId="47f61718c19dc9a4" providerId="LiveId" clId="{289EDB15-5FD1-4CB6-812C-8953B46A304B}" dt="2022-11-24T10:29:57.704" v="339" actId="47"/>
        <pc:sldMkLst>
          <pc:docMk/>
          <pc:sldMk cId="0" sldId="257"/>
        </pc:sldMkLst>
        <pc:spChg chg="mod">
          <ac:chgData name="Antonio Saldana Gonzalez" userId="47f61718c19dc9a4" providerId="LiveId" clId="{289EDB15-5FD1-4CB6-812C-8953B46A304B}" dt="2022-11-24T10:23:45.530" v="303"/>
          <ac:spMkLst>
            <pc:docMk/>
            <pc:sldMk cId="0" sldId="257"/>
            <ac:spMk id="69" creationId="{00000000-0000-0000-0000-000000000000}"/>
          </ac:spMkLst>
        </pc:spChg>
      </pc:sldChg>
      <pc:sldChg chg="modSp mod">
        <pc:chgData name="Antonio Saldana Gonzalez" userId="47f61718c19dc9a4" providerId="LiveId" clId="{289EDB15-5FD1-4CB6-812C-8953B46A304B}" dt="2022-11-24T11:02:12.516" v="403" actId="1076"/>
        <pc:sldMkLst>
          <pc:docMk/>
          <pc:sldMk cId="0" sldId="258"/>
        </pc:sldMkLst>
        <pc:spChg chg="mod">
          <ac:chgData name="Antonio Saldana Gonzalez" userId="47f61718c19dc9a4" providerId="LiveId" clId="{289EDB15-5FD1-4CB6-812C-8953B46A304B}" dt="2022-11-24T10:35:55.869" v="372" actId="790"/>
          <ac:spMkLst>
            <pc:docMk/>
            <pc:sldMk cId="0" sldId="258"/>
            <ac:spMk id="94" creationId="{00000000-0000-0000-0000-000000000000}"/>
          </ac:spMkLst>
        </pc:spChg>
        <pc:spChg chg="mod">
          <ac:chgData name="Antonio Saldana Gonzalez" userId="47f61718c19dc9a4" providerId="LiveId" clId="{289EDB15-5FD1-4CB6-812C-8953B46A304B}" dt="2022-11-24T11:02:12.516" v="403" actId="1076"/>
          <ac:spMkLst>
            <pc:docMk/>
            <pc:sldMk cId="0" sldId="258"/>
            <ac:spMk id="95" creationId="{00000000-0000-0000-0000-000000000000}"/>
          </ac:spMkLst>
        </pc:spChg>
      </pc:sldChg>
      <pc:sldChg chg="addSp delSp modSp mod">
        <pc:chgData name="Antonio Saldana Gonzalez" userId="47f61718c19dc9a4" providerId="LiveId" clId="{289EDB15-5FD1-4CB6-812C-8953B46A304B}" dt="2022-11-24T11:02:23.712" v="406"/>
        <pc:sldMkLst>
          <pc:docMk/>
          <pc:sldMk cId="0" sldId="259"/>
        </pc:sldMkLst>
        <pc:spChg chg="add mod">
          <ac:chgData name="Antonio Saldana Gonzalez" userId="47f61718c19dc9a4" providerId="LiveId" clId="{289EDB15-5FD1-4CB6-812C-8953B46A304B}" dt="2022-11-24T11:02:23.712" v="406"/>
          <ac:spMkLst>
            <pc:docMk/>
            <pc:sldMk cId="0" sldId="259"/>
            <ac:spMk id="2" creationId="{E4D31A32-486F-C845-CB62-078995DE6133}"/>
          </ac:spMkLst>
        </pc:spChg>
        <pc:spChg chg="mod">
          <ac:chgData name="Antonio Saldana Gonzalez" userId="47f61718c19dc9a4" providerId="LiveId" clId="{289EDB15-5FD1-4CB6-812C-8953B46A304B}" dt="2022-11-24T10:35:41.047" v="370" actId="790"/>
          <ac:spMkLst>
            <pc:docMk/>
            <pc:sldMk cId="0" sldId="259"/>
            <ac:spMk id="102" creationId="{00000000-0000-0000-0000-000000000000}"/>
          </ac:spMkLst>
        </pc:spChg>
        <pc:spChg chg="del mod">
          <ac:chgData name="Antonio Saldana Gonzalez" userId="47f61718c19dc9a4" providerId="LiveId" clId="{289EDB15-5FD1-4CB6-812C-8953B46A304B}" dt="2022-11-24T11:02:23.368" v="405" actId="478"/>
          <ac:spMkLst>
            <pc:docMk/>
            <pc:sldMk cId="0" sldId="259"/>
            <ac:spMk id="103" creationId="{00000000-0000-0000-0000-000000000000}"/>
          </ac:spMkLst>
        </pc:spChg>
      </pc:sldChg>
      <pc:sldChg chg="addSp delSp modSp mod">
        <pc:chgData name="Antonio Saldana Gonzalez" userId="47f61718c19dc9a4" providerId="LiveId" clId="{289EDB15-5FD1-4CB6-812C-8953B46A304B}" dt="2022-11-24T11:02:33.298" v="408"/>
        <pc:sldMkLst>
          <pc:docMk/>
          <pc:sldMk cId="0" sldId="260"/>
        </pc:sldMkLst>
        <pc:spChg chg="add mod">
          <ac:chgData name="Antonio Saldana Gonzalez" userId="47f61718c19dc9a4" providerId="LiveId" clId="{289EDB15-5FD1-4CB6-812C-8953B46A304B}" dt="2022-11-24T11:02:33.298" v="408"/>
          <ac:spMkLst>
            <pc:docMk/>
            <pc:sldMk cId="0" sldId="260"/>
            <ac:spMk id="2" creationId="{B4C04FA4-0046-0AD0-9025-D6F12429885F}"/>
          </ac:spMkLst>
        </pc:spChg>
        <pc:spChg chg="mod">
          <ac:chgData name="Antonio Saldana Gonzalez" userId="47f61718c19dc9a4" providerId="LiveId" clId="{289EDB15-5FD1-4CB6-812C-8953B46A304B}" dt="2022-11-24T10:36:26.200" v="373" actId="790"/>
          <ac:spMkLst>
            <pc:docMk/>
            <pc:sldMk cId="0" sldId="260"/>
            <ac:spMk id="110" creationId="{00000000-0000-0000-0000-000000000000}"/>
          </ac:spMkLst>
        </pc:spChg>
        <pc:spChg chg="del mod">
          <ac:chgData name="Antonio Saldana Gonzalez" userId="47f61718c19dc9a4" providerId="LiveId" clId="{289EDB15-5FD1-4CB6-812C-8953B46A304B}" dt="2022-11-24T11:02:33.166" v="407" actId="478"/>
          <ac:spMkLst>
            <pc:docMk/>
            <pc:sldMk cId="0" sldId="260"/>
            <ac:spMk id="111" creationId="{00000000-0000-0000-0000-000000000000}"/>
          </ac:spMkLst>
        </pc:spChg>
      </pc:sldChg>
      <pc:sldChg chg="addSp delSp modSp mod">
        <pc:chgData name="Antonio Saldana Gonzalez" userId="47f61718c19dc9a4" providerId="LiveId" clId="{289EDB15-5FD1-4CB6-812C-8953B46A304B}" dt="2022-11-24T11:02:38.212" v="410"/>
        <pc:sldMkLst>
          <pc:docMk/>
          <pc:sldMk cId="0" sldId="261"/>
        </pc:sldMkLst>
        <pc:spChg chg="add mod">
          <ac:chgData name="Antonio Saldana Gonzalez" userId="47f61718c19dc9a4" providerId="LiveId" clId="{289EDB15-5FD1-4CB6-812C-8953B46A304B}" dt="2022-11-24T11:02:38.212" v="410"/>
          <ac:spMkLst>
            <pc:docMk/>
            <pc:sldMk cId="0" sldId="261"/>
            <ac:spMk id="2" creationId="{F90A00DF-6D0C-DD66-6EA3-263579A98000}"/>
          </ac:spMkLst>
        </pc:spChg>
        <pc:spChg chg="mod">
          <ac:chgData name="Antonio Saldana Gonzalez" userId="47f61718c19dc9a4" providerId="LiveId" clId="{289EDB15-5FD1-4CB6-812C-8953B46A304B}" dt="2022-11-24T10:37:06.144" v="374" actId="790"/>
          <ac:spMkLst>
            <pc:docMk/>
            <pc:sldMk cId="0" sldId="261"/>
            <ac:spMk id="118" creationId="{00000000-0000-0000-0000-000000000000}"/>
          </ac:spMkLst>
        </pc:spChg>
        <pc:spChg chg="del mod">
          <ac:chgData name="Antonio Saldana Gonzalez" userId="47f61718c19dc9a4" providerId="LiveId" clId="{289EDB15-5FD1-4CB6-812C-8953B46A304B}" dt="2022-11-24T11:02:37.904" v="409" actId="478"/>
          <ac:spMkLst>
            <pc:docMk/>
            <pc:sldMk cId="0" sldId="261"/>
            <ac:spMk id="119" creationId="{00000000-0000-0000-0000-000000000000}"/>
          </ac:spMkLst>
        </pc:spChg>
      </pc:sldChg>
      <pc:sldChg chg="modSp add del mod">
        <pc:chgData name="Antonio Saldana Gonzalez" userId="47f61718c19dc9a4" providerId="LiveId" clId="{289EDB15-5FD1-4CB6-812C-8953B46A304B}" dt="2022-11-24T10:40:00.010" v="378" actId="47"/>
        <pc:sldMkLst>
          <pc:docMk/>
          <pc:sldMk cId="0" sldId="262"/>
        </pc:sldMkLst>
        <pc:spChg chg="mod">
          <ac:chgData name="Antonio Saldana Gonzalez" userId="47f61718c19dc9a4" providerId="LiveId" clId="{289EDB15-5FD1-4CB6-812C-8953B46A304B}" dt="2022-11-24T10:24:22.163" v="306" actId="27636"/>
          <ac:spMkLst>
            <pc:docMk/>
            <pc:sldMk cId="0" sldId="262"/>
            <ac:spMk id="124" creationId="{00000000-0000-0000-0000-000000000000}"/>
          </ac:spMkLst>
        </pc:spChg>
        <pc:spChg chg="mod">
          <ac:chgData name="Antonio Saldana Gonzalez" userId="47f61718c19dc9a4" providerId="LiveId" clId="{289EDB15-5FD1-4CB6-812C-8953B46A304B}" dt="2022-11-24T10:23:45.530" v="303"/>
          <ac:spMkLst>
            <pc:docMk/>
            <pc:sldMk cId="0" sldId="262"/>
            <ac:spMk id="125" creationId="{00000000-0000-0000-0000-000000000000}"/>
          </ac:spMkLst>
        </pc:spChg>
        <pc:spChg chg="mod">
          <ac:chgData name="Antonio Saldana Gonzalez" userId="47f61718c19dc9a4" providerId="LiveId" clId="{289EDB15-5FD1-4CB6-812C-8953B46A304B}" dt="2022-11-24T10:39:52.576" v="375" actId="6549"/>
          <ac:spMkLst>
            <pc:docMk/>
            <pc:sldMk cId="0" sldId="262"/>
            <ac:spMk id="127" creationId="{00000000-0000-0000-0000-000000000000}"/>
          </ac:spMkLst>
        </pc:spChg>
      </pc:sldChg>
      <pc:sldChg chg="addSp modSp">
        <pc:chgData name="Antonio Saldana Gonzalez" userId="47f61718c19dc9a4" providerId="LiveId" clId="{289EDB15-5FD1-4CB6-812C-8953B46A304B}" dt="2022-11-24T11:02:41.591" v="411"/>
        <pc:sldMkLst>
          <pc:docMk/>
          <pc:sldMk cId="0" sldId="263"/>
        </pc:sldMkLst>
        <pc:spChg chg="add mod">
          <ac:chgData name="Antonio Saldana Gonzalez" userId="47f61718c19dc9a4" providerId="LiveId" clId="{289EDB15-5FD1-4CB6-812C-8953B46A304B}" dt="2022-11-24T11:02:41.591" v="411"/>
          <ac:spMkLst>
            <pc:docMk/>
            <pc:sldMk cId="0" sldId="263"/>
            <ac:spMk id="2" creationId="{E7D5F9BA-FF06-C5BF-348B-7C97C4DBAE46}"/>
          </ac:spMkLst>
        </pc:spChg>
      </pc:sldChg>
      <pc:sldChg chg="modSp">
        <pc:chgData name="Antonio Saldana Gonzalez" userId="47f61718c19dc9a4" providerId="LiveId" clId="{289EDB15-5FD1-4CB6-812C-8953B46A304B}" dt="2022-11-24T10:23:45.530" v="303"/>
        <pc:sldMkLst>
          <pc:docMk/>
          <pc:sldMk cId="0" sldId="264"/>
        </pc:sldMkLst>
        <pc:spChg chg="mod">
          <ac:chgData name="Antonio Saldana Gonzalez" userId="47f61718c19dc9a4" providerId="LiveId" clId="{289EDB15-5FD1-4CB6-812C-8953B46A304B}" dt="2022-11-24T10:23:45.530" v="303"/>
          <ac:spMkLst>
            <pc:docMk/>
            <pc:sldMk cId="0" sldId="264"/>
            <ac:spMk id="146" creationId="{00000000-0000-0000-0000-000000000000}"/>
          </ac:spMkLst>
        </pc:spChg>
      </pc:sldChg>
      <pc:sldChg chg="addSp modSp">
        <pc:chgData name="Antonio Saldana Gonzalez" userId="47f61718c19dc9a4" providerId="LiveId" clId="{289EDB15-5FD1-4CB6-812C-8953B46A304B}" dt="2022-11-24T11:02:48.819" v="412"/>
        <pc:sldMkLst>
          <pc:docMk/>
          <pc:sldMk cId="0" sldId="265"/>
        </pc:sldMkLst>
        <pc:spChg chg="add mod">
          <ac:chgData name="Antonio Saldana Gonzalez" userId="47f61718c19dc9a4" providerId="LiveId" clId="{289EDB15-5FD1-4CB6-812C-8953B46A304B}" dt="2022-11-24T11:02:48.819" v="412"/>
          <ac:spMkLst>
            <pc:docMk/>
            <pc:sldMk cId="0" sldId="265"/>
            <ac:spMk id="2" creationId="{7666DFD9-55AF-8B1E-B0A7-BA21D41286F7}"/>
          </ac:spMkLst>
        </pc:spChg>
      </pc:sldChg>
      <pc:sldChg chg="modSp">
        <pc:chgData name="Antonio Saldana Gonzalez" userId="47f61718c19dc9a4" providerId="LiveId" clId="{289EDB15-5FD1-4CB6-812C-8953B46A304B}" dt="2022-11-24T10:24:21.889" v="305"/>
        <pc:sldMkLst>
          <pc:docMk/>
          <pc:sldMk cId="0" sldId="266"/>
        </pc:sldMkLst>
        <pc:spChg chg="mod">
          <ac:chgData name="Antonio Saldana Gonzalez" userId="47f61718c19dc9a4" providerId="LiveId" clId="{289EDB15-5FD1-4CB6-812C-8953B46A304B}" dt="2022-11-24T10:24:21.889" v="305"/>
          <ac:spMkLst>
            <pc:docMk/>
            <pc:sldMk cId="0" sldId="266"/>
            <ac:spMk id="167" creationId="{00000000-0000-0000-0000-000000000000}"/>
          </ac:spMkLst>
        </pc:spChg>
        <pc:spChg chg="mod">
          <ac:chgData name="Antonio Saldana Gonzalez" userId="47f61718c19dc9a4" providerId="LiveId" clId="{289EDB15-5FD1-4CB6-812C-8953B46A304B}" dt="2022-11-24T10:23:45.530" v="303"/>
          <ac:spMkLst>
            <pc:docMk/>
            <pc:sldMk cId="0" sldId="266"/>
            <ac:spMk id="168" creationId="{00000000-0000-0000-0000-000000000000}"/>
          </ac:spMkLst>
        </pc:spChg>
      </pc:sldChg>
      <pc:sldChg chg="modSp">
        <pc:chgData name="Antonio Saldana Gonzalez" userId="47f61718c19dc9a4" providerId="LiveId" clId="{289EDB15-5FD1-4CB6-812C-8953B46A304B}" dt="2022-11-24T10:23:45.530" v="303"/>
        <pc:sldMkLst>
          <pc:docMk/>
          <pc:sldMk cId="0" sldId="267"/>
        </pc:sldMkLst>
        <pc:spChg chg="mod">
          <ac:chgData name="Antonio Saldana Gonzalez" userId="47f61718c19dc9a4" providerId="LiveId" clId="{289EDB15-5FD1-4CB6-812C-8953B46A304B}" dt="2022-11-24T10:23:45.530" v="303"/>
          <ac:spMkLst>
            <pc:docMk/>
            <pc:sldMk cId="0" sldId="267"/>
            <ac:spMk id="176" creationId="{00000000-0000-0000-0000-000000000000}"/>
          </ac:spMkLst>
        </pc:spChg>
      </pc:sldChg>
      <pc:sldChg chg="modSp">
        <pc:chgData name="Antonio Saldana Gonzalez" userId="47f61718c19dc9a4" providerId="LiveId" clId="{289EDB15-5FD1-4CB6-812C-8953B46A304B}" dt="2022-11-24T10:23:45.530" v="303"/>
        <pc:sldMkLst>
          <pc:docMk/>
          <pc:sldMk cId="0" sldId="268"/>
        </pc:sldMkLst>
        <pc:spChg chg="mod">
          <ac:chgData name="Antonio Saldana Gonzalez" userId="47f61718c19dc9a4" providerId="LiveId" clId="{289EDB15-5FD1-4CB6-812C-8953B46A304B}" dt="2022-11-24T10:23:45.530" v="303"/>
          <ac:spMkLst>
            <pc:docMk/>
            <pc:sldMk cId="0" sldId="268"/>
            <ac:spMk id="184" creationId="{00000000-0000-0000-0000-000000000000}"/>
          </ac:spMkLst>
        </pc:spChg>
      </pc:sldChg>
      <pc:sldChg chg="modSp mod modShow addCm">
        <pc:chgData name="Antonio Saldana Gonzalez" userId="47f61718c19dc9a4" providerId="LiveId" clId="{289EDB15-5FD1-4CB6-812C-8953B46A304B}" dt="2022-11-24T10:54:21.609" v="380"/>
        <pc:sldMkLst>
          <pc:docMk/>
          <pc:sldMk cId="0" sldId="269"/>
        </pc:sldMkLst>
        <pc:spChg chg="mod">
          <ac:chgData name="Antonio Saldana Gonzalez" userId="47f61718c19dc9a4" providerId="LiveId" clId="{289EDB15-5FD1-4CB6-812C-8953B46A304B}" dt="2022-11-24T10:23:45.530" v="303"/>
          <ac:spMkLst>
            <pc:docMk/>
            <pc:sldMk cId="0" sldId="269"/>
            <ac:spMk id="193" creationId="{00000000-0000-0000-0000-000000000000}"/>
          </ac:spMkLst>
        </pc:spChg>
      </pc:sldChg>
      <pc:sldChg chg="addSp modSp">
        <pc:chgData name="Antonio Saldana Gonzalez" userId="47f61718c19dc9a4" providerId="LiveId" clId="{289EDB15-5FD1-4CB6-812C-8953B46A304B}" dt="2022-11-24T11:03:01.290" v="413"/>
        <pc:sldMkLst>
          <pc:docMk/>
          <pc:sldMk cId="0" sldId="270"/>
        </pc:sldMkLst>
        <pc:spChg chg="add mod">
          <ac:chgData name="Antonio Saldana Gonzalez" userId="47f61718c19dc9a4" providerId="LiveId" clId="{289EDB15-5FD1-4CB6-812C-8953B46A304B}" dt="2022-11-24T11:03:01.290" v="413"/>
          <ac:spMkLst>
            <pc:docMk/>
            <pc:sldMk cId="0" sldId="270"/>
            <ac:spMk id="2" creationId="{A2216E13-156A-F824-5E1E-0179CAF90667}"/>
          </ac:spMkLst>
        </pc:spChg>
        <pc:spChg chg="mod">
          <ac:chgData name="Antonio Saldana Gonzalez" userId="47f61718c19dc9a4" providerId="LiveId" clId="{289EDB15-5FD1-4CB6-812C-8953B46A304B}" dt="2022-11-24T10:24:21.889" v="305"/>
          <ac:spMkLst>
            <pc:docMk/>
            <pc:sldMk cId="0" sldId="270"/>
            <ac:spMk id="199" creationId="{00000000-0000-0000-0000-000000000000}"/>
          </ac:spMkLst>
        </pc:spChg>
      </pc:sldChg>
      <pc:sldChg chg="addSp delSp modSp add mod">
        <pc:chgData name="Antonio Saldana Gonzalez" userId="47f61718c19dc9a4" providerId="LiveId" clId="{289EDB15-5FD1-4CB6-812C-8953B46A304B}" dt="2022-11-24T11:02:15.760" v="404"/>
        <pc:sldMkLst>
          <pc:docMk/>
          <pc:sldMk cId="0" sldId="271"/>
        </pc:sldMkLst>
        <pc:spChg chg="del">
          <ac:chgData name="Antonio Saldana Gonzalez" userId="47f61718c19dc9a4" providerId="LiveId" clId="{289EDB15-5FD1-4CB6-812C-8953B46A304B}" dt="2022-11-24T11:01:52.761" v="399" actId="478"/>
          <ac:spMkLst>
            <pc:docMk/>
            <pc:sldMk cId="0" sldId="271"/>
            <ac:spMk id="5" creationId="{00000000-0000-0000-0000-000000000000}"/>
          </ac:spMkLst>
        </pc:spChg>
        <pc:spChg chg="mod">
          <ac:chgData name="Antonio Saldana Gonzalez" userId="47f61718c19dc9a4" providerId="LiveId" clId="{289EDB15-5FD1-4CB6-812C-8953B46A304B}" dt="2022-11-24T11:01:05.400" v="395" actId="1076"/>
          <ac:spMkLst>
            <pc:docMk/>
            <pc:sldMk cId="0" sldId="271"/>
            <ac:spMk id="9" creationId="{00000000-0000-0000-0000-000000000000}"/>
          </ac:spMkLst>
        </pc:spChg>
        <pc:spChg chg="add mod">
          <ac:chgData name="Antonio Saldana Gonzalez" userId="47f61718c19dc9a4" providerId="LiveId" clId="{289EDB15-5FD1-4CB6-812C-8953B46A304B}" dt="2022-11-24T10:59:44.662" v="394" actId="164"/>
          <ac:spMkLst>
            <pc:docMk/>
            <pc:sldMk cId="0" sldId="271"/>
            <ac:spMk id="12" creationId="{C4BBAF8F-703A-557F-E4FB-3FC0CE6E890B}"/>
          </ac:spMkLst>
        </pc:spChg>
        <pc:spChg chg="add mod">
          <ac:chgData name="Antonio Saldana Gonzalez" userId="47f61718c19dc9a4" providerId="LiveId" clId="{289EDB15-5FD1-4CB6-812C-8953B46A304B}" dt="2022-11-24T10:59:44.662" v="394" actId="164"/>
          <ac:spMkLst>
            <pc:docMk/>
            <pc:sldMk cId="0" sldId="271"/>
            <ac:spMk id="13" creationId="{0012A695-CACE-C158-2489-F94852B86BC2}"/>
          </ac:spMkLst>
        </pc:spChg>
        <pc:spChg chg="add mod">
          <ac:chgData name="Antonio Saldana Gonzalez" userId="47f61718c19dc9a4" providerId="LiveId" clId="{289EDB15-5FD1-4CB6-812C-8953B46A304B}" dt="2022-11-24T11:02:15.760" v="404"/>
          <ac:spMkLst>
            <pc:docMk/>
            <pc:sldMk cId="0" sldId="271"/>
            <ac:spMk id="15" creationId="{1733399E-59E4-AB76-FF04-B65F8A9C597F}"/>
          </ac:spMkLst>
        </pc:spChg>
        <pc:grpChg chg="add mod">
          <ac:chgData name="Antonio Saldana Gonzalez" userId="47f61718c19dc9a4" providerId="LiveId" clId="{289EDB15-5FD1-4CB6-812C-8953B46A304B}" dt="2022-11-24T10:59:44.662" v="394" actId="164"/>
          <ac:grpSpMkLst>
            <pc:docMk/>
            <pc:sldMk cId="0" sldId="271"/>
            <ac:grpSpMk id="14" creationId="{1882E089-96BC-BC94-AA2D-6730F30C90A3}"/>
          </ac:grpSpMkLst>
        </pc:grpChg>
        <pc:graphicFrameChg chg="mod">
          <ac:chgData name="Antonio Saldana Gonzalez" userId="47f61718c19dc9a4" providerId="LiveId" clId="{289EDB15-5FD1-4CB6-812C-8953B46A304B}" dt="2022-11-24T11:02:02.162" v="402" actId="1035"/>
          <ac:graphicFrameMkLst>
            <pc:docMk/>
            <pc:sldMk cId="0" sldId="271"/>
            <ac:graphicFrameMk id="10" creationId="{00000000-0000-0000-0000-000000000000}"/>
          </ac:graphicFrameMkLst>
        </pc:graphicFrameChg>
      </pc:sldChg>
      <pc:sldChg chg="del">
        <pc:chgData name="Antonio Saldana Gonzalez" userId="47f61718c19dc9a4" providerId="LiveId" clId="{289EDB15-5FD1-4CB6-812C-8953B46A304B}" dt="2022-11-16T16:19:39.694" v="271" actId="47"/>
        <pc:sldMkLst>
          <pc:docMk/>
          <pc:sldMk cId="4067967945" sldId="271"/>
        </pc:sldMkLst>
      </pc:sldChg>
      <pc:sldChg chg="modSp add mod">
        <pc:chgData name="Antonio Saldana Gonzalez" userId="47f61718c19dc9a4" providerId="LiveId" clId="{289EDB15-5FD1-4CB6-812C-8953B46A304B}" dt="2022-11-24T10:31:06.783" v="359" actId="1076"/>
        <pc:sldMkLst>
          <pc:docMk/>
          <pc:sldMk cId="0" sldId="272"/>
        </pc:sldMkLst>
        <pc:spChg chg="mod">
          <ac:chgData name="Antonio Saldana Gonzalez" userId="47f61718c19dc9a4" providerId="LiveId" clId="{289EDB15-5FD1-4CB6-812C-8953B46A304B}" dt="2022-11-24T10:31:06.783" v="359" actId="1076"/>
          <ac:spMkLst>
            <pc:docMk/>
            <pc:sldMk cId="0" sldId="272"/>
            <ac:spMk id="6" creationId="{00000000-0000-0000-0000-000000000000}"/>
          </ac:spMkLst>
        </pc:spChg>
      </pc:sldChg>
      <pc:sldChg chg="add ord">
        <pc:chgData name="Antonio Saldana Gonzalez" userId="47f61718c19dc9a4" providerId="LiveId" clId="{289EDB15-5FD1-4CB6-812C-8953B46A304B}" dt="2022-11-24T10:31:56.037" v="362"/>
        <pc:sldMkLst>
          <pc:docMk/>
          <pc:sldMk cId="0" sldId="273"/>
        </pc:sldMkLst>
      </pc:sldChg>
      <pc:sldMasterChg chg="modSldLayout">
        <pc:chgData name="Antonio Saldana Gonzalez" userId="47f61718c19dc9a4" providerId="LiveId" clId="{289EDB15-5FD1-4CB6-812C-8953B46A304B}" dt="2022-11-24T09:32:05.676" v="302" actId="478"/>
        <pc:sldMasterMkLst>
          <pc:docMk/>
          <pc:sldMasterMk cId="0" sldId="2147483648"/>
        </pc:sldMasterMkLst>
        <pc:sldLayoutChg chg="addSp delSp modSp mod setBg">
          <pc:chgData name="Antonio Saldana Gonzalez" userId="47f61718c19dc9a4" providerId="LiveId" clId="{289EDB15-5FD1-4CB6-812C-8953B46A304B}" dt="2022-11-24T09:32:05.676" v="302" actId="478"/>
          <pc:sldLayoutMkLst>
            <pc:docMk/>
            <pc:sldMasterMk cId="0" sldId="2147483648"/>
            <pc:sldLayoutMk cId="0" sldId="2147483650"/>
          </pc:sldLayoutMkLst>
          <pc:spChg chg="add del mod">
            <ac:chgData name="Antonio Saldana Gonzalez" userId="47f61718c19dc9a4" providerId="LiveId" clId="{289EDB15-5FD1-4CB6-812C-8953B46A304B}" dt="2022-11-24T09:28:49.437" v="296"/>
            <ac:spMkLst>
              <pc:docMk/>
              <pc:sldMasterMk cId="0" sldId="2147483648"/>
              <pc:sldLayoutMk cId="0" sldId="2147483650"/>
              <ac:spMk id="2" creationId="{D9C659DF-79F7-5534-B855-EAAF8113AECC}"/>
            </ac:spMkLst>
          </pc:spChg>
          <pc:spChg chg="add del">
            <ac:chgData name="Antonio Saldana Gonzalez" userId="47f61718c19dc9a4" providerId="LiveId" clId="{289EDB15-5FD1-4CB6-812C-8953B46A304B}" dt="2022-11-24T09:24:49.284" v="282" actId="11529"/>
            <ac:spMkLst>
              <pc:docMk/>
              <pc:sldMasterMk cId="0" sldId="2147483648"/>
              <pc:sldLayoutMk cId="0" sldId="2147483650"/>
              <ac:spMk id="3" creationId="{162AA490-5532-0458-9E95-53BDA019D6E3}"/>
            </ac:spMkLst>
          </pc:spChg>
          <pc:spChg chg="add del mod">
            <ac:chgData name="Antonio Saldana Gonzalez" userId="47f61718c19dc9a4" providerId="LiveId" clId="{289EDB15-5FD1-4CB6-812C-8953B46A304B}" dt="2022-11-24T09:24:49.284" v="282" actId="11529"/>
            <ac:spMkLst>
              <pc:docMk/>
              <pc:sldMasterMk cId="0" sldId="2147483648"/>
              <pc:sldLayoutMk cId="0" sldId="2147483650"/>
              <ac:spMk id="4" creationId="{22ADB65E-50DC-C46D-D00D-3C39CB1A58A4}"/>
            </ac:spMkLst>
          </pc:spChg>
          <pc:spChg chg="add del mod">
            <ac:chgData name="Antonio Saldana Gonzalez" userId="47f61718c19dc9a4" providerId="LiveId" clId="{289EDB15-5FD1-4CB6-812C-8953B46A304B}" dt="2022-11-24T09:28:50.962" v="298"/>
            <ac:spMkLst>
              <pc:docMk/>
              <pc:sldMasterMk cId="0" sldId="2147483648"/>
              <pc:sldLayoutMk cId="0" sldId="2147483650"/>
              <ac:spMk id="5" creationId="{EB9C8A27-CE26-4273-A687-34F4F868DE75}"/>
            </ac:spMkLst>
          </pc:spChg>
          <pc:spChg chg="add del mod">
            <ac:chgData name="Antonio Saldana Gonzalez" userId="47f61718c19dc9a4" providerId="LiveId" clId="{289EDB15-5FD1-4CB6-812C-8953B46A304B}" dt="2022-11-24T09:28:50.962" v="298"/>
            <ac:spMkLst>
              <pc:docMk/>
              <pc:sldMasterMk cId="0" sldId="2147483648"/>
              <pc:sldLayoutMk cId="0" sldId="2147483650"/>
              <ac:spMk id="6" creationId="{04737775-61D4-6044-B2FB-0E5AAF132768}"/>
            </ac:spMkLst>
          </pc:spChg>
          <pc:spChg chg="add del">
            <ac:chgData name="Antonio Saldana Gonzalez" userId="47f61718c19dc9a4" providerId="LiveId" clId="{289EDB15-5FD1-4CB6-812C-8953B46A304B}" dt="2022-11-24T09:28:58.576" v="299" actId="11529"/>
            <ac:spMkLst>
              <pc:docMk/>
              <pc:sldMasterMk cId="0" sldId="2147483648"/>
              <pc:sldLayoutMk cId="0" sldId="2147483650"/>
              <ac:spMk id="7" creationId="{EA672607-C8F0-3650-DDB9-001BFC33D8C8}"/>
            </ac:spMkLst>
          </pc:spChg>
          <pc:spChg chg="add del mod">
            <ac:chgData name="Antonio Saldana Gonzalez" userId="47f61718c19dc9a4" providerId="LiveId" clId="{289EDB15-5FD1-4CB6-812C-8953B46A304B}" dt="2022-11-24T09:29:01.284" v="300" actId="478"/>
            <ac:spMkLst>
              <pc:docMk/>
              <pc:sldMasterMk cId="0" sldId="2147483648"/>
              <pc:sldLayoutMk cId="0" sldId="2147483650"/>
              <ac:spMk id="8" creationId="{0D214C03-16F0-C62E-638A-3680E50B47C7}"/>
            </ac:spMkLst>
          </pc:spChg>
          <pc:spChg chg="add del">
            <ac:chgData name="Antonio Saldana Gonzalez" userId="47f61718c19dc9a4" providerId="LiveId" clId="{289EDB15-5FD1-4CB6-812C-8953B46A304B}" dt="2022-11-24T09:32:03.156" v="301" actId="11529"/>
            <ac:spMkLst>
              <pc:docMk/>
              <pc:sldMasterMk cId="0" sldId="2147483648"/>
              <pc:sldLayoutMk cId="0" sldId="2147483650"/>
              <ac:spMk id="9" creationId="{2E826D7D-09A2-E313-5C2D-F9A12494749B}"/>
            </ac:spMkLst>
          </pc:spChg>
          <pc:spChg chg="add del mod">
            <ac:chgData name="Antonio Saldana Gonzalez" userId="47f61718c19dc9a4" providerId="LiveId" clId="{289EDB15-5FD1-4CB6-812C-8953B46A304B}" dt="2022-11-24T09:32:05.676" v="302" actId="478"/>
            <ac:spMkLst>
              <pc:docMk/>
              <pc:sldMasterMk cId="0" sldId="2147483648"/>
              <pc:sldLayoutMk cId="0" sldId="2147483650"/>
              <ac:spMk id="10" creationId="{9145978D-727A-B180-AC84-DA3FCE49E4FE}"/>
            </ac:spMkLst>
          </pc:spChg>
          <pc:spChg chg="del">
            <ac:chgData name="Antonio Saldana Gonzalez" userId="47f61718c19dc9a4" providerId="LiveId" clId="{289EDB15-5FD1-4CB6-812C-8953B46A304B}" dt="2022-11-24T09:24:07.695" v="276"/>
            <ac:spMkLst>
              <pc:docMk/>
              <pc:sldMasterMk cId="0" sldId="2147483648"/>
              <pc:sldLayoutMk cId="0" sldId="2147483650"/>
              <ac:spMk id="28" creationId="{00000000-0000-0000-0000-000000000000}"/>
            </ac:spMkLst>
          </pc:spChg>
          <pc:spChg chg="del">
            <ac:chgData name="Antonio Saldana Gonzalez" userId="47f61718c19dc9a4" providerId="LiveId" clId="{289EDB15-5FD1-4CB6-812C-8953B46A304B}" dt="2022-11-24T09:28:50.962" v="298"/>
            <ac:spMkLst>
              <pc:docMk/>
              <pc:sldMasterMk cId="0" sldId="2147483648"/>
              <pc:sldLayoutMk cId="0" sldId="2147483650"/>
              <ac:spMk id="30" creationId="{00000000-0000-0000-0000-000000000000}"/>
            </ac:spMkLst>
          </pc:spChg>
        </pc:sldLayoutChg>
      </pc:sldMasterChg>
      <pc:sldMasterChg chg="new del mod addSldLayout delSldLayout">
        <pc:chgData name="Antonio Saldana Gonzalez" userId="47f61718c19dc9a4" providerId="LiveId" clId="{289EDB15-5FD1-4CB6-812C-8953B46A304B}" dt="2022-11-24T09:26:56.528" v="285" actId="6938"/>
        <pc:sldMasterMkLst>
          <pc:docMk/>
          <pc:sldMasterMk cId="2286381993" sldId="2147483656"/>
        </pc:sldMasterMkLst>
        <pc:sldLayoutChg chg="new del replId">
          <pc:chgData name="Antonio Saldana Gonzalez" userId="47f61718c19dc9a4" providerId="LiveId" clId="{289EDB15-5FD1-4CB6-812C-8953B46A304B}" dt="2022-11-24T09:26:56.528" v="285" actId="6938"/>
          <pc:sldLayoutMkLst>
            <pc:docMk/>
            <pc:sldMasterMk cId="2286381993" sldId="2147483656"/>
            <pc:sldLayoutMk cId="1368579867" sldId="2147483657"/>
          </pc:sldLayoutMkLst>
        </pc:sldLayoutChg>
        <pc:sldLayoutChg chg="new del replId">
          <pc:chgData name="Antonio Saldana Gonzalez" userId="47f61718c19dc9a4" providerId="LiveId" clId="{289EDB15-5FD1-4CB6-812C-8953B46A304B}" dt="2022-11-24T09:26:56.528" v="285" actId="6938"/>
          <pc:sldLayoutMkLst>
            <pc:docMk/>
            <pc:sldMasterMk cId="2286381993" sldId="2147483656"/>
            <pc:sldLayoutMk cId="1070965158" sldId="2147483658"/>
          </pc:sldLayoutMkLst>
        </pc:sldLayoutChg>
        <pc:sldLayoutChg chg="new del replId">
          <pc:chgData name="Antonio Saldana Gonzalez" userId="47f61718c19dc9a4" providerId="LiveId" clId="{289EDB15-5FD1-4CB6-812C-8953B46A304B}" dt="2022-11-24T09:26:56.528" v="285" actId="6938"/>
          <pc:sldLayoutMkLst>
            <pc:docMk/>
            <pc:sldMasterMk cId="2286381993" sldId="2147483656"/>
            <pc:sldLayoutMk cId="1378839428" sldId="2147483659"/>
          </pc:sldLayoutMkLst>
        </pc:sldLayoutChg>
        <pc:sldLayoutChg chg="new del replId">
          <pc:chgData name="Antonio Saldana Gonzalez" userId="47f61718c19dc9a4" providerId="LiveId" clId="{289EDB15-5FD1-4CB6-812C-8953B46A304B}" dt="2022-11-24T09:26:56.528" v="285" actId="6938"/>
          <pc:sldLayoutMkLst>
            <pc:docMk/>
            <pc:sldMasterMk cId="2286381993" sldId="2147483656"/>
            <pc:sldLayoutMk cId="1731294203" sldId="2147483660"/>
          </pc:sldLayoutMkLst>
        </pc:sldLayoutChg>
        <pc:sldLayoutChg chg="new del replId">
          <pc:chgData name="Antonio Saldana Gonzalez" userId="47f61718c19dc9a4" providerId="LiveId" clId="{289EDB15-5FD1-4CB6-812C-8953B46A304B}" dt="2022-11-24T09:26:56.528" v="285" actId="6938"/>
          <pc:sldLayoutMkLst>
            <pc:docMk/>
            <pc:sldMasterMk cId="2286381993" sldId="2147483656"/>
            <pc:sldLayoutMk cId="931570654" sldId="2147483661"/>
          </pc:sldLayoutMkLst>
        </pc:sldLayoutChg>
        <pc:sldLayoutChg chg="new del replId">
          <pc:chgData name="Antonio Saldana Gonzalez" userId="47f61718c19dc9a4" providerId="LiveId" clId="{289EDB15-5FD1-4CB6-812C-8953B46A304B}" dt="2022-11-24T09:26:56.528" v="285" actId="6938"/>
          <pc:sldLayoutMkLst>
            <pc:docMk/>
            <pc:sldMasterMk cId="2286381993" sldId="2147483656"/>
            <pc:sldLayoutMk cId="2320988358" sldId="2147483662"/>
          </pc:sldLayoutMkLst>
        </pc:sldLayoutChg>
        <pc:sldLayoutChg chg="new del replId">
          <pc:chgData name="Antonio Saldana Gonzalez" userId="47f61718c19dc9a4" providerId="LiveId" clId="{289EDB15-5FD1-4CB6-812C-8953B46A304B}" dt="2022-11-24T09:26:56.528" v="285" actId="6938"/>
          <pc:sldLayoutMkLst>
            <pc:docMk/>
            <pc:sldMasterMk cId="2286381993" sldId="2147483656"/>
            <pc:sldLayoutMk cId="1479640686" sldId="2147483663"/>
          </pc:sldLayoutMkLst>
        </pc:sldLayoutChg>
        <pc:sldLayoutChg chg="new del replId">
          <pc:chgData name="Antonio Saldana Gonzalez" userId="47f61718c19dc9a4" providerId="LiveId" clId="{289EDB15-5FD1-4CB6-812C-8953B46A304B}" dt="2022-11-24T09:26:56.528" v="285" actId="6938"/>
          <pc:sldLayoutMkLst>
            <pc:docMk/>
            <pc:sldMasterMk cId="2286381993" sldId="2147483656"/>
            <pc:sldLayoutMk cId="1226612341" sldId="2147483664"/>
          </pc:sldLayoutMkLst>
        </pc:sldLayoutChg>
        <pc:sldLayoutChg chg="new del replId">
          <pc:chgData name="Antonio Saldana Gonzalez" userId="47f61718c19dc9a4" providerId="LiveId" clId="{289EDB15-5FD1-4CB6-812C-8953B46A304B}" dt="2022-11-24T09:26:56.528" v="285" actId="6938"/>
          <pc:sldLayoutMkLst>
            <pc:docMk/>
            <pc:sldMasterMk cId="2286381993" sldId="2147483656"/>
            <pc:sldLayoutMk cId="1171780419" sldId="2147483665"/>
          </pc:sldLayoutMkLst>
        </pc:sldLayoutChg>
        <pc:sldLayoutChg chg="new del replId">
          <pc:chgData name="Antonio Saldana Gonzalez" userId="47f61718c19dc9a4" providerId="LiveId" clId="{289EDB15-5FD1-4CB6-812C-8953B46A304B}" dt="2022-11-24T09:26:56.528" v="285" actId="6938"/>
          <pc:sldLayoutMkLst>
            <pc:docMk/>
            <pc:sldMasterMk cId="2286381993" sldId="2147483656"/>
            <pc:sldLayoutMk cId="3768537087" sldId="2147483666"/>
          </pc:sldLayoutMkLst>
        </pc:sldLayoutChg>
        <pc:sldLayoutChg chg="new del replId">
          <pc:chgData name="Antonio Saldana Gonzalez" userId="47f61718c19dc9a4" providerId="LiveId" clId="{289EDB15-5FD1-4CB6-812C-8953B46A304B}" dt="2022-11-24T09:26:56.528" v="285" actId="6938"/>
          <pc:sldLayoutMkLst>
            <pc:docMk/>
            <pc:sldMasterMk cId="2286381993" sldId="2147483656"/>
            <pc:sldLayoutMk cId="3900885155" sldId="2147483667"/>
          </pc:sldLayoutMkLst>
        </pc:sldLayoutChg>
      </pc:sldMasterChg>
      <pc:sldMasterChg chg="modSldLayout">
        <pc:chgData name="Antonio Saldana Gonzalez" userId="47f61718c19dc9a4" providerId="LiveId" clId="{289EDB15-5FD1-4CB6-812C-8953B46A304B}" dt="2022-11-24T10:23:45.530" v="303"/>
        <pc:sldMasterMkLst>
          <pc:docMk/>
          <pc:sldMasterMk cId="3051434537" sldId="2147483656"/>
        </pc:sldMasterMkLst>
        <pc:sldLayoutChg chg="delSp">
          <pc:chgData name="Antonio Saldana Gonzalez" userId="47f61718c19dc9a4" providerId="LiveId" clId="{289EDB15-5FD1-4CB6-812C-8953B46A304B}" dt="2022-11-24T10:23:45.530" v="303"/>
          <pc:sldLayoutMkLst>
            <pc:docMk/>
            <pc:sldMasterMk cId="3051434537" sldId="2147483656"/>
            <pc:sldLayoutMk cId="3734791493" sldId="2147483668"/>
          </pc:sldLayoutMkLst>
          <pc:spChg chg="del">
            <ac:chgData name="Antonio Saldana Gonzalez" userId="47f61718c19dc9a4" providerId="LiveId" clId="{289EDB15-5FD1-4CB6-812C-8953B46A304B}" dt="2022-11-24T10:23:45.530" v="303"/>
            <ac:spMkLst>
              <pc:docMk/>
              <pc:sldMasterMk cId="3051434537" sldId="2147483656"/>
              <pc:sldLayoutMk cId="3734791493" sldId="2147483668"/>
              <ac:spMk id="26" creationId="{00000000-0000-0000-0000-000000000000}"/>
            </ac:spMkLst>
          </pc:spChg>
        </pc:sldLayoutChg>
      </pc:sldMasterChg>
      <pc:sldMasterChg chg="addSp modSp modSldLayout">
        <pc:chgData name="Antonio Saldana Gonzalez" userId="47f61718c19dc9a4" providerId="LiveId" clId="{289EDB15-5FD1-4CB6-812C-8953B46A304B}" dt="2022-11-24T10:25:46.814" v="316"/>
        <pc:sldMasterMkLst>
          <pc:docMk/>
          <pc:sldMasterMk cId="623430212" sldId="2147483670"/>
        </pc:sldMasterMkLst>
        <pc:spChg chg="add mod">
          <ac:chgData name="Antonio Saldana Gonzalez" userId="47f61718c19dc9a4" providerId="LiveId" clId="{289EDB15-5FD1-4CB6-812C-8953B46A304B}" dt="2022-11-24T10:25:46.814" v="316"/>
          <ac:spMkLst>
            <pc:docMk/>
            <pc:sldMasterMk cId="623430212" sldId="2147483670"/>
            <ac:spMk id="7" creationId="{A430EA9E-2C16-8BC5-A40A-072664083714}"/>
          </ac:spMkLst>
        </pc:spChg>
        <pc:spChg chg="add mod">
          <ac:chgData name="Antonio Saldana Gonzalez" userId="47f61718c19dc9a4" providerId="LiveId" clId="{289EDB15-5FD1-4CB6-812C-8953B46A304B}" dt="2022-11-24T10:25:46.814" v="316"/>
          <ac:spMkLst>
            <pc:docMk/>
            <pc:sldMasterMk cId="623430212" sldId="2147483670"/>
            <ac:spMk id="8" creationId="{F910A968-D25C-44A4-C0D9-EC5FB283C2F1}"/>
          </ac:spMkLst>
        </pc:spChg>
        <pc:spChg chg="add mod">
          <ac:chgData name="Antonio Saldana Gonzalez" userId="47f61718c19dc9a4" providerId="LiveId" clId="{289EDB15-5FD1-4CB6-812C-8953B46A304B}" dt="2022-11-24T10:25:46.814" v="316"/>
          <ac:spMkLst>
            <pc:docMk/>
            <pc:sldMasterMk cId="623430212" sldId="2147483670"/>
            <ac:spMk id="9" creationId="{B8197ABF-EC47-6FBE-E754-0A5D001BA17A}"/>
          </ac:spMkLst>
        </pc:spChg>
        <pc:sldLayoutChg chg="addSp modSp">
          <pc:chgData name="Antonio Saldana Gonzalez" userId="47f61718c19dc9a4" providerId="LiveId" clId="{289EDB15-5FD1-4CB6-812C-8953B46A304B}" dt="2022-11-24T10:25:33.487" v="313"/>
          <pc:sldLayoutMkLst>
            <pc:docMk/>
            <pc:sldMasterMk cId="623430212" sldId="2147483670"/>
            <pc:sldLayoutMk cId="851529653" sldId="2147483671"/>
          </pc:sldLayoutMkLst>
          <pc:spChg chg="add mod">
            <ac:chgData name="Antonio Saldana Gonzalez" userId="47f61718c19dc9a4" providerId="LiveId" clId="{289EDB15-5FD1-4CB6-812C-8953B46A304B}" dt="2022-11-24T10:25:33.487" v="313"/>
            <ac:spMkLst>
              <pc:docMk/>
              <pc:sldMasterMk cId="623430212" sldId="2147483670"/>
              <pc:sldLayoutMk cId="851529653" sldId="2147483671"/>
              <ac:spMk id="7" creationId="{266C8EEA-0262-E6BB-50D7-B775D10F6E12}"/>
            </ac:spMkLst>
          </pc:spChg>
          <pc:spChg chg="add mod">
            <ac:chgData name="Antonio Saldana Gonzalez" userId="47f61718c19dc9a4" providerId="LiveId" clId="{289EDB15-5FD1-4CB6-812C-8953B46A304B}" dt="2022-11-24T10:25:33.487" v="313"/>
            <ac:spMkLst>
              <pc:docMk/>
              <pc:sldMasterMk cId="623430212" sldId="2147483670"/>
              <pc:sldLayoutMk cId="851529653" sldId="2147483671"/>
              <ac:spMk id="8" creationId="{92B53584-D373-7119-9342-835533D09BCC}"/>
            </ac:spMkLst>
          </pc:spChg>
          <pc:spChg chg="add mod">
            <ac:chgData name="Antonio Saldana Gonzalez" userId="47f61718c19dc9a4" providerId="LiveId" clId="{289EDB15-5FD1-4CB6-812C-8953B46A304B}" dt="2022-11-24T10:25:33.487" v="313"/>
            <ac:spMkLst>
              <pc:docMk/>
              <pc:sldMasterMk cId="623430212" sldId="2147483670"/>
              <pc:sldLayoutMk cId="851529653" sldId="2147483671"/>
              <ac:spMk id="9" creationId="{7738E434-FDB7-A38D-7175-CF62740BE3AD}"/>
            </ac:spMkLst>
          </pc:spChg>
        </pc:sldLayoutChg>
        <pc:sldLayoutChg chg="addSp modSp">
          <pc:chgData name="Antonio Saldana Gonzalez" userId="47f61718c19dc9a4" providerId="LiveId" clId="{289EDB15-5FD1-4CB6-812C-8953B46A304B}" dt="2022-11-24T10:25:37.088" v="314"/>
          <pc:sldLayoutMkLst>
            <pc:docMk/>
            <pc:sldMasterMk cId="623430212" sldId="2147483670"/>
            <pc:sldLayoutMk cId="4212878014" sldId="2147483672"/>
          </pc:sldLayoutMkLst>
          <pc:spChg chg="add mod">
            <ac:chgData name="Antonio Saldana Gonzalez" userId="47f61718c19dc9a4" providerId="LiveId" clId="{289EDB15-5FD1-4CB6-812C-8953B46A304B}" dt="2022-11-24T10:25:37.088" v="314"/>
            <ac:spMkLst>
              <pc:docMk/>
              <pc:sldMasterMk cId="623430212" sldId="2147483670"/>
              <pc:sldLayoutMk cId="4212878014" sldId="2147483672"/>
              <ac:spMk id="7" creationId="{EC3700AB-AAAE-6C31-7254-055020F27351}"/>
            </ac:spMkLst>
          </pc:spChg>
          <pc:spChg chg="add mod">
            <ac:chgData name="Antonio Saldana Gonzalez" userId="47f61718c19dc9a4" providerId="LiveId" clId="{289EDB15-5FD1-4CB6-812C-8953B46A304B}" dt="2022-11-24T10:25:37.088" v="314"/>
            <ac:spMkLst>
              <pc:docMk/>
              <pc:sldMasterMk cId="623430212" sldId="2147483670"/>
              <pc:sldLayoutMk cId="4212878014" sldId="2147483672"/>
              <ac:spMk id="8" creationId="{07608EF9-352E-0BC5-16B4-40F5D2880AC4}"/>
            </ac:spMkLst>
          </pc:spChg>
          <pc:spChg chg="add mod">
            <ac:chgData name="Antonio Saldana Gonzalez" userId="47f61718c19dc9a4" providerId="LiveId" clId="{289EDB15-5FD1-4CB6-812C-8953B46A304B}" dt="2022-11-24T10:25:37.088" v="314"/>
            <ac:spMkLst>
              <pc:docMk/>
              <pc:sldMasterMk cId="623430212" sldId="2147483670"/>
              <pc:sldLayoutMk cId="4212878014" sldId="2147483672"/>
              <ac:spMk id="9" creationId="{3CC8FC02-7815-F53E-82EA-C275E4CDE8AA}"/>
            </ac:spMkLst>
          </pc:spChg>
        </pc:sldLayoutChg>
        <pc:sldLayoutChg chg="addSp modSp">
          <pc:chgData name="Antonio Saldana Gonzalez" userId="47f61718c19dc9a4" providerId="LiveId" clId="{289EDB15-5FD1-4CB6-812C-8953B46A304B}" dt="2022-11-24T10:25:40.391" v="315"/>
          <pc:sldLayoutMkLst>
            <pc:docMk/>
            <pc:sldMasterMk cId="623430212" sldId="2147483670"/>
            <pc:sldLayoutMk cId="1943161724" sldId="2147483673"/>
          </pc:sldLayoutMkLst>
          <pc:spChg chg="add mod">
            <ac:chgData name="Antonio Saldana Gonzalez" userId="47f61718c19dc9a4" providerId="LiveId" clId="{289EDB15-5FD1-4CB6-812C-8953B46A304B}" dt="2022-11-24T10:25:40.391" v="315"/>
            <ac:spMkLst>
              <pc:docMk/>
              <pc:sldMasterMk cId="623430212" sldId="2147483670"/>
              <pc:sldLayoutMk cId="1943161724" sldId="2147483673"/>
              <ac:spMk id="8" creationId="{738A0C2B-400A-85FD-2B5C-A0D7905F629F}"/>
            </ac:spMkLst>
          </pc:spChg>
          <pc:spChg chg="add mod">
            <ac:chgData name="Antonio Saldana Gonzalez" userId="47f61718c19dc9a4" providerId="LiveId" clId="{289EDB15-5FD1-4CB6-812C-8953B46A304B}" dt="2022-11-24T10:25:40.391" v="315"/>
            <ac:spMkLst>
              <pc:docMk/>
              <pc:sldMasterMk cId="623430212" sldId="2147483670"/>
              <pc:sldLayoutMk cId="1943161724" sldId="2147483673"/>
              <ac:spMk id="9" creationId="{6C6020AB-E3D5-064C-F3E3-38672A39D931}"/>
            </ac:spMkLst>
          </pc:spChg>
          <pc:spChg chg="add mod">
            <ac:chgData name="Antonio Saldana Gonzalez" userId="47f61718c19dc9a4" providerId="LiveId" clId="{289EDB15-5FD1-4CB6-812C-8953B46A304B}" dt="2022-11-24T10:25:40.391" v="315"/>
            <ac:spMkLst>
              <pc:docMk/>
              <pc:sldMasterMk cId="623430212" sldId="2147483670"/>
              <pc:sldLayoutMk cId="1943161724" sldId="2147483673"/>
              <ac:spMk id="10" creationId="{DEB3A911-3130-BD78-2B48-1580E4058C74}"/>
            </ac:spMkLst>
          </pc:spChg>
        </pc:sldLayoutChg>
        <pc:sldLayoutChg chg="addSp modSp">
          <pc:chgData name="Antonio Saldana Gonzalez" userId="47f61718c19dc9a4" providerId="LiveId" clId="{289EDB15-5FD1-4CB6-812C-8953B46A304B}" dt="2022-11-24T10:25:16.943" v="310"/>
          <pc:sldLayoutMkLst>
            <pc:docMk/>
            <pc:sldMasterMk cId="623430212" sldId="2147483670"/>
            <pc:sldLayoutMk cId="1304591767" sldId="2147483674"/>
          </pc:sldLayoutMkLst>
          <pc:spChg chg="add mod">
            <ac:chgData name="Antonio Saldana Gonzalez" userId="47f61718c19dc9a4" providerId="LiveId" clId="{289EDB15-5FD1-4CB6-812C-8953B46A304B}" dt="2022-11-24T10:25:16.943" v="310"/>
            <ac:spMkLst>
              <pc:docMk/>
              <pc:sldMasterMk cId="623430212" sldId="2147483670"/>
              <pc:sldLayoutMk cId="1304591767" sldId="2147483674"/>
              <ac:spMk id="6" creationId="{2857EAC3-4BD1-2113-1F50-2AAD842B036C}"/>
            </ac:spMkLst>
          </pc:spChg>
          <pc:spChg chg="add mod">
            <ac:chgData name="Antonio Saldana Gonzalez" userId="47f61718c19dc9a4" providerId="LiveId" clId="{289EDB15-5FD1-4CB6-812C-8953B46A304B}" dt="2022-11-24T10:25:16.943" v="310"/>
            <ac:spMkLst>
              <pc:docMk/>
              <pc:sldMasterMk cId="623430212" sldId="2147483670"/>
              <pc:sldLayoutMk cId="1304591767" sldId="2147483674"/>
              <ac:spMk id="7" creationId="{7AF7781F-9DE7-A5A0-E591-D5046527887B}"/>
            </ac:spMkLst>
          </pc:spChg>
          <pc:spChg chg="add mod">
            <ac:chgData name="Antonio Saldana Gonzalez" userId="47f61718c19dc9a4" providerId="LiveId" clId="{289EDB15-5FD1-4CB6-812C-8953B46A304B}" dt="2022-11-24T10:25:16.943" v="310"/>
            <ac:spMkLst>
              <pc:docMk/>
              <pc:sldMasterMk cId="623430212" sldId="2147483670"/>
              <pc:sldLayoutMk cId="1304591767" sldId="2147483674"/>
              <ac:spMk id="8" creationId="{7A637894-BD9A-7462-F8BA-2EF203E0B1D3}"/>
            </ac:spMkLst>
          </pc:spChg>
        </pc:sldLayoutChg>
        <pc:sldLayoutChg chg="addSp modSp">
          <pc:chgData name="Antonio Saldana Gonzalez" userId="47f61718c19dc9a4" providerId="LiveId" clId="{289EDB15-5FD1-4CB6-812C-8953B46A304B}" dt="2022-11-24T10:25:20.929" v="311"/>
          <pc:sldLayoutMkLst>
            <pc:docMk/>
            <pc:sldMasterMk cId="623430212" sldId="2147483670"/>
            <pc:sldLayoutMk cId="348895153" sldId="2147483675"/>
          </pc:sldLayoutMkLst>
          <pc:spChg chg="add mod">
            <ac:chgData name="Antonio Saldana Gonzalez" userId="47f61718c19dc9a4" providerId="LiveId" clId="{289EDB15-5FD1-4CB6-812C-8953B46A304B}" dt="2022-11-24T10:25:20.929" v="311"/>
            <ac:spMkLst>
              <pc:docMk/>
              <pc:sldMasterMk cId="623430212" sldId="2147483670"/>
              <pc:sldLayoutMk cId="348895153" sldId="2147483675"/>
              <ac:spMk id="5" creationId="{81ECCA08-B422-BF75-8EEA-6C488FB0B836}"/>
            </ac:spMkLst>
          </pc:spChg>
          <pc:spChg chg="add mod">
            <ac:chgData name="Antonio Saldana Gonzalez" userId="47f61718c19dc9a4" providerId="LiveId" clId="{289EDB15-5FD1-4CB6-812C-8953B46A304B}" dt="2022-11-24T10:25:20.929" v="311"/>
            <ac:spMkLst>
              <pc:docMk/>
              <pc:sldMasterMk cId="623430212" sldId="2147483670"/>
              <pc:sldLayoutMk cId="348895153" sldId="2147483675"/>
              <ac:spMk id="6" creationId="{759030B0-3729-DE05-79BF-ABF641F382B5}"/>
            </ac:spMkLst>
          </pc:spChg>
          <pc:spChg chg="add mod">
            <ac:chgData name="Antonio Saldana Gonzalez" userId="47f61718c19dc9a4" providerId="LiveId" clId="{289EDB15-5FD1-4CB6-812C-8953B46A304B}" dt="2022-11-24T10:25:20.929" v="311"/>
            <ac:spMkLst>
              <pc:docMk/>
              <pc:sldMasterMk cId="623430212" sldId="2147483670"/>
              <pc:sldLayoutMk cId="348895153" sldId="2147483675"/>
              <ac:spMk id="7" creationId="{334B6CF8-98FD-7F1C-931F-A94179AFBA3D}"/>
            </ac:spMkLst>
          </pc:spChg>
        </pc:sldLayoutChg>
        <pc:sldLayoutChg chg="addSp modSp">
          <pc:chgData name="Antonio Saldana Gonzalez" userId="47f61718c19dc9a4" providerId="LiveId" clId="{289EDB15-5FD1-4CB6-812C-8953B46A304B}" dt="2022-11-24T10:25:05.785" v="309"/>
          <pc:sldLayoutMkLst>
            <pc:docMk/>
            <pc:sldMasterMk cId="623430212" sldId="2147483670"/>
            <pc:sldLayoutMk cId="142440221" sldId="2147483676"/>
          </pc:sldLayoutMkLst>
          <pc:spChg chg="add mod">
            <ac:chgData name="Antonio Saldana Gonzalez" userId="47f61718c19dc9a4" providerId="LiveId" clId="{289EDB15-5FD1-4CB6-812C-8953B46A304B}" dt="2022-11-24T10:25:05.785" v="309"/>
            <ac:spMkLst>
              <pc:docMk/>
              <pc:sldMasterMk cId="623430212" sldId="2147483670"/>
              <pc:sldLayoutMk cId="142440221" sldId="2147483676"/>
              <ac:spMk id="2" creationId="{1B82AD3F-C5BF-3087-FDCD-22D9691FCB57}"/>
            </ac:spMkLst>
          </pc:spChg>
          <pc:spChg chg="add mod">
            <ac:chgData name="Antonio Saldana Gonzalez" userId="47f61718c19dc9a4" providerId="LiveId" clId="{289EDB15-5FD1-4CB6-812C-8953B46A304B}" dt="2022-11-24T10:25:05.785" v="309"/>
            <ac:spMkLst>
              <pc:docMk/>
              <pc:sldMasterMk cId="623430212" sldId="2147483670"/>
              <pc:sldLayoutMk cId="142440221" sldId="2147483676"/>
              <ac:spMk id="3" creationId="{46ECF1B2-05D4-A0F5-E679-FA15563732C8}"/>
            </ac:spMkLst>
          </pc:spChg>
          <pc:spChg chg="add mod">
            <ac:chgData name="Antonio Saldana Gonzalez" userId="47f61718c19dc9a4" providerId="LiveId" clId="{289EDB15-5FD1-4CB6-812C-8953B46A304B}" dt="2022-11-24T10:25:05.785" v="309"/>
            <ac:spMkLst>
              <pc:docMk/>
              <pc:sldMasterMk cId="623430212" sldId="2147483670"/>
              <pc:sldLayoutMk cId="142440221" sldId="2147483676"/>
              <ac:spMk id="4" creationId="{2C0A7023-9CE6-B729-49EE-AA3D0BCF8786}"/>
            </ac:spMkLst>
          </pc:spChg>
        </pc:sldLayoutChg>
        <pc:sldLayoutChg chg="addSp modSp">
          <pc:chgData name="Antonio Saldana Gonzalez" userId="47f61718c19dc9a4" providerId="LiveId" clId="{289EDB15-5FD1-4CB6-812C-8953B46A304B}" dt="2022-11-24T10:25:25.043" v="312"/>
          <pc:sldLayoutMkLst>
            <pc:docMk/>
            <pc:sldMasterMk cId="623430212" sldId="2147483670"/>
            <pc:sldLayoutMk cId="1532629438" sldId="2147483677"/>
          </pc:sldLayoutMkLst>
          <pc:spChg chg="add mod">
            <ac:chgData name="Antonio Saldana Gonzalez" userId="47f61718c19dc9a4" providerId="LiveId" clId="{289EDB15-5FD1-4CB6-812C-8953B46A304B}" dt="2022-11-24T10:25:25.043" v="312"/>
            <ac:spMkLst>
              <pc:docMk/>
              <pc:sldMasterMk cId="623430212" sldId="2147483670"/>
              <pc:sldLayoutMk cId="1532629438" sldId="2147483677"/>
              <ac:spMk id="2" creationId="{9D40FFDA-949E-9D50-F486-A25E74F5A1B6}"/>
            </ac:spMkLst>
          </pc:spChg>
          <pc:spChg chg="add mod">
            <ac:chgData name="Antonio Saldana Gonzalez" userId="47f61718c19dc9a4" providerId="LiveId" clId="{289EDB15-5FD1-4CB6-812C-8953B46A304B}" dt="2022-11-24T10:25:25.043" v="312"/>
            <ac:spMkLst>
              <pc:docMk/>
              <pc:sldMasterMk cId="623430212" sldId="2147483670"/>
              <pc:sldLayoutMk cId="1532629438" sldId="2147483677"/>
              <ac:spMk id="3" creationId="{AEF7A433-8047-0F13-2EC8-E7E128FA4C36}"/>
            </ac:spMkLst>
          </pc:spChg>
          <pc:spChg chg="add mod">
            <ac:chgData name="Antonio Saldana Gonzalez" userId="47f61718c19dc9a4" providerId="LiveId" clId="{289EDB15-5FD1-4CB6-812C-8953B46A304B}" dt="2022-11-24T10:25:25.043" v="312"/>
            <ac:spMkLst>
              <pc:docMk/>
              <pc:sldMasterMk cId="623430212" sldId="2147483670"/>
              <pc:sldLayoutMk cId="1532629438" sldId="2147483677"/>
              <ac:spMk id="4" creationId="{0ED1A62C-24B6-FE99-F624-C60272006B22}"/>
            </ac:spMkLst>
          </pc:spChg>
        </pc:sldLayoutChg>
      </pc:sldMasterChg>
    </pc:docChg>
  </pc:docChgLst>
</pc:chgInfo>
</file>

<file path=ppt/comments/modernComment_10D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CE2FAC-C458-4A2E-AE94-268C78AA6C95}" authorId="{C1301B88-D7D8-6DD5-4FEA-8551C423C795}" created="2022-11-24T10:54:21.606">
    <pc:sldMkLst xmlns:pc="http://schemas.microsoft.com/office/powerpoint/2013/main/command">
      <pc:docMk/>
      <pc:sldMk cId="0" sldId="269"/>
    </pc:sldMkLst>
    <p188:txBody>
      <a:bodyPr/>
      <a:lstStyle/>
      <a:p>
        <a:r>
          <a:rPr lang="es-ES"/>
          <a:t>Deberíamos hacer un nuevo repositorio?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17a49a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6f17a49ac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6f17a49ac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17a49ac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6f17a49ac4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6f17a49ac4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66C8EEA-0262-E6BB-50D7-B775D10F6E12}"/>
              </a:ext>
            </a:extLst>
          </p:cNvPr>
          <p:cNvSpPr txBox="1"/>
          <p:nvPr userDrawn="1"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2B53584-D373-7119-9342-835533D09BCC}"/>
              </a:ext>
            </a:extLst>
          </p:cNvPr>
          <p:cNvSpPr txBox="1"/>
          <p:nvPr userDrawn="1"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738E434-FDB7-A38D-7175-CF62740BE3AD}"/>
              </a:ext>
            </a:extLst>
          </p:cNvPr>
          <p:cNvSpPr txBox="1"/>
          <p:nvPr userDrawn="1"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5296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C3700AB-AAAE-6C31-7254-055020F27351}"/>
              </a:ext>
            </a:extLst>
          </p:cNvPr>
          <p:cNvSpPr txBox="1"/>
          <p:nvPr userDrawn="1"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7608EF9-352E-0BC5-16B4-40F5D2880AC4}"/>
              </a:ext>
            </a:extLst>
          </p:cNvPr>
          <p:cNvSpPr txBox="1"/>
          <p:nvPr userDrawn="1"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CC8FC02-7815-F53E-82EA-C275E4CDE8AA}"/>
              </a:ext>
            </a:extLst>
          </p:cNvPr>
          <p:cNvSpPr txBox="1"/>
          <p:nvPr userDrawn="1"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8780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38A0C2B-400A-85FD-2B5C-A0D7905F629F}"/>
              </a:ext>
            </a:extLst>
          </p:cNvPr>
          <p:cNvSpPr txBox="1"/>
          <p:nvPr userDrawn="1"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C6020AB-E3D5-064C-F3E3-38672A39D931}"/>
              </a:ext>
            </a:extLst>
          </p:cNvPr>
          <p:cNvSpPr txBox="1"/>
          <p:nvPr userDrawn="1"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EB3A911-3130-BD78-2B48-1580E4058C74}"/>
              </a:ext>
            </a:extLst>
          </p:cNvPr>
          <p:cNvSpPr txBox="1"/>
          <p:nvPr userDrawn="1"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31617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3C23-5CFB-4012-99CF-BA56B2408AEE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857EAC3-4BD1-2113-1F50-2AAD842B036C}"/>
              </a:ext>
            </a:extLst>
          </p:cNvPr>
          <p:cNvSpPr txBox="1"/>
          <p:nvPr userDrawn="1"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AF7781F-9DE7-A5A0-E591-D5046527887B}"/>
              </a:ext>
            </a:extLst>
          </p:cNvPr>
          <p:cNvSpPr txBox="1"/>
          <p:nvPr userDrawn="1"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A637894-BD9A-7462-F8BA-2EF203E0B1D3}"/>
              </a:ext>
            </a:extLst>
          </p:cNvPr>
          <p:cNvSpPr txBox="1"/>
          <p:nvPr userDrawn="1"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459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1ECCA08-B422-BF75-8EEA-6C488FB0B836}"/>
              </a:ext>
            </a:extLst>
          </p:cNvPr>
          <p:cNvSpPr txBox="1"/>
          <p:nvPr userDrawn="1"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59030B0-3729-DE05-79BF-ABF641F382B5}"/>
              </a:ext>
            </a:extLst>
          </p:cNvPr>
          <p:cNvSpPr txBox="1"/>
          <p:nvPr userDrawn="1"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34B6CF8-98FD-7F1C-931F-A94179AFBA3D}"/>
              </a:ext>
            </a:extLst>
          </p:cNvPr>
          <p:cNvSpPr txBox="1"/>
          <p:nvPr userDrawn="1"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9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1_Diapositiva de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143000" y="3440348"/>
            <a:ext cx="6858000" cy="8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B82AD3F-C5BF-3087-FDCD-22D9691FCB57}"/>
              </a:ext>
            </a:extLst>
          </p:cNvPr>
          <p:cNvSpPr txBox="1"/>
          <p:nvPr userDrawn="1"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6ECF1B2-05D4-A0F5-E679-FA15563732C8}"/>
              </a:ext>
            </a:extLst>
          </p:cNvPr>
          <p:cNvSpPr txBox="1"/>
          <p:nvPr userDrawn="1"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0A7023-9CE6-B729-49EE-AA3D0BCF8786}"/>
              </a:ext>
            </a:extLst>
          </p:cNvPr>
          <p:cNvSpPr txBox="1"/>
          <p:nvPr userDrawn="1"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4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userDrawn="1">
  <p:cSld name="1_Título y objetos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886700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D40FFDA-949E-9D50-F486-A25E74F5A1B6}"/>
              </a:ext>
            </a:extLst>
          </p:cNvPr>
          <p:cNvSpPr txBox="1"/>
          <p:nvPr userDrawn="1"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F7A433-8047-0F13-2EC8-E7E128FA4C36}"/>
              </a:ext>
            </a:extLst>
          </p:cNvPr>
          <p:cNvSpPr txBox="1"/>
          <p:nvPr userDrawn="1"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ED1A62C-24B6-FE99-F624-C60272006B22}"/>
              </a:ext>
            </a:extLst>
          </p:cNvPr>
          <p:cNvSpPr txBox="1"/>
          <p:nvPr userDrawn="1"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2629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3999" cy="107915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9362" y="0"/>
            <a:ext cx="3023870" cy="660400"/>
          </a:xfrm>
          <a:custGeom>
            <a:avLst/>
            <a:gdLst/>
            <a:ahLst/>
            <a:cxnLst/>
            <a:rect l="l" t="t" r="r" b="b"/>
            <a:pathLst>
              <a:path w="3023870" h="660400">
                <a:moveTo>
                  <a:pt x="3023287" y="660399"/>
                </a:moveTo>
                <a:lnTo>
                  <a:pt x="0" y="660399"/>
                </a:lnTo>
                <a:lnTo>
                  <a:pt x="0" y="0"/>
                </a:lnTo>
                <a:lnTo>
                  <a:pt x="3023287" y="0"/>
                </a:lnTo>
                <a:lnTo>
                  <a:pt x="3023287" y="66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49362" y="0"/>
            <a:ext cx="3023870" cy="660400"/>
          </a:xfrm>
          <a:custGeom>
            <a:avLst/>
            <a:gdLst/>
            <a:ahLst/>
            <a:cxnLst/>
            <a:rect l="l" t="t" r="r" b="b"/>
            <a:pathLst>
              <a:path w="3023870" h="660400">
                <a:moveTo>
                  <a:pt x="0" y="0"/>
                </a:moveTo>
                <a:lnTo>
                  <a:pt x="3023287" y="0"/>
                </a:lnTo>
                <a:lnTo>
                  <a:pt x="3023287" y="660399"/>
                </a:lnTo>
                <a:lnTo>
                  <a:pt x="0" y="6603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60400"/>
            <a:ext cx="9144000" cy="419100"/>
          </a:xfrm>
          <a:custGeom>
            <a:avLst/>
            <a:gdLst/>
            <a:ahLst/>
            <a:cxnLst/>
            <a:rect l="l" t="t" r="r" b="b"/>
            <a:pathLst>
              <a:path w="9144000" h="419100">
                <a:moveTo>
                  <a:pt x="0" y="41875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418754"/>
                </a:lnTo>
                <a:lnTo>
                  <a:pt x="0" y="418754"/>
                </a:lnTo>
                <a:close/>
              </a:path>
            </a:pathLst>
          </a:custGeom>
          <a:solidFill>
            <a:srgbClr val="006CA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68232" y="0"/>
            <a:ext cx="1923126" cy="10869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088" y="903225"/>
            <a:ext cx="566293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430EA9E-2C16-8BC5-A40A-072664083714}"/>
              </a:ext>
            </a:extLst>
          </p:cNvPr>
          <p:cNvSpPr txBox="1"/>
          <p:nvPr userDrawn="1"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910A968-D25C-44A4-C0D9-EC5FB283C2F1}"/>
              </a:ext>
            </a:extLst>
          </p:cNvPr>
          <p:cNvSpPr txBox="1"/>
          <p:nvPr userDrawn="1"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8197ABF-EC47-6FBE-E754-0A5D001BA17A}"/>
              </a:ext>
            </a:extLst>
          </p:cNvPr>
          <p:cNvSpPr txBox="1"/>
          <p:nvPr userDrawn="1"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43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jandro.hernandez.matheus@up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antonio.Emmanuel.saldana@upc.edu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rends.google.com/trends/explore?date=all&amp;q=Python%20data%20science,R%20data%20science,Python%20Machine%20Learning,R%20Machine%20Learning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D_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github.com/sbarja/Smart_Energy_21-22" TargetMode="Externa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hyperlink" Target="http://www.learnpython.org/" TargetMode="External"/><Relationship Id="rId4" Type="http://schemas.openxmlformats.org/officeDocument/2006/relationships/hyperlink" Target="http://www.kaggle.com/learn/pyth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jandro-hernandez-matheu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mailto:alejandro.hernandez.matheus@upc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hyperlink" Target="mailto:antonio.emmanuel.saldana@upc.edu" TargetMode="External"/><Relationship Id="rId4" Type="http://schemas.openxmlformats.org/officeDocument/2006/relationships/hyperlink" Target="https://www.linkedin.com/in/antonio-salda%C3%B1a-070b79197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top-programming-languages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685800" y="4583109"/>
            <a:ext cx="7772400" cy="11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Sesión 2 – Introducción a Python</a:t>
            </a:r>
            <a:endParaRPr sz="3200" b="0" i="0" u="none" strike="noStrike" cap="none" dirty="0">
              <a:solidFill>
                <a:srgbClr val="000000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Alejandro Hernandez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  <a:hlinkClick r:id="rId3"/>
              </a:rPr>
              <a:t>alejandro.hernandez.matheus@upc.edu</a:t>
            </a:r>
            <a:endParaRPr sz="2400" b="0" i="0" u="none" strike="noStrike" cap="none" dirty="0">
              <a:solidFill>
                <a:srgbClr val="0070C0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Antonio Saldaña: </a:t>
            </a:r>
            <a:r>
              <a:rPr lang="en-US" sz="2000" u="sng" dirty="0">
                <a:solidFill>
                  <a:srgbClr val="0070C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  <a:hlinkClick r:id="rId4"/>
              </a:rPr>
              <a:t>antonio.emmanuel.saldana</a:t>
            </a:r>
            <a:r>
              <a:rPr lang="en-US" sz="2000" b="0" i="0" u="sng" strike="noStrike" cap="none" dirty="0">
                <a:solidFill>
                  <a:srgbClr val="0070C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  <a:hlinkClick r:id="rId4"/>
              </a:rPr>
              <a:t>@upc.edu</a:t>
            </a:r>
            <a:endParaRPr lang="en-US" sz="2000" b="0" i="0" u="sng" strike="noStrike" cap="none" dirty="0">
              <a:solidFill>
                <a:srgbClr val="0070C0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70C0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>
            <a:spLocks noGrp="1"/>
          </p:cNvSpPr>
          <p:nvPr>
            <p:ph type="subTitle" idx="1"/>
          </p:nvPr>
        </p:nvSpPr>
        <p:spPr>
          <a:xfrm>
            <a:off x="1237268" y="3257229"/>
            <a:ext cx="6858000" cy="8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s-MX" sz="2800" dirty="0"/>
              <a:t>Introducción a Big Data y Machine Learning </a:t>
            </a:r>
            <a:endParaRPr sz="28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B78F6CC-717A-8F92-4F9D-F3F1699D9A08}"/>
              </a:ext>
            </a:extLst>
          </p:cNvPr>
          <p:cNvSpPr/>
          <p:nvPr/>
        </p:nvSpPr>
        <p:spPr>
          <a:xfrm>
            <a:off x="1143000" y="2274891"/>
            <a:ext cx="7315199" cy="923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solidFill>
                  <a:schemeClr val="tx1"/>
                </a:solidFill>
              </a:rPr>
              <a:t>Tecnologías Aplicadas a la Mecatrónica 4.0</a:t>
            </a:r>
          </a:p>
          <a:p>
            <a:pPr algn="ctr"/>
            <a:endParaRPr lang="es-MX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4" y="2014177"/>
            <a:ext cx="9051031" cy="422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796" y="1894703"/>
            <a:ext cx="4499988" cy="45284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34790" y="2274195"/>
            <a:ext cx="4730629" cy="38975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70615" y="3945603"/>
            <a:ext cx="7488589" cy="2453656"/>
            <a:chOff x="1070615" y="3945603"/>
            <a:chExt cx="7488589" cy="2453656"/>
          </a:xfrm>
        </p:grpSpPr>
        <p:grpSp>
          <p:nvGrpSpPr>
            <p:cNvPr id="151" name="Google Shape;151;p19"/>
            <p:cNvGrpSpPr/>
            <p:nvPr/>
          </p:nvGrpSpPr>
          <p:grpSpPr>
            <a:xfrm>
              <a:off x="1070615" y="3945603"/>
              <a:ext cx="7488589" cy="2453656"/>
              <a:chOff x="-1956766" y="2898927"/>
              <a:chExt cx="9144000" cy="2625725"/>
            </a:xfrm>
          </p:grpSpPr>
          <p:pic>
            <p:nvPicPr>
              <p:cNvPr id="152" name="Google Shape;152;p19" descr="https://analyticsprofile.com/wp-content/uploads/2019/06/popularity-or-demand-1024x294.jp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-1956766" y="2898927"/>
                <a:ext cx="9144000" cy="262572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53" name="Google Shape;153;p19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3786555" y="3155138"/>
                <a:ext cx="1774090" cy="1054699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</p:grpSp>
        <p:sp>
          <p:nvSpPr>
            <p:cNvPr id="154" name="Google Shape;154;p19"/>
            <p:cNvSpPr txBox="1"/>
            <p:nvPr/>
          </p:nvSpPr>
          <p:spPr>
            <a:xfrm>
              <a:off x="1070615" y="6047715"/>
              <a:ext cx="74447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Image Source –  </a:t>
              </a:r>
              <a:r>
                <a:rPr lang="en-US" sz="12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Google</a:t>
              </a: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Trends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1BCC51A2-E286-459F-919D-6A5CE3B59D0A}"/>
              </a:ext>
            </a:extLst>
          </p:cNvPr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88FF4D0-5AE9-4AD1-B7A3-AA9DBE69EC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2" y="1394183"/>
            <a:ext cx="346458" cy="346458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226458-3540-4E58-B59C-A97A0649E51C}"/>
              </a:ext>
            </a:extLst>
          </p:cNvPr>
          <p:cNvCxnSpPr/>
          <p:nvPr/>
        </p:nvCxnSpPr>
        <p:spPr>
          <a:xfrm flipV="1">
            <a:off x="-37" y="1569720"/>
            <a:ext cx="406401" cy="3437"/>
          </a:xfrm>
          <a:prstGeom prst="line">
            <a:avLst/>
          </a:prstGeom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2753CBC8-68CC-47FE-BE2C-922889A858C0}"/>
              </a:ext>
            </a:extLst>
          </p:cNvPr>
          <p:cNvSpPr txBox="1">
            <a:spLocks/>
          </p:cNvSpPr>
          <p:nvPr/>
        </p:nvSpPr>
        <p:spPr>
          <a:xfrm>
            <a:off x="1044392" y="1198152"/>
            <a:ext cx="458460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¿Por </a:t>
            </a:r>
            <a:r>
              <a:rPr lang="es-ES" sz="2800" b="1">
                <a:latin typeface="Calibri Light" panose="020F0302020204030204" pitchFamily="34" charset="0"/>
                <a:cs typeface="Calibri Light" panose="020F0302020204030204" pitchFamily="34" charset="0"/>
              </a:rPr>
              <a:t>qué Python?</a:t>
            </a:r>
            <a:endParaRPr lang="es-E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3726067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Variables sin </a:t>
            </a:r>
            <a:r>
              <a:rPr lang="en-US" dirty="0" err="1"/>
              <a:t>declarar</a:t>
            </a:r>
            <a:r>
              <a:rPr lang="en-US" dirty="0"/>
              <a:t> y sin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tipo</a:t>
            </a:r>
            <a:endParaRPr dirty="0"/>
          </a:p>
          <a:p>
            <a:pPr marL="1600194" lvl="3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tabulaciones</a:t>
            </a:r>
            <a:endParaRPr dirty="0"/>
          </a:p>
          <a:p>
            <a:pPr marL="1600194" lvl="3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Comentarios</a:t>
            </a:r>
            <a:r>
              <a:rPr lang="en-US" dirty="0"/>
              <a:t> con #</a:t>
            </a:r>
            <a:endParaRPr dirty="0"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411642"/>
            <a:ext cx="3763461" cy="31109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F8D0B93A-0B46-44A0-ABA9-A05DADE3C554}"/>
              </a:ext>
            </a:extLst>
          </p:cNvPr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E832A23-D8E4-41E1-A64E-2985E01210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2" y="1394183"/>
            <a:ext cx="346458" cy="346458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5207AC1-47ED-43CA-BEDA-5300B6A27C13}"/>
              </a:ext>
            </a:extLst>
          </p:cNvPr>
          <p:cNvCxnSpPr/>
          <p:nvPr/>
        </p:nvCxnSpPr>
        <p:spPr>
          <a:xfrm flipV="1">
            <a:off x="-37" y="1569720"/>
            <a:ext cx="406401" cy="3437"/>
          </a:xfrm>
          <a:prstGeom prst="line">
            <a:avLst/>
          </a:prstGeom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414D76C5-8D5E-4786-8EBD-AFB3E2329267}"/>
              </a:ext>
            </a:extLst>
          </p:cNvPr>
          <p:cNvSpPr txBox="1">
            <a:spLocks/>
          </p:cNvSpPr>
          <p:nvPr/>
        </p:nvSpPr>
        <p:spPr>
          <a:xfrm>
            <a:off x="1044392" y="1198152"/>
            <a:ext cx="458460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Características principales</a:t>
            </a:r>
          </a:p>
        </p:txBody>
      </p:sp>
      <p:sp>
        <p:nvSpPr>
          <p:cNvPr id="2" name="Google Shape;95;p3">
            <a:extLst>
              <a:ext uri="{FF2B5EF4-FFF2-40B4-BE49-F238E27FC236}">
                <a16:creationId xmlns:a16="http://schemas.microsoft.com/office/drawing/2014/main" id="{7666DFD9-55AF-8B1E-B0A7-BA21D41286F7}"/>
              </a:ext>
            </a:extLst>
          </p:cNvPr>
          <p:cNvSpPr txBox="1">
            <a:spLocks/>
          </p:cNvSpPr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200"/>
            </a:pPr>
            <a:fld id="{00000000-1234-1234-1234-123412341234}" type="slidenum">
              <a:rPr lang="en-US" smtClean="0"/>
              <a:pPr algn="r">
                <a:buSzPts val="1200"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Herramienta para crear, testear y debugar un código en Python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368" y="3466600"/>
            <a:ext cx="8669263" cy="29933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8380072-0CED-4258-A7CE-E09C4F7D6ABF}"/>
              </a:ext>
            </a:extLst>
          </p:cNvPr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9CC372-3F4E-4E95-AF1B-87897BD0CE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2" y="1394183"/>
            <a:ext cx="346458" cy="346458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516375E-ABE3-4658-A026-01815C0F2B46}"/>
              </a:ext>
            </a:extLst>
          </p:cNvPr>
          <p:cNvCxnSpPr/>
          <p:nvPr/>
        </p:nvCxnSpPr>
        <p:spPr>
          <a:xfrm flipV="1">
            <a:off x="-37" y="1569720"/>
            <a:ext cx="406401" cy="3437"/>
          </a:xfrm>
          <a:prstGeom prst="line">
            <a:avLst/>
          </a:prstGeom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CBE4A14-6832-4DD7-86AE-DFE5F4487099}"/>
              </a:ext>
            </a:extLst>
          </p:cNvPr>
          <p:cNvSpPr txBox="1">
            <a:spLocks/>
          </p:cNvSpPr>
          <p:nvPr/>
        </p:nvSpPr>
        <p:spPr>
          <a:xfrm>
            <a:off x="1044392" y="1198152"/>
            <a:ext cx="458460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Python </a:t>
            </a:r>
            <a:r>
              <a:rPr lang="es-ES" sz="2800" b="1">
                <a:latin typeface="Calibri Light" panose="020F0302020204030204" pitchFamily="34" charset="0"/>
                <a:cs typeface="Calibri Light" panose="020F0302020204030204" pitchFamily="34" charset="0"/>
              </a:rPr>
              <a:t>IDEs</a:t>
            </a:r>
            <a:endParaRPr lang="es-E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628650" y="2001237"/>
            <a:ext cx="7886700" cy="155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n-US" dirty="0" err="1"/>
              <a:t>autónoma</a:t>
            </a:r>
            <a:r>
              <a:rPr lang="en-US" dirty="0"/>
              <a:t> de Python con sus </a:t>
            </a:r>
            <a:r>
              <a:rPr lang="en-US" dirty="0" err="1"/>
              <a:t>propios</a:t>
            </a:r>
            <a:r>
              <a:rPr lang="en-US" dirty="0"/>
              <a:t> </a:t>
            </a:r>
            <a:r>
              <a:rPr lang="en-US" dirty="0" err="1"/>
              <a:t>paquetes</a:t>
            </a:r>
            <a:r>
              <a:rPr lang="en-US" dirty="0"/>
              <a:t> </a:t>
            </a:r>
            <a:r>
              <a:rPr lang="en-US" dirty="0" err="1"/>
              <a:t>instalados</a:t>
            </a:r>
            <a:endParaRPr dirty="0"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3450588"/>
            <a:ext cx="7527894" cy="29057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5DB70C2C-A601-4DEF-AAE4-5D6FB6224A38}"/>
              </a:ext>
            </a:extLst>
          </p:cNvPr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A0B9EA-7B7E-40C7-9A24-799390EE6E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2" y="1394183"/>
            <a:ext cx="346458" cy="346458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3D454E4-1FE3-4A9B-B3DD-62375B9E34AE}"/>
              </a:ext>
            </a:extLst>
          </p:cNvPr>
          <p:cNvCxnSpPr/>
          <p:nvPr/>
        </p:nvCxnSpPr>
        <p:spPr>
          <a:xfrm flipV="1">
            <a:off x="-37" y="1569720"/>
            <a:ext cx="406401" cy="3437"/>
          </a:xfrm>
          <a:prstGeom prst="line">
            <a:avLst/>
          </a:prstGeom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757CAE79-98F7-4484-9D06-655D9B41447C}"/>
              </a:ext>
            </a:extLst>
          </p:cNvPr>
          <p:cNvSpPr txBox="1">
            <a:spLocks/>
          </p:cNvSpPr>
          <p:nvPr/>
        </p:nvSpPr>
        <p:spPr>
          <a:xfrm>
            <a:off x="1044392" y="1198152"/>
            <a:ext cx="458460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Environments</a:t>
            </a:r>
            <a:endParaRPr lang="es-E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977070" y="1954455"/>
            <a:ext cx="7886700" cy="439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solidFill>
                  <a:schemeClr val="dk1"/>
                </a:solidFill>
              </a:rPr>
              <a:t>En</a:t>
            </a:r>
            <a:r>
              <a:rPr lang="en-US" dirty="0">
                <a:solidFill>
                  <a:schemeClr val="dk1"/>
                </a:solidFill>
              </a:rPr>
              <a:t> Windows: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www.python.org/downloads</a:t>
            </a:r>
            <a:endParaRPr dirty="0"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85" name="Google Shape;185;p22" descr="py-ex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7013" y="3318081"/>
            <a:ext cx="5189973" cy="32208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5691B390-4326-43AC-93BD-C150CC13CB58}"/>
              </a:ext>
            </a:extLst>
          </p:cNvPr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84ABE3-07C6-4C91-A4BB-AE2B044ED6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2" y="1394183"/>
            <a:ext cx="346458" cy="346458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774AE96-7500-48C1-B4B3-B1FF4A41BDC3}"/>
              </a:ext>
            </a:extLst>
          </p:cNvPr>
          <p:cNvCxnSpPr/>
          <p:nvPr/>
        </p:nvCxnSpPr>
        <p:spPr>
          <a:xfrm flipV="1">
            <a:off x="-37" y="1569720"/>
            <a:ext cx="406401" cy="3437"/>
          </a:xfrm>
          <a:prstGeom prst="line">
            <a:avLst/>
          </a:prstGeom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F4DB9516-EA7C-4E4D-A4CF-609AB3F3FC61}"/>
              </a:ext>
            </a:extLst>
          </p:cNvPr>
          <p:cNvSpPr txBox="1">
            <a:spLocks/>
          </p:cNvSpPr>
          <p:nvPr/>
        </p:nvSpPr>
        <p:spPr>
          <a:xfrm>
            <a:off x="1044392" y="1198152"/>
            <a:ext cx="458460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Instalar Python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 descr="What is Git and GitHub? And how to use GitHub? - DEV Communi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9742" y="4092678"/>
            <a:ext cx="3613355" cy="203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7729A2F-C3C5-41C8-93DD-750FF68BF9FC}"/>
              </a:ext>
            </a:extLst>
          </p:cNvPr>
          <p:cNvSpPr/>
          <p:nvPr/>
        </p:nvSpPr>
        <p:spPr>
          <a:xfrm>
            <a:off x="1375682" y="3291473"/>
            <a:ext cx="6110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https://github.com/sbarja/Smart_Energy_21-22</a:t>
            </a: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0CE773E-8A49-4502-9E7C-C80EB4671F97}"/>
              </a:ext>
            </a:extLst>
          </p:cNvPr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9FE4670-F799-4242-8AC0-BDA08D731B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2" y="1394183"/>
            <a:ext cx="346458" cy="346458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91FC1EA-E7EC-4FDB-868E-F31C9BB7BB3B}"/>
              </a:ext>
            </a:extLst>
          </p:cNvPr>
          <p:cNvCxnSpPr/>
          <p:nvPr/>
        </p:nvCxnSpPr>
        <p:spPr>
          <a:xfrm flipV="1">
            <a:off x="-37" y="1569720"/>
            <a:ext cx="406401" cy="3437"/>
          </a:xfrm>
          <a:prstGeom prst="line">
            <a:avLst/>
          </a:prstGeom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6FCFB40E-E676-439B-855E-B90A2137D718}"/>
              </a:ext>
            </a:extLst>
          </p:cNvPr>
          <p:cNvSpPr txBox="1">
            <a:spLocks/>
          </p:cNvSpPr>
          <p:nvPr/>
        </p:nvSpPr>
        <p:spPr>
          <a:xfrm>
            <a:off x="1044392" y="1198152"/>
            <a:ext cx="7886700" cy="109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Repositorio de GitHub del Módulo Big Data y Machine Learning 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http://python.org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www.kaggle.com/learn/python</a:t>
            </a:r>
            <a:endParaRPr u="sng" dirty="0">
              <a:solidFill>
                <a:schemeClr val="hlink"/>
              </a:solidFill>
            </a:endParaRPr>
          </a:p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www.learnpython.org</a:t>
            </a:r>
            <a:endParaRPr dirty="0"/>
          </a:p>
          <a:p>
            <a:pPr marL="228594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35E5CF9-8E9C-409E-AA6E-74107C64A939}"/>
              </a:ext>
            </a:extLst>
          </p:cNvPr>
          <p:cNvSpPr txBox="1">
            <a:spLocks/>
          </p:cNvSpPr>
          <p:nvPr/>
        </p:nvSpPr>
        <p:spPr>
          <a:xfrm>
            <a:off x="1080252" y="1324121"/>
            <a:ext cx="4751588" cy="56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Para saber más…</a:t>
            </a:r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A8AD523-57F5-4D72-A540-2DC1012E37E0}"/>
              </a:ext>
            </a:extLst>
          </p:cNvPr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28B11A2-9957-4D68-AB82-7F3FC63E05D1}"/>
              </a:ext>
            </a:extLst>
          </p:cNvPr>
          <p:cNvCxnSpPr/>
          <p:nvPr/>
        </p:nvCxnSpPr>
        <p:spPr>
          <a:xfrm flipV="1">
            <a:off x="-37" y="1589270"/>
            <a:ext cx="406401" cy="3437"/>
          </a:xfrm>
          <a:prstGeom prst="line">
            <a:avLst/>
          </a:prstGeom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B049AB0B-CA20-4676-AEA2-0AA46EAC06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1" y="1372199"/>
            <a:ext cx="401157" cy="401157"/>
          </a:xfrm>
          <a:prstGeom prst="rect">
            <a:avLst/>
          </a:prstGeom>
        </p:spPr>
      </p:pic>
      <p:sp>
        <p:nvSpPr>
          <p:cNvPr id="2" name="Google Shape;95;p3">
            <a:extLst>
              <a:ext uri="{FF2B5EF4-FFF2-40B4-BE49-F238E27FC236}">
                <a16:creationId xmlns:a16="http://schemas.microsoft.com/office/drawing/2014/main" id="{A2216E13-156A-F824-5E1E-0179CAF90667}"/>
              </a:ext>
            </a:extLst>
          </p:cNvPr>
          <p:cNvSpPr txBox="1">
            <a:spLocks/>
          </p:cNvSpPr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200"/>
            </a:pPr>
            <a:fld id="{00000000-1234-1234-1234-123412341234}" type="slidenum">
              <a:rPr lang="en-US" smtClean="0"/>
              <a:pPr algn="r">
                <a:buSzPts val="1200"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595" y="2688821"/>
            <a:ext cx="545456" cy="5454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6640" y="1156867"/>
            <a:ext cx="7917815" cy="477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6395" algn="ctr">
              <a:lnSpc>
                <a:spcPct val="100000"/>
              </a:lnSpc>
              <a:spcBef>
                <a:spcPts val="100"/>
              </a:spcBef>
            </a:pPr>
            <a:r>
              <a:rPr sz="4000" b="1" spc="-15" dirty="0">
                <a:latin typeface="Calibri"/>
                <a:cs typeface="Calibri"/>
              </a:rPr>
              <a:t>Información</a:t>
            </a:r>
            <a:r>
              <a:rPr sz="4000" b="1" spc="-3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Personal</a:t>
            </a:r>
            <a:endParaRPr sz="4000" dirty="0">
              <a:latin typeface="Calibri"/>
              <a:cs typeface="Calibri"/>
            </a:endParaRPr>
          </a:p>
          <a:p>
            <a:pPr marL="321310" indent="-309245">
              <a:lnSpc>
                <a:spcPct val="100000"/>
              </a:lnSpc>
              <a:spcBef>
                <a:spcPts val="2955"/>
              </a:spcBef>
              <a:buSzPct val="90000"/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sz="2000" b="1" spc="-10" dirty="0">
                <a:latin typeface="Calibri"/>
                <a:cs typeface="Calibri"/>
              </a:rPr>
              <a:t>Nombre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Alejandro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Hernández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Matheus</a:t>
            </a:r>
            <a:endParaRPr lang="es-MX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s-MX" sz="2200" dirty="0">
              <a:latin typeface="Calibri"/>
              <a:cs typeface="Calibri"/>
            </a:endParaRPr>
          </a:p>
          <a:p>
            <a:pPr marL="859790">
              <a:lnSpc>
                <a:spcPct val="100000"/>
              </a:lnSpc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https://www.linkedin.com/in/alejandro-hernandez-matheus/</a:t>
            </a:r>
            <a:endParaRPr sz="1800" dirty="0">
              <a:latin typeface="Calibri"/>
              <a:cs typeface="Calibri"/>
            </a:endParaRPr>
          </a:p>
          <a:p>
            <a:pPr marL="321310" indent="-309245">
              <a:lnSpc>
                <a:spcPct val="100000"/>
              </a:lnSpc>
              <a:spcBef>
                <a:spcPts val="415"/>
              </a:spcBef>
              <a:buSzPct val="90000"/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sz="2000" b="1" spc="-10" dirty="0">
                <a:latin typeface="Calibri"/>
                <a:cs typeface="Calibri"/>
              </a:rPr>
              <a:t>Centro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CITCEA-UPC </a:t>
            </a:r>
            <a:r>
              <a:rPr sz="2000" spc="-10" dirty="0">
                <a:latin typeface="Calibri"/>
                <a:cs typeface="Calibri"/>
              </a:rPr>
              <a:t>(ETSEIB)</a:t>
            </a:r>
            <a:endParaRPr sz="2000" dirty="0">
              <a:latin typeface="Calibri"/>
              <a:cs typeface="Calibri"/>
            </a:endParaRPr>
          </a:p>
          <a:p>
            <a:pPr marL="321310" indent="-309245">
              <a:lnSpc>
                <a:spcPct val="100000"/>
              </a:lnSpc>
              <a:spcBef>
                <a:spcPts val="1700"/>
              </a:spcBef>
              <a:buSzPct val="90000"/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sz="2000" b="1" spc="-5" dirty="0">
                <a:latin typeface="Calibri"/>
                <a:cs typeface="Calibri"/>
              </a:rPr>
              <a:t>Email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25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0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4"/>
              </a:rPr>
              <a:t>alejandro.hernandez.matheus@upc.edu</a:t>
            </a:r>
            <a:endParaRPr sz="2000" dirty="0">
              <a:latin typeface="Calibri"/>
              <a:cs typeface="Calibri"/>
            </a:endParaRPr>
          </a:p>
          <a:p>
            <a:pPr marL="321310" indent="-309245">
              <a:lnSpc>
                <a:spcPct val="100000"/>
              </a:lnSpc>
              <a:spcBef>
                <a:spcPts val="1700"/>
              </a:spcBef>
              <a:buSzPct val="90000"/>
              <a:buFont typeface="Arial MT"/>
              <a:buChar char="•"/>
              <a:tabLst>
                <a:tab pos="320675" algn="l"/>
                <a:tab pos="321945" algn="l"/>
              </a:tabLst>
            </a:pPr>
            <a:r>
              <a:rPr sz="2000" spc="-5" dirty="0">
                <a:latin typeface="Calibri"/>
                <a:cs typeface="Calibri"/>
              </a:rPr>
              <a:t>Oficina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23.08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Edificio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ETSEIB</a:t>
            </a:r>
            <a:r>
              <a:rPr sz="2000" dirty="0">
                <a:latin typeface="Calibri"/>
                <a:cs typeface="Calibri"/>
              </a:rPr>
              <a:t> – </a:t>
            </a:r>
            <a:r>
              <a:rPr sz="2000" spc="-10" dirty="0">
                <a:latin typeface="Calibri"/>
                <a:cs typeface="Calibri"/>
              </a:rPr>
              <a:t>Departamento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Ingeniería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Eléctrica.</a:t>
            </a:r>
            <a:endParaRPr sz="2000" dirty="0">
              <a:latin typeface="Calibri"/>
              <a:cs typeface="Calibri"/>
            </a:endParaRPr>
          </a:p>
          <a:p>
            <a:pPr marL="321310" marR="5080" indent="-309245">
              <a:lnSpc>
                <a:spcPct val="150000"/>
              </a:lnSpc>
              <a:spcBef>
                <a:spcPts val="500"/>
              </a:spcBef>
              <a:buSzPct val="90000"/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sz="2000" b="1" spc="-5" dirty="0">
                <a:latin typeface="Calibri"/>
                <a:cs typeface="Calibri"/>
              </a:rPr>
              <a:t>Campos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 </a:t>
            </a:r>
            <a:r>
              <a:rPr sz="2000" b="1" spc="-10" dirty="0">
                <a:latin typeface="Calibri"/>
                <a:cs typeface="Calibri"/>
              </a:rPr>
              <a:t>investigación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Congestiones</a:t>
            </a:r>
            <a:r>
              <a:rPr sz="2000" spc="-5" dirty="0">
                <a:latin typeface="Calibri"/>
                <a:cs typeface="Calibri"/>
              </a:rPr>
              <a:t> en los </a:t>
            </a:r>
            <a:r>
              <a:rPr sz="2000" spc="-10" dirty="0">
                <a:latin typeface="Calibri"/>
                <a:cs typeface="Calibri"/>
              </a:rPr>
              <a:t>sistemas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potencia,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comunidades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energéticas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locales,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optimización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demanda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10" dirty="0">
                <a:latin typeface="Calibri"/>
                <a:cs typeface="Calibri"/>
              </a:rPr>
              <a:t>flexibilidad.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Aplicaciones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machine learning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 </a:t>
            </a:r>
            <a:r>
              <a:rPr sz="2000" spc="-10" dirty="0">
                <a:latin typeface="Calibri"/>
                <a:cs typeface="Calibri"/>
              </a:rPr>
              <a:t>redes</a:t>
            </a:r>
            <a:r>
              <a:rPr sz="2000" spc="-5" dirty="0">
                <a:latin typeface="Calibri"/>
                <a:cs typeface="Calibri"/>
              </a:rPr>
              <a:t> eléctricas.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44974" y="1303275"/>
            <a:ext cx="1143000" cy="1035685"/>
            <a:chOff x="7244974" y="1303275"/>
            <a:chExt cx="1143000" cy="103568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499" y="1312800"/>
              <a:ext cx="1123499" cy="10160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49737" y="1308037"/>
              <a:ext cx="1133475" cy="1026160"/>
            </a:xfrm>
            <a:custGeom>
              <a:avLst/>
              <a:gdLst/>
              <a:ahLst/>
              <a:cxnLst/>
              <a:rect l="l" t="t" r="r" b="b"/>
              <a:pathLst>
                <a:path w="1133475" h="1026160">
                  <a:moveTo>
                    <a:pt x="0" y="512812"/>
                  </a:moveTo>
                  <a:lnTo>
                    <a:pt x="2315" y="466136"/>
                  </a:lnTo>
                  <a:lnTo>
                    <a:pt x="9127" y="420633"/>
                  </a:lnTo>
                  <a:lnTo>
                    <a:pt x="20236" y="376486"/>
                  </a:lnTo>
                  <a:lnTo>
                    <a:pt x="35442" y="333875"/>
                  </a:lnTo>
                  <a:lnTo>
                    <a:pt x="54545" y="292981"/>
                  </a:lnTo>
                  <a:lnTo>
                    <a:pt x="77345" y="253986"/>
                  </a:lnTo>
                  <a:lnTo>
                    <a:pt x="103642" y="217069"/>
                  </a:lnTo>
                  <a:lnTo>
                    <a:pt x="133236" y="182413"/>
                  </a:lnTo>
                  <a:lnTo>
                    <a:pt x="165927" y="150199"/>
                  </a:lnTo>
                  <a:lnTo>
                    <a:pt x="201515" y="120607"/>
                  </a:lnTo>
                  <a:lnTo>
                    <a:pt x="239800" y="93818"/>
                  </a:lnTo>
                  <a:lnTo>
                    <a:pt x="280582" y="70013"/>
                  </a:lnTo>
                  <a:lnTo>
                    <a:pt x="323661" y="49375"/>
                  </a:lnTo>
                  <a:lnTo>
                    <a:pt x="368837" y="32082"/>
                  </a:lnTo>
                  <a:lnTo>
                    <a:pt x="415910" y="18318"/>
                  </a:lnTo>
                  <a:lnTo>
                    <a:pt x="464681" y="8262"/>
                  </a:lnTo>
                  <a:lnTo>
                    <a:pt x="514948" y="2095"/>
                  </a:lnTo>
                  <a:lnTo>
                    <a:pt x="566512" y="0"/>
                  </a:lnTo>
                  <a:lnTo>
                    <a:pt x="618076" y="2095"/>
                  </a:lnTo>
                  <a:lnTo>
                    <a:pt x="668343" y="8262"/>
                  </a:lnTo>
                  <a:lnTo>
                    <a:pt x="717114" y="18318"/>
                  </a:lnTo>
                  <a:lnTo>
                    <a:pt x="764187" y="32082"/>
                  </a:lnTo>
                  <a:lnTo>
                    <a:pt x="809363" y="49375"/>
                  </a:lnTo>
                  <a:lnTo>
                    <a:pt x="852442" y="70013"/>
                  </a:lnTo>
                  <a:lnTo>
                    <a:pt x="893224" y="93818"/>
                  </a:lnTo>
                  <a:lnTo>
                    <a:pt x="931509" y="120607"/>
                  </a:lnTo>
                  <a:lnTo>
                    <a:pt x="967097" y="150199"/>
                  </a:lnTo>
                  <a:lnTo>
                    <a:pt x="999788" y="182413"/>
                  </a:lnTo>
                  <a:lnTo>
                    <a:pt x="1029382" y="217069"/>
                  </a:lnTo>
                  <a:lnTo>
                    <a:pt x="1055679" y="253986"/>
                  </a:lnTo>
                  <a:lnTo>
                    <a:pt x="1078479" y="292981"/>
                  </a:lnTo>
                  <a:lnTo>
                    <a:pt x="1097582" y="333875"/>
                  </a:lnTo>
                  <a:lnTo>
                    <a:pt x="1112788" y="376486"/>
                  </a:lnTo>
                  <a:lnTo>
                    <a:pt x="1123897" y="420633"/>
                  </a:lnTo>
                  <a:lnTo>
                    <a:pt x="1130709" y="466136"/>
                  </a:lnTo>
                  <a:lnTo>
                    <a:pt x="1133024" y="512812"/>
                  </a:lnTo>
                  <a:lnTo>
                    <a:pt x="1130709" y="559488"/>
                  </a:lnTo>
                  <a:lnTo>
                    <a:pt x="1123897" y="604991"/>
                  </a:lnTo>
                  <a:lnTo>
                    <a:pt x="1112788" y="649138"/>
                  </a:lnTo>
                  <a:lnTo>
                    <a:pt x="1097582" y="691749"/>
                  </a:lnTo>
                  <a:lnTo>
                    <a:pt x="1078479" y="732643"/>
                  </a:lnTo>
                  <a:lnTo>
                    <a:pt x="1055679" y="771638"/>
                  </a:lnTo>
                  <a:lnTo>
                    <a:pt x="1029382" y="808555"/>
                  </a:lnTo>
                  <a:lnTo>
                    <a:pt x="999788" y="843211"/>
                  </a:lnTo>
                  <a:lnTo>
                    <a:pt x="967097" y="875425"/>
                  </a:lnTo>
                  <a:lnTo>
                    <a:pt x="931509" y="905017"/>
                  </a:lnTo>
                  <a:lnTo>
                    <a:pt x="893224" y="931806"/>
                  </a:lnTo>
                  <a:lnTo>
                    <a:pt x="852442" y="955611"/>
                  </a:lnTo>
                  <a:lnTo>
                    <a:pt x="809363" y="976249"/>
                  </a:lnTo>
                  <a:lnTo>
                    <a:pt x="764187" y="993542"/>
                  </a:lnTo>
                  <a:lnTo>
                    <a:pt x="717114" y="1007306"/>
                  </a:lnTo>
                  <a:lnTo>
                    <a:pt x="668343" y="1017362"/>
                  </a:lnTo>
                  <a:lnTo>
                    <a:pt x="618076" y="1023529"/>
                  </a:lnTo>
                  <a:lnTo>
                    <a:pt x="566512" y="1025624"/>
                  </a:lnTo>
                  <a:lnTo>
                    <a:pt x="514948" y="1023529"/>
                  </a:lnTo>
                  <a:lnTo>
                    <a:pt x="464681" y="1017362"/>
                  </a:lnTo>
                  <a:lnTo>
                    <a:pt x="415910" y="1007306"/>
                  </a:lnTo>
                  <a:lnTo>
                    <a:pt x="368837" y="993542"/>
                  </a:lnTo>
                  <a:lnTo>
                    <a:pt x="323661" y="976249"/>
                  </a:lnTo>
                  <a:lnTo>
                    <a:pt x="280582" y="955611"/>
                  </a:lnTo>
                  <a:lnTo>
                    <a:pt x="239800" y="931806"/>
                  </a:lnTo>
                  <a:lnTo>
                    <a:pt x="201515" y="905017"/>
                  </a:lnTo>
                  <a:lnTo>
                    <a:pt x="165927" y="875425"/>
                  </a:lnTo>
                  <a:lnTo>
                    <a:pt x="133236" y="843211"/>
                  </a:lnTo>
                  <a:lnTo>
                    <a:pt x="103642" y="808555"/>
                  </a:lnTo>
                  <a:lnTo>
                    <a:pt x="77345" y="771638"/>
                  </a:lnTo>
                  <a:lnTo>
                    <a:pt x="54545" y="732643"/>
                  </a:lnTo>
                  <a:lnTo>
                    <a:pt x="35442" y="691749"/>
                  </a:lnTo>
                  <a:lnTo>
                    <a:pt x="20236" y="649138"/>
                  </a:lnTo>
                  <a:lnTo>
                    <a:pt x="9127" y="604991"/>
                  </a:lnTo>
                  <a:lnTo>
                    <a:pt x="2315" y="559488"/>
                  </a:lnTo>
                  <a:lnTo>
                    <a:pt x="0" y="512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73175" y="1209500"/>
            <a:ext cx="1194435" cy="1194435"/>
            <a:chOff x="7173175" y="1209500"/>
            <a:chExt cx="1194435" cy="11944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3175" y="1209500"/>
              <a:ext cx="1194300" cy="119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0325" y="1247600"/>
              <a:ext cx="1079999" cy="10799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30926" y="2163311"/>
            <a:ext cx="7706995" cy="378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100"/>
              </a:spcBef>
              <a:buSzPct val="90000"/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sz="2000" b="1" spc="-10" dirty="0">
                <a:latin typeface="Calibri"/>
                <a:cs typeface="Calibri"/>
              </a:rPr>
              <a:t>Nombre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Antonio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Emmanuel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Saldaña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González</a:t>
            </a:r>
            <a:endParaRPr sz="2000" dirty="0">
              <a:latin typeface="Calibri"/>
              <a:cs typeface="Calibri"/>
            </a:endParaRPr>
          </a:p>
          <a:p>
            <a:pPr marL="861694">
              <a:lnSpc>
                <a:spcPct val="100000"/>
              </a:lnSpc>
              <a:spcBef>
                <a:spcPts val="1275"/>
              </a:spcBef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/>
              </a:rPr>
              <a:t>https://www.linkedin.com/in/antonio-salda%C3%B1a-070b79197/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Calibri"/>
              <a:cs typeface="Calibri"/>
            </a:endParaRPr>
          </a:p>
          <a:p>
            <a:pPr marL="321310" indent="-309245">
              <a:lnSpc>
                <a:spcPct val="100000"/>
              </a:lnSpc>
              <a:buSzPct val="90000"/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sz="2000" b="1" spc="-10" dirty="0">
                <a:latin typeface="Calibri"/>
                <a:cs typeface="Calibri"/>
              </a:rPr>
              <a:t>Centro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CITCEA-UPC </a:t>
            </a:r>
            <a:r>
              <a:rPr sz="2000" spc="-10" dirty="0">
                <a:latin typeface="Calibri"/>
                <a:cs typeface="Calibri"/>
              </a:rPr>
              <a:t>(ETSEIB)</a:t>
            </a:r>
            <a:endParaRPr sz="2000" dirty="0">
              <a:latin typeface="Calibri"/>
              <a:cs typeface="Calibri"/>
            </a:endParaRPr>
          </a:p>
          <a:p>
            <a:pPr marL="321310" indent="-309245">
              <a:lnSpc>
                <a:spcPct val="100000"/>
              </a:lnSpc>
              <a:spcBef>
                <a:spcPts val="1700"/>
              </a:spcBef>
              <a:buSzPct val="90000"/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sz="2000" b="1" spc="-5" dirty="0">
                <a:latin typeface="Calibri"/>
                <a:cs typeface="Calibri"/>
              </a:rPr>
              <a:t>Email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0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5"/>
              </a:rPr>
              <a:t>antonio.emmanuel.saldana@upc.edu</a:t>
            </a:r>
            <a:endParaRPr sz="2000" dirty="0">
              <a:latin typeface="Calibri"/>
              <a:cs typeface="Calibri"/>
            </a:endParaRPr>
          </a:p>
          <a:p>
            <a:pPr marL="321310" indent="-309245" algn="just">
              <a:lnSpc>
                <a:spcPct val="100000"/>
              </a:lnSpc>
              <a:spcBef>
                <a:spcPts val="1700"/>
              </a:spcBef>
              <a:buSzPct val="90000"/>
              <a:buFont typeface="Arial MT"/>
              <a:buChar char="•"/>
              <a:tabLst>
                <a:tab pos="321945" algn="l"/>
              </a:tabLst>
            </a:pPr>
            <a:r>
              <a:rPr sz="2000" spc="-5" dirty="0">
                <a:latin typeface="Calibri"/>
                <a:cs typeface="Calibri"/>
              </a:rPr>
              <a:t>Oficina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23.27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Edificio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ETSEIB</a:t>
            </a:r>
            <a:r>
              <a:rPr sz="2000" dirty="0">
                <a:latin typeface="Calibri"/>
                <a:cs typeface="Calibri"/>
              </a:rPr>
              <a:t> – </a:t>
            </a:r>
            <a:r>
              <a:rPr sz="2000" spc="-10" dirty="0">
                <a:latin typeface="Calibri"/>
                <a:cs typeface="Calibri"/>
              </a:rPr>
              <a:t>Departamento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Ingeniería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Eléctrica.</a:t>
            </a:r>
            <a:endParaRPr sz="2000" dirty="0">
              <a:latin typeface="Calibri"/>
              <a:cs typeface="Calibri"/>
            </a:endParaRPr>
          </a:p>
          <a:p>
            <a:pPr marL="321310" marR="5080" indent="-309245" algn="just">
              <a:lnSpc>
                <a:spcPct val="150000"/>
              </a:lnSpc>
              <a:spcBef>
                <a:spcPts val="500"/>
              </a:spcBef>
              <a:buSzPct val="90000"/>
              <a:buFont typeface="Arial"/>
              <a:buChar char="•"/>
              <a:tabLst>
                <a:tab pos="321945" algn="l"/>
              </a:tabLst>
            </a:pPr>
            <a:r>
              <a:rPr sz="2000" b="1" spc="-5" dirty="0">
                <a:latin typeface="Calibri"/>
                <a:cs typeface="Calibri"/>
              </a:rPr>
              <a:t>Campos de </a:t>
            </a:r>
            <a:r>
              <a:rPr sz="2000" b="1" spc="-10" dirty="0">
                <a:latin typeface="Calibri"/>
                <a:cs typeface="Calibri"/>
              </a:rPr>
              <a:t>investigación</a:t>
            </a:r>
            <a:r>
              <a:rPr sz="2000" spc="-1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Planificación de </a:t>
            </a:r>
            <a:r>
              <a:rPr sz="2000" spc="-10" dirty="0">
                <a:latin typeface="Calibri"/>
                <a:cs typeface="Calibri"/>
              </a:rPr>
              <a:t>redes </a:t>
            </a:r>
            <a:r>
              <a:rPr sz="2000" spc="-5" dirty="0">
                <a:latin typeface="Calibri"/>
                <a:cs typeface="Calibri"/>
              </a:rPr>
              <a:t>activas de </a:t>
            </a:r>
            <a:r>
              <a:rPr sz="2000" spc="-10" dirty="0">
                <a:latin typeface="Calibri"/>
                <a:cs typeface="Calibri"/>
              </a:rPr>
              <a:t>distribución,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Gestión </a:t>
            </a:r>
            <a:r>
              <a:rPr sz="2000" spc="-5" dirty="0">
                <a:latin typeface="Calibri"/>
                <a:cs typeface="Calibri"/>
              </a:rPr>
              <a:t>de la </a:t>
            </a:r>
            <a:r>
              <a:rPr sz="2000" spc="-10" dirty="0">
                <a:latin typeface="Calibri"/>
                <a:cs typeface="Calibri"/>
              </a:rPr>
              <a:t>flexibilidad energética, Inteligencia </a:t>
            </a:r>
            <a:r>
              <a:rPr sz="2000" dirty="0">
                <a:latin typeface="Calibri"/>
                <a:cs typeface="Calibri"/>
              </a:rPr>
              <a:t>artificial </a:t>
            </a:r>
            <a:r>
              <a:rPr sz="2000" spc="-5" dirty="0">
                <a:latin typeface="Calibri"/>
                <a:cs typeface="Calibri"/>
              </a:rPr>
              <a:t>aplicada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los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sistemas </a:t>
            </a:r>
            <a:r>
              <a:rPr sz="2000" spc="-15" dirty="0">
                <a:latin typeface="Calibri"/>
                <a:cs typeface="Calibri"/>
              </a:rPr>
              <a:t>energéticos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 calidad de </a:t>
            </a:r>
            <a:r>
              <a:rPr sz="2000" spc="-10" dirty="0">
                <a:latin typeface="Calibri"/>
                <a:cs typeface="Calibri"/>
              </a:rPr>
              <a:t>energía.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0320" y="2562234"/>
            <a:ext cx="467880" cy="47030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14447" y="1145214"/>
            <a:ext cx="4507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 dirty="0">
                <a:latin typeface="Calibri"/>
                <a:cs typeface="Calibri"/>
              </a:rPr>
              <a:t>Información</a:t>
            </a:r>
            <a:r>
              <a:rPr sz="4000" b="1" spc="-5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Personal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63661" y="1200416"/>
            <a:ext cx="1213485" cy="1212850"/>
            <a:chOff x="7163661" y="1200416"/>
            <a:chExt cx="1213485" cy="121285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3661" y="1200416"/>
              <a:ext cx="1213350" cy="12124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25573" y="1243278"/>
              <a:ext cx="1089660" cy="1089025"/>
            </a:xfrm>
            <a:custGeom>
              <a:avLst/>
              <a:gdLst/>
              <a:ahLst/>
              <a:cxnLst/>
              <a:rect l="l" t="t" r="r" b="b"/>
              <a:pathLst>
                <a:path w="1089659" h="1089025">
                  <a:moveTo>
                    <a:pt x="0" y="544312"/>
                  </a:moveTo>
                  <a:lnTo>
                    <a:pt x="1999" y="497347"/>
                  </a:lnTo>
                  <a:lnTo>
                    <a:pt x="7889" y="451491"/>
                  </a:lnTo>
                  <a:lnTo>
                    <a:pt x="17505" y="406907"/>
                  </a:lnTo>
                  <a:lnTo>
                    <a:pt x="30685" y="363760"/>
                  </a:lnTo>
                  <a:lnTo>
                    <a:pt x="47264" y="322213"/>
                  </a:lnTo>
                  <a:lnTo>
                    <a:pt x="67080" y="282429"/>
                  </a:lnTo>
                  <a:lnTo>
                    <a:pt x="89967" y="244570"/>
                  </a:lnTo>
                  <a:lnTo>
                    <a:pt x="115764" y="208802"/>
                  </a:lnTo>
                  <a:lnTo>
                    <a:pt x="144307" y="175287"/>
                  </a:lnTo>
                  <a:lnTo>
                    <a:pt x="175432" y="144188"/>
                  </a:lnTo>
                  <a:lnTo>
                    <a:pt x="208975" y="115669"/>
                  </a:lnTo>
                  <a:lnTo>
                    <a:pt x="244773" y="89893"/>
                  </a:lnTo>
                  <a:lnTo>
                    <a:pt x="282662" y="67024"/>
                  </a:lnTo>
                  <a:lnTo>
                    <a:pt x="322479" y="47225"/>
                  </a:lnTo>
                  <a:lnTo>
                    <a:pt x="364061" y="30660"/>
                  </a:lnTo>
                  <a:lnTo>
                    <a:pt x="407244" y="17491"/>
                  </a:lnTo>
                  <a:lnTo>
                    <a:pt x="451864" y="7882"/>
                  </a:lnTo>
                  <a:lnTo>
                    <a:pt x="497758" y="1997"/>
                  </a:lnTo>
                  <a:lnTo>
                    <a:pt x="544762" y="0"/>
                  </a:lnTo>
                  <a:lnTo>
                    <a:pt x="592661" y="2106"/>
                  </a:lnTo>
                  <a:lnTo>
                    <a:pt x="639871" y="8357"/>
                  </a:lnTo>
                  <a:lnTo>
                    <a:pt x="686140" y="18648"/>
                  </a:lnTo>
                  <a:lnTo>
                    <a:pt x="731219" y="32875"/>
                  </a:lnTo>
                  <a:lnTo>
                    <a:pt x="774856" y="50935"/>
                  </a:lnTo>
                  <a:lnTo>
                    <a:pt x="816800" y="72724"/>
                  </a:lnTo>
                  <a:lnTo>
                    <a:pt x="856801" y="98138"/>
                  </a:lnTo>
                  <a:lnTo>
                    <a:pt x="894607" y="127073"/>
                  </a:lnTo>
                  <a:lnTo>
                    <a:pt x="929967" y="159425"/>
                  </a:lnTo>
                  <a:lnTo>
                    <a:pt x="962346" y="194756"/>
                  </a:lnTo>
                  <a:lnTo>
                    <a:pt x="991305" y="232531"/>
                  </a:lnTo>
                  <a:lnTo>
                    <a:pt x="1016740" y="272498"/>
                  </a:lnTo>
                  <a:lnTo>
                    <a:pt x="1038546" y="314408"/>
                  </a:lnTo>
                  <a:lnTo>
                    <a:pt x="1056621" y="358009"/>
                  </a:lnTo>
                  <a:lnTo>
                    <a:pt x="1070861" y="403050"/>
                  </a:lnTo>
                  <a:lnTo>
                    <a:pt x="1081160" y="449282"/>
                  </a:lnTo>
                  <a:lnTo>
                    <a:pt x="1087416" y="496453"/>
                  </a:lnTo>
                  <a:lnTo>
                    <a:pt x="1089524" y="544312"/>
                  </a:lnTo>
                  <a:lnTo>
                    <a:pt x="1087525" y="591277"/>
                  </a:lnTo>
                  <a:lnTo>
                    <a:pt x="1081635" y="637133"/>
                  </a:lnTo>
                  <a:lnTo>
                    <a:pt x="1072019" y="681717"/>
                  </a:lnTo>
                  <a:lnTo>
                    <a:pt x="1058839" y="724864"/>
                  </a:lnTo>
                  <a:lnTo>
                    <a:pt x="1042260" y="766411"/>
                  </a:lnTo>
                  <a:lnTo>
                    <a:pt x="1022444" y="806195"/>
                  </a:lnTo>
                  <a:lnTo>
                    <a:pt x="999556" y="844054"/>
                  </a:lnTo>
                  <a:lnTo>
                    <a:pt x="973760" y="879822"/>
                  </a:lnTo>
                  <a:lnTo>
                    <a:pt x="945217" y="913337"/>
                  </a:lnTo>
                  <a:lnTo>
                    <a:pt x="914092" y="944436"/>
                  </a:lnTo>
                  <a:lnTo>
                    <a:pt x="880549" y="972955"/>
                  </a:lnTo>
                  <a:lnTo>
                    <a:pt x="844751" y="998731"/>
                  </a:lnTo>
                  <a:lnTo>
                    <a:pt x="806862" y="1021600"/>
                  </a:lnTo>
                  <a:lnTo>
                    <a:pt x="767045" y="1041399"/>
                  </a:lnTo>
                  <a:lnTo>
                    <a:pt x="725463" y="1057964"/>
                  </a:lnTo>
                  <a:lnTo>
                    <a:pt x="682280" y="1071133"/>
                  </a:lnTo>
                  <a:lnTo>
                    <a:pt x="637660" y="1080742"/>
                  </a:lnTo>
                  <a:lnTo>
                    <a:pt x="591766" y="1086627"/>
                  </a:lnTo>
                  <a:lnTo>
                    <a:pt x="544762" y="1088624"/>
                  </a:lnTo>
                  <a:lnTo>
                    <a:pt x="497758" y="1086627"/>
                  </a:lnTo>
                  <a:lnTo>
                    <a:pt x="451864" y="1080742"/>
                  </a:lnTo>
                  <a:lnTo>
                    <a:pt x="407244" y="1071133"/>
                  </a:lnTo>
                  <a:lnTo>
                    <a:pt x="364061" y="1057964"/>
                  </a:lnTo>
                  <a:lnTo>
                    <a:pt x="322479" y="1041399"/>
                  </a:lnTo>
                  <a:lnTo>
                    <a:pt x="282662" y="1021600"/>
                  </a:lnTo>
                  <a:lnTo>
                    <a:pt x="244773" y="998731"/>
                  </a:lnTo>
                  <a:lnTo>
                    <a:pt x="208975" y="972955"/>
                  </a:lnTo>
                  <a:lnTo>
                    <a:pt x="175432" y="944436"/>
                  </a:lnTo>
                  <a:lnTo>
                    <a:pt x="144307" y="913337"/>
                  </a:lnTo>
                  <a:lnTo>
                    <a:pt x="115764" y="879822"/>
                  </a:lnTo>
                  <a:lnTo>
                    <a:pt x="89967" y="844054"/>
                  </a:lnTo>
                  <a:lnTo>
                    <a:pt x="67080" y="806195"/>
                  </a:lnTo>
                  <a:lnTo>
                    <a:pt x="47264" y="766411"/>
                  </a:lnTo>
                  <a:lnTo>
                    <a:pt x="30685" y="724864"/>
                  </a:lnTo>
                  <a:lnTo>
                    <a:pt x="17505" y="681717"/>
                  </a:lnTo>
                  <a:lnTo>
                    <a:pt x="7889" y="637133"/>
                  </a:lnTo>
                  <a:lnTo>
                    <a:pt x="1999" y="591277"/>
                  </a:lnTo>
                  <a:lnTo>
                    <a:pt x="0" y="5443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523" y="699314"/>
            <a:ext cx="19792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1200" y="619190"/>
            <a:ext cx="2117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61531" y="2202609"/>
            <a:ext cx="2738755" cy="930910"/>
            <a:chOff x="1761531" y="2202609"/>
            <a:chExt cx="2738755" cy="930910"/>
          </a:xfrm>
        </p:grpSpPr>
        <p:sp>
          <p:nvSpPr>
            <p:cNvPr id="7" name="object 7"/>
            <p:cNvSpPr/>
            <p:nvPr/>
          </p:nvSpPr>
          <p:spPr>
            <a:xfrm>
              <a:off x="1761531" y="2202609"/>
              <a:ext cx="2738755" cy="930910"/>
            </a:xfrm>
            <a:custGeom>
              <a:avLst/>
              <a:gdLst/>
              <a:ahLst/>
              <a:cxnLst/>
              <a:rect l="l" t="t" r="r" b="b"/>
              <a:pathLst>
                <a:path w="2738754" h="930910">
                  <a:moveTo>
                    <a:pt x="2738724" y="930399"/>
                  </a:moveTo>
                  <a:lnTo>
                    <a:pt x="0" y="930399"/>
                  </a:lnTo>
                  <a:lnTo>
                    <a:pt x="0" y="0"/>
                  </a:lnTo>
                  <a:lnTo>
                    <a:pt x="2738724" y="0"/>
                  </a:lnTo>
                  <a:lnTo>
                    <a:pt x="2738724" y="930399"/>
                  </a:lnTo>
                  <a:close/>
                </a:path>
              </a:pathLst>
            </a:custGeom>
            <a:solidFill>
              <a:srgbClr val="D8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8923" y="2478950"/>
              <a:ext cx="2628265" cy="584835"/>
            </a:xfrm>
            <a:custGeom>
              <a:avLst/>
              <a:gdLst/>
              <a:ahLst/>
              <a:cxnLst/>
              <a:rect l="l" t="t" r="r" b="b"/>
              <a:pathLst>
                <a:path w="2628265" h="584835">
                  <a:moveTo>
                    <a:pt x="0" y="0"/>
                  </a:moveTo>
                  <a:lnTo>
                    <a:pt x="2627840" y="0"/>
                  </a:lnTo>
                  <a:lnTo>
                    <a:pt x="2627840" y="584774"/>
                  </a:lnTo>
                  <a:lnTo>
                    <a:pt x="0" y="58477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66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09868" y="1123740"/>
            <a:ext cx="1579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Calendario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87007"/>
              </p:ext>
            </p:extLst>
          </p:nvPr>
        </p:nvGraphicFramePr>
        <p:xfrm>
          <a:off x="292025" y="1649304"/>
          <a:ext cx="8289924" cy="4893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6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Lunes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Martes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Miércoles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Jueves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399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NOV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 vert="vert27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3E0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29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132715" marR="248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S1 </a:t>
                      </a:r>
                      <a:r>
                        <a:rPr sz="1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– 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Introducción </a:t>
                      </a:r>
                      <a:r>
                        <a:rPr sz="1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Big 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Data </a:t>
                      </a:r>
                      <a:r>
                        <a:rPr sz="1600" b="1" spc="-3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6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30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S2</a:t>
                      </a:r>
                      <a:r>
                        <a:rPr sz="16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Introducción</a:t>
                      </a:r>
                      <a:r>
                        <a:rPr sz="16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Python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74">
                <a:tc rowSpan="3"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DICIEMBRE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 vert="vert27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B3FFB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6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575" marB="0" vert="vert27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B3FFB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S3</a:t>
                      </a:r>
                      <a:r>
                        <a:rPr sz="16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6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Estadística</a:t>
                      </a:r>
                      <a:r>
                        <a:rPr sz="16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descriptiva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94945" marR="193040">
                        <a:lnSpc>
                          <a:spcPts val="1540"/>
                        </a:lnSpc>
                        <a:spcBef>
                          <a:spcPts val="850"/>
                        </a:spcBef>
                      </a:pP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S4 </a:t>
                      </a:r>
                      <a:r>
                        <a:rPr sz="1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– </a:t>
                      </a: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Modelos de 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aprendizaje </a:t>
                      </a:r>
                      <a:r>
                        <a:rPr sz="1600" b="1" spc="-3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supervisado</a:t>
                      </a:r>
                      <a:r>
                        <a:rPr sz="16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(I):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Clasificación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9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575" marB="0" vert="vert27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B3FFB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8270" marR="188595">
                        <a:lnSpc>
                          <a:spcPts val="1540"/>
                        </a:lnSpc>
                        <a:spcBef>
                          <a:spcPts val="590"/>
                        </a:spcBef>
                      </a:pP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S5 </a:t>
                      </a:r>
                      <a:r>
                        <a:rPr sz="1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– </a:t>
                      </a: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Modelos de 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aprendizaje </a:t>
                      </a:r>
                      <a:r>
                        <a:rPr sz="1600" b="1" spc="-3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supervisado</a:t>
                      </a:r>
                      <a:r>
                        <a:rPr sz="16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(II):</a:t>
                      </a:r>
                      <a:r>
                        <a:rPr sz="16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Regresión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22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94945" marR="442595">
                        <a:lnSpc>
                          <a:spcPts val="1540"/>
                        </a:lnSpc>
                        <a:spcBef>
                          <a:spcPts val="525"/>
                        </a:spcBef>
                      </a:pP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S6 </a:t>
                      </a:r>
                      <a:r>
                        <a:rPr sz="1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– 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Introducción </a:t>
                      </a:r>
                      <a:r>
                        <a:rPr sz="1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Image </a:t>
                      </a:r>
                      <a:r>
                        <a:rPr sz="1600" b="1" spc="-3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Recognition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99">
                <a:tc row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ENERO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 vert="vert27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20" dirty="0">
                          <a:latin typeface="Calibri"/>
                          <a:cs typeface="Calibri"/>
                        </a:rPr>
                        <a:t>VACACIONES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77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575" marB="0" vert="vert27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85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8270" marR="188595">
                        <a:lnSpc>
                          <a:spcPts val="154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S7 </a:t>
                      </a:r>
                      <a:r>
                        <a:rPr sz="1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– </a:t>
                      </a: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Modelos de 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aprendizaje </a:t>
                      </a:r>
                      <a:r>
                        <a:rPr sz="1600" b="1" spc="-3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supervisado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repaso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12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S8</a:t>
                      </a:r>
                      <a:r>
                        <a:rPr sz="16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6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Exámen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8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98077" y="5681672"/>
            <a:ext cx="369570" cy="882650"/>
          </a:xfrm>
          <a:custGeom>
            <a:avLst/>
            <a:gdLst/>
            <a:ahLst/>
            <a:cxnLst/>
            <a:rect l="l" t="t" r="r" b="b"/>
            <a:pathLst>
              <a:path w="369570" h="882650">
                <a:moveTo>
                  <a:pt x="369331" y="882371"/>
                </a:moveTo>
                <a:lnTo>
                  <a:pt x="0" y="882371"/>
                </a:lnTo>
                <a:lnTo>
                  <a:pt x="0" y="0"/>
                </a:lnTo>
                <a:lnTo>
                  <a:pt x="369331" y="0"/>
                </a:lnTo>
                <a:lnTo>
                  <a:pt x="369331" y="882371"/>
                </a:lnTo>
                <a:close/>
              </a:path>
            </a:pathLst>
          </a:custGeom>
          <a:solidFill>
            <a:srgbClr val="A3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882E089-96BC-BC94-AA2D-6730F30C90A3}"/>
              </a:ext>
            </a:extLst>
          </p:cNvPr>
          <p:cNvGrpSpPr/>
          <p:nvPr/>
        </p:nvGrpSpPr>
        <p:grpSpPr>
          <a:xfrm>
            <a:off x="1808923" y="2424546"/>
            <a:ext cx="6620523" cy="639239"/>
            <a:chOff x="1808923" y="2424546"/>
            <a:chExt cx="6620523" cy="63923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4BBAF8F-703A-557F-E4FB-3FC0CE6E890B}"/>
                </a:ext>
              </a:extLst>
            </p:cNvPr>
            <p:cNvSpPr/>
            <p:nvPr/>
          </p:nvSpPr>
          <p:spPr>
            <a:xfrm>
              <a:off x="1808923" y="2478950"/>
              <a:ext cx="2628265" cy="584835"/>
            </a:xfrm>
            <a:prstGeom prst="rect">
              <a:avLst/>
            </a:prstGeom>
            <a:noFill/>
            <a:ln w="57150">
              <a:solidFill>
                <a:srgbClr val="D8E1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012A695-CACE-C158-2489-F94852B86BC2}"/>
                </a:ext>
              </a:extLst>
            </p:cNvPr>
            <p:cNvSpPr/>
            <p:nvPr/>
          </p:nvSpPr>
          <p:spPr>
            <a:xfrm>
              <a:off x="5843193" y="2424546"/>
              <a:ext cx="2586253" cy="5818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Google Shape;95;p3">
            <a:extLst>
              <a:ext uri="{FF2B5EF4-FFF2-40B4-BE49-F238E27FC236}">
                <a16:creationId xmlns:a16="http://schemas.microsoft.com/office/drawing/2014/main" id="{1733399E-59E4-AB76-FF04-B65F8A9C597F}"/>
              </a:ext>
            </a:extLst>
          </p:cNvPr>
          <p:cNvSpPr txBox="1">
            <a:spLocks/>
          </p:cNvSpPr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200"/>
            </a:pPr>
            <a:fld id="{00000000-1234-1234-1234-123412341234}" type="slidenum">
              <a:rPr lang="en-US" smtClean="0"/>
              <a:pPr algn="r">
                <a:buSzPts val="1200"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704189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n-US" dirty="0"/>
              <a:t>Introducción a la </a:t>
            </a:r>
            <a:r>
              <a:rPr lang="es-ES" dirty="0"/>
              <a:t>programación</a:t>
            </a:r>
            <a:r>
              <a:rPr lang="en-US" dirty="0"/>
              <a:t> </a:t>
            </a:r>
            <a:r>
              <a:rPr lang="es-ES" dirty="0"/>
              <a:t>en</a:t>
            </a:r>
            <a:r>
              <a:rPr lang="en-US" dirty="0"/>
              <a:t> Python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ES" dirty="0"/>
              <a:t>Familiarizarse</a:t>
            </a:r>
            <a:r>
              <a:rPr lang="en-US" dirty="0"/>
              <a:t> con los </a:t>
            </a:r>
            <a:r>
              <a:rPr lang="es-ES" dirty="0"/>
              <a:t>conceptos</a:t>
            </a:r>
            <a:r>
              <a:rPr lang="en-US" dirty="0"/>
              <a:t> </a:t>
            </a:r>
            <a:r>
              <a:rPr lang="es-ES" dirty="0"/>
              <a:t>básicos</a:t>
            </a:r>
            <a:r>
              <a:rPr lang="en-US" dirty="0"/>
              <a:t> de Machine Learning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n-US" dirty="0"/>
              <a:t>Enfoque generalista y práctico al Machine Learning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ES" dirty="0"/>
              <a:t>No entrar al detalle en la explicación o teoría detrás de los modelos</a:t>
            </a: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ES" dirty="0"/>
              <a:t>Proporcionar conocimientos para crear un modelo de Machine Learning, desde la obtención de los datos hasta escoger el modelo y los mecanismos de validación según el tipo de problema</a:t>
            </a: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ES" dirty="0"/>
              <a:t>Suministrar herramientas y información adicional para profundizar en la temática sin necesidad de empezar de cero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sldNum" idx="4294967295"/>
          </p:nvPr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1B24B6-D3C5-4D1F-8499-47FB6C1512C7}"/>
              </a:ext>
            </a:extLst>
          </p:cNvPr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7672DD-2A07-4EE0-A3BE-640C8CC2E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7" y="1259257"/>
            <a:ext cx="553521" cy="55352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606028A-BD71-45F9-8087-54D48C00DD23}"/>
              </a:ext>
            </a:extLst>
          </p:cNvPr>
          <p:cNvSpPr txBox="1">
            <a:spLocks/>
          </p:cNvSpPr>
          <p:nvPr/>
        </p:nvSpPr>
        <p:spPr>
          <a:xfrm>
            <a:off x="1044392" y="1198152"/>
            <a:ext cx="458460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Objetivos de la sesión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B9F13DD-3D97-4181-B871-926D68A52652}"/>
              </a:ext>
            </a:extLst>
          </p:cNvPr>
          <p:cNvCxnSpPr/>
          <p:nvPr/>
        </p:nvCxnSpPr>
        <p:spPr>
          <a:xfrm flipV="1">
            <a:off x="-37" y="1569720"/>
            <a:ext cx="406401" cy="3437"/>
          </a:xfrm>
          <a:prstGeom prst="line">
            <a:avLst/>
          </a:prstGeom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1044392" y="1961607"/>
            <a:ext cx="7886700" cy="468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630"/>
              <a:buChar char="•"/>
            </a:pPr>
            <a:r>
              <a:rPr lang="es-ES" sz="2000" dirty="0"/>
              <a:t>Introducción</a:t>
            </a:r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630"/>
              <a:buChar char="•"/>
            </a:pPr>
            <a:r>
              <a:rPr lang="es-ES" sz="2000" dirty="0"/>
              <a:t>Configuración entorno, </a:t>
            </a:r>
            <a:r>
              <a:rPr lang="es-ES" sz="2000" dirty="0" err="1"/>
              <a:t>IDEs</a:t>
            </a:r>
            <a:r>
              <a:rPr lang="es-ES" sz="2000" dirty="0"/>
              <a:t>…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8235"/>
              <a:buChar char="•"/>
            </a:pPr>
            <a:r>
              <a:rPr lang="es-ES" sz="1800" dirty="0"/>
              <a:t>Módulos, </a:t>
            </a:r>
            <a:r>
              <a:rPr lang="es-ES" sz="1800" dirty="0" err="1"/>
              <a:t>packages</a:t>
            </a:r>
            <a:r>
              <a:rPr lang="es-ES" sz="1800" dirty="0"/>
              <a:t> y librerías</a:t>
            </a:r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630"/>
              <a:buChar char="•"/>
            </a:pPr>
            <a:r>
              <a:rPr lang="es-ES" sz="2000" dirty="0"/>
              <a:t>Variables y tipos de variables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8235"/>
              <a:buChar char="•"/>
            </a:pPr>
            <a:r>
              <a:rPr lang="es-ES" sz="1800" dirty="0" err="1"/>
              <a:t>Floats</a:t>
            </a:r>
            <a:r>
              <a:rPr lang="es-ES" sz="1800" dirty="0"/>
              <a:t>, </a:t>
            </a:r>
            <a:r>
              <a:rPr lang="es-ES" sz="1800" dirty="0" err="1"/>
              <a:t>Ints</a:t>
            </a:r>
            <a:r>
              <a:rPr lang="es-ES" sz="1800" dirty="0"/>
              <a:t>, </a:t>
            </a:r>
            <a:r>
              <a:rPr lang="es-ES" sz="1800" dirty="0" err="1"/>
              <a:t>Strings</a:t>
            </a:r>
            <a:r>
              <a:rPr lang="es-ES" sz="1800" dirty="0"/>
              <a:t>, </a:t>
            </a:r>
            <a:r>
              <a:rPr lang="es-ES" sz="1800" dirty="0" err="1"/>
              <a:t>Bools</a:t>
            </a:r>
            <a:r>
              <a:rPr lang="es-ES" sz="1800" dirty="0"/>
              <a:t>, Complejos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8235"/>
              <a:buChar char="•"/>
            </a:pPr>
            <a:r>
              <a:rPr lang="es-ES" sz="1800" dirty="0"/>
              <a:t>Listas, diccionarios y tuplas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8235"/>
              <a:buChar char="•"/>
            </a:pPr>
            <a:r>
              <a:rPr lang="es-ES" sz="1800" dirty="0"/>
              <a:t>Operadores 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8235"/>
              <a:buChar char="•"/>
            </a:pPr>
            <a:r>
              <a:rPr lang="es-ES" sz="1800" dirty="0" err="1"/>
              <a:t>Slicing</a:t>
            </a:r>
            <a:endParaRPr lang="es-ES" sz="1800" dirty="0"/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630"/>
              <a:buChar char="•"/>
            </a:pPr>
            <a:r>
              <a:rPr lang="es-ES" sz="2000" dirty="0"/>
              <a:t>Listas y loops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8235"/>
              <a:buChar char="•"/>
            </a:pPr>
            <a:r>
              <a:rPr lang="es-ES" sz="1800" dirty="0"/>
              <a:t>Crear y modificar listas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8235"/>
              <a:buChar char="•"/>
            </a:pPr>
            <a:r>
              <a:rPr lang="es-ES" sz="1800" dirty="0"/>
              <a:t>Loops </a:t>
            </a:r>
            <a:r>
              <a:rPr lang="es-ES" sz="1800" i="1" dirty="0"/>
              <a:t>“for” (enumerate)</a:t>
            </a:r>
            <a:endParaRPr lang="es-ES" sz="1800"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8235"/>
              <a:buChar char="•"/>
            </a:pPr>
            <a:r>
              <a:rPr lang="es-ES" sz="1800" dirty="0"/>
              <a:t>Loops </a:t>
            </a:r>
            <a:r>
              <a:rPr lang="es-ES" sz="1800" i="1" dirty="0"/>
              <a:t>while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8235"/>
              <a:buChar char="•"/>
            </a:pPr>
            <a:r>
              <a:rPr lang="es-ES" sz="1800" dirty="0"/>
              <a:t>List comprehensions</a:t>
            </a:r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630"/>
              <a:buChar char="•"/>
            </a:pPr>
            <a:r>
              <a:rPr lang="es-ES" sz="2000" dirty="0"/>
              <a:t>Estructuras condicionales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8235"/>
              <a:buChar char="•"/>
            </a:pPr>
            <a:r>
              <a:rPr lang="es-ES" sz="1800" dirty="0" err="1"/>
              <a:t>if</a:t>
            </a:r>
            <a:r>
              <a:rPr lang="es-ES" sz="1800" dirty="0"/>
              <a:t> , </a:t>
            </a:r>
            <a:r>
              <a:rPr lang="es-ES" sz="1800" dirty="0" err="1"/>
              <a:t>elif</a:t>
            </a:r>
            <a:endParaRPr lang="es-ES" sz="1800" dirty="0"/>
          </a:p>
          <a:p>
            <a:pPr marL="228593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 sz="20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65C0A36-1C49-48BD-9B37-EBF72A6223F9}"/>
              </a:ext>
            </a:extLst>
          </p:cNvPr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23B8A4-461F-4305-B545-95D4FFE3DF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2" y="1394183"/>
            <a:ext cx="346458" cy="34645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968A5C1-EA2B-4EA7-AFE5-B8DF336E05CA}"/>
              </a:ext>
            </a:extLst>
          </p:cNvPr>
          <p:cNvCxnSpPr/>
          <p:nvPr/>
        </p:nvCxnSpPr>
        <p:spPr>
          <a:xfrm flipV="1">
            <a:off x="-37" y="1569720"/>
            <a:ext cx="406401" cy="3437"/>
          </a:xfrm>
          <a:prstGeom prst="line">
            <a:avLst/>
          </a:prstGeom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318A9661-D389-4825-AB67-576CF9C940CC}"/>
              </a:ext>
            </a:extLst>
          </p:cNvPr>
          <p:cNvSpPr txBox="1">
            <a:spLocks/>
          </p:cNvSpPr>
          <p:nvPr/>
        </p:nvSpPr>
        <p:spPr>
          <a:xfrm>
            <a:off x="1044392" y="1198152"/>
            <a:ext cx="458460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Contenidos de la sesión</a:t>
            </a:r>
          </a:p>
        </p:txBody>
      </p:sp>
      <p:pic>
        <p:nvPicPr>
          <p:cNvPr id="1026" name="Picture 2" descr="Proyecto Jupyter - Wikipedia, la enciclopedia libre">
            <a:extLst>
              <a:ext uri="{FF2B5EF4-FFF2-40B4-BE49-F238E27FC236}">
                <a16:creationId xmlns:a16="http://schemas.microsoft.com/office/drawing/2014/main" id="{7A05CBB0-4AFD-460B-AF31-C96E380CE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98" y="2172743"/>
            <a:ext cx="887704" cy="102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5;p3">
            <a:extLst>
              <a:ext uri="{FF2B5EF4-FFF2-40B4-BE49-F238E27FC236}">
                <a16:creationId xmlns:a16="http://schemas.microsoft.com/office/drawing/2014/main" id="{E4D31A32-486F-C845-CB62-078995DE6133}"/>
              </a:ext>
            </a:extLst>
          </p:cNvPr>
          <p:cNvSpPr txBox="1">
            <a:spLocks/>
          </p:cNvSpPr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200"/>
            </a:pPr>
            <a:fld id="{00000000-1234-1234-1234-123412341234}" type="slidenum">
              <a:rPr lang="en-US" smtClean="0"/>
              <a:pPr algn="r">
                <a:buSzPts val="1200"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17a49ac4_0_7"/>
          <p:cNvSpPr txBox="1">
            <a:spLocks noGrp="1"/>
          </p:cNvSpPr>
          <p:nvPr>
            <p:ph type="body" idx="1"/>
          </p:nvPr>
        </p:nvSpPr>
        <p:spPr>
          <a:xfrm>
            <a:off x="1044392" y="2010438"/>
            <a:ext cx="7886700" cy="4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593" lvl="0" indent="-22859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9498"/>
              <a:buChar char="•"/>
            </a:pPr>
            <a:r>
              <a:rPr lang="es-ES" sz="2400" dirty="0"/>
              <a:t>Funciones avanzadas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Char char="•"/>
            </a:pPr>
            <a:r>
              <a:rPr lang="es-ES" sz="2000" dirty="0"/>
              <a:t>Lambda </a:t>
            </a:r>
            <a:r>
              <a:rPr lang="es-ES" sz="2000" dirty="0" err="1"/>
              <a:t>functions</a:t>
            </a:r>
            <a:endParaRPr lang="es-ES" sz="2000"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Char char="•"/>
            </a:pPr>
            <a:r>
              <a:rPr lang="es-ES" sz="2000" dirty="0" err="1"/>
              <a:t>Map</a:t>
            </a:r>
            <a:r>
              <a:rPr lang="es-ES" sz="2000" dirty="0"/>
              <a:t>, </a:t>
            </a:r>
            <a:r>
              <a:rPr lang="es-ES" sz="2000" dirty="0" err="1"/>
              <a:t>filter</a:t>
            </a:r>
            <a:r>
              <a:rPr lang="es-ES" sz="2000" dirty="0"/>
              <a:t>, reduce</a:t>
            </a:r>
          </a:p>
          <a:p>
            <a:pPr marL="228593" lvl="0" indent="-22859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9498"/>
              <a:buChar char="•"/>
            </a:pPr>
            <a:r>
              <a:rPr lang="es-ES" sz="2400" dirty="0"/>
              <a:t>Diccionarios y tablas de frecuencia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Char char="•"/>
            </a:pPr>
            <a:r>
              <a:rPr lang="es-ES" sz="2000" dirty="0"/>
              <a:t>Crear un diccionario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Char char="•"/>
            </a:pPr>
            <a:r>
              <a:rPr lang="es-ES" sz="2000" dirty="0"/>
              <a:t>Actualizar un diccionario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Char char="•"/>
            </a:pPr>
            <a:r>
              <a:rPr lang="es-ES" sz="2000" dirty="0"/>
              <a:t>Crear tablas de frecuencia</a:t>
            </a:r>
          </a:p>
          <a:p>
            <a:pPr marL="228593" lvl="0" indent="-22859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9498"/>
              <a:buChar char="•"/>
            </a:pPr>
            <a:r>
              <a:rPr lang="es-ES" sz="2400" dirty="0"/>
              <a:t>Funciones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Char char="•"/>
            </a:pPr>
            <a:r>
              <a:rPr lang="es-ES" sz="2000" dirty="0"/>
              <a:t>Funciones con más de un parámetro de entrada/salida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Char char="•"/>
            </a:pPr>
            <a:r>
              <a:rPr lang="es-ES" sz="2000" dirty="0"/>
              <a:t>Argumentos por defecto</a:t>
            </a:r>
          </a:p>
          <a:p>
            <a:pPr marL="228593" lvl="0" indent="-22859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9498"/>
              <a:buChar char="•"/>
            </a:pPr>
            <a:r>
              <a:rPr lang="es-ES" sz="2400" dirty="0"/>
              <a:t>Lenguaje orientado a objetos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Char char="•"/>
            </a:pPr>
            <a:r>
              <a:rPr lang="es-ES" sz="2000" dirty="0" err="1"/>
              <a:t>Classes</a:t>
            </a:r>
            <a:endParaRPr lang="es-ES" sz="2000"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Char char="•"/>
            </a:pPr>
            <a:r>
              <a:rPr lang="es-ES" sz="2000" dirty="0"/>
              <a:t>Objetos</a:t>
            </a:r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Char char="•"/>
            </a:pPr>
            <a:r>
              <a:rPr lang="es-ES" sz="2000" dirty="0"/>
              <a:t>Métodos</a:t>
            </a:r>
          </a:p>
          <a:p>
            <a:pPr marL="228593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69498"/>
              <a:buNone/>
            </a:pPr>
            <a:endParaRPr sz="24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DD3CF35-8539-40EE-BC56-A7D4E4DBD21A}"/>
              </a:ext>
            </a:extLst>
          </p:cNvPr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27D8E3-594A-4D02-8545-5C8B5905A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2" y="1394183"/>
            <a:ext cx="346458" cy="34645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3961A8E-7CC5-45E1-8DC4-AF6164CFB49E}"/>
              </a:ext>
            </a:extLst>
          </p:cNvPr>
          <p:cNvCxnSpPr/>
          <p:nvPr/>
        </p:nvCxnSpPr>
        <p:spPr>
          <a:xfrm flipV="1">
            <a:off x="-37" y="1569720"/>
            <a:ext cx="406401" cy="3437"/>
          </a:xfrm>
          <a:prstGeom prst="line">
            <a:avLst/>
          </a:prstGeom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2E6F859-81C6-413B-9758-448C989BFD67}"/>
              </a:ext>
            </a:extLst>
          </p:cNvPr>
          <p:cNvSpPr txBox="1">
            <a:spLocks/>
          </p:cNvSpPr>
          <p:nvPr/>
        </p:nvSpPr>
        <p:spPr>
          <a:xfrm>
            <a:off x="1044392" y="1198152"/>
            <a:ext cx="458460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Contenidos de la sesión</a:t>
            </a:r>
          </a:p>
        </p:txBody>
      </p:sp>
      <p:sp>
        <p:nvSpPr>
          <p:cNvPr id="2" name="Google Shape;95;p3">
            <a:extLst>
              <a:ext uri="{FF2B5EF4-FFF2-40B4-BE49-F238E27FC236}">
                <a16:creationId xmlns:a16="http://schemas.microsoft.com/office/drawing/2014/main" id="{B4C04FA4-0046-0AD0-9025-D6F12429885F}"/>
              </a:ext>
            </a:extLst>
          </p:cNvPr>
          <p:cNvSpPr txBox="1">
            <a:spLocks/>
          </p:cNvSpPr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200"/>
            </a:pPr>
            <a:fld id="{00000000-1234-1234-1234-123412341234}" type="slidenum">
              <a:rPr lang="en-US" smtClean="0"/>
              <a:pPr algn="r">
                <a:buSzPts val="1200"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17a49ac4_0_14"/>
          <p:cNvSpPr txBox="1">
            <a:spLocks noGrp="1"/>
          </p:cNvSpPr>
          <p:nvPr>
            <p:ph type="body" idx="1"/>
          </p:nvPr>
        </p:nvSpPr>
        <p:spPr>
          <a:xfrm>
            <a:off x="1044392" y="2237517"/>
            <a:ext cx="7886700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lvl="0" indent="-22859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s-ES" sz="2400" dirty="0"/>
              <a:t>Introducción a </a:t>
            </a:r>
            <a:r>
              <a:rPr lang="es-ES" sz="2400" dirty="0" err="1"/>
              <a:t>NumPy</a:t>
            </a:r>
            <a:endParaRPr lang="es-ES" sz="2400" dirty="0"/>
          </a:p>
          <a:p>
            <a:pPr marL="685783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000" dirty="0" err="1"/>
              <a:t>Boolean</a:t>
            </a:r>
            <a:r>
              <a:rPr lang="es-ES" sz="2000" dirty="0"/>
              <a:t> </a:t>
            </a:r>
            <a:r>
              <a:rPr lang="es-ES" sz="2000" dirty="0" err="1"/>
              <a:t>indexing</a:t>
            </a:r>
            <a:endParaRPr lang="es-ES" sz="2000" dirty="0"/>
          </a:p>
          <a:p>
            <a:pPr marL="228593" lvl="0" indent="-2285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400" dirty="0"/>
              <a:t>Introducción a Pandas</a:t>
            </a:r>
          </a:p>
          <a:p>
            <a:pPr marL="685783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000" dirty="0"/>
              <a:t>Abrir archivos y crear </a:t>
            </a:r>
            <a:r>
              <a:rPr lang="es-ES" sz="2000" dirty="0" err="1"/>
              <a:t>DataFrames</a:t>
            </a:r>
            <a:endParaRPr lang="es-ES" sz="2000" dirty="0"/>
          </a:p>
          <a:p>
            <a:pPr marL="685783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000" dirty="0"/>
              <a:t>Combinar y transformar datos en pandas</a:t>
            </a:r>
          </a:p>
          <a:p>
            <a:pPr marL="685783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000" dirty="0"/>
              <a:t>Lectura/escritura de archivos de texto (</a:t>
            </a:r>
            <a:r>
              <a:rPr lang="es-ES" sz="2000" dirty="0" err="1"/>
              <a:t>e.g</a:t>
            </a:r>
            <a:r>
              <a:rPr lang="es-ES" sz="2000" dirty="0"/>
              <a:t>. </a:t>
            </a:r>
            <a:r>
              <a:rPr lang="es-ES" sz="2000" dirty="0" err="1"/>
              <a:t>csv</a:t>
            </a:r>
            <a:r>
              <a:rPr lang="es-ES" sz="2000" dirty="0"/>
              <a:t>)</a:t>
            </a:r>
          </a:p>
          <a:p>
            <a:pPr marL="228593" lvl="0" indent="-2285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400" dirty="0"/>
              <a:t>Creación de gráficos</a:t>
            </a:r>
          </a:p>
          <a:p>
            <a:pPr marL="685783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000" dirty="0" err="1"/>
              <a:t>Matplotlib</a:t>
            </a:r>
            <a:endParaRPr lang="es-ES" sz="2000" dirty="0"/>
          </a:p>
          <a:p>
            <a:pPr marL="685783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2000" dirty="0"/>
              <a:t>Line charts, Bar charts, </a:t>
            </a:r>
            <a:r>
              <a:rPr lang="es-ES" sz="2000" dirty="0" err="1"/>
              <a:t>histograms</a:t>
            </a:r>
            <a:r>
              <a:rPr lang="es-ES" sz="2000" dirty="0"/>
              <a:t>, </a:t>
            </a:r>
            <a:r>
              <a:rPr lang="es-ES" sz="2000" dirty="0" err="1"/>
              <a:t>Scatter</a:t>
            </a:r>
            <a:r>
              <a:rPr lang="es-ES" sz="2000" dirty="0"/>
              <a:t> </a:t>
            </a:r>
            <a:r>
              <a:rPr lang="es-ES" sz="2000" dirty="0" err="1"/>
              <a:t>Plots</a:t>
            </a:r>
            <a:r>
              <a:rPr lang="es-ES" sz="2000" dirty="0"/>
              <a:t>, Box </a:t>
            </a:r>
            <a:r>
              <a:rPr lang="es-ES" sz="2000" dirty="0" err="1"/>
              <a:t>Plots</a:t>
            </a:r>
            <a:r>
              <a:rPr lang="es-ES" sz="2000" dirty="0"/>
              <a:t>, etc.</a:t>
            </a:r>
          </a:p>
          <a:p>
            <a:pPr marL="228593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C6AAD96-52EB-4410-BC45-F3DB3B4788B4}"/>
              </a:ext>
            </a:extLst>
          </p:cNvPr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335A30-7076-4E26-950C-142A7E619D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2" y="1394183"/>
            <a:ext cx="346458" cy="34645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7718D87-1CA8-4F4D-A29A-438397BB5465}"/>
              </a:ext>
            </a:extLst>
          </p:cNvPr>
          <p:cNvCxnSpPr/>
          <p:nvPr/>
        </p:nvCxnSpPr>
        <p:spPr>
          <a:xfrm flipV="1">
            <a:off x="-37" y="1569720"/>
            <a:ext cx="406401" cy="3437"/>
          </a:xfrm>
          <a:prstGeom prst="line">
            <a:avLst/>
          </a:prstGeom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F18D35B9-EB7E-4CBB-A16B-4B5FA217275A}"/>
              </a:ext>
            </a:extLst>
          </p:cNvPr>
          <p:cNvSpPr txBox="1">
            <a:spLocks/>
          </p:cNvSpPr>
          <p:nvPr/>
        </p:nvSpPr>
        <p:spPr>
          <a:xfrm>
            <a:off x="1044392" y="1198152"/>
            <a:ext cx="458460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Contenidos de la sesión</a:t>
            </a:r>
          </a:p>
        </p:txBody>
      </p:sp>
      <p:sp>
        <p:nvSpPr>
          <p:cNvPr id="2" name="Google Shape;95;p3">
            <a:extLst>
              <a:ext uri="{FF2B5EF4-FFF2-40B4-BE49-F238E27FC236}">
                <a16:creationId xmlns:a16="http://schemas.microsoft.com/office/drawing/2014/main" id="{F90A00DF-6D0C-DD66-6EA3-263579A98000}"/>
              </a:ext>
            </a:extLst>
          </p:cNvPr>
          <p:cNvSpPr txBox="1">
            <a:spLocks/>
          </p:cNvSpPr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200"/>
            </a:pPr>
            <a:fld id="{00000000-1234-1234-1234-123412341234}" type="slidenum">
              <a:rPr lang="en-US" smtClean="0"/>
              <a:pPr algn="r">
                <a:buSzPts val="1200"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457200" y="2235034"/>
            <a:ext cx="4834880" cy="389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/>
              <a:t>¿Por qué Python?</a:t>
            </a: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Intuitivo y simple</a:t>
            </a: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Portable a cualquier plataforma</a:t>
            </a: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Open source</a:t>
            </a: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Gran cantidad de bibliotecas disponibles</a:t>
            </a:r>
          </a:p>
          <a:p>
            <a:pPr marL="685783" lvl="1" indent="-761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35" name="Google Shape;135;p5"/>
          <p:cNvSpPr txBox="1"/>
          <p:nvPr/>
        </p:nvSpPr>
        <p:spPr>
          <a:xfrm>
            <a:off x="628650" y="5178814"/>
            <a:ext cx="428158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“…Python’s popularity is driven in no small part by the vast number of specialized libraries available for it, particularly in the domain of artificial intelligence…” </a:t>
            </a: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5173600" y="6542700"/>
            <a:ext cx="3833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https://spectrum.ieee.org/top-programming-languages/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3200" y="2277178"/>
            <a:ext cx="3194074" cy="3697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9151" y="2255437"/>
            <a:ext cx="3194074" cy="37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5052995" y="1131246"/>
            <a:ext cx="4074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A5568"/>
                </a:solidFill>
                <a:latin typeface="Lato"/>
                <a:ea typeface="Lato"/>
                <a:cs typeface="Lato"/>
                <a:sym typeface="Lato"/>
              </a:rPr>
              <a:t>Ranking anual de IEEE Spectrum 202</a:t>
            </a:r>
            <a:r>
              <a:rPr lang="en-US" sz="1800">
                <a:solidFill>
                  <a:srgbClr val="4A556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9150" y="1500550"/>
            <a:ext cx="3274900" cy="500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4CF62938-3C7F-426B-A51B-A05B3FB80A51}"/>
              </a:ext>
            </a:extLst>
          </p:cNvPr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3752362-74CD-4A5B-A4A7-A372E3A72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2" y="1394183"/>
            <a:ext cx="346458" cy="346458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36F55B8-AEF8-4F7D-AF9E-BC272945F4F1}"/>
              </a:ext>
            </a:extLst>
          </p:cNvPr>
          <p:cNvCxnSpPr/>
          <p:nvPr/>
        </p:nvCxnSpPr>
        <p:spPr>
          <a:xfrm flipV="1">
            <a:off x="-37" y="1569720"/>
            <a:ext cx="406401" cy="3437"/>
          </a:xfrm>
          <a:prstGeom prst="line">
            <a:avLst/>
          </a:prstGeom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D9783679-78F7-439F-BDC2-9314605673F9}"/>
              </a:ext>
            </a:extLst>
          </p:cNvPr>
          <p:cNvSpPr txBox="1">
            <a:spLocks/>
          </p:cNvSpPr>
          <p:nvPr/>
        </p:nvSpPr>
        <p:spPr>
          <a:xfrm>
            <a:off x="1044392" y="1198152"/>
            <a:ext cx="458460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Introducción</a:t>
            </a:r>
          </a:p>
        </p:txBody>
      </p:sp>
      <p:sp>
        <p:nvSpPr>
          <p:cNvPr id="2" name="Google Shape;95;p3">
            <a:extLst>
              <a:ext uri="{FF2B5EF4-FFF2-40B4-BE49-F238E27FC236}">
                <a16:creationId xmlns:a16="http://schemas.microsoft.com/office/drawing/2014/main" id="{E7D5F9BA-FF06-C5BF-348B-7C97C4DBAE46}"/>
              </a:ext>
            </a:extLst>
          </p:cNvPr>
          <p:cNvSpPr txBox="1">
            <a:spLocks/>
          </p:cNvSpPr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200"/>
            </a:pPr>
            <a:fld id="{00000000-1234-1234-1234-123412341234}" type="slidenum">
              <a:rPr lang="en-US" smtClean="0"/>
              <a:pPr algn="r">
                <a:buSzPts val="1200"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catronic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catronica" id="{8D632203-AF70-401C-B994-E0DF52CAC2DF}" vid="{A40705DC-44B8-4B13-828D-64456523639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Mecatronica</Template>
  <TotalTime>341</TotalTime>
  <Words>756</Words>
  <Application>Microsoft Office PowerPoint</Application>
  <PresentationFormat>Presentación en pantalla (4:3)</PresentationFormat>
  <Paragraphs>165</Paragraphs>
  <Slides>16</Slides>
  <Notes>13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 Light</vt:lpstr>
      <vt:lpstr>Calibri</vt:lpstr>
      <vt:lpstr>Times New Roman</vt:lpstr>
      <vt:lpstr>Lato</vt:lpstr>
      <vt:lpstr>Mecatronica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</dc:creator>
  <cp:lastModifiedBy>Antonio Saldana Gonzalez</cp:lastModifiedBy>
  <cp:revision>5</cp:revision>
  <dcterms:created xsi:type="dcterms:W3CDTF">2019-10-15T08:45:43Z</dcterms:created>
  <dcterms:modified xsi:type="dcterms:W3CDTF">2022-11-26T09:47:21Z</dcterms:modified>
</cp:coreProperties>
</file>