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1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6241-C533-49FB-B1EC-17E635DD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75B7D-A9BD-4DEF-80E6-D7CC9356B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3030-2ADF-416D-B786-954A00C7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B7A8-0C65-4981-B062-EE47C95C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9977-FB36-4C0E-83C6-9C0B5D3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4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4CB9-7094-4C73-B1D8-85285AAD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A7813-CC32-43E7-94D8-D3C8C275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C301-4AE2-4CFE-8924-BF71972D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AF4FC-A8FD-4119-887E-3ECCE4A5E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315F-3B13-459F-9DD3-2F9DB56B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8AF1E-0488-4AD5-BF55-1FAE41EE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C0F0-1013-41D9-9CF3-B011BB0B8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2ABD-B465-4346-87AA-CB4AF24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578D3-5D9A-4A82-A0F6-69BCD38F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4A6C-8092-46D4-A9DD-1733801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7993-2109-4C6A-B7C9-7602991A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7E49-1DFE-4269-9BE2-648EBB46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CCE2-B21C-4C93-9B79-33BA0978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F2F2-6613-4DFF-A03D-0EF4E1DF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3F25-D04B-4A17-A857-51951F25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1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A16B-5968-47A4-9121-E15F091E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648F8-6359-4D08-9EB8-0F7A2B13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A232-0446-4EA3-AB0A-489590C2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88AE7-6EAB-4BB7-863F-CAF6062C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8874-5465-44A8-AE46-8B9E7A7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5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F8F3-1853-4BF4-9981-F126ED3F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2864F-2232-4853-BA88-01EC6106D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E6BE-9939-4672-B10A-DE68EDC1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18DB-A24E-4C39-A01A-2B1551F3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F5F5-98EA-4C83-AD8D-5F8DA47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3268-DF37-4A6E-AECD-C3E322D0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2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0AD-BDD5-4F99-9ADA-0565923F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B2411-F82E-40CD-A769-B3D06F82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70A6F-6036-4D8C-80AF-B7A921AF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DB8DC-7966-431F-AB89-47D083FD4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CA166-7704-4390-A50F-01907CB31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ABC99-74D9-4CA0-8903-4EF50098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308A5-350C-430C-ACE8-9747095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AFFD0-7881-43B9-BFFF-82A9EEE9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9172-C353-4FF5-9E89-FD4CE914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720D9C-E8A5-4014-A976-88E7ECEC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DAEB-42FD-450D-9667-44F5EE6E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1D495-9899-41BA-8782-A70EDDEF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53D3F-EE55-467F-937D-627A4538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1577-0B21-4978-8991-8BC30228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7751-6CAB-49E7-A1BE-F6EED12B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6680-5086-4A30-8F39-3BE65CA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DF0D-7F77-4E22-9303-2E1355D8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203E-9305-49FA-843F-970D8E1DF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7B29-3E85-411A-86E3-264E90D3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1120-2FDC-4EE8-B882-9808C023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C9D53-766A-416C-B47C-4681671D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A9A8-BFEC-4E4B-B502-421A96E3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F54C2-496E-4887-B006-42618148A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0974E-0F9C-4FB8-89F9-B69449578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8AB84-C9B5-4024-B2F3-3603E356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36D6-7AB9-4E3F-A1AB-0CD7C399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F8B6-E932-43DD-B189-47634FEA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E181E-645C-4AC1-ABBA-32A1C024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F2A7-9E84-4552-96AF-6D3EFBE5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A3A1-FC66-4F75-9783-3774E5907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9EAC-4406-43BD-99B5-309C4B00B2A1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89A4-FA66-497E-8E0D-20015BF0B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EFCE-8779-43AE-869E-AE44FB6D8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13AC-CC66-4F29-8CE2-D36431511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6907253" y="3050595"/>
            <a:ext cx="1681757" cy="741118"/>
            <a:chOff x="3279279" y="4177246"/>
            <a:chExt cx="1681757" cy="74111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508479" y="3050595"/>
            <a:ext cx="1566675" cy="741118"/>
            <a:chOff x="4042896" y="1715660"/>
            <a:chExt cx="1566675" cy="741118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829218" y="3050596"/>
            <a:ext cx="1448058" cy="752875"/>
            <a:chOff x="379248" y="5807937"/>
            <a:chExt cx="1448058" cy="752875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2531738" y="430822"/>
            <a:ext cx="7140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800" dirty="0">
                <a:solidFill>
                  <a:prstClr val="black"/>
                </a:solidFill>
              </a:rPr>
              <a:t>Logic Gates </a:t>
            </a:r>
            <a:r>
              <a:rPr lang="en-GB" sz="4800">
                <a:solidFill>
                  <a:prstClr val="black"/>
                </a:solidFill>
              </a:rPr>
              <a:t>for PowerPoints</a:t>
            </a:r>
            <a:endParaRPr lang="en-GB" sz="4800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99121" y="3048835"/>
            <a:ext cx="1599238" cy="723601"/>
            <a:chOff x="3675121" y="3048834"/>
            <a:chExt cx="1599238" cy="723601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199121" y="5435204"/>
            <a:ext cx="1599238" cy="724319"/>
            <a:chOff x="3675121" y="5435203"/>
            <a:chExt cx="1599238" cy="724319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10132" y="5434010"/>
            <a:ext cx="1719449" cy="724319"/>
            <a:chOff x="7186131" y="5434009"/>
            <a:chExt cx="1719449" cy="724319"/>
          </a:xfrm>
        </p:grpSpPr>
        <p:grpSp>
          <p:nvGrpSpPr>
            <p:cNvPr id="82" name="Group 81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8705241" y="3048359"/>
            <a:ext cx="1719449" cy="723601"/>
            <a:chOff x="7186131" y="5434727"/>
            <a:chExt cx="1719449" cy="723601"/>
          </a:xfrm>
        </p:grpSpPr>
        <p:grpSp>
          <p:nvGrpSpPr>
            <p:cNvPr id="120" name="Group 119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B7F3A85-5C40-4BAD-9682-0C9715B49927}"/>
              </a:ext>
            </a:extLst>
          </p:cNvPr>
          <p:cNvSpPr txBox="1"/>
          <p:nvPr/>
        </p:nvSpPr>
        <p:spPr>
          <a:xfrm>
            <a:off x="812579" y="1534620"/>
            <a:ext cx="905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https://www.tes.com/en-us/teaching-resource/logic-gate-symbols-for-powerpoint-11139006</a:t>
            </a:r>
          </a:p>
        </p:txBody>
      </p:sp>
    </p:spTree>
    <p:extLst>
      <p:ext uri="{BB962C8B-B14F-4D97-AF65-F5344CB8AC3E}">
        <p14:creationId xmlns:p14="http://schemas.microsoft.com/office/powerpoint/2010/main" val="48161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8F0A48-9E07-4542-A324-39575A567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3813" y="209550"/>
            <a:ext cx="45243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1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225FB1E-3830-4086-A4AE-0A32F79A2050}"/>
              </a:ext>
            </a:extLst>
          </p:cNvPr>
          <p:cNvSpPr/>
          <p:nvPr/>
        </p:nvSpPr>
        <p:spPr>
          <a:xfrm>
            <a:off x="2946105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97466-F1D0-4352-A4A0-058E110FADEE}"/>
              </a:ext>
            </a:extLst>
          </p:cNvPr>
          <p:cNvSpPr/>
          <p:nvPr/>
        </p:nvSpPr>
        <p:spPr>
          <a:xfrm>
            <a:off x="3251927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43D61-6D9E-4AA1-9F56-E20305FF9ACD}"/>
              </a:ext>
            </a:extLst>
          </p:cNvPr>
          <p:cNvSpPr/>
          <p:nvPr/>
        </p:nvSpPr>
        <p:spPr>
          <a:xfrm>
            <a:off x="3251927" y="1952700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C98A2C-33FE-445F-8CB1-540EA43E6F0A}"/>
              </a:ext>
            </a:extLst>
          </p:cNvPr>
          <p:cNvGrpSpPr/>
          <p:nvPr/>
        </p:nvGrpSpPr>
        <p:grpSpPr>
          <a:xfrm>
            <a:off x="3337494" y="1550134"/>
            <a:ext cx="724874" cy="235668"/>
            <a:chOff x="3330028" y="1715660"/>
            <a:chExt cx="2279545" cy="74111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2F4D37B-DBE3-4EF2-B006-921260055C48}"/>
                </a:ext>
              </a:extLst>
            </p:cNvPr>
            <p:cNvCxnSpPr>
              <a:cxnSpLocks/>
            </p:cNvCxnSpPr>
            <p:nvPr/>
          </p:nvCxnSpPr>
          <p:spPr>
            <a:xfrm>
              <a:off x="3912591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5B75CF-DB05-4BC8-A1A3-2CDC8A6191B9}"/>
                </a:ext>
              </a:extLst>
            </p:cNvPr>
            <p:cNvCxnSpPr>
              <a:cxnSpLocks/>
            </p:cNvCxnSpPr>
            <p:nvPr/>
          </p:nvCxnSpPr>
          <p:spPr>
            <a:xfrm>
              <a:off x="3330028" y="1896997"/>
              <a:ext cx="1121766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0F639F8-0329-4BD8-BF00-6B880DC0872B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elay 68">
              <a:extLst>
                <a:ext uri="{FF2B5EF4-FFF2-40B4-BE49-F238E27FC236}">
                  <a16:creationId xmlns:a16="http://schemas.microsoft.com/office/drawing/2014/main" id="{2DEE0D7D-17AB-4488-B322-5350F46F7A2E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94109-E3F5-4345-BDD9-1EE2931D43C3}"/>
              </a:ext>
            </a:extLst>
          </p:cNvPr>
          <p:cNvGrpSpPr/>
          <p:nvPr/>
        </p:nvGrpSpPr>
        <p:grpSpPr>
          <a:xfrm>
            <a:off x="3332164" y="1824945"/>
            <a:ext cx="719973" cy="235668"/>
            <a:chOff x="3345438" y="1715660"/>
            <a:chExt cx="2264133" cy="7411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D69E0D-B128-4B74-9226-53A36B86DAC4}"/>
                </a:ext>
              </a:extLst>
            </p:cNvPr>
            <p:cNvCxnSpPr>
              <a:cxnSpLocks/>
            </p:cNvCxnSpPr>
            <p:nvPr/>
          </p:nvCxnSpPr>
          <p:spPr>
            <a:xfrm>
              <a:off x="3345438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84F205-D650-4FE2-8FFE-DF60E9B43AE6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46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9C80D8-0856-4DCC-8279-073016711B9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>
              <a:extLst>
                <a:ext uri="{FF2B5EF4-FFF2-40B4-BE49-F238E27FC236}">
                  <a16:creationId xmlns:a16="http://schemas.microsoft.com/office/drawing/2014/main" id="{62DA0A28-B1EA-43A4-A18D-9F33350FD32A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FF6A96-2BDB-4E6E-821E-B0648DE0219A}"/>
              </a:ext>
            </a:extLst>
          </p:cNvPr>
          <p:cNvCxnSpPr/>
          <p:nvPr/>
        </p:nvCxnSpPr>
        <p:spPr>
          <a:xfrm>
            <a:off x="3419056" y="981297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8073D3-F23D-4980-BD3D-6722EC3A2F16}"/>
              </a:ext>
            </a:extLst>
          </p:cNvPr>
          <p:cNvCxnSpPr/>
          <p:nvPr/>
        </p:nvCxnSpPr>
        <p:spPr>
          <a:xfrm>
            <a:off x="3508323" y="981297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BDEB2BD-7ACF-4C6C-B76B-34BF80686241}"/>
              </a:ext>
            </a:extLst>
          </p:cNvPr>
          <p:cNvSpPr/>
          <p:nvPr/>
        </p:nvSpPr>
        <p:spPr>
          <a:xfrm flipH="1">
            <a:off x="3494587" y="1711835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096FBE-2E18-4F8A-9D36-A431A4B6C6E2}"/>
              </a:ext>
            </a:extLst>
          </p:cNvPr>
          <p:cNvSpPr/>
          <p:nvPr/>
        </p:nvSpPr>
        <p:spPr>
          <a:xfrm flipH="1">
            <a:off x="3406356" y="1871394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1CB987-4C1D-40E7-A16B-D46D0E51EED4}"/>
              </a:ext>
            </a:extLst>
          </p:cNvPr>
          <p:cNvGrpSpPr/>
          <p:nvPr/>
        </p:nvGrpSpPr>
        <p:grpSpPr>
          <a:xfrm>
            <a:off x="4212950" y="1174874"/>
            <a:ext cx="1510642" cy="235668"/>
            <a:chOff x="4247522" y="1113944"/>
            <a:chExt cx="2175348" cy="339366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BEEA99-89C4-4292-8014-33A4E2DF5012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1222FB-E84B-43EB-BB9F-D81117ABA791}"/>
                </a:ext>
              </a:extLst>
            </p:cNvPr>
            <p:cNvCxnSpPr/>
            <p:nvPr/>
          </p:nvCxnSpPr>
          <p:spPr>
            <a:xfrm flipV="1">
              <a:off x="4247522" y="1200593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B06E32A-3221-4324-8099-E9E9A8EBD534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54" y="1285134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83BA0D0-C5A0-4AB1-A370-2E322BEA3384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72C896B3-C68C-458E-B9DF-11DC0A3EC32A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C40CBC89-4CBE-4FA5-8066-ED67D7A5175B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102C4D1-B44C-4AC4-95DE-733AC138E0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4666" y="1372751"/>
            <a:ext cx="432918" cy="157516"/>
          </a:xfrm>
          <a:prstGeom prst="bentConnector3">
            <a:avLst>
              <a:gd name="adj1" fmla="val 1000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7E27F127-D981-45D2-8A4C-BF99788B40C2}"/>
              </a:ext>
            </a:extLst>
          </p:cNvPr>
          <p:cNvSpPr/>
          <p:nvPr/>
        </p:nvSpPr>
        <p:spPr>
          <a:xfrm>
            <a:off x="4321030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15C5B0-4DEF-4BBE-827E-43299D21295C}"/>
              </a:ext>
            </a:extLst>
          </p:cNvPr>
          <p:cNvSpPr/>
          <p:nvPr/>
        </p:nvSpPr>
        <p:spPr>
          <a:xfrm>
            <a:off x="4626852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AFC0B6-9F95-4E3F-B969-16268345BA5A}"/>
              </a:ext>
            </a:extLst>
          </p:cNvPr>
          <p:cNvSpPr/>
          <p:nvPr/>
        </p:nvSpPr>
        <p:spPr>
          <a:xfrm>
            <a:off x="4626852" y="1952700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F2A5E7-725A-4F9D-8E19-4D60CC7F22BE}"/>
              </a:ext>
            </a:extLst>
          </p:cNvPr>
          <p:cNvCxnSpPr/>
          <p:nvPr/>
        </p:nvCxnSpPr>
        <p:spPr>
          <a:xfrm>
            <a:off x="4810546" y="981297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BAB51C-3538-4472-BBBB-5FE1B6850093}"/>
              </a:ext>
            </a:extLst>
          </p:cNvPr>
          <p:cNvCxnSpPr/>
          <p:nvPr/>
        </p:nvCxnSpPr>
        <p:spPr>
          <a:xfrm>
            <a:off x="4899812" y="981297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2C90A71-CA62-45BB-8665-34912942FDE1}"/>
              </a:ext>
            </a:extLst>
          </p:cNvPr>
          <p:cNvSpPr/>
          <p:nvPr/>
        </p:nvSpPr>
        <p:spPr>
          <a:xfrm flipH="1">
            <a:off x="4886076" y="1711835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EAB9DBF-7567-4210-889B-8BB45990767D}"/>
              </a:ext>
            </a:extLst>
          </p:cNvPr>
          <p:cNvSpPr/>
          <p:nvPr/>
        </p:nvSpPr>
        <p:spPr>
          <a:xfrm flipH="1">
            <a:off x="4797846" y="1871394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D5C4BE-9736-4174-B9C6-272377E47DFC}"/>
              </a:ext>
            </a:extLst>
          </p:cNvPr>
          <p:cNvGrpSpPr/>
          <p:nvPr/>
        </p:nvGrpSpPr>
        <p:grpSpPr>
          <a:xfrm>
            <a:off x="4701010" y="1550371"/>
            <a:ext cx="722899" cy="235668"/>
            <a:chOff x="3336237" y="1715660"/>
            <a:chExt cx="2273336" cy="74111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DD038AE-030C-4276-8465-4FCBA6B4B59A}"/>
                </a:ext>
              </a:extLst>
            </p:cNvPr>
            <p:cNvCxnSpPr>
              <a:cxnSpLocks/>
            </p:cNvCxnSpPr>
            <p:nvPr/>
          </p:nvCxnSpPr>
          <p:spPr>
            <a:xfrm>
              <a:off x="3926345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959CB1-6BDF-40E0-BCAA-59AD48832F9F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7" y="1896997"/>
              <a:ext cx="1121765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8E81C7-3C31-42B5-AF16-C5F240B3BD31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Delay 68">
              <a:extLst>
                <a:ext uri="{FF2B5EF4-FFF2-40B4-BE49-F238E27FC236}">
                  <a16:creationId xmlns:a16="http://schemas.microsoft.com/office/drawing/2014/main" id="{363F2260-3463-49ED-ABBF-703BDFCD00F3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C78C02A-2AF3-46DF-BA71-1C4F97CF883E}"/>
              </a:ext>
            </a:extLst>
          </p:cNvPr>
          <p:cNvGrpSpPr/>
          <p:nvPr/>
        </p:nvGrpSpPr>
        <p:grpSpPr>
          <a:xfrm>
            <a:off x="4701010" y="1825182"/>
            <a:ext cx="722899" cy="235668"/>
            <a:chOff x="3336235" y="1715660"/>
            <a:chExt cx="2273336" cy="741118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A316472-D645-4D3F-991F-EED7B708EC62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50862-B9AA-45F5-8F0D-C6E1914F088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881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635E31-B94F-4058-AA42-E44CA24F678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Delay 68">
              <a:extLst>
                <a:ext uri="{FF2B5EF4-FFF2-40B4-BE49-F238E27FC236}">
                  <a16:creationId xmlns:a16="http://schemas.microsoft.com/office/drawing/2014/main" id="{B1C92DD5-ED15-404C-B2B6-3BFA72A800C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FB8703-69ED-4812-B0A6-08F5E40F1CAE}"/>
              </a:ext>
            </a:extLst>
          </p:cNvPr>
          <p:cNvGrpSpPr/>
          <p:nvPr/>
        </p:nvGrpSpPr>
        <p:grpSpPr>
          <a:xfrm>
            <a:off x="5588555" y="1175111"/>
            <a:ext cx="520853" cy="235668"/>
            <a:chOff x="3675121" y="3048834"/>
            <a:chExt cx="1599238" cy="72360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D978CC9-E8E7-414C-9F78-52312F7501C8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E9623A-51E6-49BF-9481-213C1440029C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553A1F1-0B18-4B47-90B8-3E6296C590B3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1D70F5F-812A-4B66-B4FF-999FD05F1967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2" name="Stored Data 71">
                <a:extLst>
                  <a:ext uri="{FF2B5EF4-FFF2-40B4-BE49-F238E27FC236}">
                    <a16:creationId xmlns:a16="http://schemas.microsoft.com/office/drawing/2014/main" id="{FBFB6651-4596-42A8-97DC-5BDAE48F678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Stored Data 71">
                <a:extLst>
                  <a:ext uri="{FF2B5EF4-FFF2-40B4-BE49-F238E27FC236}">
                    <a16:creationId xmlns:a16="http://schemas.microsoft.com/office/drawing/2014/main" id="{A377DE42-A56D-4E5B-970D-4DAEC715448A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99736EA-66D7-4664-8962-6FC8BD8A3A06}"/>
              </a:ext>
            </a:extLst>
          </p:cNvPr>
          <p:cNvCxnSpPr/>
          <p:nvPr/>
        </p:nvCxnSpPr>
        <p:spPr>
          <a:xfrm rot="5400000" flipH="1" flipV="1">
            <a:off x="5289653" y="1369540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F7CE412-3CFB-4AF2-8504-108030A6AC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2718" y="1567179"/>
            <a:ext cx="589394" cy="162280"/>
          </a:xfrm>
          <a:prstGeom prst="bentConnector3">
            <a:avLst>
              <a:gd name="adj1" fmla="val -27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9149B7E-0B47-42A0-9C4E-404037898319}"/>
              </a:ext>
            </a:extLst>
          </p:cNvPr>
          <p:cNvGrpSpPr/>
          <p:nvPr/>
        </p:nvGrpSpPr>
        <p:grpSpPr>
          <a:xfrm>
            <a:off x="6532849" y="1174637"/>
            <a:ext cx="1505320" cy="235668"/>
            <a:chOff x="4247522" y="1113944"/>
            <a:chExt cx="2167684" cy="3393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C1A060-5658-4255-998F-E921ABB9D021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6A822C-8FC0-41A8-A7A1-CFD40DF60762}"/>
                </a:ext>
              </a:extLst>
            </p:cNvPr>
            <p:cNvCxnSpPr>
              <a:cxnSpLocks/>
            </p:cNvCxnSpPr>
            <p:nvPr/>
          </p:nvCxnSpPr>
          <p:spPr>
            <a:xfrm>
              <a:off x="4303675" y="1200593"/>
              <a:ext cx="13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FC23C4E-1DE0-40CD-BA34-3BCAD63EC0C9}"/>
                </a:ext>
              </a:extLst>
            </p:cNvPr>
            <p:cNvCxnSpPr>
              <a:cxnSpLocks/>
            </p:cNvCxnSpPr>
            <p:nvPr/>
          </p:nvCxnSpPr>
          <p:spPr>
            <a:xfrm>
              <a:off x="4872290" y="1282035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D193240-795D-4711-949F-78E3D2BCF9A2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126" name="Stored Data 71">
                <a:extLst>
                  <a:ext uri="{FF2B5EF4-FFF2-40B4-BE49-F238E27FC236}">
                    <a16:creationId xmlns:a16="http://schemas.microsoft.com/office/drawing/2014/main" id="{1CD4B0B2-369A-41E3-90AB-E1417BF520D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7" name="Stored Data 71">
                <a:extLst>
                  <a:ext uri="{FF2B5EF4-FFF2-40B4-BE49-F238E27FC236}">
                    <a16:creationId xmlns:a16="http://schemas.microsoft.com/office/drawing/2014/main" id="{D4D3F294-6ED8-4655-B094-B9BDA8D052E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DE6A4978-0389-44D2-9DF6-179CEDB872CE}"/>
              </a:ext>
            </a:extLst>
          </p:cNvPr>
          <p:cNvSpPr/>
          <p:nvPr/>
        </p:nvSpPr>
        <p:spPr>
          <a:xfrm>
            <a:off x="6633996" y="145019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1,b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343ACA-D156-49E0-AD17-78834A848D6C}"/>
              </a:ext>
            </a:extLst>
          </p:cNvPr>
          <p:cNvSpPr/>
          <p:nvPr/>
        </p:nvSpPr>
        <p:spPr>
          <a:xfrm>
            <a:off x="6939817" y="156062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412985-69C2-412E-BD98-28AFB656B23A}"/>
              </a:ext>
            </a:extLst>
          </p:cNvPr>
          <p:cNvSpPr/>
          <p:nvPr/>
        </p:nvSpPr>
        <p:spPr>
          <a:xfrm>
            <a:off x="6939817" y="1952462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C61482A-1A34-42A9-A68E-0F7758881F31}"/>
              </a:ext>
            </a:extLst>
          </p:cNvPr>
          <p:cNvCxnSpPr/>
          <p:nvPr/>
        </p:nvCxnSpPr>
        <p:spPr>
          <a:xfrm>
            <a:off x="7123511" y="981059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F10A69-06E0-4D23-ACA1-458D58244444}"/>
              </a:ext>
            </a:extLst>
          </p:cNvPr>
          <p:cNvCxnSpPr/>
          <p:nvPr/>
        </p:nvCxnSpPr>
        <p:spPr>
          <a:xfrm>
            <a:off x="7212778" y="981059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FD3188BA-13C1-420D-9166-49518B188817}"/>
              </a:ext>
            </a:extLst>
          </p:cNvPr>
          <p:cNvSpPr/>
          <p:nvPr/>
        </p:nvSpPr>
        <p:spPr>
          <a:xfrm flipH="1">
            <a:off x="7199042" y="1711598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E3D99A0-6111-49D4-B64F-7ED0B70FE08B}"/>
              </a:ext>
            </a:extLst>
          </p:cNvPr>
          <p:cNvSpPr/>
          <p:nvPr/>
        </p:nvSpPr>
        <p:spPr>
          <a:xfrm flipH="1">
            <a:off x="7112384" y="1871156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BE2703B-7E61-4678-8A29-7757C46C4C9B}"/>
              </a:ext>
            </a:extLst>
          </p:cNvPr>
          <p:cNvGrpSpPr/>
          <p:nvPr/>
        </p:nvGrpSpPr>
        <p:grpSpPr>
          <a:xfrm>
            <a:off x="7013975" y="1550133"/>
            <a:ext cx="722899" cy="235668"/>
            <a:chOff x="3336237" y="1715660"/>
            <a:chExt cx="2273336" cy="741118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3DF13B6-59FD-4DB4-8033-AEE097EAC473}"/>
                </a:ext>
              </a:extLst>
            </p:cNvPr>
            <p:cNvCxnSpPr>
              <a:cxnSpLocks/>
            </p:cNvCxnSpPr>
            <p:nvPr/>
          </p:nvCxnSpPr>
          <p:spPr>
            <a:xfrm>
              <a:off x="3926345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A1C7529-F625-4F50-9EE0-D831056AC8B4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7" y="1896997"/>
              <a:ext cx="1121765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480C907-2F23-4136-8362-E7F10F437DC4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Delay 68">
              <a:extLst>
                <a:ext uri="{FF2B5EF4-FFF2-40B4-BE49-F238E27FC236}">
                  <a16:creationId xmlns:a16="http://schemas.microsoft.com/office/drawing/2014/main" id="{54A28344-C880-44E4-A4C6-8154A4009315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BA858A1-0602-4F81-B175-AA2528347C1D}"/>
              </a:ext>
            </a:extLst>
          </p:cNvPr>
          <p:cNvGrpSpPr/>
          <p:nvPr/>
        </p:nvGrpSpPr>
        <p:grpSpPr>
          <a:xfrm>
            <a:off x="7013975" y="1824944"/>
            <a:ext cx="722899" cy="235668"/>
            <a:chOff x="3336235" y="1715660"/>
            <a:chExt cx="2273336" cy="741118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F02D14-7785-4BC4-A136-D62BF48C97F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A60ED7-4A72-4D31-BD28-4BACC065316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881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2712458-4DDF-459E-AE51-D6E665A3F622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Delay 68">
              <a:extLst>
                <a:ext uri="{FF2B5EF4-FFF2-40B4-BE49-F238E27FC236}">
                  <a16:creationId xmlns:a16="http://schemas.microsoft.com/office/drawing/2014/main" id="{6A5373CE-3A36-4E09-98A7-A30E848269D9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9BE6A1-3FA5-454A-A526-029B278061BB}"/>
              </a:ext>
            </a:extLst>
          </p:cNvPr>
          <p:cNvGrpSpPr/>
          <p:nvPr/>
        </p:nvGrpSpPr>
        <p:grpSpPr>
          <a:xfrm>
            <a:off x="7901521" y="1174873"/>
            <a:ext cx="520853" cy="235668"/>
            <a:chOff x="3675121" y="3048834"/>
            <a:chExt cx="1599238" cy="723601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D2E22E0-792E-45C4-AA51-293498ED97A7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1B619F6-C668-46BF-BDB6-E0270994A52B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F348A8B-A3CB-4E4E-BC64-0424E77A694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6D68134-4D5C-4FDA-8707-2A45E155659A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50" name="Stored Data 71">
                <a:extLst>
                  <a:ext uri="{FF2B5EF4-FFF2-40B4-BE49-F238E27FC236}">
                    <a16:creationId xmlns:a16="http://schemas.microsoft.com/office/drawing/2014/main" id="{0D8E285F-B8BC-494A-BA5C-8E086B0F8AC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Stored Data 71">
                <a:extLst>
                  <a:ext uri="{FF2B5EF4-FFF2-40B4-BE49-F238E27FC236}">
                    <a16:creationId xmlns:a16="http://schemas.microsoft.com/office/drawing/2014/main" id="{A369B9C3-1C45-4632-8DB2-068C5E2C931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2FE1FED1-51FF-4D52-A3D6-9772BEC38F29}"/>
              </a:ext>
            </a:extLst>
          </p:cNvPr>
          <p:cNvCxnSpPr/>
          <p:nvPr/>
        </p:nvCxnSpPr>
        <p:spPr>
          <a:xfrm rot="5400000" flipH="1" flipV="1">
            <a:off x="7602619" y="1369303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611C2C06-E727-4098-918E-B72DD2AC5A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4243" y="1570586"/>
            <a:ext cx="594479" cy="160076"/>
          </a:xfrm>
          <a:prstGeom prst="bentConnector3">
            <a:avLst>
              <a:gd name="adj1" fmla="val 73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D4750713-AD96-4D17-9B0C-630A54130E6A}"/>
              </a:ext>
            </a:extLst>
          </p:cNvPr>
          <p:cNvSpPr/>
          <p:nvPr/>
        </p:nvSpPr>
        <p:spPr>
          <a:xfrm>
            <a:off x="2694840" y="1063912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EDC6586-BC0C-4363-90B5-D468289C749F}"/>
              </a:ext>
            </a:extLst>
          </p:cNvPr>
          <p:cNvSpPr/>
          <p:nvPr/>
        </p:nvSpPr>
        <p:spPr>
          <a:xfrm>
            <a:off x="5605331" y="1063912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B748DE0-6905-4C4B-A3A8-720A7A12B697}"/>
              </a:ext>
            </a:extLst>
          </p:cNvPr>
          <p:cNvSpPr/>
          <p:nvPr/>
        </p:nvSpPr>
        <p:spPr>
          <a:xfrm>
            <a:off x="6051707" y="1063912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CFBFB13-B11A-48F8-A8F5-BE6DFF5E7832}"/>
              </a:ext>
            </a:extLst>
          </p:cNvPr>
          <p:cNvCxnSpPr>
            <a:cxnSpLocks/>
          </p:cNvCxnSpPr>
          <p:nvPr/>
        </p:nvCxnSpPr>
        <p:spPr>
          <a:xfrm>
            <a:off x="6119927" y="106391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EFB9974-FA4F-4C7A-8B63-24DCA2FB0717}"/>
              </a:ext>
            </a:extLst>
          </p:cNvPr>
          <p:cNvCxnSpPr/>
          <p:nvPr/>
        </p:nvCxnSpPr>
        <p:spPr>
          <a:xfrm>
            <a:off x="5621988" y="2289723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1BCE0E63-B975-48CE-BD77-49D3CC2B44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0807" y="1568895"/>
            <a:ext cx="589631" cy="158137"/>
          </a:xfrm>
          <a:prstGeom prst="bentConnector3">
            <a:avLst>
              <a:gd name="adj1" fmla="val 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A99F61D-1BA0-4C82-A04A-88E8CFCF9519}"/>
              </a:ext>
            </a:extLst>
          </p:cNvPr>
          <p:cNvCxnSpPr/>
          <p:nvPr/>
        </p:nvCxnSpPr>
        <p:spPr>
          <a:xfrm>
            <a:off x="8982482" y="1002319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4FF0A3DC-FEB2-4F2D-B842-3D415F7349AC}"/>
              </a:ext>
            </a:extLst>
          </p:cNvPr>
          <p:cNvSpPr/>
          <p:nvPr/>
        </p:nvSpPr>
        <p:spPr>
          <a:xfrm flipH="1">
            <a:off x="8968746" y="1496565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Process 188">
            <a:extLst>
              <a:ext uri="{FF2B5EF4-FFF2-40B4-BE49-F238E27FC236}">
                <a16:creationId xmlns:a16="http://schemas.microsoft.com/office/drawing/2014/main" id="{1713A674-ED78-4E3E-90BA-275B5BA11851}"/>
              </a:ext>
            </a:extLst>
          </p:cNvPr>
          <p:cNvSpPr/>
          <p:nvPr/>
        </p:nvSpPr>
        <p:spPr>
          <a:xfrm>
            <a:off x="9134063" y="1353147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88EF5E-6744-4859-83FA-485CEB2DFC75}"/>
              </a:ext>
            </a:extLst>
          </p:cNvPr>
          <p:cNvSpPr/>
          <p:nvPr/>
        </p:nvSpPr>
        <p:spPr>
          <a:xfrm>
            <a:off x="9136092" y="1463580"/>
            <a:ext cx="83981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7136799-BE92-405C-8374-1FB8155231DE}"/>
              </a:ext>
            </a:extLst>
          </p:cNvPr>
          <p:cNvSpPr/>
          <p:nvPr/>
        </p:nvSpPr>
        <p:spPr>
          <a:xfrm>
            <a:off x="9136091" y="1855417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5D8C54C-B33C-43FA-B3AC-80AF8511279E}"/>
              </a:ext>
            </a:extLst>
          </p:cNvPr>
          <p:cNvCxnSpPr>
            <a:cxnSpLocks/>
            <a:stCxn id="190" idx="1"/>
            <a:endCxn id="188" idx="2"/>
          </p:cNvCxnSpPr>
          <p:nvPr/>
        </p:nvCxnSpPr>
        <p:spPr>
          <a:xfrm flipH="1" flipV="1">
            <a:off x="8994146" y="1509265"/>
            <a:ext cx="141946" cy="1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BF503E58-08AE-4EC6-8384-B2281612CD09}"/>
              </a:ext>
            </a:extLst>
          </p:cNvPr>
          <p:cNvCxnSpPr>
            <a:cxnSpLocks/>
            <a:stCxn id="191" idx="1"/>
          </p:cNvCxnSpPr>
          <p:nvPr/>
        </p:nvCxnSpPr>
        <p:spPr>
          <a:xfrm rot="10800000">
            <a:off x="8423925" y="1294277"/>
            <a:ext cx="712166" cy="60807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B27C9AD-5E36-40A0-BB86-40BC69110E5F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6563593" y="1293507"/>
            <a:ext cx="106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2316287B-C0F8-4FAA-B131-316317EBF661}"/>
              </a:ext>
            </a:extLst>
          </p:cNvPr>
          <p:cNvSpPr txBox="1"/>
          <p:nvPr/>
        </p:nvSpPr>
        <p:spPr>
          <a:xfrm>
            <a:off x="2986323" y="739472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F3E9262-69D6-4ACD-BD74-861D00435D3D}"/>
              </a:ext>
            </a:extLst>
          </p:cNvPr>
          <p:cNvSpPr txBox="1"/>
          <p:nvPr/>
        </p:nvSpPr>
        <p:spPr>
          <a:xfrm>
            <a:off x="3442528" y="73950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A81183-3909-45E3-B68A-C829D6064A3B}"/>
              </a:ext>
            </a:extLst>
          </p:cNvPr>
          <p:cNvSpPr txBox="1"/>
          <p:nvPr/>
        </p:nvSpPr>
        <p:spPr>
          <a:xfrm>
            <a:off x="4370732" y="758775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CC8342-DF29-40FC-9388-2289B4C4E6A5}"/>
              </a:ext>
            </a:extLst>
          </p:cNvPr>
          <p:cNvSpPr txBox="1"/>
          <p:nvPr/>
        </p:nvSpPr>
        <p:spPr>
          <a:xfrm>
            <a:off x="4826937" y="75880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2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FC04AF8-0942-4AC1-9EBC-7B02D76F6181}"/>
              </a:ext>
            </a:extLst>
          </p:cNvPr>
          <p:cNvSpPr txBox="1"/>
          <p:nvPr/>
        </p:nvSpPr>
        <p:spPr>
          <a:xfrm>
            <a:off x="8814914" y="74324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</a:t>
            </a:r>
            <a:endParaRPr lang="en-US" sz="1400" baseline="-250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C0475E2-C714-4717-9362-599940FBB218}"/>
              </a:ext>
            </a:extLst>
          </p:cNvPr>
          <p:cNvSpPr txBox="1"/>
          <p:nvPr/>
        </p:nvSpPr>
        <p:spPr>
          <a:xfrm rot="16200000">
            <a:off x="2257606" y="15220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1</a:t>
            </a:r>
          </a:p>
        </p:txBody>
      </p:sp>
      <p:sp>
        <p:nvSpPr>
          <p:cNvPr id="217" name="Flowchart: Process 216">
            <a:extLst>
              <a:ext uri="{FF2B5EF4-FFF2-40B4-BE49-F238E27FC236}">
                <a16:creationId xmlns:a16="http://schemas.microsoft.com/office/drawing/2014/main" id="{2215B050-2E9E-4A1F-9E0B-21810639DE13}"/>
              </a:ext>
            </a:extLst>
          </p:cNvPr>
          <p:cNvSpPr/>
          <p:nvPr/>
        </p:nvSpPr>
        <p:spPr>
          <a:xfrm>
            <a:off x="2946105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05109CB-E7A4-49EB-A840-7E68F464A97A}"/>
              </a:ext>
            </a:extLst>
          </p:cNvPr>
          <p:cNvSpPr/>
          <p:nvPr/>
        </p:nvSpPr>
        <p:spPr>
          <a:xfrm>
            <a:off x="3251927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69707D-280D-4105-87D5-7630959F8915}"/>
              </a:ext>
            </a:extLst>
          </p:cNvPr>
          <p:cNvSpPr/>
          <p:nvPr/>
        </p:nvSpPr>
        <p:spPr>
          <a:xfrm>
            <a:off x="3251927" y="3582042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15FC73F-820C-4E58-9415-BE11B404FB44}"/>
              </a:ext>
            </a:extLst>
          </p:cNvPr>
          <p:cNvGrpSpPr/>
          <p:nvPr/>
        </p:nvGrpSpPr>
        <p:grpSpPr>
          <a:xfrm>
            <a:off x="3337494" y="3179476"/>
            <a:ext cx="724874" cy="235668"/>
            <a:chOff x="3330028" y="1715660"/>
            <a:chExt cx="2279545" cy="741118"/>
          </a:xfrm>
        </p:grpSpPr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CB480E9-CB7D-4427-942A-2DF07130CADA}"/>
                </a:ext>
              </a:extLst>
            </p:cNvPr>
            <p:cNvCxnSpPr>
              <a:cxnSpLocks/>
            </p:cNvCxnSpPr>
            <p:nvPr/>
          </p:nvCxnSpPr>
          <p:spPr>
            <a:xfrm>
              <a:off x="3912591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52DE6FE-F819-4C80-947F-FF5469F209D3}"/>
                </a:ext>
              </a:extLst>
            </p:cNvPr>
            <p:cNvCxnSpPr>
              <a:cxnSpLocks/>
            </p:cNvCxnSpPr>
            <p:nvPr/>
          </p:nvCxnSpPr>
          <p:spPr>
            <a:xfrm>
              <a:off x="3330028" y="1896997"/>
              <a:ext cx="1121766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A09DE33-13E8-41A4-8CEF-082FE121FD50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Delay 68">
              <a:extLst>
                <a:ext uri="{FF2B5EF4-FFF2-40B4-BE49-F238E27FC236}">
                  <a16:creationId xmlns:a16="http://schemas.microsoft.com/office/drawing/2014/main" id="{D705308B-D137-46B8-968B-949ED1B0F42D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92E465F-F7DA-45BF-9768-0C96EFD19CD8}"/>
              </a:ext>
            </a:extLst>
          </p:cNvPr>
          <p:cNvGrpSpPr/>
          <p:nvPr/>
        </p:nvGrpSpPr>
        <p:grpSpPr>
          <a:xfrm>
            <a:off x="3332164" y="3454287"/>
            <a:ext cx="719973" cy="235668"/>
            <a:chOff x="3345438" y="1715660"/>
            <a:chExt cx="2264133" cy="741118"/>
          </a:xfrm>
        </p:grpSpPr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446DB47-3C42-4359-94F2-B59B8ADA2F7A}"/>
                </a:ext>
              </a:extLst>
            </p:cNvPr>
            <p:cNvCxnSpPr>
              <a:cxnSpLocks/>
            </p:cNvCxnSpPr>
            <p:nvPr/>
          </p:nvCxnSpPr>
          <p:spPr>
            <a:xfrm>
              <a:off x="3345438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5DA7572-FBBB-4B90-BD8E-43703C91A0F0}"/>
                </a:ext>
              </a:extLst>
            </p:cNvPr>
            <p:cNvCxnSpPr>
              <a:cxnSpLocks/>
            </p:cNvCxnSpPr>
            <p:nvPr/>
          </p:nvCxnSpPr>
          <p:spPr>
            <a:xfrm>
              <a:off x="3642146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58323CE-A3D9-4877-82F1-46C26C7CF82B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Delay 68">
              <a:extLst>
                <a:ext uri="{FF2B5EF4-FFF2-40B4-BE49-F238E27FC236}">
                  <a16:creationId xmlns:a16="http://schemas.microsoft.com/office/drawing/2014/main" id="{8093DCDD-421D-4DCA-8383-D84D8AE79BE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86E8E247-DEC9-4020-9C96-CAF1F4CB883C}"/>
              </a:ext>
            </a:extLst>
          </p:cNvPr>
          <p:cNvCxnSpPr>
            <a:cxnSpLocks/>
          </p:cNvCxnSpPr>
          <p:nvPr/>
        </p:nvCxnSpPr>
        <p:spPr>
          <a:xfrm>
            <a:off x="3419056" y="2610639"/>
            <a:ext cx="25754" cy="30198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0F2AC2F-9C47-4A86-B5B7-4ACA6B11CE9D}"/>
              </a:ext>
            </a:extLst>
          </p:cNvPr>
          <p:cNvCxnSpPr>
            <a:cxnSpLocks/>
          </p:cNvCxnSpPr>
          <p:nvPr/>
        </p:nvCxnSpPr>
        <p:spPr>
          <a:xfrm>
            <a:off x="3508323" y="2626310"/>
            <a:ext cx="22212" cy="28422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4C3C195D-D039-43F1-BA72-14A08F8B9B33}"/>
              </a:ext>
            </a:extLst>
          </p:cNvPr>
          <p:cNvSpPr/>
          <p:nvPr/>
        </p:nvSpPr>
        <p:spPr>
          <a:xfrm flipH="1">
            <a:off x="3504111" y="3341177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007A8162-84A2-4E32-BE19-7B4D8A35B641}"/>
              </a:ext>
            </a:extLst>
          </p:cNvPr>
          <p:cNvSpPr/>
          <p:nvPr/>
        </p:nvSpPr>
        <p:spPr>
          <a:xfrm flipH="1">
            <a:off x="3415880" y="3500736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EABEAB3-1685-4877-A174-A84D96E70BE8}"/>
              </a:ext>
            </a:extLst>
          </p:cNvPr>
          <p:cNvGrpSpPr/>
          <p:nvPr/>
        </p:nvGrpSpPr>
        <p:grpSpPr>
          <a:xfrm>
            <a:off x="4212950" y="2804216"/>
            <a:ext cx="1510642" cy="235668"/>
            <a:chOff x="4247522" y="1113944"/>
            <a:chExt cx="2175348" cy="339366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1E3AAAD-9D14-408C-BF4D-954B1EDB0EB3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66BD4CA1-4A4F-40BD-8949-CF32500B4FAA}"/>
                </a:ext>
              </a:extLst>
            </p:cNvPr>
            <p:cNvCxnSpPr/>
            <p:nvPr/>
          </p:nvCxnSpPr>
          <p:spPr>
            <a:xfrm flipV="1">
              <a:off x="4247522" y="1200593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2CC2748-FA23-4B9C-A4E4-0DE753E73385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54" y="1285134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DE55954-5771-483A-970B-21C785A70756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239" name="Stored Data 71">
                <a:extLst>
                  <a:ext uri="{FF2B5EF4-FFF2-40B4-BE49-F238E27FC236}">
                    <a16:creationId xmlns:a16="http://schemas.microsoft.com/office/drawing/2014/main" id="{0F040293-23F9-430D-AF1F-6BB240ED4354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0" name="Stored Data 71">
                <a:extLst>
                  <a:ext uri="{FF2B5EF4-FFF2-40B4-BE49-F238E27FC236}">
                    <a16:creationId xmlns:a16="http://schemas.microsoft.com/office/drawing/2014/main" id="{D7D476BC-157D-4B62-A3BD-C879CBE72A5C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FBB7DF6-4F6F-4F34-A9F5-9834C9BE67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24666" y="3002094"/>
            <a:ext cx="432918" cy="157516"/>
          </a:xfrm>
          <a:prstGeom prst="bentConnector3">
            <a:avLst>
              <a:gd name="adj1" fmla="val 1000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Flowchart: Process 241">
            <a:extLst>
              <a:ext uri="{FF2B5EF4-FFF2-40B4-BE49-F238E27FC236}">
                <a16:creationId xmlns:a16="http://schemas.microsoft.com/office/drawing/2014/main" id="{77A2C9E2-72CC-4AB1-87F6-789BE7ED6F3E}"/>
              </a:ext>
            </a:extLst>
          </p:cNvPr>
          <p:cNvSpPr/>
          <p:nvPr/>
        </p:nvSpPr>
        <p:spPr>
          <a:xfrm>
            <a:off x="4321030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9705494-755E-4FA5-9026-9665098FF785}"/>
              </a:ext>
            </a:extLst>
          </p:cNvPr>
          <p:cNvSpPr/>
          <p:nvPr/>
        </p:nvSpPr>
        <p:spPr>
          <a:xfrm>
            <a:off x="4626852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C12B16-C422-411B-88F9-EA58C0C36E3B}"/>
              </a:ext>
            </a:extLst>
          </p:cNvPr>
          <p:cNvSpPr/>
          <p:nvPr/>
        </p:nvSpPr>
        <p:spPr>
          <a:xfrm>
            <a:off x="4626852" y="3582042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34E755C-F559-4D61-945C-F8FB0F0239F6}"/>
              </a:ext>
            </a:extLst>
          </p:cNvPr>
          <p:cNvCxnSpPr>
            <a:cxnSpLocks/>
          </p:cNvCxnSpPr>
          <p:nvPr/>
        </p:nvCxnSpPr>
        <p:spPr>
          <a:xfrm>
            <a:off x="4810546" y="2610639"/>
            <a:ext cx="35774" cy="3018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9DA0130C-2DD7-4654-8C9C-11610A6BEA24}"/>
              </a:ext>
            </a:extLst>
          </p:cNvPr>
          <p:cNvCxnSpPr>
            <a:cxnSpLocks/>
          </p:cNvCxnSpPr>
          <p:nvPr/>
        </p:nvCxnSpPr>
        <p:spPr>
          <a:xfrm>
            <a:off x="4899812" y="2610402"/>
            <a:ext cx="21015" cy="285567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692399F8-F98E-417D-979B-B409996D533C}"/>
              </a:ext>
            </a:extLst>
          </p:cNvPr>
          <p:cNvSpPr/>
          <p:nvPr/>
        </p:nvSpPr>
        <p:spPr>
          <a:xfrm flipH="1">
            <a:off x="4888457" y="3341177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8FF66CA-5DB4-4821-B0DE-EB37C79ADAA0}"/>
              </a:ext>
            </a:extLst>
          </p:cNvPr>
          <p:cNvSpPr/>
          <p:nvPr/>
        </p:nvSpPr>
        <p:spPr>
          <a:xfrm flipH="1">
            <a:off x="4807370" y="3500736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7620092-8409-4CB8-8EB3-F9746492AE8E}"/>
              </a:ext>
            </a:extLst>
          </p:cNvPr>
          <p:cNvGrpSpPr/>
          <p:nvPr/>
        </p:nvGrpSpPr>
        <p:grpSpPr>
          <a:xfrm>
            <a:off x="4701010" y="3179713"/>
            <a:ext cx="722899" cy="235668"/>
            <a:chOff x="3336237" y="1715660"/>
            <a:chExt cx="2273336" cy="741118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EE4CDFA-26AD-4AD5-8E22-013AB093AD5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345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0E8248C-ECF3-4A04-9E17-B91679D2573C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7" y="1896997"/>
              <a:ext cx="1121765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5F32916-2C00-4F22-9B08-93F788D91616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Delay 68">
              <a:extLst>
                <a:ext uri="{FF2B5EF4-FFF2-40B4-BE49-F238E27FC236}">
                  <a16:creationId xmlns:a16="http://schemas.microsoft.com/office/drawing/2014/main" id="{5BF84C65-61FB-434E-BFD7-6AE910FFC7CE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2CF175B-4100-4696-8558-18411E7F4781}"/>
              </a:ext>
            </a:extLst>
          </p:cNvPr>
          <p:cNvGrpSpPr/>
          <p:nvPr/>
        </p:nvGrpSpPr>
        <p:grpSpPr>
          <a:xfrm>
            <a:off x="4701010" y="3454524"/>
            <a:ext cx="722899" cy="235668"/>
            <a:chOff x="3336235" y="1715660"/>
            <a:chExt cx="2273336" cy="741118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2ACFEE0-12AF-4986-B9A5-AD950BFB990D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E5DD8015-A7ED-42C4-AB00-6E59A0694A16}"/>
                </a:ext>
              </a:extLst>
            </p:cNvPr>
            <p:cNvCxnSpPr>
              <a:cxnSpLocks/>
            </p:cNvCxnSpPr>
            <p:nvPr/>
          </p:nvCxnSpPr>
          <p:spPr>
            <a:xfrm>
              <a:off x="3721794" y="1914581"/>
              <a:ext cx="737365" cy="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7621386D-5060-40FB-9AA7-67408AE4FAD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Delay 68">
              <a:extLst>
                <a:ext uri="{FF2B5EF4-FFF2-40B4-BE49-F238E27FC236}">
                  <a16:creationId xmlns:a16="http://schemas.microsoft.com/office/drawing/2014/main" id="{8D7F8195-3122-42CB-8B5A-228E2643B22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3EA18A1-8F70-4FEF-804F-E86F521C9E8D}"/>
              </a:ext>
            </a:extLst>
          </p:cNvPr>
          <p:cNvGrpSpPr/>
          <p:nvPr/>
        </p:nvGrpSpPr>
        <p:grpSpPr>
          <a:xfrm>
            <a:off x="5588555" y="2804453"/>
            <a:ext cx="520853" cy="235668"/>
            <a:chOff x="3675121" y="3048834"/>
            <a:chExt cx="1599238" cy="723601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54FD094-B2EE-4A6E-B60E-704843FBF9AD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CA4D704-E87F-4F30-BE82-E1C636468E2F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20A19E3-F397-4326-9D66-18BDFFF1FC7F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1720FAE-4C53-4259-AB1C-BBAC0AED72DE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64" name="Stored Data 71">
                <a:extLst>
                  <a:ext uri="{FF2B5EF4-FFF2-40B4-BE49-F238E27FC236}">
                    <a16:creationId xmlns:a16="http://schemas.microsoft.com/office/drawing/2014/main" id="{C3656F9F-4875-4684-BFF1-3CC91C341B6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Stored Data 71">
                <a:extLst>
                  <a:ext uri="{FF2B5EF4-FFF2-40B4-BE49-F238E27FC236}">
                    <a16:creationId xmlns:a16="http://schemas.microsoft.com/office/drawing/2014/main" id="{C65EF128-76EC-4AA9-9FCC-5D08DA697A66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E6FF3CBF-BF06-4AB4-96E3-3BBC1049A835}"/>
              </a:ext>
            </a:extLst>
          </p:cNvPr>
          <p:cNvCxnSpPr/>
          <p:nvPr/>
        </p:nvCxnSpPr>
        <p:spPr>
          <a:xfrm rot="5400000" flipH="1" flipV="1">
            <a:off x="5289653" y="2998882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7F8AE78B-1372-471E-98F8-7F8FFD0714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12718" y="3196521"/>
            <a:ext cx="589394" cy="162280"/>
          </a:xfrm>
          <a:prstGeom prst="bentConnector3">
            <a:avLst>
              <a:gd name="adj1" fmla="val -27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03FEA801-B996-4030-8EAA-16370432F46A}"/>
              </a:ext>
            </a:extLst>
          </p:cNvPr>
          <p:cNvGrpSpPr/>
          <p:nvPr/>
        </p:nvGrpSpPr>
        <p:grpSpPr>
          <a:xfrm>
            <a:off x="6532849" y="2803979"/>
            <a:ext cx="1505320" cy="235668"/>
            <a:chOff x="4247522" y="1113944"/>
            <a:chExt cx="2167684" cy="339366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A31299AA-1D26-43C5-8094-0024E0F4F8C6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CE4B84E-4D8C-4ABB-BC08-57B7C14528DE}"/>
                </a:ext>
              </a:extLst>
            </p:cNvPr>
            <p:cNvCxnSpPr>
              <a:cxnSpLocks/>
            </p:cNvCxnSpPr>
            <p:nvPr/>
          </p:nvCxnSpPr>
          <p:spPr>
            <a:xfrm>
              <a:off x="4303675" y="1200593"/>
              <a:ext cx="13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41639CDC-571E-4830-A92C-F68B678F213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290" y="1282035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1FD80D34-99CF-47E9-A887-50932D714AE0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273" name="Stored Data 71">
                <a:extLst>
                  <a:ext uri="{FF2B5EF4-FFF2-40B4-BE49-F238E27FC236}">
                    <a16:creationId xmlns:a16="http://schemas.microsoft.com/office/drawing/2014/main" id="{526BD1D9-E2B7-44C5-989D-771BE5C6FE24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4" name="Stored Data 71">
                <a:extLst>
                  <a:ext uri="{FF2B5EF4-FFF2-40B4-BE49-F238E27FC236}">
                    <a16:creationId xmlns:a16="http://schemas.microsoft.com/office/drawing/2014/main" id="{57F8DF6E-6054-49F2-A2DA-10C4B91905B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75" name="Flowchart: Process 274">
            <a:extLst>
              <a:ext uri="{FF2B5EF4-FFF2-40B4-BE49-F238E27FC236}">
                <a16:creationId xmlns:a16="http://schemas.microsoft.com/office/drawing/2014/main" id="{47111069-494D-4953-8ADC-AE7F7E818452}"/>
              </a:ext>
            </a:extLst>
          </p:cNvPr>
          <p:cNvSpPr/>
          <p:nvPr/>
        </p:nvSpPr>
        <p:spPr>
          <a:xfrm>
            <a:off x="6633996" y="3079535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2,b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34E7E66-23C0-4F48-9E45-3581C8872E1A}"/>
              </a:ext>
            </a:extLst>
          </p:cNvPr>
          <p:cNvSpPr/>
          <p:nvPr/>
        </p:nvSpPr>
        <p:spPr>
          <a:xfrm>
            <a:off x="6939817" y="3189968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E5DAE7A-7B41-4EB1-ADCB-9E694C036065}"/>
              </a:ext>
            </a:extLst>
          </p:cNvPr>
          <p:cNvSpPr/>
          <p:nvPr/>
        </p:nvSpPr>
        <p:spPr>
          <a:xfrm>
            <a:off x="6939817" y="35818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5AF4104-883E-4F07-8085-8D4B9C0CF09A}"/>
              </a:ext>
            </a:extLst>
          </p:cNvPr>
          <p:cNvCxnSpPr>
            <a:cxnSpLocks/>
          </p:cNvCxnSpPr>
          <p:nvPr/>
        </p:nvCxnSpPr>
        <p:spPr>
          <a:xfrm>
            <a:off x="7122703" y="2610402"/>
            <a:ext cx="17807" cy="302005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5D1DC91F-3321-4E90-9FE1-99108E804D5F}"/>
              </a:ext>
            </a:extLst>
          </p:cNvPr>
          <p:cNvCxnSpPr>
            <a:cxnSpLocks/>
          </p:cNvCxnSpPr>
          <p:nvPr/>
        </p:nvCxnSpPr>
        <p:spPr>
          <a:xfrm>
            <a:off x="7212778" y="2610402"/>
            <a:ext cx="22982" cy="2860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2CABEE78-9AE2-4564-8F8D-132196A3D1E9}"/>
              </a:ext>
            </a:extLst>
          </p:cNvPr>
          <p:cNvSpPr/>
          <p:nvPr/>
        </p:nvSpPr>
        <p:spPr>
          <a:xfrm flipH="1">
            <a:off x="7203804" y="3340940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C424EECB-2411-4FD7-B823-08C12CB03005}"/>
              </a:ext>
            </a:extLst>
          </p:cNvPr>
          <p:cNvSpPr/>
          <p:nvPr/>
        </p:nvSpPr>
        <p:spPr>
          <a:xfrm flipH="1">
            <a:off x="7114765" y="3500499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AD10C03-4826-45C9-A17D-45F8F7166512}"/>
              </a:ext>
            </a:extLst>
          </p:cNvPr>
          <p:cNvCxnSpPr>
            <a:cxnSpLocks/>
          </p:cNvCxnSpPr>
          <p:nvPr/>
        </p:nvCxnSpPr>
        <p:spPr>
          <a:xfrm>
            <a:off x="7224603" y="3355067"/>
            <a:ext cx="146244" cy="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FA9C66-442F-4552-BC94-2399B7A052A0}"/>
              </a:ext>
            </a:extLst>
          </p:cNvPr>
          <p:cNvCxnSpPr>
            <a:cxnSpLocks/>
          </p:cNvCxnSpPr>
          <p:nvPr/>
        </p:nvCxnSpPr>
        <p:spPr>
          <a:xfrm>
            <a:off x="7013975" y="3237139"/>
            <a:ext cx="356710" cy="1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B767E9B0-28A9-40A7-9B6D-081BBE0E3238}"/>
              </a:ext>
            </a:extLst>
          </p:cNvPr>
          <p:cNvCxnSpPr/>
          <p:nvPr/>
        </p:nvCxnSpPr>
        <p:spPr>
          <a:xfrm flipV="1">
            <a:off x="7653162" y="3297547"/>
            <a:ext cx="83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Delay 68">
            <a:extLst>
              <a:ext uri="{FF2B5EF4-FFF2-40B4-BE49-F238E27FC236}">
                <a16:creationId xmlns:a16="http://schemas.microsoft.com/office/drawing/2014/main" id="{27B32757-4CA5-485A-81F6-4FC8C8BBF5B3}"/>
              </a:ext>
            </a:extLst>
          </p:cNvPr>
          <p:cNvSpPr/>
          <p:nvPr/>
        </p:nvSpPr>
        <p:spPr>
          <a:xfrm>
            <a:off x="7368712" y="3179476"/>
            <a:ext cx="280690" cy="235668"/>
          </a:xfrm>
          <a:prstGeom prst="flowChartDelay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41FB7EE-6DD7-42AE-A36E-6B1FC7205270}"/>
              </a:ext>
            </a:extLst>
          </p:cNvPr>
          <p:cNvGrpSpPr/>
          <p:nvPr/>
        </p:nvGrpSpPr>
        <p:grpSpPr>
          <a:xfrm>
            <a:off x="7013975" y="3454287"/>
            <a:ext cx="722899" cy="235668"/>
            <a:chOff x="3336235" y="1715660"/>
            <a:chExt cx="2273336" cy="741118"/>
          </a:xfrm>
        </p:grpSpPr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337B7F3-F01F-45FF-BC3F-365F80661526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8C44D78-AFBB-4FD3-8CAD-52B52D5D7A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881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F26FF11-84DF-43AE-8D2C-F096423AB583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Delay 68">
              <a:extLst>
                <a:ext uri="{FF2B5EF4-FFF2-40B4-BE49-F238E27FC236}">
                  <a16:creationId xmlns:a16="http://schemas.microsoft.com/office/drawing/2014/main" id="{1557DB2E-FA70-4FCA-941A-341AF8774F73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737AAFD-BB72-481F-85D5-0D5005E7F269}"/>
              </a:ext>
            </a:extLst>
          </p:cNvPr>
          <p:cNvGrpSpPr/>
          <p:nvPr/>
        </p:nvGrpSpPr>
        <p:grpSpPr>
          <a:xfrm>
            <a:off x="7901521" y="2804216"/>
            <a:ext cx="520853" cy="235668"/>
            <a:chOff x="3675121" y="3048834"/>
            <a:chExt cx="1599238" cy="723601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411F16E-7130-4911-AB66-36098A442E63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3213997-AB36-42F3-9325-1FF438ED359F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3A32DA5-6213-4E97-9B59-2FAD7658E29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83C819F-4FC3-495F-8C0E-11AC6D6D1D49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97" name="Stored Data 71">
                <a:extLst>
                  <a:ext uri="{FF2B5EF4-FFF2-40B4-BE49-F238E27FC236}">
                    <a16:creationId xmlns:a16="http://schemas.microsoft.com/office/drawing/2014/main" id="{70B1464F-BEA5-49E6-9584-8365FFC60E2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Stored Data 71">
                <a:extLst>
                  <a:ext uri="{FF2B5EF4-FFF2-40B4-BE49-F238E27FC236}">
                    <a16:creationId xmlns:a16="http://schemas.microsoft.com/office/drawing/2014/main" id="{4DE19E8B-CF36-481F-96B7-4AB854F8809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5C1256E2-C515-4AAC-BEEE-28CDEE100AF5}"/>
              </a:ext>
            </a:extLst>
          </p:cNvPr>
          <p:cNvCxnSpPr/>
          <p:nvPr/>
        </p:nvCxnSpPr>
        <p:spPr>
          <a:xfrm rot="5400000" flipH="1" flipV="1">
            <a:off x="7602619" y="2998645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5FEE4AF6-CC07-4B4A-AC98-9C30F8FB77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23338" y="3193694"/>
            <a:ext cx="589146" cy="167217"/>
          </a:xfrm>
          <a:prstGeom prst="bentConnector3">
            <a:avLst>
              <a:gd name="adj1" fmla="val 28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2CBFFB76-16A1-44FD-AE12-8F78FA9FB7BF}"/>
              </a:ext>
            </a:extLst>
          </p:cNvPr>
          <p:cNvSpPr/>
          <p:nvPr/>
        </p:nvSpPr>
        <p:spPr>
          <a:xfrm>
            <a:off x="2694840" y="2693254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28DBD298-DECF-40BE-A8A3-16A27F05C5F4}"/>
              </a:ext>
            </a:extLst>
          </p:cNvPr>
          <p:cNvSpPr/>
          <p:nvPr/>
        </p:nvSpPr>
        <p:spPr>
          <a:xfrm>
            <a:off x="5605331" y="2693254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E136491A-C6C5-4632-A038-DC0CF36428C5}"/>
              </a:ext>
            </a:extLst>
          </p:cNvPr>
          <p:cNvSpPr/>
          <p:nvPr/>
        </p:nvSpPr>
        <p:spPr>
          <a:xfrm>
            <a:off x="6051707" y="2693254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C8D8B94-69F0-487A-950B-6B1A9313BAB9}"/>
              </a:ext>
            </a:extLst>
          </p:cNvPr>
          <p:cNvCxnSpPr>
            <a:cxnSpLocks/>
          </p:cNvCxnSpPr>
          <p:nvPr/>
        </p:nvCxnSpPr>
        <p:spPr>
          <a:xfrm>
            <a:off x="6121357" y="2693254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E47404AD-AD08-4621-B57B-9D6D5F9B1175}"/>
              </a:ext>
            </a:extLst>
          </p:cNvPr>
          <p:cNvCxnSpPr/>
          <p:nvPr/>
        </p:nvCxnSpPr>
        <p:spPr>
          <a:xfrm>
            <a:off x="5611362" y="3919066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7B28F7EA-FAC4-4FA3-8C8E-8110DA4B15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40807" y="3198237"/>
            <a:ext cx="589631" cy="158137"/>
          </a:xfrm>
          <a:prstGeom prst="bentConnector3">
            <a:avLst>
              <a:gd name="adj1" fmla="val 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CF48228F-ABB8-484D-B0BA-69A54E035518}"/>
              </a:ext>
            </a:extLst>
          </p:cNvPr>
          <p:cNvCxnSpPr>
            <a:cxnSpLocks/>
          </p:cNvCxnSpPr>
          <p:nvPr/>
        </p:nvCxnSpPr>
        <p:spPr>
          <a:xfrm>
            <a:off x="8982482" y="2647570"/>
            <a:ext cx="13021" cy="2606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41D61577-FF04-4F8E-8353-2DBB5F1ED34A}"/>
              </a:ext>
            </a:extLst>
          </p:cNvPr>
          <p:cNvSpPr/>
          <p:nvPr/>
        </p:nvSpPr>
        <p:spPr>
          <a:xfrm flipH="1">
            <a:off x="8973508" y="3125908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lowchart: Process 308">
            <a:extLst>
              <a:ext uri="{FF2B5EF4-FFF2-40B4-BE49-F238E27FC236}">
                <a16:creationId xmlns:a16="http://schemas.microsoft.com/office/drawing/2014/main" id="{B3332802-EBAC-4475-BBD2-E3A44E952F84}"/>
              </a:ext>
            </a:extLst>
          </p:cNvPr>
          <p:cNvSpPr/>
          <p:nvPr/>
        </p:nvSpPr>
        <p:spPr>
          <a:xfrm>
            <a:off x="9134063" y="298249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31BF182-794C-484C-AC3B-41D8498B5DD3}"/>
              </a:ext>
            </a:extLst>
          </p:cNvPr>
          <p:cNvSpPr/>
          <p:nvPr/>
        </p:nvSpPr>
        <p:spPr>
          <a:xfrm>
            <a:off x="9136091" y="3092922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C65ED11-F0C9-4CAA-BC7C-4283F9EDA48D}"/>
              </a:ext>
            </a:extLst>
          </p:cNvPr>
          <p:cNvSpPr/>
          <p:nvPr/>
        </p:nvSpPr>
        <p:spPr>
          <a:xfrm>
            <a:off x="9136091" y="3484759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BAD68457-2075-4824-87DD-248B4EB3F17E}"/>
              </a:ext>
            </a:extLst>
          </p:cNvPr>
          <p:cNvCxnSpPr>
            <a:cxnSpLocks/>
            <a:stCxn id="310" idx="1"/>
            <a:endCxn id="308" idx="2"/>
          </p:cNvCxnSpPr>
          <p:nvPr/>
        </p:nvCxnSpPr>
        <p:spPr>
          <a:xfrm flipH="1" flipV="1">
            <a:off x="8998908" y="3138608"/>
            <a:ext cx="137183" cy="1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6309A667-C70A-48A2-A521-C3D82D0D40B4}"/>
              </a:ext>
            </a:extLst>
          </p:cNvPr>
          <p:cNvCxnSpPr>
            <a:cxnSpLocks/>
            <a:stCxn id="311" idx="1"/>
          </p:cNvCxnSpPr>
          <p:nvPr/>
        </p:nvCxnSpPr>
        <p:spPr>
          <a:xfrm rot="10800000">
            <a:off x="8423925" y="2923615"/>
            <a:ext cx="712166" cy="608079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9BD8A27A-591B-4616-904E-37BBAA4A2A44}"/>
              </a:ext>
            </a:extLst>
          </p:cNvPr>
          <p:cNvCxnSpPr>
            <a:cxnSpLocks/>
            <a:stCxn id="274" idx="1"/>
          </p:cNvCxnSpPr>
          <p:nvPr/>
        </p:nvCxnSpPr>
        <p:spPr>
          <a:xfrm flipH="1">
            <a:off x="6563593" y="2922850"/>
            <a:ext cx="106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8D3CA105-18F5-4CB6-9E5D-210C636131F5}"/>
              </a:ext>
            </a:extLst>
          </p:cNvPr>
          <p:cNvSpPr txBox="1"/>
          <p:nvPr/>
        </p:nvSpPr>
        <p:spPr>
          <a:xfrm rot="16200000">
            <a:off x="2257607" y="315136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2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67F4F327-EB3B-4101-9FE4-FD0E8F7D6880}"/>
              </a:ext>
            </a:extLst>
          </p:cNvPr>
          <p:cNvSpPr txBox="1"/>
          <p:nvPr/>
        </p:nvSpPr>
        <p:spPr>
          <a:xfrm>
            <a:off x="6689087" y="73610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b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E63F8C0-BA54-4CA6-B12E-AF3063B47FC1}"/>
              </a:ext>
            </a:extLst>
          </p:cNvPr>
          <p:cNvSpPr txBox="1"/>
          <p:nvPr/>
        </p:nvSpPr>
        <p:spPr>
          <a:xfrm>
            <a:off x="7145292" y="736136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b</a:t>
            </a:r>
          </a:p>
        </p:txBody>
      </p:sp>
      <p:sp>
        <p:nvSpPr>
          <p:cNvPr id="335" name="Flowchart: Process 334">
            <a:extLst>
              <a:ext uri="{FF2B5EF4-FFF2-40B4-BE49-F238E27FC236}">
                <a16:creationId xmlns:a16="http://schemas.microsoft.com/office/drawing/2014/main" id="{18C47DBD-1072-4B0A-8B7E-58E51FE7BABD}"/>
              </a:ext>
            </a:extLst>
          </p:cNvPr>
          <p:cNvSpPr/>
          <p:nvPr/>
        </p:nvSpPr>
        <p:spPr>
          <a:xfrm>
            <a:off x="2974586" y="5191375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n,1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D8F3B66-EB89-4BFE-B7BA-F2E9E90F0771}"/>
              </a:ext>
            </a:extLst>
          </p:cNvPr>
          <p:cNvSpPr/>
          <p:nvPr/>
        </p:nvSpPr>
        <p:spPr>
          <a:xfrm>
            <a:off x="3280408" y="5301807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23B80D77-5934-4A3C-9715-B50838303624}"/>
              </a:ext>
            </a:extLst>
          </p:cNvPr>
          <p:cNvSpPr/>
          <p:nvPr/>
        </p:nvSpPr>
        <p:spPr>
          <a:xfrm>
            <a:off x="3280408" y="5693644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4C90361-5C2F-428C-AEC1-2C851CB7AA30}"/>
              </a:ext>
            </a:extLst>
          </p:cNvPr>
          <p:cNvGrpSpPr/>
          <p:nvPr/>
        </p:nvGrpSpPr>
        <p:grpSpPr>
          <a:xfrm>
            <a:off x="3365975" y="5291078"/>
            <a:ext cx="724874" cy="235668"/>
            <a:chOff x="3330028" y="1715660"/>
            <a:chExt cx="2279545" cy="741118"/>
          </a:xfrm>
        </p:grpSpPr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291C2145-2C44-481D-A6A5-0094F5DDCA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0037" y="2266218"/>
              <a:ext cx="604213" cy="1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A9715CC-0411-4FA2-A79C-AFB1A0B15D6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028" y="1896997"/>
              <a:ext cx="1121766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563DCDD-B96E-4789-AC34-1DCA7512F7B3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Delay 68">
              <a:extLst>
                <a:ext uri="{FF2B5EF4-FFF2-40B4-BE49-F238E27FC236}">
                  <a16:creationId xmlns:a16="http://schemas.microsoft.com/office/drawing/2014/main" id="{5B215C2E-21D9-43C9-B6DA-B370BFE6B738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098C523C-4069-46A2-AE2E-2CA00CCF638D}"/>
              </a:ext>
            </a:extLst>
          </p:cNvPr>
          <p:cNvGrpSpPr/>
          <p:nvPr/>
        </p:nvGrpSpPr>
        <p:grpSpPr>
          <a:xfrm>
            <a:off x="3360645" y="5565889"/>
            <a:ext cx="719973" cy="235668"/>
            <a:chOff x="3345438" y="1715660"/>
            <a:chExt cx="2264133" cy="74111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8CA97AA-80DC-4CE6-A4B5-047A92E687C1}"/>
                </a:ext>
              </a:extLst>
            </p:cNvPr>
            <p:cNvCxnSpPr>
              <a:cxnSpLocks/>
            </p:cNvCxnSpPr>
            <p:nvPr/>
          </p:nvCxnSpPr>
          <p:spPr>
            <a:xfrm>
              <a:off x="3345438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21D6538-F45D-47E1-B301-4DA7C0927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0116" y="1903059"/>
              <a:ext cx="841151" cy="6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536FE788-EB19-4AC9-8900-766DAFA37D1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Delay 68">
              <a:extLst>
                <a:ext uri="{FF2B5EF4-FFF2-40B4-BE49-F238E27FC236}">
                  <a16:creationId xmlns:a16="http://schemas.microsoft.com/office/drawing/2014/main" id="{B2A3F137-3D5A-423B-96F1-71B5F0F90E1A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CE29293-CB0A-4CA0-830A-2514E44F906F}"/>
              </a:ext>
            </a:extLst>
          </p:cNvPr>
          <p:cNvGrpSpPr/>
          <p:nvPr/>
        </p:nvGrpSpPr>
        <p:grpSpPr>
          <a:xfrm>
            <a:off x="4241431" y="4915818"/>
            <a:ext cx="1510642" cy="235668"/>
            <a:chOff x="4247522" y="1113944"/>
            <a:chExt cx="2175348" cy="339366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741AB6C8-5868-4FF3-9B88-862AEDB9281D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5EAD806-EAFA-4090-9B70-70F5F928E319}"/>
                </a:ext>
              </a:extLst>
            </p:cNvPr>
            <p:cNvCxnSpPr/>
            <p:nvPr/>
          </p:nvCxnSpPr>
          <p:spPr>
            <a:xfrm flipV="1">
              <a:off x="4247522" y="1200593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B58E6D8-3278-461C-8A96-5F8D18CAFE57}"/>
                </a:ext>
              </a:extLst>
            </p:cNvPr>
            <p:cNvCxnSpPr>
              <a:cxnSpLocks/>
            </p:cNvCxnSpPr>
            <p:nvPr/>
          </p:nvCxnSpPr>
          <p:spPr>
            <a:xfrm>
              <a:off x="4879954" y="1285134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3B58745B-832B-4BED-AE55-6DDC5C81E222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55" name="Stored Data 71">
                <a:extLst>
                  <a:ext uri="{FF2B5EF4-FFF2-40B4-BE49-F238E27FC236}">
                    <a16:creationId xmlns:a16="http://schemas.microsoft.com/office/drawing/2014/main" id="{69814F7D-7F63-4A14-89DF-695C91E6953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6" name="Stored Data 71">
                <a:extLst>
                  <a:ext uri="{FF2B5EF4-FFF2-40B4-BE49-F238E27FC236}">
                    <a16:creationId xmlns:a16="http://schemas.microsoft.com/office/drawing/2014/main" id="{1AE0D264-35F2-4CFC-89F4-586708BE093B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D168196B-2972-4EB1-8EC7-621DA2E9F0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53147" y="5113696"/>
            <a:ext cx="432918" cy="157516"/>
          </a:xfrm>
          <a:prstGeom prst="bentConnector3">
            <a:avLst>
              <a:gd name="adj1" fmla="val 1000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Flowchart: Process 357">
            <a:extLst>
              <a:ext uri="{FF2B5EF4-FFF2-40B4-BE49-F238E27FC236}">
                <a16:creationId xmlns:a16="http://schemas.microsoft.com/office/drawing/2014/main" id="{A0FA8DA8-CA9F-4CB6-B370-8E52E2D22EB6}"/>
              </a:ext>
            </a:extLst>
          </p:cNvPr>
          <p:cNvSpPr/>
          <p:nvPr/>
        </p:nvSpPr>
        <p:spPr>
          <a:xfrm>
            <a:off x="4349511" y="5191375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n,2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5E9D0C4-EE49-43D3-AD73-BF14112A7CDE}"/>
              </a:ext>
            </a:extLst>
          </p:cNvPr>
          <p:cNvSpPr/>
          <p:nvPr/>
        </p:nvSpPr>
        <p:spPr>
          <a:xfrm>
            <a:off x="4655333" y="5301807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AC269973-B9ED-46B3-979A-897679F31473}"/>
              </a:ext>
            </a:extLst>
          </p:cNvPr>
          <p:cNvSpPr/>
          <p:nvPr/>
        </p:nvSpPr>
        <p:spPr>
          <a:xfrm>
            <a:off x="4655333" y="5693644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0AB8B2E-B3A3-4367-8D8D-E1A1140ED56E}"/>
              </a:ext>
            </a:extLst>
          </p:cNvPr>
          <p:cNvGrpSpPr/>
          <p:nvPr/>
        </p:nvGrpSpPr>
        <p:grpSpPr>
          <a:xfrm>
            <a:off x="4729491" y="5291315"/>
            <a:ext cx="722899" cy="235668"/>
            <a:chOff x="3336237" y="1715660"/>
            <a:chExt cx="2273336" cy="741118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96607E5-B30F-4634-9488-0425E5B56F0C}"/>
                </a:ext>
              </a:extLst>
            </p:cNvPr>
            <p:cNvCxnSpPr>
              <a:cxnSpLocks/>
            </p:cNvCxnSpPr>
            <p:nvPr/>
          </p:nvCxnSpPr>
          <p:spPr>
            <a:xfrm>
              <a:off x="3926345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DA38DF-AABE-428B-BDB0-361845D1542C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7" y="1896997"/>
              <a:ext cx="1121765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96B03CB-9E7B-44CF-9A1E-6C2D1B2DA77B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Delay 68">
              <a:extLst>
                <a:ext uri="{FF2B5EF4-FFF2-40B4-BE49-F238E27FC236}">
                  <a16:creationId xmlns:a16="http://schemas.microsoft.com/office/drawing/2014/main" id="{E12E3542-1FA2-481A-9F12-C50BEC520720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3B70577-FDD0-407D-8566-0BF6ED3F94C7}"/>
              </a:ext>
            </a:extLst>
          </p:cNvPr>
          <p:cNvGrpSpPr/>
          <p:nvPr/>
        </p:nvGrpSpPr>
        <p:grpSpPr>
          <a:xfrm>
            <a:off x="4729491" y="5566126"/>
            <a:ext cx="722899" cy="235668"/>
            <a:chOff x="3336235" y="1715660"/>
            <a:chExt cx="2273336" cy="741118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E7095FF3-D9D8-4282-9C72-5DDC2408ADF1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9F003C40-B1F3-4F9E-8DE4-980BB1B2D30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595" y="1902046"/>
              <a:ext cx="737365" cy="21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FB2A2882-D51E-4849-90C9-E38141C518BD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Delay 68">
              <a:extLst>
                <a:ext uri="{FF2B5EF4-FFF2-40B4-BE49-F238E27FC236}">
                  <a16:creationId xmlns:a16="http://schemas.microsoft.com/office/drawing/2014/main" id="{47EA0EEC-D4D8-4292-BB27-19E8E39EA19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9703260-BCF4-4BB7-95CF-2E0B6F44E5D6}"/>
              </a:ext>
            </a:extLst>
          </p:cNvPr>
          <p:cNvGrpSpPr/>
          <p:nvPr/>
        </p:nvGrpSpPr>
        <p:grpSpPr>
          <a:xfrm>
            <a:off x="5617036" y="4916055"/>
            <a:ext cx="520853" cy="235668"/>
            <a:chOff x="3675121" y="3048834"/>
            <a:chExt cx="1599238" cy="723601"/>
          </a:xfrm>
        </p:grpSpPr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7D763E2-F3EF-4CC5-B1EB-3A4001EF1B69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26080B83-96AA-447C-8B02-49C57D5FC467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CD15604-B4D6-4C69-A42B-FE069D3B7A73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C1A2B7BF-9C4C-4661-AEE7-0DD186BB4DE0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78" name="Stored Data 71">
                <a:extLst>
                  <a:ext uri="{FF2B5EF4-FFF2-40B4-BE49-F238E27FC236}">
                    <a16:creationId xmlns:a16="http://schemas.microsoft.com/office/drawing/2014/main" id="{7169C4DB-C22C-40C2-A1D0-E277816BEA1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Stored Data 71">
                <a:extLst>
                  <a:ext uri="{FF2B5EF4-FFF2-40B4-BE49-F238E27FC236}">
                    <a16:creationId xmlns:a16="http://schemas.microsoft.com/office/drawing/2014/main" id="{BBA39081-5B33-40E1-A5DB-886792DF78A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80" name="Connector: Elbow 379">
            <a:extLst>
              <a:ext uri="{FF2B5EF4-FFF2-40B4-BE49-F238E27FC236}">
                <a16:creationId xmlns:a16="http://schemas.microsoft.com/office/drawing/2014/main" id="{B5932307-E682-4CA4-8516-102C5212C39D}"/>
              </a:ext>
            </a:extLst>
          </p:cNvPr>
          <p:cNvCxnSpPr/>
          <p:nvPr/>
        </p:nvCxnSpPr>
        <p:spPr>
          <a:xfrm rot="5400000" flipH="1" flipV="1">
            <a:off x="5318134" y="5110484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CBE265FC-E3A9-45A9-9025-8E3EBC7E1A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0135" y="5306822"/>
            <a:ext cx="589157" cy="164646"/>
          </a:xfrm>
          <a:prstGeom prst="bentConnector3">
            <a:avLst>
              <a:gd name="adj1" fmla="val -2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613DBC6-8E69-479D-8740-A226C7F9AE5C}"/>
              </a:ext>
            </a:extLst>
          </p:cNvPr>
          <p:cNvGrpSpPr/>
          <p:nvPr/>
        </p:nvGrpSpPr>
        <p:grpSpPr>
          <a:xfrm>
            <a:off x="6561330" y="4915581"/>
            <a:ext cx="1505320" cy="235668"/>
            <a:chOff x="4247522" y="1113944"/>
            <a:chExt cx="2167684" cy="339366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F88E151C-5BCC-4872-87CB-EB3225A52C46}"/>
                </a:ext>
              </a:extLst>
            </p:cNvPr>
            <p:cNvCxnSpPr/>
            <p:nvPr/>
          </p:nvCxnSpPr>
          <p:spPr>
            <a:xfrm flipV="1">
              <a:off x="4247522" y="1371002"/>
              <a:ext cx="1946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D814FBE7-33FD-4D89-9692-71399BF4FA74}"/>
                </a:ext>
              </a:extLst>
            </p:cNvPr>
            <p:cNvCxnSpPr>
              <a:cxnSpLocks/>
            </p:cNvCxnSpPr>
            <p:nvPr/>
          </p:nvCxnSpPr>
          <p:spPr>
            <a:xfrm>
              <a:off x="4303675" y="1200593"/>
              <a:ext cx="1385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66EDDA0-957B-476E-92F0-A655DC00839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290" y="1282035"/>
              <a:ext cx="1542916" cy="3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73DC3B98-21AD-4A92-BDAF-8F8FA71ABB58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87" name="Stored Data 71">
                <a:extLst>
                  <a:ext uri="{FF2B5EF4-FFF2-40B4-BE49-F238E27FC236}">
                    <a16:creationId xmlns:a16="http://schemas.microsoft.com/office/drawing/2014/main" id="{E222FF95-F725-406A-A723-C6D930E4139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8" name="Stored Data 71">
                <a:extLst>
                  <a:ext uri="{FF2B5EF4-FFF2-40B4-BE49-F238E27FC236}">
                    <a16:creationId xmlns:a16="http://schemas.microsoft.com/office/drawing/2014/main" id="{C4B095C9-8C19-4709-B139-5917F2D5DFB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89" name="Flowchart: Process 388">
            <a:extLst>
              <a:ext uri="{FF2B5EF4-FFF2-40B4-BE49-F238E27FC236}">
                <a16:creationId xmlns:a16="http://schemas.microsoft.com/office/drawing/2014/main" id="{C5BAFA98-4AA3-4F3C-AEA2-5159D1C9DA99}"/>
              </a:ext>
            </a:extLst>
          </p:cNvPr>
          <p:cNvSpPr/>
          <p:nvPr/>
        </p:nvSpPr>
        <p:spPr>
          <a:xfrm>
            <a:off x="6662477" y="5191137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n,b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51BAEA38-7AB0-40EF-9981-AD2FD0B30FA6}"/>
              </a:ext>
            </a:extLst>
          </p:cNvPr>
          <p:cNvSpPr/>
          <p:nvPr/>
        </p:nvSpPr>
        <p:spPr>
          <a:xfrm>
            <a:off x="6968298" y="5301570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00E428F-68F7-4674-821C-05326AE1EB08}"/>
              </a:ext>
            </a:extLst>
          </p:cNvPr>
          <p:cNvSpPr/>
          <p:nvPr/>
        </p:nvSpPr>
        <p:spPr>
          <a:xfrm>
            <a:off x="6968298" y="5693407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C98F35B6-2F7F-48A1-9B29-72B6B3149C03}"/>
              </a:ext>
            </a:extLst>
          </p:cNvPr>
          <p:cNvGrpSpPr/>
          <p:nvPr/>
        </p:nvGrpSpPr>
        <p:grpSpPr>
          <a:xfrm>
            <a:off x="7042456" y="5291078"/>
            <a:ext cx="722899" cy="235668"/>
            <a:chOff x="3336237" y="1715660"/>
            <a:chExt cx="2273336" cy="741118"/>
          </a:xfrm>
        </p:grpSpPr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9DF8D009-BE3C-4EC0-A11A-6289390BE6E2}"/>
                </a:ext>
              </a:extLst>
            </p:cNvPr>
            <p:cNvCxnSpPr>
              <a:cxnSpLocks/>
            </p:cNvCxnSpPr>
            <p:nvPr/>
          </p:nvCxnSpPr>
          <p:spPr>
            <a:xfrm>
              <a:off x="3926345" y="2264107"/>
              <a:ext cx="531658" cy="23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7BAC1ED7-52FF-4C2D-9EAD-2099BD3F2B5C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7" y="1896997"/>
              <a:ext cx="1121765" cy="60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D9AC359-0273-41A8-B06A-6F193F422404}"/>
                </a:ext>
              </a:extLst>
            </p:cNvPr>
            <p:cNvCxnSpPr/>
            <p:nvPr/>
          </p:nvCxnSpPr>
          <p:spPr>
            <a:xfrm flipV="1">
              <a:off x="5346321" y="2086964"/>
              <a:ext cx="2632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Delay 68">
              <a:extLst>
                <a:ext uri="{FF2B5EF4-FFF2-40B4-BE49-F238E27FC236}">
                  <a16:creationId xmlns:a16="http://schemas.microsoft.com/office/drawing/2014/main" id="{DEDA6AD4-AC53-483F-BC47-7DF00F0DA1B9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C9618939-01B7-40DA-88A1-815928F67E81}"/>
              </a:ext>
            </a:extLst>
          </p:cNvPr>
          <p:cNvGrpSpPr/>
          <p:nvPr/>
        </p:nvGrpSpPr>
        <p:grpSpPr>
          <a:xfrm>
            <a:off x="7042456" y="5565889"/>
            <a:ext cx="722899" cy="235668"/>
            <a:chOff x="3336235" y="1715660"/>
            <a:chExt cx="2273336" cy="741118"/>
          </a:xfrm>
        </p:grpSpPr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C9304C0-352E-4452-BE30-47028E0719FE}"/>
                </a:ext>
              </a:extLst>
            </p:cNvPr>
            <p:cNvCxnSpPr>
              <a:cxnSpLocks/>
            </p:cNvCxnSpPr>
            <p:nvPr/>
          </p:nvCxnSpPr>
          <p:spPr>
            <a:xfrm>
              <a:off x="3336235" y="2265014"/>
              <a:ext cx="1121768" cy="1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ECEC431-FE88-4AAF-BE76-A53C648AF18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881" y="1901668"/>
              <a:ext cx="809122" cy="1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900B9D0-8233-44AE-8A95-AC3C71C98A52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Delay 68">
              <a:extLst>
                <a:ext uri="{FF2B5EF4-FFF2-40B4-BE49-F238E27FC236}">
                  <a16:creationId xmlns:a16="http://schemas.microsoft.com/office/drawing/2014/main" id="{98D16440-17EF-48CA-B935-FBC13A3E5F35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E567A92F-5334-46F4-874F-E0EB2744A5C2}"/>
              </a:ext>
            </a:extLst>
          </p:cNvPr>
          <p:cNvGrpSpPr/>
          <p:nvPr/>
        </p:nvGrpSpPr>
        <p:grpSpPr>
          <a:xfrm>
            <a:off x="7930002" y="4915818"/>
            <a:ext cx="520853" cy="235668"/>
            <a:chOff x="3675121" y="3048834"/>
            <a:chExt cx="1599238" cy="723601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09F9732D-A563-4CF1-8699-67AE7D85F408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F81CA16-9DE2-43FE-89A8-883AF6C74798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82B7E03A-B6DD-4905-8ABF-7D3ED28FB72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E2939C30-7716-4449-800C-1B91A7FA0CFE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09" name="Stored Data 71">
                <a:extLst>
                  <a:ext uri="{FF2B5EF4-FFF2-40B4-BE49-F238E27FC236}">
                    <a16:creationId xmlns:a16="http://schemas.microsoft.com/office/drawing/2014/main" id="{6F2ACCB5-D59D-483E-B936-6FC7C4CDA12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0" name="Stored Data 71">
                <a:extLst>
                  <a:ext uri="{FF2B5EF4-FFF2-40B4-BE49-F238E27FC236}">
                    <a16:creationId xmlns:a16="http://schemas.microsoft.com/office/drawing/2014/main" id="{A6427181-C226-4849-B99D-B223E965592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411" name="Connector: Elbow 410">
            <a:extLst>
              <a:ext uri="{FF2B5EF4-FFF2-40B4-BE49-F238E27FC236}">
                <a16:creationId xmlns:a16="http://schemas.microsoft.com/office/drawing/2014/main" id="{D69BD4E3-2C45-4883-8904-C72D6DF486EA}"/>
              </a:ext>
            </a:extLst>
          </p:cNvPr>
          <p:cNvCxnSpPr/>
          <p:nvPr/>
        </p:nvCxnSpPr>
        <p:spPr>
          <a:xfrm rot="5400000" flipH="1" flipV="1">
            <a:off x="7631100" y="5110247"/>
            <a:ext cx="433159" cy="164646"/>
          </a:xfrm>
          <a:prstGeom prst="bentConnector3">
            <a:avLst>
              <a:gd name="adj1" fmla="val 9995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Connector: Elbow 411">
            <a:extLst>
              <a:ext uri="{FF2B5EF4-FFF2-40B4-BE49-F238E27FC236}">
                <a16:creationId xmlns:a16="http://schemas.microsoft.com/office/drawing/2014/main" id="{366114D9-1C2D-4A64-818B-697CC9596B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150" y="5306873"/>
            <a:ext cx="589394" cy="164309"/>
          </a:xfrm>
          <a:prstGeom prst="bentConnector3">
            <a:avLst>
              <a:gd name="adj1" fmla="val -22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89F8930B-D5E9-44E8-830B-DEF75693C45F}"/>
              </a:ext>
            </a:extLst>
          </p:cNvPr>
          <p:cNvSpPr/>
          <p:nvPr/>
        </p:nvSpPr>
        <p:spPr>
          <a:xfrm>
            <a:off x="2723321" y="4804856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A49AFBD6-74ED-4182-BC8B-10C1B81F8C45}"/>
              </a:ext>
            </a:extLst>
          </p:cNvPr>
          <p:cNvSpPr/>
          <p:nvPr/>
        </p:nvSpPr>
        <p:spPr>
          <a:xfrm>
            <a:off x="5633812" y="4804856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E6A1616C-5B3F-445B-BC15-46315D60F9A7}"/>
              </a:ext>
            </a:extLst>
          </p:cNvPr>
          <p:cNvSpPr/>
          <p:nvPr/>
        </p:nvSpPr>
        <p:spPr>
          <a:xfrm>
            <a:off x="6080188" y="4804856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6D8D3410-86E8-4ADA-ACE7-DEF6D5A0BF86}"/>
              </a:ext>
            </a:extLst>
          </p:cNvPr>
          <p:cNvCxnSpPr>
            <a:cxnSpLocks/>
          </p:cNvCxnSpPr>
          <p:nvPr/>
        </p:nvCxnSpPr>
        <p:spPr>
          <a:xfrm>
            <a:off x="6149050" y="4804856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FAB3066-B721-4F18-B908-3216072683BC}"/>
              </a:ext>
            </a:extLst>
          </p:cNvPr>
          <p:cNvCxnSpPr/>
          <p:nvPr/>
        </p:nvCxnSpPr>
        <p:spPr>
          <a:xfrm>
            <a:off x="5647061" y="6030668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or: Elbow 417">
            <a:extLst>
              <a:ext uri="{FF2B5EF4-FFF2-40B4-BE49-F238E27FC236}">
                <a16:creationId xmlns:a16="http://schemas.microsoft.com/office/drawing/2014/main" id="{38A94C34-36F2-439B-B303-702E12EA155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69288" y="5309839"/>
            <a:ext cx="589631" cy="158137"/>
          </a:xfrm>
          <a:prstGeom prst="bentConnector3">
            <a:avLst>
              <a:gd name="adj1" fmla="val 7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Flowchart: Process 419">
            <a:extLst>
              <a:ext uri="{FF2B5EF4-FFF2-40B4-BE49-F238E27FC236}">
                <a16:creationId xmlns:a16="http://schemas.microsoft.com/office/drawing/2014/main" id="{9B72305B-E76F-4496-B9E7-E7ED8855074C}"/>
              </a:ext>
            </a:extLst>
          </p:cNvPr>
          <p:cNvSpPr/>
          <p:nvPr/>
        </p:nvSpPr>
        <p:spPr>
          <a:xfrm>
            <a:off x="9162544" y="5094092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400E74F5-572A-4C77-A91B-5428939B2CDE}"/>
              </a:ext>
            </a:extLst>
          </p:cNvPr>
          <p:cNvSpPr/>
          <p:nvPr/>
        </p:nvSpPr>
        <p:spPr>
          <a:xfrm>
            <a:off x="9164572" y="5204524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1D64BB49-43F8-488C-89B1-F45E6985E5E2}"/>
              </a:ext>
            </a:extLst>
          </p:cNvPr>
          <p:cNvSpPr/>
          <p:nvPr/>
        </p:nvSpPr>
        <p:spPr>
          <a:xfrm>
            <a:off x="9164572" y="5596361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4FF3C6DD-A4A9-4257-9CE1-3445B3794881}"/>
              </a:ext>
            </a:extLst>
          </p:cNvPr>
          <p:cNvCxnSpPr>
            <a:cxnSpLocks/>
            <a:stCxn id="421" idx="1"/>
          </p:cNvCxnSpPr>
          <p:nvPr/>
        </p:nvCxnSpPr>
        <p:spPr>
          <a:xfrm flipH="1" flipV="1">
            <a:off x="8997885" y="5249456"/>
            <a:ext cx="166687" cy="20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nector: Elbow 423">
            <a:extLst>
              <a:ext uri="{FF2B5EF4-FFF2-40B4-BE49-F238E27FC236}">
                <a16:creationId xmlns:a16="http://schemas.microsoft.com/office/drawing/2014/main" id="{3BEB6AB5-F402-4F71-B455-697048595BF6}"/>
              </a:ext>
            </a:extLst>
          </p:cNvPr>
          <p:cNvCxnSpPr>
            <a:cxnSpLocks/>
            <a:stCxn id="422" idx="1"/>
          </p:cNvCxnSpPr>
          <p:nvPr/>
        </p:nvCxnSpPr>
        <p:spPr>
          <a:xfrm rot="10800000">
            <a:off x="8455820" y="5033963"/>
            <a:ext cx="708753" cy="609332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9B8D45A3-93DB-4DDF-A6F4-182C5E1F56EC}"/>
              </a:ext>
            </a:extLst>
          </p:cNvPr>
          <p:cNvCxnSpPr>
            <a:cxnSpLocks/>
            <a:stCxn id="388" idx="1"/>
          </p:cNvCxnSpPr>
          <p:nvPr/>
        </p:nvCxnSpPr>
        <p:spPr>
          <a:xfrm flipH="1">
            <a:off x="6592074" y="5034452"/>
            <a:ext cx="1069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B65E969B-E401-44DE-BD0C-215EF931CC8E}"/>
              </a:ext>
            </a:extLst>
          </p:cNvPr>
          <p:cNvSpPr txBox="1"/>
          <p:nvPr/>
        </p:nvSpPr>
        <p:spPr>
          <a:xfrm rot="16200000">
            <a:off x="2284485" y="5262965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n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C521EB65-9FC9-4BDF-95C2-12734232A0C0}"/>
              </a:ext>
            </a:extLst>
          </p:cNvPr>
          <p:cNvCxnSpPr>
            <a:cxnSpLocks/>
          </p:cNvCxnSpPr>
          <p:nvPr/>
        </p:nvCxnSpPr>
        <p:spPr>
          <a:xfrm rot="5400000">
            <a:off x="3212816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7D0574B-95C9-476C-B174-B84D2263012F}"/>
              </a:ext>
            </a:extLst>
          </p:cNvPr>
          <p:cNvCxnSpPr>
            <a:cxnSpLocks/>
          </p:cNvCxnSpPr>
          <p:nvPr/>
        </p:nvCxnSpPr>
        <p:spPr>
          <a:xfrm rot="5400000">
            <a:off x="3296799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4360809-C506-427B-90C0-898FE457CF40}"/>
              </a:ext>
            </a:extLst>
          </p:cNvPr>
          <p:cNvCxnSpPr>
            <a:cxnSpLocks/>
          </p:cNvCxnSpPr>
          <p:nvPr/>
        </p:nvCxnSpPr>
        <p:spPr>
          <a:xfrm rot="5400000">
            <a:off x="4606609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AB7892DD-4086-4B4D-9453-AB1FC4E41F3B}"/>
              </a:ext>
            </a:extLst>
          </p:cNvPr>
          <p:cNvCxnSpPr>
            <a:cxnSpLocks/>
          </p:cNvCxnSpPr>
          <p:nvPr/>
        </p:nvCxnSpPr>
        <p:spPr>
          <a:xfrm rot="5400000">
            <a:off x="4690592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37E13F21-5ECC-46B4-A291-D5720AA530C8}"/>
              </a:ext>
            </a:extLst>
          </p:cNvPr>
          <p:cNvCxnSpPr>
            <a:cxnSpLocks/>
          </p:cNvCxnSpPr>
          <p:nvPr/>
        </p:nvCxnSpPr>
        <p:spPr>
          <a:xfrm rot="5400000">
            <a:off x="6914596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CD93A696-07D3-4DDB-AB75-A2B8EF31F8B4}"/>
              </a:ext>
            </a:extLst>
          </p:cNvPr>
          <p:cNvCxnSpPr>
            <a:cxnSpLocks/>
          </p:cNvCxnSpPr>
          <p:nvPr/>
        </p:nvCxnSpPr>
        <p:spPr>
          <a:xfrm rot="5400000">
            <a:off x="6998579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828BD08-FA05-4776-978B-B707A2B71B50}"/>
              </a:ext>
            </a:extLst>
          </p:cNvPr>
          <p:cNvCxnSpPr>
            <a:cxnSpLocks/>
          </p:cNvCxnSpPr>
          <p:nvPr/>
        </p:nvCxnSpPr>
        <p:spPr>
          <a:xfrm rot="5400000">
            <a:off x="8770958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AEA3B-5C1A-48B5-92FA-E3AE74B118B1}"/>
              </a:ext>
            </a:extLst>
          </p:cNvPr>
          <p:cNvSpPr/>
          <p:nvPr/>
        </p:nvSpPr>
        <p:spPr>
          <a:xfrm>
            <a:off x="1976467" y="420283"/>
            <a:ext cx="8240959" cy="612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725DFBAE-A872-46E1-B75A-55DFF976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1337970"/>
            <a:ext cx="654458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0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5E34E18-7D4E-4E39-B37A-2B00DB76299A}"/>
              </a:ext>
            </a:extLst>
          </p:cNvPr>
          <p:cNvGrpSpPr/>
          <p:nvPr/>
        </p:nvGrpSpPr>
        <p:grpSpPr>
          <a:xfrm>
            <a:off x="4710165" y="1438913"/>
            <a:ext cx="688129" cy="235668"/>
            <a:chOff x="3849359" y="1715660"/>
            <a:chExt cx="2163994" cy="741118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38A8A2B-F004-4031-9E9D-C06AEE5C6F57}"/>
                </a:ext>
              </a:extLst>
            </p:cNvPr>
            <p:cNvCxnSpPr>
              <a:cxnSpLocks/>
            </p:cNvCxnSpPr>
            <p:nvPr/>
          </p:nvCxnSpPr>
          <p:spPr>
            <a:xfrm>
              <a:off x="3849359" y="2266407"/>
              <a:ext cx="6086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28399A3-A5A9-4ACC-AE85-A07EA2704528}"/>
                </a:ext>
              </a:extLst>
            </p:cNvPr>
            <p:cNvCxnSpPr>
              <a:cxnSpLocks/>
            </p:cNvCxnSpPr>
            <p:nvPr/>
          </p:nvCxnSpPr>
          <p:spPr>
            <a:xfrm>
              <a:off x="4150218" y="1903059"/>
              <a:ext cx="3077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4ACB351-C954-4C14-9608-05B6F05047D6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6670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Delay 68">
              <a:extLst>
                <a:ext uri="{FF2B5EF4-FFF2-40B4-BE49-F238E27FC236}">
                  <a16:creationId xmlns:a16="http://schemas.microsoft.com/office/drawing/2014/main" id="{F00396B8-020E-4936-BF72-A0E7EE80DE39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764C135-D8C0-4454-AE05-71B278E7336A}"/>
              </a:ext>
            </a:extLst>
          </p:cNvPr>
          <p:cNvSpPr/>
          <p:nvPr/>
        </p:nvSpPr>
        <p:spPr>
          <a:xfrm>
            <a:off x="2946105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C39F6-B4A8-4E98-9A86-580784843350}"/>
              </a:ext>
            </a:extLst>
          </p:cNvPr>
          <p:cNvSpPr/>
          <p:nvPr/>
        </p:nvSpPr>
        <p:spPr>
          <a:xfrm>
            <a:off x="3251927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2C20F7-F978-4DD0-BF58-AC3F22DC0580}"/>
              </a:ext>
            </a:extLst>
          </p:cNvPr>
          <p:cNvGrpSpPr/>
          <p:nvPr/>
        </p:nvGrpSpPr>
        <p:grpSpPr>
          <a:xfrm>
            <a:off x="3329263" y="1438676"/>
            <a:ext cx="704575" cy="235668"/>
            <a:chOff x="3800092" y="1715660"/>
            <a:chExt cx="2215710" cy="741118"/>
          </a:xfrm>
        </p:grpSpPr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4B084E9-8080-4E94-8427-67578AC243AB}"/>
                </a:ext>
              </a:extLst>
            </p:cNvPr>
            <p:cNvCxnSpPr>
              <a:cxnSpLocks/>
            </p:cNvCxnSpPr>
            <p:nvPr/>
          </p:nvCxnSpPr>
          <p:spPr>
            <a:xfrm>
              <a:off x="3800092" y="2266407"/>
              <a:ext cx="64415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44E3F148-8442-44C6-BE1B-435F8498E973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66948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Delay 68">
              <a:extLst>
                <a:ext uri="{FF2B5EF4-FFF2-40B4-BE49-F238E27FC236}">
                  <a16:creationId xmlns:a16="http://schemas.microsoft.com/office/drawing/2014/main" id="{92CB0D75-D261-4371-97A9-C45B925E8360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EF1E86F-FA97-4F81-9D1F-2E59C507473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2455" y="1305257"/>
            <a:ext cx="267872" cy="114814"/>
          </a:xfrm>
          <a:prstGeom prst="bentConnector3">
            <a:avLst>
              <a:gd name="adj1" fmla="val 10155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F771CD82-2270-4649-91BA-44BFD0ACADED}"/>
              </a:ext>
            </a:extLst>
          </p:cNvPr>
          <p:cNvSpPr/>
          <p:nvPr/>
        </p:nvSpPr>
        <p:spPr>
          <a:xfrm>
            <a:off x="4321030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BAA5-D7FA-4433-B9DF-4716B1DDA20D}"/>
              </a:ext>
            </a:extLst>
          </p:cNvPr>
          <p:cNvSpPr/>
          <p:nvPr/>
        </p:nvSpPr>
        <p:spPr>
          <a:xfrm>
            <a:off x="4626852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74683E-8F56-4C84-A077-823100115AF9}"/>
              </a:ext>
            </a:extLst>
          </p:cNvPr>
          <p:cNvCxnSpPr>
            <a:cxnSpLocks/>
          </p:cNvCxnSpPr>
          <p:nvPr/>
        </p:nvCxnSpPr>
        <p:spPr>
          <a:xfrm>
            <a:off x="4803161" y="1226344"/>
            <a:ext cx="0" cy="27766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0981503-24B4-4AC6-BB68-37DE9987DE20}"/>
              </a:ext>
            </a:extLst>
          </p:cNvPr>
          <p:cNvSpPr/>
          <p:nvPr/>
        </p:nvSpPr>
        <p:spPr>
          <a:xfrm flipH="1">
            <a:off x="4790461" y="1215140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8E9442D-D704-48F3-8A84-BB1A1652616E}"/>
              </a:ext>
            </a:extLst>
          </p:cNvPr>
          <p:cNvCxnSpPr>
            <a:cxnSpLocks/>
          </p:cNvCxnSpPr>
          <p:nvPr/>
        </p:nvCxnSpPr>
        <p:spPr>
          <a:xfrm>
            <a:off x="3414713" y="1225413"/>
            <a:ext cx="62669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B2225A43-C3DB-442C-A582-2E308394266D}"/>
              </a:ext>
            </a:extLst>
          </p:cNvPr>
          <p:cNvSpPr/>
          <p:nvPr/>
        </p:nvSpPr>
        <p:spPr>
          <a:xfrm>
            <a:off x="6633996" y="145019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1,b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126BB4-82F9-4628-94F8-34754BF44B17}"/>
              </a:ext>
            </a:extLst>
          </p:cNvPr>
          <p:cNvSpPr/>
          <p:nvPr/>
        </p:nvSpPr>
        <p:spPr>
          <a:xfrm>
            <a:off x="6939817" y="156062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8286D6-8CDD-472E-B836-7D238C84DA82}"/>
              </a:ext>
            </a:extLst>
          </p:cNvPr>
          <p:cNvGrpSpPr/>
          <p:nvPr/>
        </p:nvGrpSpPr>
        <p:grpSpPr>
          <a:xfrm>
            <a:off x="7025006" y="1432458"/>
            <a:ext cx="683100" cy="235668"/>
            <a:chOff x="3846274" y="1715660"/>
            <a:chExt cx="2148179" cy="741118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864CE7C-809B-440A-A93D-54505DD367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6274" y="2266407"/>
              <a:ext cx="61172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C4C82D3-0DC6-4951-97BC-8948D71E7798}"/>
                </a:ext>
              </a:extLst>
            </p:cNvPr>
            <p:cNvCxnSpPr>
              <a:cxnSpLocks/>
            </p:cNvCxnSpPr>
            <p:nvPr/>
          </p:nvCxnSpPr>
          <p:spPr>
            <a:xfrm>
              <a:off x="4144812" y="1903059"/>
              <a:ext cx="3131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C618A97-8391-40AC-9CE8-C6143DD1AF26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6481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Delay 68">
              <a:extLst>
                <a:ext uri="{FF2B5EF4-FFF2-40B4-BE49-F238E27FC236}">
                  <a16:creationId xmlns:a16="http://schemas.microsoft.com/office/drawing/2014/main" id="{49BDCAFB-7CEE-4E70-98DA-BA84201E5FF5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0DFF80-FD09-443A-8664-95E339BD8B76}"/>
              </a:ext>
            </a:extLst>
          </p:cNvPr>
          <p:cNvSpPr/>
          <p:nvPr/>
        </p:nvSpPr>
        <p:spPr>
          <a:xfrm>
            <a:off x="2694840" y="1063912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C22BB83-1FBD-46F8-B2EC-33D42C09C5FD}"/>
              </a:ext>
            </a:extLst>
          </p:cNvPr>
          <p:cNvSpPr/>
          <p:nvPr/>
        </p:nvSpPr>
        <p:spPr>
          <a:xfrm>
            <a:off x="5605331" y="1063912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F3DA4FA-2C66-407A-8F44-78084A09588C}"/>
              </a:ext>
            </a:extLst>
          </p:cNvPr>
          <p:cNvSpPr/>
          <p:nvPr/>
        </p:nvSpPr>
        <p:spPr>
          <a:xfrm>
            <a:off x="6051707" y="1063912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D24A57-E98A-4AA6-A162-A785A8A1D938}"/>
              </a:ext>
            </a:extLst>
          </p:cNvPr>
          <p:cNvCxnSpPr>
            <a:cxnSpLocks/>
          </p:cNvCxnSpPr>
          <p:nvPr/>
        </p:nvCxnSpPr>
        <p:spPr>
          <a:xfrm>
            <a:off x="6119927" y="106391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A60499-3A45-4C4A-BF59-DB564AC395E2}"/>
              </a:ext>
            </a:extLst>
          </p:cNvPr>
          <p:cNvCxnSpPr/>
          <p:nvPr/>
        </p:nvCxnSpPr>
        <p:spPr>
          <a:xfrm>
            <a:off x="5621988" y="2289723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427CDD9A-E91D-4ED2-B3A8-84C5FFA356B4}"/>
              </a:ext>
            </a:extLst>
          </p:cNvPr>
          <p:cNvSpPr/>
          <p:nvPr/>
        </p:nvSpPr>
        <p:spPr>
          <a:xfrm>
            <a:off x="9162544" y="1353147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7BFB02-E03A-4F99-8EB2-5D2A60028166}"/>
              </a:ext>
            </a:extLst>
          </p:cNvPr>
          <p:cNvSpPr/>
          <p:nvPr/>
        </p:nvSpPr>
        <p:spPr>
          <a:xfrm>
            <a:off x="9460115" y="1463580"/>
            <a:ext cx="83981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C630C-2A2D-4901-A0BE-F110642D6A8D}"/>
              </a:ext>
            </a:extLst>
          </p:cNvPr>
          <p:cNvSpPr txBox="1"/>
          <p:nvPr/>
        </p:nvSpPr>
        <p:spPr>
          <a:xfrm>
            <a:off x="3837669" y="612431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75BD0D-B588-4082-93E6-D10D1880392E}"/>
              </a:ext>
            </a:extLst>
          </p:cNvPr>
          <p:cNvSpPr txBox="1"/>
          <p:nvPr/>
        </p:nvSpPr>
        <p:spPr>
          <a:xfrm>
            <a:off x="5189095" y="614362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29F15C-F319-42E7-8013-FCF5E956E5B6}"/>
              </a:ext>
            </a:extLst>
          </p:cNvPr>
          <p:cNvSpPr txBox="1"/>
          <p:nvPr/>
        </p:nvSpPr>
        <p:spPr>
          <a:xfrm rot="16200000">
            <a:off x="2257606" y="1522020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1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95AAAC20-DD36-4479-A39F-463E573DA31B}"/>
              </a:ext>
            </a:extLst>
          </p:cNvPr>
          <p:cNvSpPr/>
          <p:nvPr/>
        </p:nvSpPr>
        <p:spPr>
          <a:xfrm>
            <a:off x="2946105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C72E53-2802-4DEE-A9DD-F5228F58FFCE}"/>
              </a:ext>
            </a:extLst>
          </p:cNvPr>
          <p:cNvSpPr/>
          <p:nvPr/>
        </p:nvSpPr>
        <p:spPr>
          <a:xfrm>
            <a:off x="3251927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6B1044B-7F1D-40CD-82D1-9E54B4A20359}"/>
              </a:ext>
            </a:extLst>
          </p:cNvPr>
          <p:cNvGrpSpPr/>
          <p:nvPr/>
        </p:nvGrpSpPr>
        <p:grpSpPr>
          <a:xfrm>
            <a:off x="3339594" y="3067082"/>
            <a:ext cx="577562" cy="235668"/>
            <a:chOff x="3832580" y="1715660"/>
            <a:chExt cx="1816287" cy="741118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7C65F5B3-FEA3-463B-ACB2-E06600BBE254}"/>
                </a:ext>
              </a:extLst>
            </p:cNvPr>
            <p:cNvCxnSpPr>
              <a:cxnSpLocks/>
            </p:cNvCxnSpPr>
            <p:nvPr/>
          </p:nvCxnSpPr>
          <p:spPr>
            <a:xfrm>
              <a:off x="3832580" y="2266407"/>
              <a:ext cx="611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99ADA418-1C02-4978-AD9F-A4D60BA7E4D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3025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Delay 68">
              <a:extLst>
                <a:ext uri="{FF2B5EF4-FFF2-40B4-BE49-F238E27FC236}">
                  <a16:creationId xmlns:a16="http://schemas.microsoft.com/office/drawing/2014/main" id="{A438938F-2E02-4C32-AC08-2B7BD41CC540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348122-692C-4A40-8BA0-6F3B2DE48C2C}"/>
              </a:ext>
            </a:extLst>
          </p:cNvPr>
          <p:cNvGrpSpPr/>
          <p:nvPr/>
        </p:nvGrpSpPr>
        <p:grpSpPr>
          <a:xfrm rot="5400000">
            <a:off x="2789548" y="2619416"/>
            <a:ext cx="2369345" cy="235668"/>
            <a:chOff x="1616323" y="1113944"/>
            <a:chExt cx="3411892" cy="339366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88D0D660-D5CE-49A8-8E1B-D384F4F996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1992" y="1130789"/>
              <a:ext cx="0" cy="480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C5AEE4D-03FE-4ACE-8339-BA37E3FFD7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9264" y="-212349"/>
              <a:ext cx="0" cy="28258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3FCC428-1F33-46AF-9EF7-A699376C848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54085" y="1211004"/>
              <a:ext cx="0" cy="1482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C46E7EE-FD2B-4601-ABE5-DB815D6F96EC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242" name="Stored Data 71">
                <a:extLst>
                  <a:ext uri="{FF2B5EF4-FFF2-40B4-BE49-F238E27FC236}">
                    <a16:creationId xmlns:a16="http://schemas.microsoft.com/office/drawing/2014/main" id="{776E0A4C-B15C-492A-85B0-9DFAB9255AE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Stored Data 71">
                <a:extLst>
                  <a:ext uri="{FF2B5EF4-FFF2-40B4-BE49-F238E27FC236}">
                    <a16:creationId xmlns:a16="http://schemas.microsoft.com/office/drawing/2014/main" id="{6BA18C46-FE71-4A3E-BC4A-3642B785986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1" name="Flowchart: Process 70">
            <a:extLst>
              <a:ext uri="{FF2B5EF4-FFF2-40B4-BE49-F238E27FC236}">
                <a16:creationId xmlns:a16="http://schemas.microsoft.com/office/drawing/2014/main" id="{F581CC5B-93C1-4F16-8567-750EED932684}"/>
              </a:ext>
            </a:extLst>
          </p:cNvPr>
          <p:cNvSpPr/>
          <p:nvPr/>
        </p:nvSpPr>
        <p:spPr>
          <a:xfrm>
            <a:off x="4321030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7E64AE-2CB7-40F4-AA50-CD8E35C5C06E}"/>
              </a:ext>
            </a:extLst>
          </p:cNvPr>
          <p:cNvSpPr/>
          <p:nvPr/>
        </p:nvSpPr>
        <p:spPr>
          <a:xfrm>
            <a:off x="4626852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054E3BE-E59F-4D45-97FB-8DA06FF14047}"/>
              </a:ext>
            </a:extLst>
          </p:cNvPr>
          <p:cNvGrpSpPr/>
          <p:nvPr/>
        </p:nvGrpSpPr>
        <p:grpSpPr>
          <a:xfrm>
            <a:off x="4712494" y="3062923"/>
            <a:ext cx="566737" cy="235668"/>
            <a:chOff x="3847642" y="1715660"/>
            <a:chExt cx="1782246" cy="741118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D3F728D-7112-47B8-9692-724A6FB63D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642" y="2266407"/>
              <a:ext cx="6103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5F9481E-0066-4E14-B87B-718DC18C6BA9}"/>
                </a:ext>
              </a:extLst>
            </p:cNvPr>
            <p:cNvCxnSpPr>
              <a:cxnSpLocks/>
            </p:cNvCxnSpPr>
            <p:nvPr/>
          </p:nvCxnSpPr>
          <p:spPr>
            <a:xfrm>
              <a:off x="4132201" y="1903059"/>
              <a:ext cx="325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E06AFC8-86A3-4C55-AEC7-3C4B98F3103A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2835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Delay 68">
              <a:extLst>
                <a:ext uri="{FF2B5EF4-FFF2-40B4-BE49-F238E27FC236}">
                  <a16:creationId xmlns:a16="http://schemas.microsoft.com/office/drawing/2014/main" id="{F8292276-0211-4B5D-851A-B08DDC03848E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07E4D08A-2743-44F2-AF6A-047DF45D03DF}"/>
              </a:ext>
            </a:extLst>
          </p:cNvPr>
          <p:cNvSpPr/>
          <p:nvPr/>
        </p:nvSpPr>
        <p:spPr>
          <a:xfrm>
            <a:off x="6633996" y="3079535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2,b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1FD850-DB29-40B6-A654-3E3C97DB0170}"/>
              </a:ext>
            </a:extLst>
          </p:cNvPr>
          <p:cNvSpPr/>
          <p:nvPr/>
        </p:nvSpPr>
        <p:spPr>
          <a:xfrm>
            <a:off x="6939817" y="3189968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6C043A-AA8B-4000-BAD2-C6BB2165A56A}"/>
              </a:ext>
            </a:extLst>
          </p:cNvPr>
          <p:cNvCxnSpPr>
            <a:cxnSpLocks/>
          </p:cNvCxnSpPr>
          <p:nvPr/>
        </p:nvCxnSpPr>
        <p:spPr>
          <a:xfrm>
            <a:off x="7646606" y="3917159"/>
            <a:ext cx="9456" cy="11769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9F9353-A3A2-4248-AC94-4F316E182101}"/>
              </a:ext>
            </a:extLst>
          </p:cNvPr>
          <p:cNvCxnSpPr>
            <a:cxnSpLocks/>
          </p:cNvCxnSpPr>
          <p:nvPr/>
        </p:nvCxnSpPr>
        <p:spPr>
          <a:xfrm>
            <a:off x="7019939" y="3239067"/>
            <a:ext cx="2015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elay 68">
            <a:extLst>
              <a:ext uri="{FF2B5EF4-FFF2-40B4-BE49-F238E27FC236}">
                <a16:creationId xmlns:a16="http://schemas.microsoft.com/office/drawing/2014/main" id="{3133C8A7-C639-4E28-9E77-B0AE2D21B564}"/>
              </a:ext>
            </a:extLst>
          </p:cNvPr>
          <p:cNvSpPr/>
          <p:nvPr/>
        </p:nvSpPr>
        <p:spPr>
          <a:xfrm>
            <a:off x="7219529" y="3060838"/>
            <a:ext cx="280690" cy="235668"/>
          </a:xfrm>
          <a:prstGeom prst="flowChartDelay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8E79247-4EA7-4DC0-A129-B011107D2243}"/>
              </a:ext>
            </a:extLst>
          </p:cNvPr>
          <p:cNvSpPr/>
          <p:nvPr/>
        </p:nvSpPr>
        <p:spPr>
          <a:xfrm>
            <a:off x="2694840" y="2693254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935B35B-26D8-40C7-85CE-E36DED2A904D}"/>
              </a:ext>
            </a:extLst>
          </p:cNvPr>
          <p:cNvSpPr/>
          <p:nvPr/>
        </p:nvSpPr>
        <p:spPr>
          <a:xfrm>
            <a:off x="5605331" y="2693254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84EEB12F-EBE9-4BD2-99A9-407FB4B67FE5}"/>
              </a:ext>
            </a:extLst>
          </p:cNvPr>
          <p:cNvSpPr/>
          <p:nvPr/>
        </p:nvSpPr>
        <p:spPr>
          <a:xfrm>
            <a:off x="6051707" y="2693254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17DCEE2-0871-478A-B536-599EE4FEC124}"/>
              </a:ext>
            </a:extLst>
          </p:cNvPr>
          <p:cNvCxnSpPr>
            <a:cxnSpLocks/>
          </p:cNvCxnSpPr>
          <p:nvPr/>
        </p:nvCxnSpPr>
        <p:spPr>
          <a:xfrm>
            <a:off x="6121357" y="2693254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1A0934-7E60-47C4-A400-36203AB43CB2}"/>
              </a:ext>
            </a:extLst>
          </p:cNvPr>
          <p:cNvCxnSpPr/>
          <p:nvPr/>
        </p:nvCxnSpPr>
        <p:spPr>
          <a:xfrm>
            <a:off x="5611362" y="3919066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EFCE170F-88C5-4171-9A25-E1605E873631}"/>
              </a:ext>
            </a:extLst>
          </p:cNvPr>
          <p:cNvSpPr/>
          <p:nvPr/>
        </p:nvSpPr>
        <p:spPr>
          <a:xfrm>
            <a:off x="9162544" y="298249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D641CC-E572-4783-A039-29A46A9DAC8B}"/>
              </a:ext>
            </a:extLst>
          </p:cNvPr>
          <p:cNvSpPr/>
          <p:nvPr/>
        </p:nvSpPr>
        <p:spPr>
          <a:xfrm>
            <a:off x="9460114" y="3092922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FC927E-A0EC-49B3-A8F9-5DA8F4247D12}"/>
              </a:ext>
            </a:extLst>
          </p:cNvPr>
          <p:cNvSpPr/>
          <p:nvPr/>
        </p:nvSpPr>
        <p:spPr>
          <a:xfrm>
            <a:off x="9136091" y="3484759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338BF-CC35-4615-8BBA-E871DCB807C7}"/>
              </a:ext>
            </a:extLst>
          </p:cNvPr>
          <p:cNvSpPr txBox="1"/>
          <p:nvPr/>
        </p:nvSpPr>
        <p:spPr>
          <a:xfrm rot="16200000">
            <a:off x="2257607" y="315136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9D97A3-3922-4933-A1A2-E72EADE0AB02}"/>
              </a:ext>
            </a:extLst>
          </p:cNvPr>
          <p:cNvSpPr txBox="1"/>
          <p:nvPr/>
        </p:nvSpPr>
        <p:spPr>
          <a:xfrm>
            <a:off x="7507790" y="6120955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BCD8BC34-A6BF-4FA3-8A44-456A2050988F}"/>
              </a:ext>
            </a:extLst>
          </p:cNvPr>
          <p:cNvSpPr/>
          <p:nvPr/>
        </p:nvSpPr>
        <p:spPr>
          <a:xfrm>
            <a:off x="9162544" y="5094092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B44CA1-6DF8-4C60-A1F2-4436889416A9}"/>
              </a:ext>
            </a:extLst>
          </p:cNvPr>
          <p:cNvSpPr/>
          <p:nvPr/>
        </p:nvSpPr>
        <p:spPr>
          <a:xfrm>
            <a:off x="9460114" y="5204524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E3C78B4-3E9C-4615-B5D5-A2A8FEBE0784}"/>
              </a:ext>
            </a:extLst>
          </p:cNvPr>
          <p:cNvSpPr/>
          <p:nvPr/>
        </p:nvSpPr>
        <p:spPr>
          <a:xfrm>
            <a:off x="9164572" y="5596361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78478C4-768F-409C-B710-268980C90984}"/>
              </a:ext>
            </a:extLst>
          </p:cNvPr>
          <p:cNvCxnSpPr>
            <a:cxnSpLocks/>
          </p:cNvCxnSpPr>
          <p:nvPr/>
        </p:nvCxnSpPr>
        <p:spPr>
          <a:xfrm rot="5400000">
            <a:off x="3212816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805ED5C-62E7-4988-AF02-64C72B3A5710}"/>
              </a:ext>
            </a:extLst>
          </p:cNvPr>
          <p:cNvCxnSpPr>
            <a:cxnSpLocks/>
          </p:cNvCxnSpPr>
          <p:nvPr/>
        </p:nvCxnSpPr>
        <p:spPr>
          <a:xfrm rot="5400000">
            <a:off x="3296799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B16FAEB-42C8-4CBE-8A81-A6F81ACD2351}"/>
              </a:ext>
            </a:extLst>
          </p:cNvPr>
          <p:cNvCxnSpPr>
            <a:cxnSpLocks/>
          </p:cNvCxnSpPr>
          <p:nvPr/>
        </p:nvCxnSpPr>
        <p:spPr>
          <a:xfrm rot="5400000">
            <a:off x="4606609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4B27CE8-3D3E-4AA8-9279-9A1B16F5BEB6}"/>
              </a:ext>
            </a:extLst>
          </p:cNvPr>
          <p:cNvCxnSpPr>
            <a:cxnSpLocks/>
          </p:cNvCxnSpPr>
          <p:nvPr/>
        </p:nvCxnSpPr>
        <p:spPr>
          <a:xfrm rot="5400000">
            <a:off x="6914596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BF8DFE0-F838-4110-BACE-4975D0823083}"/>
              </a:ext>
            </a:extLst>
          </p:cNvPr>
          <p:cNvCxnSpPr>
            <a:cxnSpLocks/>
          </p:cNvCxnSpPr>
          <p:nvPr/>
        </p:nvCxnSpPr>
        <p:spPr>
          <a:xfrm rot="5400000">
            <a:off x="7421908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F4AA59C-7AD6-4901-BCD6-1089205D6E20}"/>
              </a:ext>
            </a:extLst>
          </p:cNvPr>
          <p:cNvCxnSpPr>
            <a:cxnSpLocks/>
          </p:cNvCxnSpPr>
          <p:nvPr/>
        </p:nvCxnSpPr>
        <p:spPr>
          <a:xfrm rot="5400000">
            <a:off x="8770958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F4EB048-F137-493E-B1FB-7A4CC5D46B01}"/>
              </a:ext>
            </a:extLst>
          </p:cNvPr>
          <p:cNvSpPr/>
          <p:nvPr/>
        </p:nvSpPr>
        <p:spPr>
          <a:xfrm>
            <a:off x="1976467" y="420283"/>
            <a:ext cx="8240959" cy="612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E5B772A-6A44-4AC4-94A2-A58857F53BE2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9544096" y="1223963"/>
            <a:ext cx="130923" cy="28655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CE752FC-40FD-4748-8BAE-385CAB8D8C14}"/>
              </a:ext>
            </a:extLst>
          </p:cNvPr>
          <p:cNvGrpSpPr/>
          <p:nvPr/>
        </p:nvGrpSpPr>
        <p:grpSpPr>
          <a:xfrm rot="5400000">
            <a:off x="4152147" y="2619416"/>
            <a:ext cx="2369338" cy="235668"/>
            <a:chOff x="1616323" y="1113944"/>
            <a:chExt cx="3411883" cy="339366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CB579B9-3049-442E-B0C6-80EADC36A3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0275" y="1129072"/>
              <a:ext cx="0" cy="4838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1D2C9E5-CE39-4467-B373-6883C1B9F8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9264" y="-212349"/>
              <a:ext cx="0" cy="28258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CDBAB66-5E9E-4DCD-B50F-4B5BBC6042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54081" y="1211008"/>
              <a:ext cx="0" cy="148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D7ED7F74-93CD-4BA4-B2F8-0E6195A576CF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259" name="Stored Data 71">
                <a:extLst>
                  <a:ext uri="{FF2B5EF4-FFF2-40B4-BE49-F238E27FC236}">
                    <a16:creationId xmlns:a16="http://schemas.microsoft.com/office/drawing/2014/main" id="{702E7D69-BB98-4460-A1D7-F9CA7F28D633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0" name="Stored Data 71">
                <a:extLst>
                  <a:ext uri="{FF2B5EF4-FFF2-40B4-BE49-F238E27FC236}">
                    <a16:creationId xmlns:a16="http://schemas.microsoft.com/office/drawing/2014/main" id="{CE0A1378-60E4-404F-B43C-C4607485302A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C461C82-B6FC-44EC-A99F-94DAB01AEBA1}"/>
              </a:ext>
            </a:extLst>
          </p:cNvPr>
          <p:cNvCxnSpPr>
            <a:cxnSpLocks/>
          </p:cNvCxnSpPr>
          <p:nvPr/>
        </p:nvCxnSpPr>
        <p:spPr>
          <a:xfrm>
            <a:off x="4805542" y="2846857"/>
            <a:ext cx="0" cy="277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D12BFA3E-412E-4C4D-B225-A559FF2CCBF6}"/>
              </a:ext>
            </a:extLst>
          </p:cNvPr>
          <p:cNvSpPr/>
          <p:nvPr/>
        </p:nvSpPr>
        <p:spPr>
          <a:xfrm flipH="1">
            <a:off x="4792842" y="2835653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380D304-E5E1-4494-B464-78E94A210411}"/>
              </a:ext>
            </a:extLst>
          </p:cNvPr>
          <p:cNvCxnSpPr>
            <a:cxnSpLocks/>
          </p:cNvCxnSpPr>
          <p:nvPr/>
        </p:nvCxnSpPr>
        <p:spPr>
          <a:xfrm>
            <a:off x="3423961" y="2845698"/>
            <a:ext cx="6257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866D6485-62FB-4255-916E-3A3C5D0D0210}"/>
              </a:ext>
            </a:extLst>
          </p:cNvPr>
          <p:cNvCxnSpPr>
            <a:cxnSpLocks/>
          </p:cNvCxnSpPr>
          <p:nvPr/>
        </p:nvCxnSpPr>
        <p:spPr>
          <a:xfrm flipV="1">
            <a:off x="9544096" y="2844248"/>
            <a:ext cx="130923" cy="28655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BBD4DAE1-DF4A-423E-9D85-384B01B0BD7C}"/>
              </a:ext>
            </a:extLst>
          </p:cNvPr>
          <p:cNvCxnSpPr>
            <a:cxnSpLocks/>
          </p:cNvCxnSpPr>
          <p:nvPr/>
        </p:nvCxnSpPr>
        <p:spPr>
          <a:xfrm>
            <a:off x="7123108" y="1225125"/>
            <a:ext cx="0" cy="27147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D5D01768-62AD-41BB-A8E9-347C8DEB2236}"/>
              </a:ext>
            </a:extLst>
          </p:cNvPr>
          <p:cNvSpPr/>
          <p:nvPr/>
        </p:nvSpPr>
        <p:spPr>
          <a:xfrm flipH="1">
            <a:off x="7110408" y="1213921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0F216BF9-9B48-4F44-8829-76CCB18F4277}"/>
              </a:ext>
            </a:extLst>
          </p:cNvPr>
          <p:cNvCxnSpPr>
            <a:cxnSpLocks/>
          </p:cNvCxnSpPr>
          <p:nvPr/>
        </p:nvCxnSpPr>
        <p:spPr>
          <a:xfrm>
            <a:off x="7124082" y="2846289"/>
            <a:ext cx="0" cy="276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Oval 290">
            <a:extLst>
              <a:ext uri="{FF2B5EF4-FFF2-40B4-BE49-F238E27FC236}">
                <a16:creationId xmlns:a16="http://schemas.microsoft.com/office/drawing/2014/main" id="{CA48EF7F-2726-47FE-A221-164F369A1803}"/>
              </a:ext>
            </a:extLst>
          </p:cNvPr>
          <p:cNvSpPr/>
          <p:nvPr/>
        </p:nvSpPr>
        <p:spPr>
          <a:xfrm flipH="1">
            <a:off x="7111382" y="2835085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DF7C832-FF61-4292-8571-58D8A22DE54C}"/>
              </a:ext>
            </a:extLst>
          </p:cNvPr>
          <p:cNvCxnSpPr>
            <a:cxnSpLocks/>
          </p:cNvCxnSpPr>
          <p:nvPr/>
        </p:nvCxnSpPr>
        <p:spPr>
          <a:xfrm>
            <a:off x="7120841" y="3122514"/>
            <a:ext cx="101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059B7CD-04E4-438D-895C-D5B43E6CE861}"/>
              </a:ext>
            </a:extLst>
          </p:cNvPr>
          <p:cNvCxnSpPr>
            <a:cxnSpLocks/>
          </p:cNvCxnSpPr>
          <p:nvPr/>
        </p:nvCxnSpPr>
        <p:spPr>
          <a:xfrm>
            <a:off x="7495546" y="3180994"/>
            <a:ext cx="90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14FD2C0-4D97-4EC0-975A-A68B4607BCF3}"/>
              </a:ext>
            </a:extLst>
          </p:cNvPr>
          <p:cNvGrpSpPr/>
          <p:nvPr/>
        </p:nvGrpSpPr>
        <p:grpSpPr>
          <a:xfrm rot="5400000">
            <a:off x="6460419" y="2613461"/>
            <a:ext cx="2371729" cy="235668"/>
            <a:chOff x="1609604" y="1113944"/>
            <a:chExt cx="3415325" cy="339366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8A987C60-3DE1-4BF0-B50D-A7708F053B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0275" y="1129072"/>
              <a:ext cx="0" cy="4838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07815EE-B7CD-418F-AF21-92B8E9CCF1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25904" y="-215709"/>
              <a:ext cx="0" cy="2832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DC9E397-EDAF-45D5-B236-C2D931B54D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52442" y="1212647"/>
              <a:ext cx="0" cy="144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282E8E94-4201-4E9A-8127-CAA56FD1FDFA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04" name="Stored Data 71">
                <a:extLst>
                  <a:ext uri="{FF2B5EF4-FFF2-40B4-BE49-F238E27FC236}">
                    <a16:creationId xmlns:a16="http://schemas.microsoft.com/office/drawing/2014/main" id="{14174C41-4C46-41F2-B3C6-100B928B5A2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5" name="Stored Data 71">
                <a:extLst>
                  <a:ext uri="{FF2B5EF4-FFF2-40B4-BE49-F238E27FC236}">
                    <a16:creationId xmlns:a16="http://schemas.microsoft.com/office/drawing/2014/main" id="{FE37CABE-5B54-430F-AE73-3C33A7E6501E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CC97E9C5-77E0-4765-8CE4-6C71728E0B19}"/>
              </a:ext>
            </a:extLst>
          </p:cNvPr>
          <p:cNvCxnSpPr>
            <a:cxnSpLocks/>
          </p:cNvCxnSpPr>
          <p:nvPr/>
        </p:nvCxnSpPr>
        <p:spPr>
          <a:xfrm>
            <a:off x="5335481" y="3917159"/>
            <a:ext cx="9456" cy="117693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88CA850B-D270-4D35-837E-5D2147C5D1EB}"/>
              </a:ext>
            </a:extLst>
          </p:cNvPr>
          <p:cNvCxnSpPr>
            <a:cxnSpLocks/>
          </p:cNvCxnSpPr>
          <p:nvPr/>
        </p:nvCxnSpPr>
        <p:spPr>
          <a:xfrm rot="5400000">
            <a:off x="5110783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04483E-E36C-4F20-ADAC-71DCE4C9415E}"/>
              </a:ext>
            </a:extLst>
          </p:cNvPr>
          <p:cNvCxnSpPr>
            <a:cxnSpLocks/>
          </p:cNvCxnSpPr>
          <p:nvPr/>
        </p:nvCxnSpPr>
        <p:spPr>
          <a:xfrm>
            <a:off x="3973535" y="3917159"/>
            <a:ext cx="3153" cy="11787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9DB022B-95A5-4750-AC4F-2359B3C94EB5}"/>
              </a:ext>
            </a:extLst>
          </p:cNvPr>
          <p:cNvCxnSpPr>
            <a:cxnSpLocks/>
          </p:cNvCxnSpPr>
          <p:nvPr/>
        </p:nvCxnSpPr>
        <p:spPr>
          <a:xfrm rot="5400000">
            <a:off x="3748837" y="4384762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B83DD7E-A7C2-4A11-A849-A2BD204E7D4D}"/>
              </a:ext>
            </a:extLst>
          </p:cNvPr>
          <p:cNvCxnSpPr>
            <a:cxnSpLocks/>
          </p:cNvCxnSpPr>
          <p:nvPr/>
        </p:nvCxnSpPr>
        <p:spPr>
          <a:xfrm>
            <a:off x="3423961" y="3122514"/>
            <a:ext cx="1125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DAEE60C-6113-4E94-8244-12C41C2F936D}"/>
              </a:ext>
            </a:extLst>
          </p:cNvPr>
          <p:cNvCxnSpPr>
            <a:cxnSpLocks/>
          </p:cNvCxnSpPr>
          <p:nvPr/>
        </p:nvCxnSpPr>
        <p:spPr>
          <a:xfrm>
            <a:off x="3430006" y="2845933"/>
            <a:ext cx="0" cy="277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Flowchart: Process 326">
            <a:extLst>
              <a:ext uri="{FF2B5EF4-FFF2-40B4-BE49-F238E27FC236}">
                <a16:creationId xmlns:a16="http://schemas.microsoft.com/office/drawing/2014/main" id="{0E650E4B-08BC-4C5C-84C8-B9227B875A2F}"/>
              </a:ext>
            </a:extLst>
          </p:cNvPr>
          <p:cNvSpPr/>
          <p:nvPr/>
        </p:nvSpPr>
        <p:spPr>
          <a:xfrm>
            <a:off x="2946105" y="5185878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n,1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BBAF2190-345C-4237-99EB-C137EF8AF9FB}"/>
              </a:ext>
            </a:extLst>
          </p:cNvPr>
          <p:cNvSpPr/>
          <p:nvPr/>
        </p:nvSpPr>
        <p:spPr>
          <a:xfrm>
            <a:off x="3251927" y="5296310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116A4F6-F520-46A4-B458-296B24FC18D6}"/>
              </a:ext>
            </a:extLst>
          </p:cNvPr>
          <p:cNvGrpSpPr/>
          <p:nvPr/>
        </p:nvGrpSpPr>
        <p:grpSpPr>
          <a:xfrm>
            <a:off x="3339594" y="5173187"/>
            <a:ext cx="577562" cy="235668"/>
            <a:chOff x="3832580" y="1715660"/>
            <a:chExt cx="1816287" cy="741118"/>
          </a:xfrm>
        </p:grpSpPr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97750BF-EFA0-49FE-92EC-E92882F8FEAA}"/>
                </a:ext>
              </a:extLst>
            </p:cNvPr>
            <p:cNvCxnSpPr>
              <a:cxnSpLocks/>
            </p:cNvCxnSpPr>
            <p:nvPr/>
          </p:nvCxnSpPr>
          <p:spPr>
            <a:xfrm>
              <a:off x="3832580" y="2266407"/>
              <a:ext cx="6116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5C6A5A0-9718-4EB2-BACC-23AABB73AE81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3025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Delay 68">
              <a:extLst>
                <a:ext uri="{FF2B5EF4-FFF2-40B4-BE49-F238E27FC236}">
                  <a16:creationId xmlns:a16="http://schemas.microsoft.com/office/drawing/2014/main" id="{1A40105B-A46E-40A9-B65A-2809677D8EB3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333" name="Flowchart: Process 332">
            <a:extLst>
              <a:ext uri="{FF2B5EF4-FFF2-40B4-BE49-F238E27FC236}">
                <a16:creationId xmlns:a16="http://schemas.microsoft.com/office/drawing/2014/main" id="{F87374B5-7A1F-41F5-AB3D-C3C3C2E05924}"/>
              </a:ext>
            </a:extLst>
          </p:cNvPr>
          <p:cNvSpPr/>
          <p:nvPr/>
        </p:nvSpPr>
        <p:spPr>
          <a:xfrm>
            <a:off x="4321030" y="5185878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n,2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5626B359-2AA7-4E2E-99B4-75B14174507A}"/>
              </a:ext>
            </a:extLst>
          </p:cNvPr>
          <p:cNvSpPr/>
          <p:nvPr/>
        </p:nvSpPr>
        <p:spPr>
          <a:xfrm>
            <a:off x="4626852" y="5296310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6C5D73D-5A2A-44A5-B6B3-53B2568AA1C1}"/>
              </a:ext>
            </a:extLst>
          </p:cNvPr>
          <p:cNvGrpSpPr/>
          <p:nvPr/>
        </p:nvGrpSpPr>
        <p:grpSpPr>
          <a:xfrm>
            <a:off x="4712494" y="5169028"/>
            <a:ext cx="566737" cy="235668"/>
            <a:chOff x="3847642" y="1715660"/>
            <a:chExt cx="1782246" cy="741118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508F211-E13B-452C-A2EC-9CB0ED7C9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642" y="2266407"/>
              <a:ext cx="61036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A34B615-4720-489D-B3BD-AF949E30AEF8}"/>
                </a:ext>
              </a:extLst>
            </p:cNvPr>
            <p:cNvCxnSpPr>
              <a:cxnSpLocks/>
            </p:cNvCxnSpPr>
            <p:nvPr/>
          </p:nvCxnSpPr>
          <p:spPr>
            <a:xfrm>
              <a:off x="4132201" y="1903059"/>
              <a:ext cx="3258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134FFD3-468F-4C72-BBF0-C02B18E86868}"/>
                </a:ext>
              </a:extLst>
            </p:cNvPr>
            <p:cNvCxnSpPr>
              <a:cxnSpLocks/>
            </p:cNvCxnSpPr>
            <p:nvPr/>
          </p:nvCxnSpPr>
          <p:spPr>
            <a:xfrm>
              <a:off x="5346320" y="2086964"/>
              <a:ext cx="2835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Delay 68">
              <a:extLst>
                <a:ext uri="{FF2B5EF4-FFF2-40B4-BE49-F238E27FC236}">
                  <a16:creationId xmlns:a16="http://schemas.microsoft.com/office/drawing/2014/main" id="{EDC2F484-F317-4060-8FE1-0FC7E0130816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340" name="Flowchart: Process 339">
            <a:extLst>
              <a:ext uri="{FF2B5EF4-FFF2-40B4-BE49-F238E27FC236}">
                <a16:creationId xmlns:a16="http://schemas.microsoft.com/office/drawing/2014/main" id="{AACEFDC6-B1E9-43B4-B14C-A846A7B18548}"/>
              </a:ext>
            </a:extLst>
          </p:cNvPr>
          <p:cNvSpPr/>
          <p:nvPr/>
        </p:nvSpPr>
        <p:spPr>
          <a:xfrm>
            <a:off x="6633996" y="518564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</a:t>
            </a:r>
            <a:r>
              <a:rPr lang="en-US" sz="1200" baseline="-25000" dirty="0">
                <a:solidFill>
                  <a:schemeClr val="tx1"/>
                </a:solidFill>
              </a:rPr>
              <a:t>n,b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E1DEDD7-E76D-4351-B42D-4846632C98B9}"/>
              </a:ext>
            </a:extLst>
          </p:cNvPr>
          <p:cNvSpPr/>
          <p:nvPr/>
        </p:nvSpPr>
        <p:spPr>
          <a:xfrm>
            <a:off x="6939817" y="529607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6" name="Delay 68">
            <a:extLst>
              <a:ext uri="{FF2B5EF4-FFF2-40B4-BE49-F238E27FC236}">
                <a16:creationId xmlns:a16="http://schemas.microsoft.com/office/drawing/2014/main" id="{937FB75E-824B-485A-8394-E451784172D7}"/>
              </a:ext>
            </a:extLst>
          </p:cNvPr>
          <p:cNvSpPr/>
          <p:nvPr/>
        </p:nvSpPr>
        <p:spPr>
          <a:xfrm>
            <a:off x="7219529" y="5166943"/>
            <a:ext cx="280690" cy="235668"/>
          </a:xfrm>
          <a:prstGeom prst="flowChartDelay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4C29B156-0068-41EA-9DC5-0092D3EFF164}"/>
              </a:ext>
            </a:extLst>
          </p:cNvPr>
          <p:cNvSpPr/>
          <p:nvPr/>
        </p:nvSpPr>
        <p:spPr>
          <a:xfrm>
            <a:off x="2694840" y="4799359"/>
            <a:ext cx="5935788" cy="122581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ED2B6805-59C5-4C92-8954-377CED3BB5DC}"/>
              </a:ext>
            </a:extLst>
          </p:cNvPr>
          <p:cNvSpPr/>
          <p:nvPr/>
        </p:nvSpPr>
        <p:spPr>
          <a:xfrm>
            <a:off x="5605331" y="4799359"/>
            <a:ext cx="520137" cy="1225811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CA2B9B42-B130-426D-9DF4-2CAC20269052}"/>
              </a:ext>
            </a:extLst>
          </p:cNvPr>
          <p:cNvSpPr/>
          <p:nvPr/>
        </p:nvSpPr>
        <p:spPr>
          <a:xfrm>
            <a:off x="6051707" y="4799359"/>
            <a:ext cx="520137" cy="1225813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B7F59630-F4A1-4F69-9BD0-580189592DE2}"/>
              </a:ext>
            </a:extLst>
          </p:cNvPr>
          <p:cNvCxnSpPr>
            <a:cxnSpLocks/>
          </p:cNvCxnSpPr>
          <p:nvPr/>
        </p:nvCxnSpPr>
        <p:spPr>
          <a:xfrm>
            <a:off x="6121357" y="4799359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07F5028-EF7E-406D-813C-9F9D6016350D}"/>
              </a:ext>
            </a:extLst>
          </p:cNvPr>
          <p:cNvCxnSpPr/>
          <p:nvPr/>
        </p:nvCxnSpPr>
        <p:spPr>
          <a:xfrm>
            <a:off x="5611362" y="6025171"/>
            <a:ext cx="44637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695E30CC-55CD-4F5C-B678-7BEEEAB6698E}"/>
              </a:ext>
            </a:extLst>
          </p:cNvPr>
          <p:cNvSpPr txBox="1"/>
          <p:nvPr/>
        </p:nvSpPr>
        <p:spPr>
          <a:xfrm rot="16200000">
            <a:off x="2256004" y="5257468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Cell n</a:t>
            </a: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F9068249-D293-40DF-AEC5-02EB3C6B4E7E}"/>
              </a:ext>
            </a:extLst>
          </p:cNvPr>
          <p:cNvCxnSpPr>
            <a:cxnSpLocks/>
          </p:cNvCxnSpPr>
          <p:nvPr/>
        </p:nvCxnSpPr>
        <p:spPr>
          <a:xfrm>
            <a:off x="4805542" y="4952962"/>
            <a:ext cx="0" cy="277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4" name="Oval 353">
            <a:extLst>
              <a:ext uri="{FF2B5EF4-FFF2-40B4-BE49-F238E27FC236}">
                <a16:creationId xmlns:a16="http://schemas.microsoft.com/office/drawing/2014/main" id="{87746E4E-A317-4BFB-9909-874993E7D66A}"/>
              </a:ext>
            </a:extLst>
          </p:cNvPr>
          <p:cNvSpPr/>
          <p:nvPr/>
        </p:nvSpPr>
        <p:spPr>
          <a:xfrm flipH="1">
            <a:off x="4792842" y="4941758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7492DC1-FE9F-4AFC-A856-5F14D41B335F}"/>
              </a:ext>
            </a:extLst>
          </p:cNvPr>
          <p:cNvCxnSpPr>
            <a:cxnSpLocks/>
          </p:cNvCxnSpPr>
          <p:nvPr/>
        </p:nvCxnSpPr>
        <p:spPr>
          <a:xfrm>
            <a:off x="7124082" y="4952394"/>
            <a:ext cx="0" cy="2762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Oval 355">
            <a:extLst>
              <a:ext uri="{FF2B5EF4-FFF2-40B4-BE49-F238E27FC236}">
                <a16:creationId xmlns:a16="http://schemas.microsoft.com/office/drawing/2014/main" id="{68A9E07D-451B-40DA-89FB-DC008B0B1AEB}"/>
              </a:ext>
            </a:extLst>
          </p:cNvPr>
          <p:cNvSpPr/>
          <p:nvPr/>
        </p:nvSpPr>
        <p:spPr>
          <a:xfrm flipH="1">
            <a:off x="7111382" y="4941190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5A7A62-3E7F-4617-844C-F5844FD41826}"/>
              </a:ext>
            </a:extLst>
          </p:cNvPr>
          <p:cNvCxnSpPr>
            <a:cxnSpLocks/>
          </p:cNvCxnSpPr>
          <p:nvPr/>
        </p:nvCxnSpPr>
        <p:spPr>
          <a:xfrm>
            <a:off x="7120841" y="5228619"/>
            <a:ext cx="101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F0B1085-2D26-41B2-8821-311864C53B2A}"/>
              </a:ext>
            </a:extLst>
          </p:cNvPr>
          <p:cNvCxnSpPr>
            <a:cxnSpLocks/>
          </p:cNvCxnSpPr>
          <p:nvPr/>
        </p:nvCxnSpPr>
        <p:spPr>
          <a:xfrm>
            <a:off x="7495546" y="5287099"/>
            <a:ext cx="901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D927B08-8C9F-41AC-9E0D-5D041B23EBC2}"/>
              </a:ext>
            </a:extLst>
          </p:cNvPr>
          <p:cNvCxnSpPr>
            <a:cxnSpLocks/>
          </p:cNvCxnSpPr>
          <p:nvPr/>
        </p:nvCxnSpPr>
        <p:spPr>
          <a:xfrm>
            <a:off x="3423961" y="5228619"/>
            <a:ext cx="1125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3E4C435-9054-4A2F-B287-9F31C9EBCFD8}"/>
              </a:ext>
            </a:extLst>
          </p:cNvPr>
          <p:cNvCxnSpPr>
            <a:cxnSpLocks/>
          </p:cNvCxnSpPr>
          <p:nvPr/>
        </p:nvCxnSpPr>
        <p:spPr>
          <a:xfrm>
            <a:off x="3430006" y="4952038"/>
            <a:ext cx="0" cy="2773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FEAEA9E-49CF-4007-BF9A-2E208649D6B5}"/>
              </a:ext>
            </a:extLst>
          </p:cNvPr>
          <p:cNvGrpSpPr/>
          <p:nvPr/>
        </p:nvGrpSpPr>
        <p:grpSpPr>
          <a:xfrm rot="5400000">
            <a:off x="3449450" y="5501021"/>
            <a:ext cx="1049528" cy="235668"/>
            <a:chOff x="3686352" y="1113944"/>
            <a:chExt cx="1511336" cy="339366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CD0EABF-E75C-47B1-948A-74070630B2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1992" y="1130789"/>
              <a:ext cx="0" cy="4804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8529B5-F829-48BB-9936-019DBF50D46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64278" y="822666"/>
              <a:ext cx="0" cy="755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7F59627-FB94-4789-B9DE-157C987A88D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38822" y="1126268"/>
              <a:ext cx="0" cy="3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D814B0CD-2216-4A31-AD59-2763FEE79074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68" name="Stored Data 71">
                <a:extLst>
                  <a:ext uri="{FF2B5EF4-FFF2-40B4-BE49-F238E27FC236}">
                    <a16:creationId xmlns:a16="http://schemas.microsoft.com/office/drawing/2014/main" id="{013B647A-7514-4ACA-89F2-5B5102D2A464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69" name="Stored Data 71">
                <a:extLst>
                  <a:ext uri="{FF2B5EF4-FFF2-40B4-BE49-F238E27FC236}">
                    <a16:creationId xmlns:a16="http://schemas.microsoft.com/office/drawing/2014/main" id="{D9FD7D6F-AE2D-4A1B-9827-5BCF8733CB09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E5EA68A-44B3-4F84-8927-6346FA64CD92}"/>
              </a:ext>
            </a:extLst>
          </p:cNvPr>
          <p:cNvGrpSpPr/>
          <p:nvPr/>
        </p:nvGrpSpPr>
        <p:grpSpPr>
          <a:xfrm rot="5400000">
            <a:off x="4806957" y="5503132"/>
            <a:ext cx="1059707" cy="235668"/>
            <a:chOff x="3682059" y="1113944"/>
            <a:chExt cx="1525994" cy="339366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3066629-F053-46B3-8377-7C77988D46F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0275" y="1129072"/>
              <a:ext cx="0" cy="4838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DDFEBCA-62E4-4491-812C-5DC727DD69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62131" y="820520"/>
              <a:ext cx="0" cy="760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B3535A1-C326-4F32-A13E-3D4A781D13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44005" y="1121084"/>
              <a:ext cx="0" cy="3280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F92CDA5C-E337-46A5-9DD8-0509FE472E3C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75" name="Stored Data 71">
                <a:extLst>
                  <a:ext uri="{FF2B5EF4-FFF2-40B4-BE49-F238E27FC236}">
                    <a16:creationId xmlns:a16="http://schemas.microsoft.com/office/drawing/2014/main" id="{C9B00F43-3A21-4942-86D6-9C3DB3B5F45A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6" name="Stored Data 71">
                <a:extLst>
                  <a:ext uri="{FF2B5EF4-FFF2-40B4-BE49-F238E27FC236}">
                    <a16:creationId xmlns:a16="http://schemas.microsoft.com/office/drawing/2014/main" id="{0CEA71E8-AF51-4A09-8197-C92C7FA3FCFA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9FFC61CF-780B-4028-B31B-B4E94608881B}"/>
              </a:ext>
            </a:extLst>
          </p:cNvPr>
          <p:cNvGrpSpPr/>
          <p:nvPr/>
        </p:nvGrpSpPr>
        <p:grpSpPr>
          <a:xfrm rot="5400000">
            <a:off x="7117913" y="5504622"/>
            <a:ext cx="1056728" cy="235668"/>
            <a:chOff x="3689927" y="1113944"/>
            <a:chExt cx="1521704" cy="339366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6DEC6BF-A8C6-4680-AE5F-C2676569F9B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00275" y="1129072"/>
              <a:ext cx="0" cy="4838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573CE3E-104A-4090-991F-AB5F6A0290B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66066" y="824451"/>
              <a:ext cx="0" cy="7522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1D991E2-341B-4D13-BA15-A952C7FF22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45793" y="1119295"/>
              <a:ext cx="0" cy="331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58B9E44-10FD-48F2-BDEA-30D1E176A217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82" name="Stored Data 71">
                <a:extLst>
                  <a:ext uri="{FF2B5EF4-FFF2-40B4-BE49-F238E27FC236}">
                    <a16:creationId xmlns:a16="http://schemas.microsoft.com/office/drawing/2014/main" id="{7DFDCE20-DEC1-4706-A639-D07939CBA26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83" name="Stored Data 71">
                <a:extLst>
                  <a:ext uri="{FF2B5EF4-FFF2-40B4-BE49-F238E27FC236}">
                    <a16:creationId xmlns:a16="http://schemas.microsoft.com/office/drawing/2014/main" id="{1C737C20-FD81-4CC8-94EA-6AD783EAC17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78E633C-6A9D-4F25-9C90-BCCA94C59F0E}"/>
              </a:ext>
            </a:extLst>
          </p:cNvPr>
          <p:cNvCxnSpPr>
            <a:cxnSpLocks/>
          </p:cNvCxnSpPr>
          <p:nvPr/>
        </p:nvCxnSpPr>
        <p:spPr>
          <a:xfrm>
            <a:off x="3422347" y="4950096"/>
            <a:ext cx="62577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397">
            <a:extLst>
              <a:ext uri="{FF2B5EF4-FFF2-40B4-BE49-F238E27FC236}">
                <a16:creationId xmlns:a16="http://schemas.microsoft.com/office/drawing/2014/main" id="{98B76C52-2C17-42A1-AB79-8639E67670DB}"/>
              </a:ext>
            </a:extLst>
          </p:cNvPr>
          <p:cNvCxnSpPr>
            <a:cxnSpLocks/>
          </p:cNvCxnSpPr>
          <p:nvPr/>
        </p:nvCxnSpPr>
        <p:spPr>
          <a:xfrm flipV="1">
            <a:off x="9542482" y="4948646"/>
            <a:ext cx="130923" cy="286551"/>
          </a:xfrm>
          <a:prstGeom prst="bentConnector2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A6792EE4-1198-4EEE-B9FA-B4D10B6F6DBA}"/>
              </a:ext>
            </a:extLst>
          </p:cNvPr>
          <p:cNvCxnSpPr>
            <a:cxnSpLocks/>
          </p:cNvCxnSpPr>
          <p:nvPr/>
        </p:nvCxnSpPr>
        <p:spPr>
          <a:xfrm>
            <a:off x="3971251" y="5092887"/>
            <a:ext cx="6496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F48E038A-6D05-4444-B13C-6D6090BA707B}"/>
              </a:ext>
            </a:extLst>
          </p:cNvPr>
          <p:cNvCxnSpPr>
            <a:cxnSpLocks/>
          </p:cNvCxnSpPr>
          <p:nvPr/>
        </p:nvCxnSpPr>
        <p:spPr>
          <a:xfrm>
            <a:off x="5340702" y="5091674"/>
            <a:ext cx="575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06FAE07-5C30-4969-ADC4-093941B1ED3A}"/>
              </a:ext>
            </a:extLst>
          </p:cNvPr>
          <p:cNvCxnSpPr>
            <a:cxnSpLocks/>
          </p:cNvCxnSpPr>
          <p:nvPr/>
        </p:nvCxnSpPr>
        <p:spPr>
          <a:xfrm>
            <a:off x="7651300" y="5092887"/>
            <a:ext cx="568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0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75622F77-CECD-4C7B-87CF-A9C490F80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1900237"/>
            <a:ext cx="53149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A6A13F55-509F-46FD-976B-0631831B36CA}"/>
              </a:ext>
            </a:extLst>
          </p:cNvPr>
          <p:cNvCxnSpPr>
            <a:cxnSpLocks/>
          </p:cNvCxnSpPr>
          <p:nvPr/>
        </p:nvCxnSpPr>
        <p:spPr>
          <a:xfrm>
            <a:off x="4708475" y="3252355"/>
            <a:ext cx="0" cy="12674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Flowchart: Process 303">
            <a:extLst>
              <a:ext uri="{FF2B5EF4-FFF2-40B4-BE49-F238E27FC236}">
                <a16:creationId xmlns:a16="http://schemas.microsoft.com/office/drawing/2014/main" id="{34B03F26-9FEA-4041-96BF-44AE249C8919}"/>
              </a:ext>
            </a:extLst>
          </p:cNvPr>
          <p:cNvSpPr/>
          <p:nvPr/>
        </p:nvSpPr>
        <p:spPr>
          <a:xfrm>
            <a:off x="2946105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B0520B9-ABC6-4A45-A5A0-746155672FE0}"/>
              </a:ext>
            </a:extLst>
          </p:cNvPr>
          <p:cNvSpPr/>
          <p:nvPr/>
        </p:nvSpPr>
        <p:spPr>
          <a:xfrm>
            <a:off x="3251927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1" name="Flowchart: Process 310">
            <a:extLst>
              <a:ext uri="{FF2B5EF4-FFF2-40B4-BE49-F238E27FC236}">
                <a16:creationId xmlns:a16="http://schemas.microsoft.com/office/drawing/2014/main" id="{5D10866B-06CF-411A-8AAF-3507CB2DE784}"/>
              </a:ext>
            </a:extLst>
          </p:cNvPr>
          <p:cNvSpPr/>
          <p:nvPr/>
        </p:nvSpPr>
        <p:spPr>
          <a:xfrm>
            <a:off x="4099568" y="1450430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902C360-346F-46AE-ACAF-84CA7CF733F3}"/>
              </a:ext>
            </a:extLst>
          </p:cNvPr>
          <p:cNvSpPr/>
          <p:nvPr/>
        </p:nvSpPr>
        <p:spPr>
          <a:xfrm>
            <a:off x="4405390" y="1560863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6" name="Flowchart: Process 315">
            <a:extLst>
              <a:ext uri="{FF2B5EF4-FFF2-40B4-BE49-F238E27FC236}">
                <a16:creationId xmlns:a16="http://schemas.microsoft.com/office/drawing/2014/main" id="{033394A4-F6C3-484C-96BB-D804EA4B68A1}"/>
              </a:ext>
            </a:extLst>
          </p:cNvPr>
          <p:cNvSpPr/>
          <p:nvPr/>
        </p:nvSpPr>
        <p:spPr>
          <a:xfrm>
            <a:off x="6633996" y="145019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C0FC9B3-56A5-4927-A420-CA08EEBFDEB8}"/>
              </a:ext>
            </a:extLst>
          </p:cNvPr>
          <p:cNvSpPr/>
          <p:nvPr/>
        </p:nvSpPr>
        <p:spPr>
          <a:xfrm>
            <a:off x="6939817" y="156062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8D4FED17-5783-4516-8011-16522FB55700}"/>
              </a:ext>
            </a:extLst>
          </p:cNvPr>
          <p:cNvSpPr/>
          <p:nvPr/>
        </p:nvSpPr>
        <p:spPr>
          <a:xfrm>
            <a:off x="2694840" y="1264721"/>
            <a:ext cx="5156140" cy="10250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FAE35CF0-B4F5-4E82-9B23-53A24FC20ED1}"/>
              </a:ext>
            </a:extLst>
          </p:cNvPr>
          <p:cNvSpPr/>
          <p:nvPr/>
        </p:nvSpPr>
        <p:spPr>
          <a:xfrm>
            <a:off x="5473979" y="1264719"/>
            <a:ext cx="448071" cy="1025004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651B766C-5C05-481B-ACFA-45E9595A9AA2}"/>
              </a:ext>
            </a:extLst>
          </p:cNvPr>
          <p:cNvSpPr/>
          <p:nvPr/>
        </p:nvSpPr>
        <p:spPr>
          <a:xfrm>
            <a:off x="5858509" y="1264719"/>
            <a:ext cx="448071" cy="1025006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8B34CC0-58FE-4ED2-8468-A3C1CC3192E7}"/>
              </a:ext>
            </a:extLst>
          </p:cNvPr>
          <p:cNvCxnSpPr>
            <a:cxnSpLocks/>
          </p:cNvCxnSpPr>
          <p:nvPr/>
        </p:nvCxnSpPr>
        <p:spPr>
          <a:xfrm>
            <a:off x="5917277" y="1264721"/>
            <a:ext cx="373986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75E0207D-3DF5-4A07-B017-57DC84B31280}"/>
              </a:ext>
            </a:extLst>
          </p:cNvPr>
          <p:cNvCxnSpPr>
            <a:cxnSpLocks/>
          </p:cNvCxnSpPr>
          <p:nvPr/>
        </p:nvCxnSpPr>
        <p:spPr>
          <a:xfrm>
            <a:off x="5488328" y="2289723"/>
            <a:ext cx="37431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3D5B236E-9BED-4903-AB1A-D59DE5EF986F}"/>
              </a:ext>
            </a:extLst>
          </p:cNvPr>
          <p:cNvSpPr txBox="1"/>
          <p:nvPr/>
        </p:nvSpPr>
        <p:spPr>
          <a:xfrm>
            <a:off x="3281487" y="50324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1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F66BBE7D-D126-4954-94D7-C633F1A23785}"/>
              </a:ext>
            </a:extLst>
          </p:cNvPr>
          <p:cNvSpPr txBox="1"/>
          <p:nvPr/>
        </p:nvSpPr>
        <p:spPr>
          <a:xfrm>
            <a:off x="1549194" y="1607559"/>
            <a:ext cx="1151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Comparand</a:t>
            </a:r>
          </a:p>
        </p:txBody>
      </p:sp>
      <p:sp>
        <p:nvSpPr>
          <p:cNvPr id="333" name="Flowchart: Process 332">
            <a:extLst>
              <a:ext uri="{FF2B5EF4-FFF2-40B4-BE49-F238E27FC236}">
                <a16:creationId xmlns:a16="http://schemas.microsoft.com/office/drawing/2014/main" id="{507E8BC6-44D9-4383-895E-EFB0D094A9BE}"/>
              </a:ext>
            </a:extLst>
          </p:cNvPr>
          <p:cNvSpPr/>
          <p:nvPr/>
        </p:nvSpPr>
        <p:spPr>
          <a:xfrm>
            <a:off x="2946105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99EEDA9C-6DD0-4406-B374-E0B3B5F354FA}"/>
              </a:ext>
            </a:extLst>
          </p:cNvPr>
          <p:cNvSpPr/>
          <p:nvPr/>
        </p:nvSpPr>
        <p:spPr>
          <a:xfrm>
            <a:off x="3251927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6" name="Flowchart: Process 345">
            <a:extLst>
              <a:ext uri="{FF2B5EF4-FFF2-40B4-BE49-F238E27FC236}">
                <a16:creationId xmlns:a16="http://schemas.microsoft.com/office/drawing/2014/main" id="{AB984565-D104-4B83-B295-CA6701C9FE81}"/>
              </a:ext>
            </a:extLst>
          </p:cNvPr>
          <p:cNvSpPr/>
          <p:nvPr/>
        </p:nvSpPr>
        <p:spPr>
          <a:xfrm>
            <a:off x="4099568" y="3079773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BAAD1634-8BFB-4A87-8173-06A1CDA0C7C4}"/>
              </a:ext>
            </a:extLst>
          </p:cNvPr>
          <p:cNvSpPr/>
          <p:nvPr/>
        </p:nvSpPr>
        <p:spPr>
          <a:xfrm>
            <a:off x="4405390" y="3190205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3" name="Flowchart: Process 352">
            <a:extLst>
              <a:ext uri="{FF2B5EF4-FFF2-40B4-BE49-F238E27FC236}">
                <a16:creationId xmlns:a16="http://schemas.microsoft.com/office/drawing/2014/main" id="{B02E89F9-2146-4E9D-BD1D-826CB4E71682}"/>
              </a:ext>
            </a:extLst>
          </p:cNvPr>
          <p:cNvSpPr/>
          <p:nvPr/>
        </p:nvSpPr>
        <p:spPr>
          <a:xfrm>
            <a:off x="6633996" y="3079535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</a:t>
            </a:r>
            <a:r>
              <a:rPr lang="en-US" sz="1200" baseline="-25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69A7EDD4-006D-44E9-A253-A04B5F2B8EAF}"/>
              </a:ext>
            </a:extLst>
          </p:cNvPr>
          <p:cNvSpPr/>
          <p:nvPr/>
        </p:nvSpPr>
        <p:spPr>
          <a:xfrm>
            <a:off x="6939817" y="3189968"/>
            <a:ext cx="64509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FE03909-2CE4-4205-93D7-B9791CE76209}"/>
              </a:ext>
            </a:extLst>
          </p:cNvPr>
          <p:cNvCxnSpPr>
            <a:cxnSpLocks/>
          </p:cNvCxnSpPr>
          <p:nvPr/>
        </p:nvCxnSpPr>
        <p:spPr>
          <a:xfrm>
            <a:off x="7019939" y="3239067"/>
            <a:ext cx="233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951EEFFC-DE99-4FE4-865D-09B6559E8967}"/>
              </a:ext>
            </a:extLst>
          </p:cNvPr>
          <p:cNvSpPr txBox="1"/>
          <p:nvPr/>
        </p:nvSpPr>
        <p:spPr>
          <a:xfrm>
            <a:off x="2070747" y="3256359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Mask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CF39DC51-6070-48A1-AAA9-E85BB1874361}"/>
              </a:ext>
            </a:extLst>
          </p:cNvPr>
          <p:cNvSpPr/>
          <p:nvPr/>
        </p:nvSpPr>
        <p:spPr>
          <a:xfrm>
            <a:off x="1152429" y="613164"/>
            <a:ext cx="8240959" cy="612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7FEB219E-804B-495A-964D-992F8266045C}"/>
              </a:ext>
            </a:extLst>
          </p:cNvPr>
          <p:cNvSpPr/>
          <p:nvPr/>
        </p:nvSpPr>
        <p:spPr>
          <a:xfrm>
            <a:off x="2694839" y="2894277"/>
            <a:ext cx="5156141" cy="1025004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884E7FCF-AD4F-4545-A7F0-D5E6F12F8A58}"/>
              </a:ext>
            </a:extLst>
          </p:cNvPr>
          <p:cNvSpPr/>
          <p:nvPr/>
        </p:nvSpPr>
        <p:spPr>
          <a:xfrm>
            <a:off x="5466400" y="2894275"/>
            <a:ext cx="448071" cy="1025004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: Shape 478">
            <a:extLst>
              <a:ext uri="{FF2B5EF4-FFF2-40B4-BE49-F238E27FC236}">
                <a16:creationId xmlns:a16="http://schemas.microsoft.com/office/drawing/2014/main" id="{8A4C6127-1636-4149-8284-812953AF0C57}"/>
              </a:ext>
            </a:extLst>
          </p:cNvPr>
          <p:cNvSpPr/>
          <p:nvPr/>
        </p:nvSpPr>
        <p:spPr>
          <a:xfrm>
            <a:off x="5850930" y="2894275"/>
            <a:ext cx="448071" cy="1025006"/>
          </a:xfrm>
          <a:custGeom>
            <a:avLst/>
            <a:gdLst>
              <a:gd name="connsiteX0" fmla="*/ 716774 w 749005"/>
              <a:gd name="connsiteY0" fmla="*/ 0 h 1765189"/>
              <a:gd name="connsiteX1" fmla="*/ 708822 w 749005"/>
              <a:gd name="connsiteY1" fmla="*/ 397565 h 1765189"/>
              <a:gd name="connsiteX2" fmla="*/ 319208 w 749005"/>
              <a:gd name="connsiteY2" fmla="*/ 978010 h 1765189"/>
              <a:gd name="connsiteX3" fmla="*/ 48864 w 749005"/>
              <a:gd name="connsiteY3" fmla="*/ 1502796 h 1765189"/>
              <a:gd name="connsiteX4" fmla="*/ 1156 w 749005"/>
              <a:gd name="connsiteY4" fmla="*/ 1765189 h 176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005" h="1765189">
                <a:moveTo>
                  <a:pt x="716774" y="0"/>
                </a:moveTo>
                <a:cubicBezTo>
                  <a:pt x="745928" y="117281"/>
                  <a:pt x="775083" y="234563"/>
                  <a:pt x="708822" y="397565"/>
                </a:cubicBezTo>
                <a:cubicBezTo>
                  <a:pt x="642561" y="560567"/>
                  <a:pt x="429201" y="793805"/>
                  <a:pt x="319208" y="978010"/>
                </a:cubicBezTo>
                <a:cubicBezTo>
                  <a:pt x="209215" y="1162215"/>
                  <a:pt x="101873" y="1371600"/>
                  <a:pt x="48864" y="1502796"/>
                </a:cubicBezTo>
                <a:cubicBezTo>
                  <a:pt x="-4145" y="1633992"/>
                  <a:pt x="-1495" y="1699590"/>
                  <a:pt x="1156" y="176518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B0A2851D-7469-4671-9EDE-02419A0271FC}"/>
              </a:ext>
            </a:extLst>
          </p:cNvPr>
          <p:cNvCxnSpPr>
            <a:cxnSpLocks/>
          </p:cNvCxnSpPr>
          <p:nvPr/>
        </p:nvCxnSpPr>
        <p:spPr>
          <a:xfrm>
            <a:off x="5907317" y="2894277"/>
            <a:ext cx="372039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4111A7E-1BF9-4638-822D-67B6F438C724}"/>
              </a:ext>
            </a:extLst>
          </p:cNvPr>
          <p:cNvCxnSpPr>
            <a:cxnSpLocks/>
          </p:cNvCxnSpPr>
          <p:nvPr/>
        </p:nvCxnSpPr>
        <p:spPr>
          <a:xfrm>
            <a:off x="5480749" y="3919279"/>
            <a:ext cx="37950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A8D0B237-94AB-4001-96AD-E4CCFC927A0A}"/>
              </a:ext>
            </a:extLst>
          </p:cNvPr>
          <p:cNvCxnSpPr>
            <a:cxnSpLocks/>
          </p:cNvCxnSpPr>
          <p:nvPr/>
        </p:nvCxnSpPr>
        <p:spPr>
          <a:xfrm>
            <a:off x="3332338" y="1612888"/>
            <a:ext cx="239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D629F93A-2FF6-4424-86CC-A6B30FF17687}"/>
              </a:ext>
            </a:extLst>
          </p:cNvPr>
          <p:cNvCxnSpPr>
            <a:cxnSpLocks/>
          </p:cNvCxnSpPr>
          <p:nvPr/>
        </p:nvCxnSpPr>
        <p:spPr>
          <a:xfrm>
            <a:off x="3512142" y="3247519"/>
            <a:ext cx="0" cy="124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72B964BF-3623-4F6E-90CD-5E93D8211BCB}"/>
              </a:ext>
            </a:extLst>
          </p:cNvPr>
          <p:cNvCxnSpPr>
            <a:cxnSpLocks/>
          </p:cNvCxnSpPr>
          <p:nvPr/>
        </p:nvCxnSpPr>
        <p:spPr>
          <a:xfrm>
            <a:off x="3332337" y="3251190"/>
            <a:ext cx="1845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6ACBAEE-BA03-419D-870A-838217ECC902}"/>
              </a:ext>
            </a:extLst>
          </p:cNvPr>
          <p:cNvCxnSpPr>
            <a:cxnSpLocks/>
          </p:cNvCxnSpPr>
          <p:nvPr/>
        </p:nvCxnSpPr>
        <p:spPr>
          <a:xfrm>
            <a:off x="2663687" y="4286250"/>
            <a:ext cx="49801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7D0F4204-1139-4DDC-93CA-1B3981643BBB}"/>
              </a:ext>
            </a:extLst>
          </p:cNvPr>
          <p:cNvGrpSpPr/>
          <p:nvPr/>
        </p:nvGrpSpPr>
        <p:grpSpPr>
          <a:xfrm>
            <a:off x="3396303" y="1607561"/>
            <a:ext cx="574634" cy="3421639"/>
            <a:chOff x="3396303" y="1607561"/>
            <a:chExt cx="574634" cy="3421639"/>
          </a:xfrm>
        </p:grpSpPr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7F8BC8E5-9469-4149-9ECF-223924B3B6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80286" y="4384762"/>
              <a:ext cx="446376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51796D70-E5F5-45CA-A8C3-F58D9F71CAB8}"/>
                </a:ext>
              </a:extLst>
            </p:cNvPr>
            <p:cNvGrpSpPr/>
            <p:nvPr/>
          </p:nvGrpSpPr>
          <p:grpSpPr>
            <a:xfrm rot="5400000">
              <a:off x="1803317" y="3200547"/>
              <a:ext cx="3421639" cy="235668"/>
              <a:chOff x="-4641948" y="1715660"/>
              <a:chExt cx="10760196" cy="741118"/>
            </a:xfrm>
          </p:grpSpPr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34267980-C4A7-425C-8CE2-F8C14261BC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9929" y="1928334"/>
                <a:ext cx="3" cy="6761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C6590F28-85B2-4563-8BE1-91CB559725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91974" y="-2646916"/>
                <a:ext cx="0" cy="9099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AD892FA4-C312-4615-A5CA-B04741DF00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21099" y="1689819"/>
                <a:ext cx="0" cy="7942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Delay 68">
                <a:extLst>
                  <a:ext uri="{FF2B5EF4-FFF2-40B4-BE49-F238E27FC236}">
                    <a16:creationId xmlns:a16="http://schemas.microsoft.com/office/drawing/2014/main" id="{17748B56-27FF-4F56-89E2-3E6FCFB0C9C1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F29B0C4B-4348-4E88-8675-2D0E9CFAE1F1}"/>
                </a:ext>
              </a:extLst>
            </p:cNvPr>
            <p:cNvGrpSpPr/>
            <p:nvPr/>
          </p:nvGrpSpPr>
          <p:grpSpPr>
            <a:xfrm rot="5400000">
              <a:off x="3410190" y="4468454"/>
              <a:ext cx="885825" cy="235668"/>
              <a:chOff x="3322264" y="1715660"/>
              <a:chExt cx="2785696" cy="741118"/>
            </a:xfrm>
          </p:grpSpPr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F38BB52D-B241-4CF2-92B0-67725C2EC6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4785" y="1923191"/>
                <a:ext cx="3" cy="6864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CA78719-B378-4A6A-914A-24110BB0E62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90134" y="1335188"/>
                <a:ext cx="0" cy="1135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7622E53B-DB8F-4515-A548-5562FF7A8A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27139" y="1706143"/>
                <a:ext cx="0" cy="7616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6" name="Delay 68">
                <a:extLst>
                  <a:ext uri="{FF2B5EF4-FFF2-40B4-BE49-F238E27FC236}">
                    <a16:creationId xmlns:a16="http://schemas.microsoft.com/office/drawing/2014/main" id="{383C7CF9-8208-4C06-A085-EC53175B1AC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B0618B7-F068-425E-B75F-FD0FF1C40B7C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17" y="4212431"/>
              <a:ext cx="0" cy="285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BBBE1609-6003-4FBC-A28A-615C3E47B3D8}"/>
                </a:ext>
              </a:extLst>
            </p:cNvPr>
            <p:cNvSpPr/>
            <p:nvPr/>
          </p:nvSpPr>
          <p:spPr>
            <a:xfrm flipH="1">
              <a:off x="3892136" y="4454366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57EF5B7-BD7A-4330-BFC3-0FC239CF7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258" y="4143375"/>
              <a:ext cx="3405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551E600-BC25-453A-8D5D-08DA49E95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7585" y="4210050"/>
              <a:ext cx="35480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03721ADD-1B76-4164-B2BF-D208CE06CBAA}"/>
                </a:ext>
              </a:extLst>
            </p:cNvPr>
            <p:cNvSpPr/>
            <p:nvPr/>
          </p:nvSpPr>
          <p:spPr>
            <a:xfrm flipH="1">
              <a:off x="3558719" y="413186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E78FF078-1C96-4969-BAF6-3F262175C948}"/>
                </a:ext>
              </a:extLst>
            </p:cNvPr>
            <p:cNvSpPr/>
            <p:nvPr/>
          </p:nvSpPr>
          <p:spPr>
            <a:xfrm flipH="1">
              <a:off x="3503836" y="4197350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393E2B01-B2B0-4C8F-B7ED-5B47D2D31AC2}"/>
                </a:ext>
              </a:extLst>
            </p:cNvPr>
            <p:cNvSpPr/>
            <p:nvPr/>
          </p:nvSpPr>
          <p:spPr>
            <a:xfrm flipH="1">
              <a:off x="3446506" y="427275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E1CB483C-7DF3-44B5-9908-D8D6B5AAC2B9}"/>
                </a:ext>
              </a:extLst>
            </p:cNvPr>
            <p:cNvSpPr/>
            <p:nvPr/>
          </p:nvSpPr>
          <p:spPr>
            <a:xfrm flipH="1">
              <a:off x="3782634" y="427275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85024039-B8DB-4111-AE6E-01210007EE2F}"/>
              </a:ext>
            </a:extLst>
          </p:cNvPr>
          <p:cNvGrpSpPr/>
          <p:nvPr/>
        </p:nvGrpSpPr>
        <p:grpSpPr>
          <a:xfrm>
            <a:off x="4590880" y="1614488"/>
            <a:ext cx="574633" cy="3414712"/>
            <a:chOff x="3396303" y="1600382"/>
            <a:chExt cx="574633" cy="3414712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B766579-8D05-4E04-ADCD-6369A1C5B1AE}"/>
                </a:ext>
              </a:extLst>
            </p:cNvPr>
            <p:cNvGrpSpPr/>
            <p:nvPr/>
          </p:nvGrpSpPr>
          <p:grpSpPr>
            <a:xfrm rot="5400000">
              <a:off x="1806781" y="3189904"/>
              <a:ext cx="3414712" cy="235668"/>
              <a:chOff x="-4664523" y="1715660"/>
              <a:chExt cx="10738411" cy="741118"/>
            </a:xfrm>
          </p:grpSpPr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EEA744F4-23C7-492C-9F94-5A6CFF06F7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9929" y="1928334"/>
                <a:ext cx="3" cy="6761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FABAD877-D761-428C-BB73-C946715679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03261" y="-2658204"/>
                <a:ext cx="0" cy="91225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DD2DCDDC-2C8B-4B86-B427-8CBC6677A3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98919" y="1711999"/>
                <a:ext cx="0" cy="7499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Delay 68">
                <a:extLst>
                  <a:ext uri="{FF2B5EF4-FFF2-40B4-BE49-F238E27FC236}">
                    <a16:creationId xmlns:a16="http://schemas.microsoft.com/office/drawing/2014/main" id="{8A93DF64-6DFC-4465-888F-8B3A82FDA73C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41EF5A05-E0E8-4BE5-B9FA-1E7CA657058C}"/>
                </a:ext>
              </a:extLst>
            </p:cNvPr>
            <p:cNvGrpSpPr/>
            <p:nvPr/>
          </p:nvGrpSpPr>
          <p:grpSpPr>
            <a:xfrm rot="5400000">
              <a:off x="3417243" y="4461400"/>
              <a:ext cx="871718" cy="235668"/>
              <a:chOff x="3322264" y="1715660"/>
              <a:chExt cx="2741332" cy="741118"/>
            </a:xfrm>
          </p:grpSpPr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D4CA581-71D1-4424-962D-82BD89C8259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4785" y="1923191"/>
                <a:ext cx="3" cy="6864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C3034E38-EE79-411F-9383-648D818519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90134" y="1335188"/>
                <a:ext cx="0" cy="1135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1F99C552-5218-467A-A138-20F286D23F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04957" y="1728325"/>
                <a:ext cx="0" cy="717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1" name="Delay 68">
                <a:extLst>
                  <a:ext uri="{FF2B5EF4-FFF2-40B4-BE49-F238E27FC236}">
                    <a16:creationId xmlns:a16="http://schemas.microsoft.com/office/drawing/2014/main" id="{83574964-33F6-4969-A056-74AFC7AB97BB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D8877A0-7184-47CC-A004-14AD1F6C4FF8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17" y="4195944"/>
              <a:ext cx="0" cy="302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964854D4-45D7-462A-B523-C88976C67340}"/>
                </a:ext>
              </a:extLst>
            </p:cNvPr>
            <p:cNvSpPr/>
            <p:nvPr/>
          </p:nvSpPr>
          <p:spPr>
            <a:xfrm flipH="1">
              <a:off x="3892136" y="4454366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EE87B29-6659-487A-AE7E-23A1898A8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258" y="4143375"/>
              <a:ext cx="34132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04682DC-25FD-4D1C-971E-90D687F3A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7586" y="4198144"/>
              <a:ext cx="350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40E3D45D-85CF-4ABA-808A-0EEE0E02E8A5}"/>
                </a:ext>
              </a:extLst>
            </p:cNvPr>
            <p:cNvSpPr/>
            <p:nvPr/>
          </p:nvSpPr>
          <p:spPr>
            <a:xfrm flipH="1">
              <a:off x="3558719" y="413186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D74A4833-92F3-4531-9EF5-3D2CB3FDA28E}"/>
                </a:ext>
              </a:extLst>
            </p:cNvPr>
            <p:cNvSpPr/>
            <p:nvPr/>
          </p:nvSpPr>
          <p:spPr>
            <a:xfrm flipH="1">
              <a:off x="3501455" y="418782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D79B2957-A2E9-4E93-8235-6D0FD6FC9668}"/>
                </a:ext>
              </a:extLst>
            </p:cNvPr>
            <p:cNvSpPr/>
            <p:nvPr/>
          </p:nvSpPr>
          <p:spPr>
            <a:xfrm flipH="1">
              <a:off x="3444125" y="4263232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053C6F6-1305-4CC8-80FF-0E44F381DAE4}"/>
                </a:ext>
              </a:extLst>
            </p:cNvPr>
            <p:cNvSpPr/>
            <p:nvPr/>
          </p:nvSpPr>
          <p:spPr>
            <a:xfrm flipH="1">
              <a:off x="3782634" y="4260851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F930CB8C-A04B-48F3-B566-C0DEFA98DF8A}"/>
              </a:ext>
            </a:extLst>
          </p:cNvPr>
          <p:cNvGrpSpPr/>
          <p:nvPr/>
        </p:nvGrpSpPr>
        <p:grpSpPr>
          <a:xfrm>
            <a:off x="7127048" y="1607343"/>
            <a:ext cx="574633" cy="3428242"/>
            <a:chOff x="3396303" y="1590123"/>
            <a:chExt cx="574633" cy="3428242"/>
          </a:xfrm>
        </p:grpSpPr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C980DAA7-337A-41DD-AF13-FD7B181AEA27}"/>
                </a:ext>
              </a:extLst>
            </p:cNvPr>
            <p:cNvGrpSpPr/>
            <p:nvPr/>
          </p:nvGrpSpPr>
          <p:grpSpPr>
            <a:xfrm rot="5400000">
              <a:off x="1803209" y="3183217"/>
              <a:ext cx="3421855" cy="235668"/>
              <a:chOff x="-4696784" y="1715660"/>
              <a:chExt cx="10760876" cy="741118"/>
            </a:xfrm>
          </p:grpSpPr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1D3A077B-6049-4F14-B2A7-F15BD055FF3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9929" y="1928334"/>
                <a:ext cx="3" cy="6761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9B6A598E-2380-40C4-82C9-FA40D83A93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19392" y="-2674332"/>
                <a:ext cx="0" cy="91547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46DB597D-F61B-4D6F-B282-316DB72EA5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94021" y="1716897"/>
                <a:ext cx="0" cy="7401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6" name="Delay 68">
                <a:extLst>
                  <a:ext uri="{FF2B5EF4-FFF2-40B4-BE49-F238E27FC236}">
                    <a16:creationId xmlns:a16="http://schemas.microsoft.com/office/drawing/2014/main" id="{1888A211-DEBB-4CF1-8B20-220BA01E934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7C88F613-4D72-4CA9-A864-2A4C1482E829}"/>
                </a:ext>
              </a:extLst>
            </p:cNvPr>
            <p:cNvGrpSpPr/>
            <p:nvPr/>
          </p:nvGrpSpPr>
          <p:grpSpPr>
            <a:xfrm rot="5400000">
              <a:off x="3415607" y="4463036"/>
              <a:ext cx="874990" cy="235668"/>
              <a:chOff x="3322264" y="1715660"/>
              <a:chExt cx="2751622" cy="741118"/>
            </a:xfrm>
          </p:grpSpPr>
          <p:cxnSp>
            <p:nvCxnSpPr>
              <p:cNvPr id="649" name="Straight Connector 648">
                <a:extLst>
                  <a:ext uri="{FF2B5EF4-FFF2-40B4-BE49-F238E27FC236}">
                    <a16:creationId xmlns:a16="http://schemas.microsoft.com/office/drawing/2014/main" id="{C27CCCDA-EA30-454B-B1A2-F687DDC7E8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4785" y="1923191"/>
                <a:ext cx="3" cy="6864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FB36055F-249A-4ED5-B2F4-9A05057B2C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90134" y="1335188"/>
                <a:ext cx="0" cy="113573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C4D680F0-A23F-449D-A977-73093FF24B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10102" y="1723180"/>
                <a:ext cx="0" cy="7275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2" name="Delay 68">
                <a:extLst>
                  <a:ext uri="{FF2B5EF4-FFF2-40B4-BE49-F238E27FC236}">
                    <a16:creationId xmlns:a16="http://schemas.microsoft.com/office/drawing/2014/main" id="{94B101EF-9265-4A80-ABA0-551211AABDA5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</p:grp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37FED75A-F8AF-4CE1-A0F5-785E8C52021B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17" y="4212431"/>
              <a:ext cx="0" cy="285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EF842087-B9E9-4348-BF42-80BEA65202D2}"/>
                </a:ext>
              </a:extLst>
            </p:cNvPr>
            <p:cNvSpPr/>
            <p:nvPr/>
          </p:nvSpPr>
          <p:spPr>
            <a:xfrm flipH="1">
              <a:off x="3892136" y="4454366"/>
              <a:ext cx="45719" cy="45719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60AFCE20-A6EA-4619-829E-66CB77D33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258" y="4143375"/>
              <a:ext cx="3411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46D4FA3F-EEC3-4AB8-84DB-6C16519B2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7585" y="4210050"/>
              <a:ext cx="353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B774E6F6-1AA5-4949-A525-1FEE51191C15}"/>
                </a:ext>
              </a:extLst>
            </p:cNvPr>
            <p:cNvSpPr/>
            <p:nvPr/>
          </p:nvSpPr>
          <p:spPr>
            <a:xfrm flipH="1">
              <a:off x="3558719" y="4131866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E2CB63E0-7B39-44D7-A251-C163B59B70B5}"/>
                </a:ext>
              </a:extLst>
            </p:cNvPr>
            <p:cNvSpPr/>
            <p:nvPr/>
          </p:nvSpPr>
          <p:spPr>
            <a:xfrm flipH="1">
              <a:off x="3503836" y="4197350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0C3BF4BE-0545-4846-96DF-F2CC2A651794}"/>
                </a:ext>
              </a:extLst>
            </p:cNvPr>
            <p:cNvSpPr/>
            <p:nvPr/>
          </p:nvSpPr>
          <p:spPr>
            <a:xfrm flipH="1">
              <a:off x="3444125" y="4258470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E706CCB2-902A-4DC8-81FE-DF75E09D2A33}"/>
                </a:ext>
              </a:extLst>
            </p:cNvPr>
            <p:cNvSpPr/>
            <p:nvPr/>
          </p:nvSpPr>
          <p:spPr>
            <a:xfrm flipH="1">
              <a:off x="3780253" y="4258470"/>
              <a:ext cx="25400" cy="25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8558CA67-D790-4CA7-8B89-8D5954CA142B}"/>
              </a:ext>
            </a:extLst>
          </p:cNvPr>
          <p:cNvCxnSpPr>
            <a:cxnSpLocks/>
          </p:cNvCxnSpPr>
          <p:nvPr/>
        </p:nvCxnSpPr>
        <p:spPr>
          <a:xfrm>
            <a:off x="7249406" y="3238500"/>
            <a:ext cx="0" cy="1273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46745CB7-D2EE-44A3-A21E-D29D37F5AF9A}"/>
              </a:ext>
            </a:extLst>
          </p:cNvPr>
          <p:cNvCxnSpPr>
            <a:cxnSpLocks/>
          </p:cNvCxnSpPr>
          <p:nvPr/>
        </p:nvCxnSpPr>
        <p:spPr>
          <a:xfrm>
            <a:off x="4491038" y="1612888"/>
            <a:ext cx="2809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BD124C50-62A6-4B66-8591-5BE9BDAA8074}"/>
              </a:ext>
            </a:extLst>
          </p:cNvPr>
          <p:cNvCxnSpPr>
            <a:cxnSpLocks/>
          </p:cNvCxnSpPr>
          <p:nvPr/>
        </p:nvCxnSpPr>
        <p:spPr>
          <a:xfrm>
            <a:off x="7019925" y="1612888"/>
            <a:ext cx="2822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D0F3023-329E-4939-A9E8-7E77DA3120D8}"/>
              </a:ext>
            </a:extLst>
          </p:cNvPr>
          <p:cNvSpPr txBox="1"/>
          <p:nvPr/>
        </p:nvSpPr>
        <p:spPr>
          <a:xfrm>
            <a:off x="3683756" y="5035585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C70A86-2C60-4FB0-82BC-CF31DBF4F433}"/>
              </a:ext>
            </a:extLst>
          </p:cNvPr>
          <p:cNvSpPr txBox="1"/>
          <p:nvPr/>
        </p:nvSpPr>
        <p:spPr>
          <a:xfrm>
            <a:off x="4405390" y="5054044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15B871-3EED-447E-8F6A-B714461793B7}"/>
              </a:ext>
            </a:extLst>
          </p:cNvPr>
          <p:cNvSpPr txBox="1"/>
          <p:nvPr/>
        </p:nvSpPr>
        <p:spPr>
          <a:xfrm>
            <a:off x="4807659" y="50572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6D584B-C72E-4EA5-B2F9-549AA2987105}"/>
              </a:ext>
            </a:extLst>
          </p:cNvPr>
          <p:cNvSpPr txBox="1"/>
          <p:nvPr/>
        </p:nvSpPr>
        <p:spPr>
          <a:xfrm>
            <a:off x="6957641" y="5055736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M1</a:t>
            </a:r>
            <a:r>
              <a:rPr lang="en-US" sz="1400" baseline="-25000" dirty="0"/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F84D85E-C382-426E-AC45-199CEA10FB44}"/>
              </a:ext>
            </a:extLst>
          </p:cNvPr>
          <p:cNvSpPr txBox="1"/>
          <p:nvPr/>
        </p:nvSpPr>
        <p:spPr>
          <a:xfrm>
            <a:off x="7359910" y="505891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MZ</a:t>
            </a:r>
            <a:r>
              <a:rPr lang="en-US" sz="1400" baseline="-25000" dirty="0"/>
              <a:t>b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011EDB6-37AE-46BE-9723-05905C04077A}"/>
              </a:ext>
            </a:extLst>
          </p:cNvPr>
          <p:cNvCxnSpPr>
            <a:cxnSpLocks/>
          </p:cNvCxnSpPr>
          <p:nvPr/>
        </p:nvCxnSpPr>
        <p:spPr>
          <a:xfrm>
            <a:off x="4480727" y="3249780"/>
            <a:ext cx="2317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9E079BE-6853-4E72-93EC-A529FD4AF911}"/>
              </a:ext>
            </a:extLst>
          </p:cNvPr>
          <p:cNvSpPr txBox="1"/>
          <p:nvPr/>
        </p:nvSpPr>
        <p:spPr>
          <a:xfrm>
            <a:off x="1837094" y="3988711"/>
            <a:ext cx="86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Perform</a:t>
            </a:r>
          </a:p>
          <a:p>
            <a:pPr algn="r"/>
            <a:r>
              <a:rPr lang="en-US" sz="1600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26451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278A3526-0F1D-4901-B894-90ADAFAC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38100"/>
            <a:ext cx="421957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4F7E91B-FD5C-4334-AC58-EFF3D81D46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14285" y="2468233"/>
            <a:ext cx="721519" cy="700087"/>
          </a:xfrm>
          <a:prstGeom prst="bentConnector3">
            <a:avLst>
              <a:gd name="adj1" fmla="val 99835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E0E5000-CA44-42E5-90B7-B00A695CA31B}"/>
              </a:ext>
            </a:extLst>
          </p:cNvPr>
          <p:cNvCxnSpPr>
            <a:cxnSpLocks/>
          </p:cNvCxnSpPr>
          <p:nvPr/>
        </p:nvCxnSpPr>
        <p:spPr>
          <a:xfrm rot="5400000">
            <a:off x="5817859" y="4839893"/>
            <a:ext cx="764381" cy="714371"/>
          </a:xfrm>
          <a:prstGeom prst="bentConnector3">
            <a:avLst>
              <a:gd name="adj1" fmla="val -4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7448B81-B2A1-48BD-9904-F35A31A0ED88}"/>
              </a:ext>
            </a:extLst>
          </p:cNvPr>
          <p:cNvSpPr/>
          <p:nvPr/>
        </p:nvSpPr>
        <p:spPr>
          <a:xfrm>
            <a:off x="1976467" y="420283"/>
            <a:ext cx="8240959" cy="612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27DF78-2903-4143-8228-30288FD14D09}"/>
              </a:ext>
            </a:extLst>
          </p:cNvPr>
          <p:cNvCxnSpPr/>
          <p:nvPr/>
        </p:nvCxnSpPr>
        <p:spPr>
          <a:xfrm>
            <a:off x="6388572" y="1002319"/>
            <a:ext cx="0" cy="164525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BCFE923-F2D8-4998-975E-AF1E6D9A140C}"/>
              </a:ext>
            </a:extLst>
          </p:cNvPr>
          <p:cNvSpPr/>
          <p:nvPr/>
        </p:nvSpPr>
        <p:spPr>
          <a:xfrm flipH="1">
            <a:off x="6374836" y="1496565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8108134-F9FE-41AF-8E1B-87AC848EE21C}"/>
              </a:ext>
            </a:extLst>
          </p:cNvPr>
          <p:cNvSpPr/>
          <p:nvPr/>
        </p:nvSpPr>
        <p:spPr>
          <a:xfrm>
            <a:off x="6530822" y="1353147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DDA93-96D6-477E-9D59-274B2C61640B}"/>
              </a:ext>
            </a:extLst>
          </p:cNvPr>
          <p:cNvSpPr/>
          <p:nvPr/>
        </p:nvSpPr>
        <p:spPr>
          <a:xfrm>
            <a:off x="6532658" y="1463580"/>
            <a:ext cx="83981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F03FFB-1C3A-463A-B978-2E9207676F73}"/>
              </a:ext>
            </a:extLst>
          </p:cNvPr>
          <p:cNvSpPr/>
          <p:nvPr/>
        </p:nvSpPr>
        <p:spPr>
          <a:xfrm>
            <a:off x="6532657" y="1855417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98439F-0C99-4FDE-8C7E-9E0A8CF3249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390712" y="1509265"/>
            <a:ext cx="141946" cy="1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095D3F-4F72-4C0A-9434-4279B1F5B18A}"/>
              </a:ext>
            </a:extLst>
          </p:cNvPr>
          <p:cNvSpPr txBox="1"/>
          <p:nvPr/>
        </p:nvSpPr>
        <p:spPr>
          <a:xfrm>
            <a:off x="6176554" y="74324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</a:t>
            </a:r>
            <a:endParaRPr lang="en-US" sz="1400" baseline="-25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9F477E-F607-42A6-A4DC-76743B16F2B1}"/>
              </a:ext>
            </a:extLst>
          </p:cNvPr>
          <p:cNvCxnSpPr>
            <a:cxnSpLocks/>
          </p:cNvCxnSpPr>
          <p:nvPr/>
        </p:nvCxnSpPr>
        <p:spPr>
          <a:xfrm>
            <a:off x="6388572" y="2647570"/>
            <a:ext cx="13021" cy="26066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7EE2E9A-D778-4EAD-B57E-4D0FB81F2C59}"/>
              </a:ext>
            </a:extLst>
          </p:cNvPr>
          <p:cNvSpPr/>
          <p:nvPr/>
        </p:nvSpPr>
        <p:spPr>
          <a:xfrm flipH="1">
            <a:off x="6379598" y="2836654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27D7BF9-22EB-4865-A22A-8A5EC334AF96}"/>
              </a:ext>
            </a:extLst>
          </p:cNvPr>
          <p:cNvSpPr/>
          <p:nvPr/>
        </p:nvSpPr>
        <p:spPr>
          <a:xfrm>
            <a:off x="6530822" y="2693236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C854F-F789-4142-9E65-D910D44DF428}"/>
              </a:ext>
            </a:extLst>
          </p:cNvPr>
          <p:cNvSpPr/>
          <p:nvPr/>
        </p:nvSpPr>
        <p:spPr>
          <a:xfrm>
            <a:off x="6535038" y="2803668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B0F379-089D-4ACA-8D76-B6FA3E17295C}"/>
              </a:ext>
            </a:extLst>
          </p:cNvPr>
          <p:cNvSpPr/>
          <p:nvPr/>
        </p:nvSpPr>
        <p:spPr>
          <a:xfrm>
            <a:off x="6535038" y="3195505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CEACC94-A74A-486B-BAC6-EC8562F218E2}"/>
              </a:ext>
            </a:extLst>
          </p:cNvPr>
          <p:cNvCxnSpPr>
            <a:cxnSpLocks/>
            <a:stCxn id="13" idx="1"/>
            <a:endCxn id="11" idx="2"/>
          </p:cNvCxnSpPr>
          <p:nvPr/>
        </p:nvCxnSpPr>
        <p:spPr>
          <a:xfrm flipH="1" flipV="1">
            <a:off x="6404998" y="2849354"/>
            <a:ext cx="130040" cy="12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37EE179-86C9-4051-966A-A278BF66D596}"/>
              </a:ext>
            </a:extLst>
          </p:cNvPr>
          <p:cNvSpPr/>
          <p:nvPr/>
        </p:nvSpPr>
        <p:spPr>
          <a:xfrm>
            <a:off x="6540641" y="5094092"/>
            <a:ext cx="386233" cy="69220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C6249-4AF5-4E49-99DF-1F030E15D973}"/>
              </a:ext>
            </a:extLst>
          </p:cNvPr>
          <p:cNvSpPr/>
          <p:nvPr/>
        </p:nvSpPr>
        <p:spPr>
          <a:xfrm>
            <a:off x="6544857" y="5204524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0FCA3-EC32-4A18-A578-F8F6515D3944}"/>
              </a:ext>
            </a:extLst>
          </p:cNvPr>
          <p:cNvSpPr/>
          <p:nvPr/>
        </p:nvSpPr>
        <p:spPr>
          <a:xfrm>
            <a:off x="6544857" y="5596361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62126A-7529-417A-A146-3A631A79DFFE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400071" y="5251458"/>
            <a:ext cx="1447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3E8D7D-210F-47EA-A086-9CB0EFE5449F}"/>
              </a:ext>
            </a:extLst>
          </p:cNvPr>
          <p:cNvCxnSpPr>
            <a:cxnSpLocks/>
          </p:cNvCxnSpPr>
          <p:nvPr/>
        </p:nvCxnSpPr>
        <p:spPr>
          <a:xfrm>
            <a:off x="6400236" y="3767576"/>
            <a:ext cx="0" cy="371037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DE0EB5-8F90-40D0-AAE5-B6CEA5EE3706}"/>
              </a:ext>
            </a:extLst>
          </p:cNvPr>
          <p:cNvGrpSpPr/>
          <p:nvPr/>
        </p:nvGrpSpPr>
        <p:grpSpPr>
          <a:xfrm flipH="1" flipV="1">
            <a:off x="6529851" y="2350100"/>
            <a:ext cx="870345" cy="235668"/>
            <a:chOff x="2597479" y="1715660"/>
            <a:chExt cx="2737017" cy="7411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942F16-FD45-4DD3-B0B3-15FE80F0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5952" y="2266404"/>
              <a:ext cx="872052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7DB19E-1B5E-4D62-A4F1-B63E877DC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7479" y="1903062"/>
              <a:ext cx="18605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elay 68">
              <a:extLst>
                <a:ext uri="{FF2B5EF4-FFF2-40B4-BE49-F238E27FC236}">
                  <a16:creationId xmlns:a16="http://schemas.microsoft.com/office/drawing/2014/main" id="{5D2FFC99-A54A-45A5-8F18-5A057213A87E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3C75B0-2B3C-4997-910D-4816DED77D52}"/>
              </a:ext>
            </a:extLst>
          </p:cNvPr>
          <p:cNvGrpSpPr/>
          <p:nvPr/>
        </p:nvGrpSpPr>
        <p:grpSpPr>
          <a:xfrm flipH="1" flipV="1">
            <a:off x="6558681" y="4696054"/>
            <a:ext cx="844625" cy="235668"/>
            <a:chOff x="2678362" y="1715660"/>
            <a:chExt cx="2656134" cy="74111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B74E03-4F5D-46B7-849D-BF7E4DAA59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615" y="2266404"/>
              <a:ext cx="781388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797868-FD47-46AE-B136-154A1AF5E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8362" y="1903062"/>
              <a:ext cx="17796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Delay 68">
              <a:extLst>
                <a:ext uri="{FF2B5EF4-FFF2-40B4-BE49-F238E27FC236}">
                  <a16:creationId xmlns:a16="http://schemas.microsoft.com/office/drawing/2014/main" id="{634C2B73-156E-4C3A-9F06-160A8AEFD484}"/>
                </a:ext>
              </a:extLst>
            </p:cNvPr>
            <p:cNvSpPr/>
            <p:nvPr/>
          </p:nvSpPr>
          <p:spPr>
            <a:xfrm>
              <a:off x="4451796" y="1715660"/>
              <a:ext cx="882700" cy="741118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25660-770D-4D0F-B0E5-670D8BF37131}"/>
              </a:ext>
            </a:extLst>
          </p:cNvPr>
          <p:cNvGrpSpPr/>
          <p:nvPr/>
        </p:nvGrpSpPr>
        <p:grpSpPr>
          <a:xfrm rot="5400000">
            <a:off x="5658172" y="3071896"/>
            <a:ext cx="3364799" cy="235668"/>
            <a:chOff x="2142556" y="1113944"/>
            <a:chExt cx="4845359" cy="33936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A766D2-3253-4598-B7E5-D84A6244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55132" y="1183928"/>
              <a:ext cx="0" cy="3741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C80751-0C8B-4BDF-A901-363E75006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292381" y="50766"/>
              <a:ext cx="0" cy="22996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91ABD29-AC50-4377-B194-2A20EDD78EB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3935" y="231155"/>
              <a:ext cx="0" cy="21079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1C0720-9A71-4A68-99FB-3732141532BD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DFC4FB76-A4E9-4AED-80F3-DFC946962238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7" name="Stored Data 71">
                <a:extLst>
                  <a:ext uri="{FF2B5EF4-FFF2-40B4-BE49-F238E27FC236}">
                    <a16:creationId xmlns:a16="http://schemas.microsoft.com/office/drawing/2014/main" id="{F3794016-C4FF-4C33-90D4-9D74AB8DFA86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9017F0-72A8-43F9-B4A1-03C7638FB755}"/>
              </a:ext>
            </a:extLst>
          </p:cNvPr>
          <p:cNvGrpSpPr/>
          <p:nvPr/>
        </p:nvGrpSpPr>
        <p:grpSpPr>
          <a:xfrm rot="5400000">
            <a:off x="6840248" y="5262716"/>
            <a:ext cx="1002738" cy="235668"/>
            <a:chOff x="3580971" y="1113944"/>
            <a:chExt cx="1443958" cy="33936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F8893E-EB6A-434E-BDF8-0F6B95FE993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272195" y="1200991"/>
              <a:ext cx="0" cy="3400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E78F1-DB6F-4D4F-86B5-BBAA4EFF8C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11588" y="769974"/>
              <a:ext cx="0" cy="8612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136898-5AD6-4B85-8567-6338A26702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952442" y="1212647"/>
              <a:ext cx="0" cy="1449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F911178-6410-47A4-80E8-75DC8308123B}"/>
                </a:ext>
              </a:extLst>
            </p:cNvPr>
            <p:cNvGrpSpPr/>
            <p:nvPr/>
          </p:nvGrpSpPr>
          <p:grpSpPr>
            <a:xfrm>
              <a:off x="4395355" y="1113944"/>
              <a:ext cx="476935" cy="339366"/>
              <a:chOff x="3990333" y="3048834"/>
              <a:chExt cx="1016928" cy="723601"/>
            </a:xfrm>
          </p:grpSpPr>
          <p:sp>
            <p:nvSpPr>
              <p:cNvPr id="43" name="Stored Data 71">
                <a:extLst>
                  <a:ext uri="{FF2B5EF4-FFF2-40B4-BE49-F238E27FC236}">
                    <a16:creationId xmlns:a16="http://schemas.microsoft.com/office/drawing/2014/main" id="{E49CCCD3-6F11-4CAC-99B9-C57AA704256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BA1B0003-A38F-4C6C-9AC2-4A88D9E630FE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B143B9-EF29-4897-8988-4E58A32F6275}"/>
              </a:ext>
            </a:extLst>
          </p:cNvPr>
          <p:cNvGrpSpPr/>
          <p:nvPr/>
        </p:nvGrpSpPr>
        <p:grpSpPr>
          <a:xfrm>
            <a:off x="5507103" y="3111838"/>
            <a:ext cx="1023937" cy="235668"/>
            <a:chOff x="2712262" y="3048834"/>
            <a:chExt cx="3143917" cy="72360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7D7132-79CD-488E-88D6-5A395C3A4018}"/>
                </a:ext>
              </a:extLst>
            </p:cNvPr>
            <p:cNvCxnSpPr>
              <a:cxnSpLocks/>
            </p:cNvCxnSpPr>
            <p:nvPr/>
          </p:nvCxnSpPr>
          <p:spPr>
            <a:xfrm>
              <a:off x="2712262" y="3596936"/>
              <a:ext cx="13779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856260-7D25-4190-AEC8-3C1378921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812" y="3233588"/>
              <a:ext cx="449414" cy="32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D6FAB6E-92AF-4FDB-A506-F3BE762AB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435" y="3413846"/>
              <a:ext cx="845744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776757D-61C8-4248-A7B9-C8293DB842AB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0" name="Stored Data 71">
                <a:extLst>
                  <a:ext uri="{FF2B5EF4-FFF2-40B4-BE49-F238E27FC236}">
                    <a16:creationId xmlns:a16="http://schemas.microsoft.com/office/drawing/2014/main" id="{459C31EC-1320-448A-8141-B53CC21931A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Stored Data 71">
                <a:extLst>
                  <a:ext uri="{FF2B5EF4-FFF2-40B4-BE49-F238E27FC236}">
                    <a16:creationId xmlns:a16="http://schemas.microsoft.com/office/drawing/2014/main" id="{E545A09B-B523-404C-AEDA-1EF747881519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5E14E6-BFE7-4F72-819D-5EC0304FAEE5}"/>
              </a:ext>
            </a:extLst>
          </p:cNvPr>
          <p:cNvGrpSpPr/>
          <p:nvPr/>
        </p:nvGrpSpPr>
        <p:grpSpPr>
          <a:xfrm>
            <a:off x="5507103" y="5517666"/>
            <a:ext cx="1033462" cy="235668"/>
            <a:chOff x="2703651" y="3048834"/>
            <a:chExt cx="3173165" cy="72360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D06213F-7114-4AC1-ACC8-34BE9410EAFF}"/>
                </a:ext>
              </a:extLst>
            </p:cNvPr>
            <p:cNvCxnSpPr>
              <a:cxnSpLocks/>
            </p:cNvCxnSpPr>
            <p:nvPr/>
          </p:nvCxnSpPr>
          <p:spPr>
            <a:xfrm>
              <a:off x="2703651" y="3596936"/>
              <a:ext cx="138657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832722E-F4C3-4A14-ADB2-1155C884CECB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54" y="3233588"/>
              <a:ext cx="3629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7ADD54-C135-46AF-9156-BE41B3858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435" y="3413846"/>
              <a:ext cx="866381" cy="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DEF775E-6C7F-4440-A4BD-4E279AD2E606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7" name="Stored Data 71">
                <a:extLst>
                  <a:ext uri="{FF2B5EF4-FFF2-40B4-BE49-F238E27FC236}">
                    <a16:creationId xmlns:a16="http://schemas.microsoft.com/office/drawing/2014/main" id="{ACE4C83E-41B6-4555-8D5A-EDB40BF85D0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A94E0E09-74F6-4AC2-AE4A-EBFF283F248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0D8FE55-915A-4098-8F89-E70CE95E6884}"/>
              </a:ext>
            </a:extLst>
          </p:cNvPr>
          <p:cNvSpPr/>
          <p:nvPr/>
        </p:nvSpPr>
        <p:spPr>
          <a:xfrm>
            <a:off x="6831985" y="1457363"/>
            <a:ext cx="83981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9F8DCE-14A8-43F8-AAF4-21BAE1632E0D}"/>
              </a:ext>
            </a:extLst>
          </p:cNvPr>
          <p:cNvSpPr/>
          <p:nvPr/>
        </p:nvSpPr>
        <p:spPr>
          <a:xfrm>
            <a:off x="6831984" y="2797451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ED50D0-12FB-4BE8-A2A1-4DE4776C07A8}"/>
              </a:ext>
            </a:extLst>
          </p:cNvPr>
          <p:cNvSpPr/>
          <p:nvPr/>
        </p:nvSpPr>
        <p:spPr>
          <a:xfrm>
            <a:off x="6831984" y="5198307"/>
            <a:ext cx="83982" cy="9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2B239D4-D02E-4B73-A5A0-882667119760}"/>
              </a:ext>
            </a:extLst>
          </p:cNvPr>
          <p:cNvCxnSpPr>
            <a:cxnSpLocks/>
          </p:cNvCxnSpPr>
          <p:nvPr/>
        </p:nvCxnSpPr>
        <p:spPr>
          <a:xfrm flipH="1">
            <a:off x="6915967" y="1510198"/>
            <a:ext cx="486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3800C70-52FF-4CDD-9CCE-C5DB595B65C5}"/>
              </a:ext>
            </a:extLst>
          </p:cNvPr>
          <p:cNvCxnSpPr>
            <a:cxnSpLocks/>
          </p:cNvCxnSpPr>
          <p:nvPr/>
        </p:nvCxnSpPr>
        <p:spPr>
          <a:xfrm>
            <a:off x="7084518" y="1009210"/>
            <a:ext cx="0" cy="3753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494884-393C-47FD-AAED-E1F477310277}"/>
              </a:ext>
            </a:extLst>
          </p:cNvPr>
          <p:cNvSpPr txBox="1"/>
          <p:nvPr/>
        </p:nvSpPr>
        <p:spPr>
          <a:xfrm>
            <a:off x="6733963" y="535969"/>
            <a:ext cx="701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SELECT</a:t>
            </a:r>
            <a:endParaRPr lang="en-US" sz="1400" baseline="-25000" dirty="0"/>
          </a:p>
          <a:p>
            <a:pPr algn="ctr"/>
            <a:r>
              <a:rPr lang="en-US" sz="1400" dirty="0"/>
              <a:t>FIRST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A25C959-CD26-47CC-B1AE-D64C9F1A03A4}"/>
              </a:ext>
            </a:extLst>
          </p:cNvPr>
          <p:cNvCxnSpPr>
            <a:cxnSpLocks/>
          </p:cNvCxnSpPr>
          <p:nvPr/>
        </p:nvCxnSpPr>
        <p:spPr>
          <a:xfrm flipH="1">
            <a:off x="6911624" y="2849839"/>
            <a:ext cx="368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92410EBE-7217-44FB-A951-FD38C3BFC79F}"/>
              </a:ext>
            </a:extLst>
          </p:cNvPr>
          <p:cNvSpPr/>
          <p:nvPr/>
        </p:nvSpPr>
        <p:spPr>
          <a:xfrm flipH="1">
            <a:off x="7070359" y="2397936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0DC02E-7D11-4568-99F6-9607C73FAFDC}"/>
              </a:ext>
            </a:extLst>
          </p:cNvPr>
          <p:cNvSpPr/>
          <p:nvPr/>
        </p:nvSpPr>
        <p:spPr>
          <a:xfrm flipH="1">
            <a:off x="7384542" y="2509742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3D0E2CA-B849-4DF0-8752-1CF11037AD26}"/>
              </a:ext>
            </a:extLst>
          </p:cNvPr>
          <p:cNvCxnSpPr>
            <a:cxnSpLocks/>
          </p:cNvCxnSpPr>
          <p:nvPr/>
        </p:nvCxnSpPr>
        <p:spPr>
          <a:xfrm>
            <a:off x="7083224" y="4021892"/>
            <a:ext cx="0" cy="369133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6A7D07-260F-413D-957B-5EEB351322C2}"/>
              </a:ext>
            </a:extLst>
          </p:cNvPr>
          <p:cNvCxnSpPr>
            <a:cxnSpLocks/>
          </p:cNvCxnSpPr>
          <p:nvPr/>
        </p:nvCxnSpPr>
        <p:spPr>
          <a:xfrm>
            <a:off x="7346401" y="4076698"/>
            <a:ext cx="0" cy="3619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A8351035-997A-4AA7-99B9-9AA6415328A5}"/>
              </a:ext>
            </a:extLst>
          </p:cNvPr>
          <p:cNvSpPr/>
          <p:nvPr/>
        </p:nvSpPr>
        <p:spPr>
          <a:xfrm flipH="1">
            <a:off x="6905336" y="2837033"/>
            <a:ext cx="25400" cy="2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C593430-A4BC-4200-A171-3AABD8E8431E}"/>
              </a:ext>
            </a:extLst>
          </p:cNvPr>
          <p:cNvCxnSpPr>
            <a:cxnSpLocks/>
          </p:cNvCxnSpPr>
          <p:nvPr/>
        </p:nvCxnSpPr>
        <p:spPr>
          <a:xfrm flipH="1">
            <a:off x="6926874" y="5245241"/>
            <a:ext cx="3566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4C0F07B-5B7D-4F56-B253-4BBDA6B63E33}"/>
              </a:ext>
            </a:extLst>
          </p:cNvPr>
          <p:cNvCxnSpPr>
            <a:cxnSpLocks/>
          </p:cNvCxnSpPr>
          <p:nvPr/>
        </p:nvCxnSpPr>
        <p:spPr>
          <a:xfrm>
            <a:off x="5507103" y="1893410"/>
            <a:ext cx="10189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0CC606F-3F45-445F-AAA7-1CB7FD807B62}"/>
              </a:ext>
            </a:extLst>
          </p:cNvPr>
          <p:cNvCxnSpPr>
            <a:cxnSpLocks/>
          </p:cNvCxnSpPr>
          <p:nvPr/>
        </p:nvCxnSpPr>
        <p:spPr>
          <a:xfrm>
            <a:off x="7338285" y="5882346"/>
            <a:ext cx="4515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D5A540-E0C0-485C-B8FD-72E85CC23712}"/>
              </a:ext>
            </a:extLst>
          </p:cNvPr>
          <p:cNvGrpSpPr/>
          <p:nvPr/>
        </p:nvGrpSpPr>
        <p:grpSpPr>
          <a:xfrm rot="5400000">
            <a:off x="4131092" y="2695665"/>
            <a:ext cx="5065568" cy="1934156"/>
            <a:chOff x="2694840" y="1063912"/>
            <a:chExt cx="5935788" cy="1225813"/>
          </a:xfrm>
        </p:grpSpPr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A78768E9-6169-459C-B165-D7BDB10F1C49}"/>
                </a:ext>
              </a:extLst>
            </p:cNvPr>
            <p:cNvSpPr/>
            <p:nvPr/>
          </p:nvSpPr>
          <p:spPr>
            <a:xfrm>
              <a:off x="2694840" y="1063912"/>
              <a:ext cx="5935788" cy="1225813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9F95806-ABA9-470A-921E-C6D69794836E}"/>
                </a:ext>
              </a:extLst>
            </p:cNvPr>
            <p:cNvSpPr/>
            <p:nvPr/>
          </p:nvSpPr>
          <p:spPr>
            <a:xfrm>
              <a:off x="5605331" y="1063912"/>
              <a:ext cx="520137" cy="1225811"/>
            </a:xfrm>
            <a:custGeom>
              <a:avLst/>
              <a:gdLst>
                <a:gd name="connsiteX0" fmla="*/ 716774 w 749005"/>
                <a:gd name="connsiteY0" fmla="*/ 0 h 1765189"/>
                <a:gd name="connsiteX1" fmla="*/ 708822 w 749005"/>
                <a:gd name="connsiteY1" fmla="*/ 397565 h 1765189"/>
                <a:gd name="connsiteX2" fmla="*/ 319208 w 749005"/>
                <a:gd name="connsiteY2" fmla="*/ 978010 h 1765189"/>
                <a:gd name="connsiteX3" fmla="*/ 48864 w 749005"/>
                <a:gd name="connsiteY3" fmla="*/ 1502796 h 1765189"/>
                <a:gd name="connsiteX4" fmla="*/ 1156 w 749005"/>
                <a:gd name="connsiteY4" fmla="*/ 1765189 h 17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05" h="1765189">
                  <a:moveTo>
                    <a:pt x="716774" y="0"/>
                  </a:moveTo>
                  <a:cubicBezTo>
                    <a:pt x="745928" y="117281"/>
                    <a:pt x="775083" y="234563"/>
                    <a:pt x="708822" y="397565"/>
                  </a:cubicBezTo>
                  <a:cubicBezTo>
                    <a:pt x="642561" y="560567"/>
                    <a:pt x="429201" y="793805"/>
                    <a:pt x="319208" y="978010"/>
                  </a:cubicBezTo>
                  <a:cubicBezTo>
                    <a:pt x="209215" y="1162215"/>
                    <a:pt x="101873" y="1371600"/>
                    <a:pt x="48864" y="1502796"/>
                  </a:cubicBezTo>
                  <a:cubicBezTo>
                    <a:pt x="-4145" y="1633992"/>
                    <a:pt x="-1495" y="1699590"/>
                    <a:pt x="1156" y="17651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CEECCD4-C60C-484D-9A82-D3ADA441527F}"/>
                </a:ext>
              </a:extLst>
            </p:cNvPr>
            <p:cNvSpPr/>
            <p:nvPr/>
          </p:nvSpPr>
          <p:spPr>
            <a:xfrm>
              <a:off x="6051707" y="1063912"/>
              <a:ext cx="520137" cy="1225813"/>
            </a:xfrm>
            <a:custGeom>
              <a:avLst/>
              <a:gdLst>
                <a:gd name="connsiteX0" fmla="*/ 716774 w 749005"/>
                <a:gd name="connsiteY0" fmla="*/ 0 h 1765189"/>
                <a:gd name="connsiteX1" fmla="*/ 708822 w 749005"/>
                <a:gd name="connsiteY1" fmla="*/ 397565 h 1765189"/>
                <a:gd name="connsiteX2" fmla="*/ 319208 w 749005"/>
                <a:gd name="connsiteY2" fmla="*/ 978010 h 1765189"/>
                <a:gd name="connsiteX3" fmla="*/ 48864 w 749005"/>
                <a:gd name="connsiteY3" fmla="*/ 1502796 h 1765189"/>
                <a:gd name="connsiteX4" fmla="*/ 1156 w 749005"/>
                <a:gd name="connsiteY4" fmla="*/ 1765189 h 17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05" h="1765189">
                  <a:moveTo>
                    <a:pt x="716774" y="0"/>
                  </a:moveTo>
                  <a:cubicBezTo>
                    <a:pt x="745928" y="117281"/>
                    <a:pt x="775083" y="234563"/>
                    <a:pt x="708822" y="397565"/>
                  </a:cubicBezTo>
                  <a:cubicBezTo>
                    <a:pt x="642561" y="560567"/>
                    <a:pt x="429201" y="793805"/>
                    <a:pt x="319208" y="978010"/>
                  </a:cubicBezTo>
                  <a:cubicBezTo>
                    <a:pt x="209215" y="1162215"/>
                    <a:pt x="101873" y="1371600"/>
                    <a:pt x="48864" y="1502796"/>
                  </a:cubicBezTo>
                  <a:cubicBezTo>
                    <a:pt x="-4145" y="1633992"/>
                    <a:pt x="-1495" y="1699590"/>
                    <a:pt x="1156" y="17651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FE5571D-593C-4B82-A765-D62CDE4E6F90}"/>
                </a:ext>
              </a:extLst>
            </p:cNvPr>
            <p:cNvCxnSpPr>
              <a:cxnSpLocks/>
            </p:cNvCxnSpPr>
            <p:nvPr/>
          </p:nvCxnSpPr>
          <p:spPr>
            <a:xfrm>
              <a:off x="6128297" y="1063912"/>
              <a:ext cx="446376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6B49FB-EC19-4484-856E-579E81602731}"/>
                </a:ext>
              </a:extLst>
            </p:cNvPr>
            <p:cNvCxnSpPr/>
            <p:nvPr/>
          </p:nvCxnSpPr>
          <p:spPr>
            <a:xfrm>
              <a:off x="5633148" y="2289723"/>
              <a:ext cx="446376" cy="0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2B1A67F-ACD2-4804-BE2F-B56AEAF6D4AE}"/>
              </a:ext>
            </a:extLst>
          </p:cNvPr>
          <p:cNvSpPr txBox="1"/>
          <p:nvPr/>
        </p:nvSpPr>
        <p:spPr>
          <a:xfrm>
            <a:off x="4928672" y="1675112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Mismatch 1</a:t>
            </a:r>
            <a:endParaRPr lang="en-US" sz="10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04CD9C-E754-470B-A30F-F1FCA33DDC3E}"/>
              </a:ext>
            </a:extLst>
          </p:cNvPr>
          <p:cNvSpPr txBox="1"/>
          <p:nvPr/>
        </p:nvSpPr>
        <p:spPr>
          <a:xfrm>
            <a:off x="4928672" y="305871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Mismatch 2</a:t>
            </a:r>
            <a:endParaRPr lang="en-US" sz="1000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FE8291-AA7B-4DBF-B77F-49E917E0A706}"/>
              </a:ext>
            </a:extLst>
          </p:cNvPr>
          <p:cNvSpPr txBox="1"/>
          <p:nvPr/>
        </p:nvSpPr>
        <p:spPr>
          <a:xfrm>
            <a:off x="4928672" y="547024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Mismatch n</a:t>
            </a:r>
            <a:endParaRPr lang="en-US" sz="1000" baseline="-25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447DD4-0C53-4329-8404-45C89A45357F}"/>
              </a:ext>
            </a:extLst>
          </p:cNvPr>
          <p:cNvSpPr txBox="1"/>
          <p:nvPr/>
        </p:nvSpPr>
        <p:spPr>
          <a:xfrm>
            <a:off x="7770002" y="5758094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SOME/NONE</a:t>
            </a:r>
            <a:endParaRPr lang="en-US" sz="1000" baseline="-25000" dirty="0"/>
          </a:p>
        </p:txBody>
      </p:sp>
    </p:spTree>
    <p:extLst>
      <p:ext uri="{BB962C8B-B14F-4D97-AF65-F5344CB8AC3E}">
        <p14:creationId xmlns:p14="http://schemas.microsoft.com/office/powerpoint/2010/main" val="16863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165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Manor Askenazi</dc:creator>
  <cp:lastModifiedBy>Manor Askenazi</cp:lastModifiedBy>
  <cp:revision>44</cp:revision>
  <dcterms:created xsi:type="dcterms:W3CDTF">2021-04-11T16:01:24Z</dcterms:created>
  <dcterms:modified xsi:type="dcterms:W3CDTF">2021-05-10T20:12:25Z</dcterms:modified>
</cp:coreProperties>
</file>