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A6C0-8AB7-4505-80D2-38CB9BDEF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Comic Book </a:t>
            </a:r>
            <a:r>
              <a:rPr lang="en-US" dirty="0" err="1"/>
              <a:t>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7573-D417-4D12-B08C-63303EFC7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Gabrielle Byers		Tanner </a:t>
            </a:r>
            <a:r>
              <a:rPr lang="en-US" dirty="0" err="1"/>
              <a:t>Millican</a:t>
            </a:r>
            <a:endParaRPr lang="en-US" dirty="0"/>
          </a:p>
          <a:p>
            <a:pPr algn="l"/>
            <a:r>
              <a:rPr lang="en-US" dirty="0"/>
              <a:t>Aldo Salinas			</a:t>
            </a:r>
            <a:r>
              <a:rPr lang="en-US" sz="300" dirty="0"/>
              <a:t> </a:t>
            </a:r>
            <a:r>
              <a:rPr lang="en-US" dirty="0" err="1"/>
              <a:t>FelIpE</a:t>
            </a:r>
            <a:r>
              <a:rPr lang="en-US" dirty="0"/>
              <a:t> Cantu</a:t>
            </a:r>
          </a:p>
        </p:txBody>
      </p:sp>
    </p:spTree>
    <p:extLst>
      <p:ext uri="{BB962C8B-B14F-4D97-AF65-F5344CB8AC3E}">
        <p14:creationId xmlns:p14="http://schemas.microsoft.com/office/powerpoint/2010/main" val="242385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78B8-CF1F-4597-B7F8-3A3048BF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C188-6000-4A90-B928-FD75A865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>
            <a:normAutofit/>
          </a:bodyPr>
          <a:lstStyle/>
          <a:p>
            <a:r>
              <a:rPr lang="en-US" sz="3200" dirty="0"/>
              <a:t>Lack of site to search for all comic books in one place, regardless of universe (Marvel, DC, etc.)</a:t>
            </a:r>
          </a:p>
          <a:p>
            <a:endParaRPr lang="en-US" sz="1200" dirty="0"/>
          </a:p>
          <a:p>
            <a:r>
              <a:rPr lang="en-US" sz="3200" dirty="0"/>
              <a:t>Difficulty buying older issues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0E295-022E-4D32-9D4D-5450A82F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68" y="3985571"/>
            <a:ext cx="4298819" cy="21494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85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6BEC-43DD-4D3D-AA0E-CFFFDA1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0E04-8A45-4664-9469-F0217ABC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01" y="1447060"/>
            <a:ext cx="6099033" cy="3624663"/>
          </a:xfrm>
        </p:spPr>
        <p:txBody>
          <a:bodyPr>
            <a:normAutofit/>
          </a:bodyPr>
          <a:lstStyle/>
          <a:p>
            <a:r>
              <a:rPr lang="en-US" sz="3200" dirty="0"/>
              <a:t>Create a universe-agnostic</a:t>
            </a:r>
            <a:r>
              <a:rPr lang="en-US" sz="3200" b="1" dirty="0"/>
              <a:t> </a:t>
            </a:r>
            <a:r>
              <a:rPr lang="en-US" sz="3200" dirty="0"/>
              <a:t>site</a:t>
            </a:r>
          </a:p>
          <a:p>
            <a:endParaRPr lang="en-US" sz="1100" dirty="0"/>
          </a:p>
          <a:p>
            <a:r>
              <a:rPr lang="en-US" sz="3200" dirty="0"/>
              <a:t>Enable search functionality for any comic character</a:t>
            </a:r>
          </a:p>
          <a:p>
            <a:endParaRPr lang="en-US" sz="1100" dirty="0"/>
          </a:p>
          <a:p>
            <a:r>
              <a:rPr lang="en-US" sz="3200" dirty="0"/>
              <a:t>Provide quick links to eBay listings for each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A9283-813F-42D9-B3C1-41A7426E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655" y="1447060"/>
            <a:ext cx="3591652" cy="41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64-2301-4088-BEB3-F3388657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621D-ADDD-4751-A114-5811A090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56" y="1558033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Target audience/users:  </a:t>
            </a:r>
            <a:r>
              <a:rPr lang="en-US" sz="3200" dirty="0"/>
              <a:t>Comic book lovers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User Stories:</a:t>
            </a:r>
          </a:p>
          <a:p>
            <a:pPr lvl="1"/>
            <a:r>
              <a:rPr lang="en-US" sz="3200" dirty="0"/>
              <a:t>As a user, </a:t>
            </a:r>
          </a:p>
          <a:p>
            <a:pPr lvl="1"/>
            <a:r>
              <a:rPr lang="en-US" sz="3200" dirty="0"/>
              <a:t>As a user,</a:t>
            </a:r>
          </a:p>
          <a:p>
            <a:pPr lvl="1"/>
            <a:r>
              <a:rPr lang="en-US" sz="3200" dirty="0"/>
              <a:t>As a user</a:t>
            </a:r>
          </a:p>
        </p:txBody>
      </p:sp>
    </p:spTree>
    <p:extLst>
      <p:ext uri="{BB962C8B-B14F-4D97-AF65-F5344CB8AC3E}">
        <p14:creationId xmlns:p14="http://schemas.microsoft.com/office/powerpoint/2010/main" val="7683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2A27-83CA-4B58-BA75-2262FA0A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E2C83-7720-4AF8-82EA-C6DDB7381AC7}"/>
              </a:ext>
            </a:extLst>
          </p:cNvPr>
          <p:cNvSpPr txBox="1">
            <a:spLocks/>
          </p:cNvSpPr>
          <p:nvPr/>
        </p:nvSpPr>
        <p:spPr>
          <a:xfrm>
            <a:off x="1162902" y="1447060"/>
            <a:ext cx="5799874" cy="3624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Used to build solution:</a:t>
            </a:r>
          </a:p>
          <a:p>
            <a:pPr lvl="1"/>
            <a:r>
              <a:rPr lang="en-US" sz="3200" dirty="0"/>
              <a:t>Capture user search Input</a:t>
            </a:r>
          </a:p>
          <a:p>
            <a:pPr lvl="1"/>
            <a:r>
              <a:rPr lang="en-US" sz="3200" dirty="0"/>
              <a:t>Return results from </a:t>
            </a:r>
            <a:r>
              <a:rPr lang="en-US" sz="3200" dirty="0" err="1"/>
              <a:t>Comicvine</a:t>
            </a:r>
            <a:r>
              <a:rPr lang="en-US" sz="3200" dirty="0"/>
              <a:t> API</a:t>
            </a:r>
          </a:p>
          <a:p>
            <a:pPr lvl="1"/>
            <a:r>
              <a:rPr lang="en-US" sz="3200" dirty="0"/>
              <a:t>Return link to each result using eBay API</a:t>
            </a:r>
          </a:p>
          <a:p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92424-6FD0-4616-8B88-19A0556B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337" y="3157197"/>
            <a:ext cx="3595571" cy="2398307"/>
          </a:xfrm>
          <a:prstGeom prst="rect">
            <a:avLst/>
          </a:prstGeom>
        </p:spPr>
      </p:pic>
      <p:pic>
        <p:nvPicPr>
          <p:cNvPr id="1026" name="Picture 2" descr="Image result for comic vine">
            <a:extLst>
              <a:ext uri="{FF2B5EF4-FFF2-40B4-BE49-F238E27FC236}">
                <a16:creationId xmlns:a16="http://schemas.microsoft.com/office/drawing/2014/main" id="{7F41A49A-03AE-4EAB-BED3-FDFC547F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37" y="990599"/>
            <a:ext cx="3595571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A630-4DEE-4E63-BA67-FE9D75E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9311546" cy="1640894"/>
          </a:xfrm>
        </p:spPr>
        <p:txBody>
          <a:bodyPr anchor="t">
            <a:normAutofit/>
          </a:bodyPr>
          <a:lstStyle/>
          <a:p>
            <a:r>
              <a:rPr lang="en-US" sz="3700" dirty="0"/>
              <a:t>New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1338-BAED-42D3-A102-A5070BD8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895476"/>
            <a:ext cx="4742893" cy="3940844"/>
          </a:xfrm>
        </p:spPr>
        <p:txBody>
          <a:bodyPr>
            <a:normAutofit/>
          </a:bodyPr>
          <a:lstStyle/>
          <a:p>
            <a:r>
              <a:rPr lang="en-US" sz="3200" b="1" dirty="0"/>
              <a:t>Materialized:</a:t>
            </a:r>
          </a:p>
          <a:p>
            <a:pPr marL="457200" lvl="1" indent="0">
              <a:buNone/>
            </a:pPr>
            <a:r>
              <a:rPr lang="en-US" sz="3200" dirty="0"/>
              <a:t>A modern responsive front-end framework based on Material Design</a:t>
            </a:r>
          </a:p>
          <a:p>
            <a:pPr lvl="1"/>
            <a:endParaRPr lang="en-US" sz="3200" b="1" dirty="0"/>
          </a:p>
          <a:p>
            <a:pPr lvl="1"/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4D5F7-A217-4967-B3D3-211A359C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1613351"/>
            <a:ext cx="4406727" cy="44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E266-2BC5-4D67-A9F1-43C635FA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F165-92DA-435E-AF0A-CAD6919C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D026-A579-42DE-BF61-C117B3F6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33CC0-F125-40EB-A8EF-18E974B8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455071"/>
            <a:ext cx="6248400" cy="46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2371-99CE-4630-8FA2-E9DE791F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A1B5-D293-47CE-9AA6-0CBF29C0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389893"/>
            <a:ext cx="10178322" cy="3593591"/>
          </a:xfrm>
        </p:spPr>
        <p:txBody>
          <a:bodyPr>
            <a:noAutofit/>
          </a:bodyPr>
          <a:lstStyle/>
          <a:p>
            <a:r>
              <a:rPr lang="en-US" sz="3000" dirty="0"/>
              <a:t>Expand search capabilities:</a:t>
            </a:r>
          </a:p>
          <a:p>
            <a:pPr lvl="1"/>
            <a:r>
              <a:rPr lang="en-US" sz="3000" dirty="0"/>
              <a:t>Issue number, volume, number, story arc, etc.</a:t>
            </a:r>
          </a:p>
          <a:p>
            <a:endParaRPr lang="en-US" sz="1400" dirty="0"/>
          </a:p>
          <a:p>
            <a:r>
              <a:rPr lang="en-US" sz="3000" dirty="0"/>
              <a:t>Wishlist functionality</a:t>
            </a:r>
          </a:p>
          <a:p>
            <a:endParaRPr lang="en-US" sz="1100" dirty="0"/>
          </a:p>
          <a:p>
            <a:r>
              <a:rPr lang="en-US" sz="3000" dirty="0"/>
              <a:t>Track purchases to create “library”</a:t>
            </a:r>
          </a:p>
          <a:p>
            <a:endParaRPr lang="en-US" sz="1200" dirty="0"/>
          </a:p>
          <a:p>
            <a:r>
              <a:rPr lang="en-US" sz="3000" dirty="0"/>
              <a:t>Display general character information and suggest books</a:t>
            </a:r>
          </a:p>
        </p:txBody>
      </p:sp>
    </p:spTree>
    <p:extLst>
      <p:ext uri="{BB962C8B-B14F-4D97-AF65-F5344CB8AC3E}">
        <p14:creationId xmlns:p14="http://schemas.microsoft.com/office/powerpoint/2010/main" val="22299163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Comic Book SeARCH</vt:lpstr>
      <vt:lpstr>The Problem</vt:lpstr>
      <vt:lpstr>The SOLUTION</vt:lpstr>
      <vt:lpstr>Minimum viable product</vt:lpstr>
      <vt:lpstr>The APPROACH</vt:lpstr>
      <vt:lpstr>New technologies:</vt:lpstr>
      <vt:lpstr>Demo</vt:lpstr>
      <vt:lpstr>challenges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Book SeARCH</dc:title>
  <dc:creator>Gabrielle Byers</dc:creator>
  <cp:lastModifiedBy>Gabrielle Byers</cp:lastModifiedBy>
  <cp:revision>3</cp:revision>
  <dcterms:created xsi:type="dcterms:W3CDTF">2020-03-20T23:40:14Z</dcterms:created>
  <dcterms:modified xsi:type="dcterms:W3CDTF">2020-03-20T23:55:50Z</dcterms:modified>
</cp:coreProperties>
</file>