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49C3-A5A1-DA4B-877C-C159686FB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A0F52-24D3-924C-8E84-C0DA80F4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7919-4236-864A-ADCC-8627B64E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F63A-888A-D040-B729-271991FC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248B-0E87-7840-BCA4-5651CA11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774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3F3F-5DE1-2D4A-B64A-8493B04E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A898-A9B7-2549-AF83-52352177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9B98-4F7D-AB4E-9B6F-B33C75ED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B0744-97CE-D244-A8D3-7308C46A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E8D6-A132-BA40-B1C2-1BA07379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732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A98CB-D34E-F84E-A659-8809922EB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AD626-023F-5E4C-A539-E95731E25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56B0-D7EB-D84F-BC01-B1900016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2F18-7380-204B-87CD-1325FAC2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13BC-704F-9A40-AED3-2DCF58E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13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08B9-0EFE-0047-B406-5609946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4FB0-DE38-1748-BC45-EC4CAA67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260C-79D6-7E44-AC35-ADB69C5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009D-8334-8843-8FF2-43991E6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547B-E8AE-A14E-88FA-B6EA061D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874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5933-BF68-EC42-8961-3F0756AE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8422-B37A-1140-9915-90290D874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2B68-AC72-E64B-AC6D-AE8BEB88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E683-0A77-7145-B271-1CD9E141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AC1-F991-454C-85D3-75DE3A82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977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9731-418D-944B-950A-09184515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A8C7-75E4-4145-8BBD-15FE406AF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F6AA-C1D2-AE48-BB19-4746BE914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02C6B-83B3-DD46-9452-CCE09E2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12C3-4E0A-E149-BB88-928B66A7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3BCE6-B190-5C4D-A31C-141039D6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309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A801-6E32-1046-9179-50C3793B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C01C-AB6B-4F43-B185-1D4170FB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40B13-91FA-994F-BD7A-F6FB3C00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5E108-C016-9B4C-8917-C9F19CD13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49F2E-1780-2F40-8230-33DF2B9D2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18E2D-986A-9044-8A59-98278857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5F67C-556E-ED4B-9F40-84399965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C4784-D333-C445-98F0-D2E4D865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888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2ED1-EA44-3D48-A6E6-13C6550F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0807B-CC74-1C4F-9969-81DE69A7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778C-8219-D642-9B1F-79AAD7D9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73A15-A77B-D741-8912-1F41B51C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91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89F1F-5298-2743-86CC-14DE5570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E0767-CF0E-D845-9754-E7AA56B3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39BC9-E731-2845-8841-32187E79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29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EF22-7E76-7448-AC7E-980C1F1D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8F73-4EC6-6241-8D2C-E245C48D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FF457-DE35-E945-9D79-30930228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006C1-6DFC-7049-A4ED-42763537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10EA-A13A-DE46-B674-32261703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BDA7D-7BC8-0B4F-A1F1-04A29969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64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199F-0535-C040-8B64-68D59A9B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3FA96-C21B-0B4F-8CDD-5B4BFD0F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20207-3B6A-E245-89F6-F52D47157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41E75-DBD1-4043-9124-70219637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1B02-767C-D940-9B75-D5E39405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410-2737-1745-9BDE-831BA438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784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A2834-A013-4F41-9402-45AB0F21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F8B8-4945-3143-81FE-9F92EAFE1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21E1-0B73-E04D-A2B7-417BD3EE2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D677-D6C9-714D-BF9C-BADBC745D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CC6F-3849-0C4C-908E-A69EE2E7E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04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8DE94DF-06F4-974D-8936-D6D83C365496}"/>
              </a:ext>
            </a:extLst>
          </p:cNvPr>
          <p:cNvSpPr/>
          <p:nvPr/>
        </p:nvSpPr>
        <p:spPr>
          <a:xfrm>
            <a:off x="313150" y="2129425"/>
            <a:ext cx="11592785" cy="3444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fi-FI" b="1" dirty="0" err="1">
                <a:solidFill>
                  <a:schemeClr val="tx1"/>
                </a:solidFill>
              </a:rPr>
              <a:t>With</a:t>
            </a:r>
            <a:r>
              <a:rPr lang="fi-FI" b="1" dirty="0">
                <a:solidFill>
                  <a:schemeClr val="tx1"/>
                </a:solidFill>
              </a:rPr>
              <a:t> </a:t>
            </a:r>
            <a:r>
              <a:rPr lang="fi-FI" b="1" dirty="0" err="1">
                <a:solidFill>
                  <a:schemeClr val="tx1"/>
                </a:solidFill>
              </a:rPr>
              <a:t>participant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C8350E-D0E0-8F47-9709-901DB362F2E1}"/>
              </a:ext>
            </a:extLst>
          </p:cNvPr>
          <p:cNvSpPr/>
          <p:nvPr/>
        </p:nvSpPr>
        <p:spPr>
          <a:xfrm>
            <a:off x="847053" y="2279613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Show </a:t>
            </a:r>
            <a:r>
              <a:rPr lang="fi-FI" sz="1200" dirty="0" err="1"/>
              <a:t>welcome</a:t>
            </a:r>
            <a:r>
              <a:rPr lang="fi-FI" sz="1200" dirty="0"/>
              <a:t> </a:t>
            </a:r>
            <a:r>
              <a:rPr lang="fi-FI" sz="1200" dirty="0" err="1"/>
              <a:t>screen</a:t>
            </a:r>
            <a:endParaRPr lang="fi-FI" sz="1200" dirty="0"/>
          </a:p>
          <a:p>
            <a:pPr algn="ctr"/>
            <a:r>
              <a:rPr lang="fi-FI" sz="1200" dirty="0"/>
              <a:t>(</a:t>
            </a:r>
            <a:r>
              <a:rPr lang="fi-FI" sz="1200" dirty="0" err="1"/>
              <a:t>welcome</a:t>
            </a:r>
            <a:r>
              <a:rPr lang="fi-FI" sz="12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6AC8A-2C54-3341-B840-A5DA8E8F8295}"/>
              </a:ext>
            </a:extLst>
          </p:cNvPr>
          <p:cNvSpPr txBox="1"/>
          <p:nvPr/>
        </p:nvSpPr>
        <p:spPr>
          <a:xfrm>
            <a:off x="707204" y="5935421"/>
            <a:ext cx="7028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order</a:t>
            </a:r>
            <a:r>
              <a:rPr lang="fi-FI" sz="1600" dirty="0"/>
              <a:t> of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screens</a:t>
            </a:r>
            <a:r>
              <a:rPr lang="fi-FI" sz="1600" dirty="0"/>
              <a:t> and </a:t>
            </a:r>
            <a:r>
              <a:rPr lang="fi-FI" sz="1600" dirty="0" err="1"/>
              <a:t>their</a:t>
            </a:r>
            <a:r>
              <a:rPr lang="fi-FI" sz="1600" dirty="0"/>
              <a:t> </a:t>
            </a:r>
            <a:r>
              <a:rPr lang="fi-FI" sz="1600" dirty="0" err="1"/>
              <a:t>research</a:t>
            </a:r>
            <a:r>
              <a:rPr lang="fi-FI" sz="1600" dirty="0"/>
              <a:t> </a:t>
            </a:r>
            <a:r>
              <a:rPr lang="fi-FI" sz="1600" dirty="0" err="1"/>
              <a:t>conditions</a:t>
            </a:r>
            <a:r>
              <a:rPr lang="fi-FI" sz="1600" dirty="0"/>
              <a:t> is </a:t>
            </a:r>
            <a:r>
              <a:rPr lang="fi-FI" sz="1600" dirty="0" err="1"/>
              <a:t>determined</a:t>
            </a:r>
            <a:r>
              <a:rPr lang="fi-FI" sz="1600" dirty="0"/>
              <a:t> in </a:t>
            </a:r>
            <a:r>
              <a:rPr lang="fi-FI" sz="1600" b="1" dirty="0" err="1"/>
              <a:t>prompts.js</a:t>
            </a:r>
            <a:endParaRPr lang="fi-FI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83685-03EF-C445-81B2-A0C082D5A683}"/>
              </a:ext>
            </a:extLst>
          </p:cNvPr>
          <p:cNvSpPr/>
          <p:nvPr/>
        </p:nvSpPr>
        <p:spPr>
          <a:xfrm>
            <a:off x="847053" y="558390"/>
            <a:ext cx="1344706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Start</a:t>
            </a:r>
            <a:r>
              <a:rPr lang="fi-FI" sz="1200" dirty="0"/>
              <a:t> </a:t>
            </a:r>
            <a:r>
              <a:rPr lang="fi-FI" sz="1200" dirty="0" err="1"/>
              <a:t>local</a:t>
            </a:r>
            <a:r>
              <a:rPr lang="fi-FI" sz="1200" dirty="0"/>
              <a:t> </a:t>
            </a:r>
            <a:r>
              <a:rPr lang="fi-FI" sz="1200" dirty="0" err="1"/>
              <a:t>server</a:t>
            </a:r>
            <a:r>
              <a:rPr lang="fi-FI" sz="1200" dirty="0"/>
              <a:t> </a:t>
            </a:r>
            <a:r>
              <a:rPr lang="fi-FI" sz="1200" dirty="0" err="1"/>
              <a:t>that</a:t>
            </a:r>
            <a:r>
              <a:rPr lang="fi-FI" sz="1200" dirty="0"/>
              <a:t> </a:t>
            </a:r>
            <a:r>
              <a:rPr lang="fi-FI" sz="1200" dirty="0" err="1"/>
              <a:t>will</a:t>
            </a:r>
            <a:r>
              <a:rPr lang="fi-FI" sz="1200" dirty="0"/>
              <a:t> </a:t>
            </a:r>
            <a:r>
              <a:rPr lang="fi-FI" sz="1200" dirty="0" err="1"/>
              <a:t>provide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pages</a:t>
            </a:r>
            <a:r>
              <a:rPr lang="fi-FI" sz="1200" dirty="0"/>
              <a:t> and </a:t>
            </a:r>
            <a:r>
              <a:rPr lang="fi-FI" sz="1200" dirty="0" err="1"/>
              <a:t>does</a:t>
            </a:r>
            <a:r>
              <a:rPr lang="fi-FI" sz="1200" dirty="0"/>
              <a:t>  </a:t>
            </a:r>
            <a:r>
              <a:rPr lang="fi-FI" sz="1200" dirty="0" err="1"/>
              <a:t>logging</a:t>
            </a:r>
            <a:endParaRPr lang="fi-FI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99BB8-8A0A-294D-99BA-5BB2D6A07EAD}"/>
              </a:ext>
            </a:extLst>
          </p:cNvPr>
          <p:cNvSpPr/>
          <p:nvPr/>
        </p:nvSpPr>
        <p:spPr>
          <a:xfrm>
            <a:off x="2396161" y="2279613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Rehearsal</a:t>
            </a:r>
            <a:r>
              <a:rPr lang="fi-FI" sz="1200" dirty="0"/>
              <a:t> </a:t>
            </a:r>
            <a:r>
              <a:rPr lang="fi-FI" sz="1200" dirty="0" err="1"/>
              <a:t>task</a:t>
            </a:r>
            <a:r>
              <a:rPr lang="fi-FI" sz="1200" dirty="0"/>
              <a:t> (rehearse1)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E581F-FCDD-2346-BD5D-287929F6F3FB}"/>
              </a:ext>
            </a:extLst>
          </p:cNvPr>
          <p:cNvSpPr/>
          <p:nvPr/>
        </p:nvSpPr>
        <p:spPr>
          <a:xfrm>
            <a:off x="2625331" y="558390"/>
            <a:ext cx="124609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Ask</a:t>
            </a:r>
            <a:r>
              <a:rPr lang="fi-FI" sz="1200" dirty="0"/>
              <a:t> </a:t>
            </a:r>
            <a:r>
              <a:rPr lang="fi-FI" sz="1200" dirty="0" err="1"/>
              <a:t>condition</a:t>
            </a:r>
            <a:r>
              <a:rPr lang="fi-FI" sz="1200" dirty="0"/>
              <a:t> (b, v, i) </a:t>
            </a:r>
            <a:r>
              <a:rPr lang="fi-FI" sz="1200" dirty="0" err="1"/>
              <a:t>from</a:t>
            </a:r>
            <a:r>
              <a:rPr lang="fi-FI" sz="1200" dirty="0"/>
              <a:t> </a:t>
            </a:r>
            <a:r>
              <a:rPr lang="fi-FI" sz="1200" dirty="0" err="1"/>
              <a:t>experimenter</a:t>
            </a:r>
            <a:endParaRPr lang="fi-FI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3DB12-041A-2C47-A5EB-F24297C9E862}"/>
              </a:ext>
            </a:extLst>
          </p:cNvPr>
          <p:cNvSpPr/>
          <p:nvPr/>
        </p:nvSpPr>
        <p:spPr>
          <a:xfrm>
            <a:off x="4342575" y="55839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Show </a:t>
            </a:r>
            <a:r>
              <a:rPr lang="fi-FI" sz="1200" dirty="0" err="1"/>
              <a:t>error</a:t>
            </a:r>
            <a:r>
              <a:rPr lang="fi-FI" sz="1200" dirty="0"/>
              <a:t> </a:t>
            </a:r>
            <a:r>
              <a:rPr lang="fi-FI" sz="1200" dirty="0" err="1"/>
              <a:t>if</a:t>
            </a:r>
            <a:r>
              <a:rPr lang="fi-FI" sz="1200" dirty="0"/>
              <a:t> </a:t>
            </a:r>
            <a:r>
              <a:rPr lang="fi-FI" sz="1200" dirty="0" err="1"/>
              <a:t>logging</a:t>
            </a:r>
            <a:r>
              <a:rPr lang="fi-FI" sz="1200" dirty="0"/>
              <a:t> is </a:t>
            </a:r>
            <a:r>
              <a:rPr lang="fi-FI" sz="1200" dirty="0" err="1"/>
              <a:t>not</a:t>
            </a:r>
            <a:r>
              <a:rPr lang="fi-FI" sz="1200" dirty="0"/>
              <a:t> </a:t>
            </a:r>
            <a:r>
              <a:rPr lang="fi-FI" sz="1200" dirty="0" err="1"/>
              <a:t>working</a:t>
            </a:r>
            <a:endParaRPr lang="fi-FI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503DD-E9DD-D442-99B6-01592F9AD73D}"/>
              </a:ext>
            </a:extLst>
          </p:cNvPr>
          <p:cNvSpPr/>
          <p:nvPr/>
        </p:nvSpPr>
        <p:spPr>
          <a:xfrm>
            <a:off x="3945269" y="2279613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Recipe</a:t>
            </a:r>
            <a:r>
              <a:rPr lang="fi-FI" sz="1200" dirty="0"/>
              <a:t>: </a:t>
            </a:r>
            <a:r>
              <a:rPr lang="fi-FI" sz="1200" dirty="0" err="1"/>
              <a:t>Hint</a:t>
            </a:r>
            <a:r>
              <a:rPr lang="fi-FI" sz="1200" dirty="0"/>
              <a:t> for </a:t>
            </a:r>
            <a:r>
              <a:rPr lang="fi-FI" sz="1200" dirty="0" err="1"/>
              <a:t>poem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hint-poem</a:t>
            </a:r>
            <a:r>
              <a:rPr lang="fi-FI" sz="120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1DEB10-A453-2448-95D9-2727E90B16E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944333" y="2828253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F6F2D-8C21-C34B-B633-B493309727A8}"/>
              </a:ext>
            </a:extLst>
          </p:cNvPr>
          <p:cNvSpPr txBox="1"/>
          <p:nvPr/>
        </p:nvSpPr>
        <p:spPr>
          <a:xfrm>
            <a:off x="1940737" y="295108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C995F-FD11-0243-A438-566F337274F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493441" y="2828253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82020E-CAA4-534D-B977-D091E6752723}"/>
              </a:ext>
            </a:extLst>
          </p:cNvPr>
          <p:cNvSpPr txBox="1"/>
          <p:nvPr/>
        </p:nvSpPr>
        <p:spPr>
          <a:xfrm>
            <a:off x="3491638" y="2952872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C0A4C0-2F27-5043-964A-52971DBCD4A7}"/>
              </a:ext>
            </a:extLst>
          </p:cNvPr>
          <p:cNvSpPr/>
          <p:nvPr/>
        </p:nvSpPr>
        <p:spPr>
          <a:xfrm>
            <a:off x="5490781" y="227782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Typing </a:t>
            </a:r>
            <a:r>
              <a:rPr lang="fi-FI" sz="1200" dirty="0" err="1"/>
              <a:t>errors</a:t>
            </a:r>
            <a:r>
              <a:rPr lang="fi-FI" sz="1200" dirty="0"/>
              <a:t>: </a:t>
            </a:r>
            <a:r>
              <a:rPr lang="fi-FI" sz="1200" dirty="0" err="1"/>
              <a:t>Hint</a:t>
            </a:r>
            <a:r>
              <a:rPr lang="fi-FI" sz="1200" dirty="0"/>
              <a:t> for </a:t>
            </a:r>
            <a:r>
              <a:rPr lang="fi-FI" sz="1200" dirty="0" err="1"/>
              <a:t>invitation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hint-invite</a:t>
            </a:r>
            <a:r>
              <a:rPr lang="fi-FI" sz="1200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31A420-4260-F04D-845D-B284D76E634D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5042549" y="2826462"/>
            <a:ext cx="448232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4E955C-08AF-A644-8F4D-AFE6343E29A8}"/>
              </a:ext>
            </a:extLst>
          </p:cNvPr>
          <p:cNvSpPr txBox="1"/>
          <p:nvPr/>
        </p:nvSpPr>
        <p:spPr>
          <a:xfrm>
            <a:off x="5037150" y="295108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DF9BF2-DA93-F749-BAA2-6A44CD68D13C}"/>
              </a:ext>
            </a:extLst>
          </p:cNvPr>
          <p:cNvSpPr/>
          <p:nvPr/>
        </p:nvSpPr>
        <p:spPr>
          <a:xfrm>
            <a:off x="7036293" y="227782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Show </a:t>
            </a:r>
            <a:r>
              <a:rPr lang="fi-FI" sz="1200" dirty="0" err="1"/>
              <a:t>fill</a:t>
            </a:r>
            <a:r>
              <a:rPr lang="fi-FI" sz="1200" dirty="0"/>
              <a:t>-in </a:t>
            </a:r>
            <a:r>
              <a:rPr lang="fi-FI" sz="1200" dirty="0" err="1"/>
              <a:t>task</a:t>
            </a:r>
            <a:r>
              <a:rPr lang="fi-FI" sz="1200" dirty="0"/>
              <a:t>: Hot </a:t>
            </a:r>
            <a:r>
              <a:rPr lang="fi-FI" sz="1200" dirty="0" err="1"/>
              <a:t>places</a:t>
            </a:r>
            <a:endParaRPr lang="fi-FI" sz="1200" dirty="0"/>
          </a:p>
          <a:p>
            <a:pPr algn="ctr"/>
            <a:r>
              <a:rPr lang="fi-FI" sz="1200" dirty="0"/>
              <a:t>(unrelated1)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CA6CFF-D6AA-2F4E-ACC6-E5211F548A0E}"/>
              </a:ext>
            </a:extLst>
          </p:cNvPr>
          <p:cNvSpPr/>
          <p:nvPr/>
        </p:nvSpPr>
        <p:spPr>
          <a:xfrm>
            <a:off x="8585401" y="227782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Poem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(</a:t>
            </a:r>
            <a:r>
              <a:rPr lang="fi-FI" sz="1200" dirty="0" err="1"/>
              <a:t>poem</a:t>
            </a:r>
            <a:r>
              <a:rPr lang="fi-FI" sz="12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ED1837-8578-D643-AD61-EF439312EBCB}"/>
              </a:ext>
            </a:extLst>
          </p:cNvPr>
          <p:cNvSpPr/>
          <p:nvPr/>
        </p:nvSpPr>
        <p:spPr>
          <a:xfrm>
            <a:off x="10134509" y="227782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Invitation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br>
              <a:rPr lang="fi-FI" sz="1200" dirty="0"/>
            </a:br>
            <a:r>
              <a:rPr lang="fi-FI" sz="1200" dirty="0"/>
              <a:t>(invitation40)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BD8B90-DEA6-DC4A-A0B7-2A3807E6CFE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133573" y="2826462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18BA53-E329-F04F-82E4-B126C480714D}"/>
              </a:ext>
            </a:extLst>
          </p:cNvPr>
          <p:cNvSpPr txBox="1"/>
          <p:nvPr/>
        </p:nvSpPr>
        <p:spPr>
          <a:xfrm>
            <a:off x="8129977" y="294929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363AD7-5BBA-7247-8DC5-AA3BB1D4B53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9682681" y="2826462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29F0BF-5BEF-524E-B7B2-5B3B196885D9}"/>
              </a:ext>
            </a:extLst>
          </p:cNvPr>
          <p:cNvSpPr txBox="1"/>
          <p:nvPr/>
        </p:nvSpPr>
        <p:spPr>
          <a:xfrm>
            <a:off x="9680878" y="295108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B0A91-7CF8-264B-BD7E-8BE4CCA7F4A4}"/>
              </a:ext>
            </a:extLst>
          </p:cNvPr>
          <p:cNvSpPr/>
          <p:nvPr/>
        </p:nvSpPr>
        <p:spPr>
          <a:xfrm>
            <a:off x="843457" y="407838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Arabic</a:t>
            </a:r>
            <a:r>
              <a:rPr lang="fi-FI" sz="1200" dirty="0"/>
              <a:t> </a:t>
            </a:r>
            <a:r>
              <a:rPr lang="fi-FI" sz="1200" dirty="0" err="1"/>
              <a:t>letters</a:t>
            </a:r>
            <a:r>
              <a:rPr lang="fi-FI" sz="1200" dirty="0"/>
              <a:t>: </a:t>
            </a:r>
            <a:r>
              <a:rPr lang="fi-FI" sz="1200" dirty="0" err="1"/>
              <a:t>Hint</a:t>
            </a:r>
            <a:r>
              <a:rPr lang="fi-FI" sz="1200" dirty="0"/>
              <a:t> for </a:t>
            </a:r>
            <a:r>
              <a:rPr lang="fi-FI" sz="1200" dirty="0" err="1"/>
              <a:t>chase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hint-chase</a:t>
            </a:r>
            <a:r>
              <a:rPr lang="fi-FI" sz="12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046083-1006-D44E-92F6-D3F7E1188608}"/>
              </a:ext>
            </a:extLst>
          </p:cNvPr>
          <p:cNvSpPr txBox="1"/>
          <p:nvPr/>
        </p:nvSpPr>
        <p:spPr>
          <a:xfrm>
            <a:off x="11454107" y="294929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81F3CA2-1160-5C42-9B73-1DC2D68E04FC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H="1">
            <a:off x="843457" y="2826462"/>
            <a:ext cx="10388332" cy="1800560"/>
          </a:xfrm>
          <a:prstGeom prst="bentConnector5">
            <a:avLst>
              <a:gd name="adj1" fmla="val -2201"/>
              <a:gd name="adj2" fmla="val 50000"/>
              <a:gd name="adj3" fmla="val 102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A9D293-819A-4941-A9DC-52670D469DD0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6588061" y="2826462"/>
            <a:ext cx="44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ECB9E9-6F82-9242-97AD-191492AFFFD7}"/>
              </a:ext>
            </a:extLst>
          </p:cNvPr>
          <p:cNvSpPr txBox="1"/>
          <p:nvPr/>
        </p:nvSpPr>
        <p:spPr>
          <a:xfrm>
            <a:off x="6579521" y="294344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16B1AA-89C0-BE46-88B0-23651C20A0A1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H="1">
            <a:off x="847053" y="1107030"/>
            <a:ext cx="4592802" cy="1721223"/>
          </a:xfrm>
          <a:prstGeom prst="bentConnector5">
            <a:avLst>
              <a:gd name="adj1" fmla="val -4977"/>
              <a:gd name="adj2" fmla="val 50000"/>
              <a:gd name="adj3" fmla="val 104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86772F-3A2E-BD4B-ADE1-6691D55D4B0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91759" y="1107030"/>
            <a:ext cx="433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B7A6A4-B989-C240-860F-9B80F0252A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871425" y="1107030"/>
            <a:ext cx="47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E340025-3E7B-274C-AE84-68627B138D85}"/>
              </a:ext>
            </a:extLst>
          </p:cNvPr>
          <p:cNvSpPr/>
          <p:nvPr/>
        </p:nvSpPr>
        <p:spPr>
          <a:xfrm>
            <a:off x="2392565" y="407838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Name</a:t>
            </a:r>
            <a:r>
              <a:rPr lang="fi-FI" sz="1200" dirty="0"/>
              <a:t> </a:t>
            </a:r>
            <a:r>
              <a:rPr lang="fi-FI" sz="1200" dirty="0" err="1"/>
              <a:t>sorting</a:t>
            </a:r>
            <a:r>
              <a:rPr lang="fi-FI" sz="1200" dirty="0"/>
              <a:t>: </a:t>
            </a:r>
            <a:r>
              <a:rPr lang="fi-FI" sz="1200" dirty="0" err="1"/>
              <a:t>Hint</a:t>
            </a:r>
            <a:r>
              <a:rPr lang="fi-FI" sz="1200" dirty="0"/>
              <a:t> for </a:t>
            </a:r>
            <a:r>
              <a:rPr lang="fi-FI" sz="1200" dirty="0" err="1"/>
              <a:t>empty</a:t>
            </a:r>
            <a:r>
              <a:rPr lang="fi-FI" sz="1200" dirty="0"/>
              <a:t> </a:t>
            </a:r>
            <a:r>
              <a:rPr lang="fi-FI" sz="1200" dirty="0" err="1"/>
              <a:t>lines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hint-emptylines</a:t>
            </a:r>
            <a:r>
              <a:rPr lang="fi-FI" sz="1200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9216A-8DF9-0549-89AF-CDF33B8646EB}"/>
              </a:ext>
            </a:extLst>
          </p:cNvPr>
          <p:cNvSpPr/>
          <p:nvPr/>
        </p:nvSpPr>
        <p:spPr>
          <a:xfrm>
            <a:off x="3941673" y="407838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Show </a:t>
            </a:r>
            <a:r>
              <a:rPr lang="fi-FI" sz="1200" dirty="0" err="1"/>
              <a:t>fill</a:t>
            </a:r>
            <a:r>
              <a:rPr lang="fi-FI" sz="1200" dirty="0"/>
              <a:t>-in </a:t>
            </a:r>
            <a:r>
              <a:rPr lang="fi-FI" sz="1200" dirty="0" err="1"/>
              <a:t>task</a:t>
            </a:r>
            <a:r>
              <a:rPr lang="fi-FI" sz="1200" dirty="0"/>
              <a:t>: </a:t>
            </a:r>
            <a:r>
              <a:rPr lang="fi-FI" sz="1200" dirty="0" err="1"/>
              <a:t>Common</a:t>
            </a:r>
            <a:r>
              <a:rPr lang="fi-FI" sz="1200" dirty="0"/>
              <a:t> </a:t>
            </a:r>
            <a:r>
              <a:rPr lang="fi-FI" sz="1200" dirty="0" err="1"/>
              <a:t>acids</a:t>
            </a:r>
            <a:br>
              <a:rPr lang="fi-FI" sz="1200" dirty="0"/>
            </a:br>
            <a:r>
              <a:rPr lang="fi-FI" sz="1200" dirty="0"/>
              <a:t>(unrelated2)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EC866E-0C29-C843-A1FF-06770B6162A5}"/>
              </a:ext>
            </a:extLst>
          </p:cNvPr>
          <p:cNvCxnSpPr>
            <a:cxnSpLocks/>
            <a:stCxn id="31" idx="3"/>
            <a:endCxn id="52" idx="1"/>
          </p:cNvCxnSpPr>
          <p:nvPr/>
        </p:nvCxnSpPr>
        <p:spPr>
          <a:xfrm>
            <a:off x="1940737" y="4627022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233F9DE-206F-9C42-9839-4E63557E99A5}"/>
              </a:ext>
            </a:extLst>
          </p:cNvPr>
          <p:cNvSpPr txBox="1"/>
          <p:nvPr/>
        </p:nvSpPr>
        <p:spPr>
          <a:xfrm>
            <a:off x="1937141" y="474985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1367DD-B0B0-B944-9AA3-8BD73F7A721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3489845" y="4627022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3D6115-EF42-644C-90AF-FAA173F029F1}"/>
              </a:ext>
            </a:extLst>
          </p:cNvPr>
          <p:cNvSpPr txBox="1"/>
          <p:nvPr/>
        </p:nvSpPr>
        <p:spPr>
          <a:xfrm>
            <a:off x="3488042" y="475164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FC4A61-91A0-E446-8FDE-910C2991BF38}"/>
              </a:ext>
            </a:extLst>
          </p:cNvPr>
          <p:cNvSpPr/>
          <p:nvPr/>
        </p:nvSpPr>
        <p:spPr>
          <a:xfrm>
            <a:off x="5487185" y="4076591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Chase </a:t>
            </a:r>
            <a:r>
              <a:rPr lang="fi-FI" sz="1200" dirty="0" err="1"/>
              <a:t>problem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chase</a:t>
            </a:r>
            <a:r>
              <a:rPr lang="fi-FI" sz="1200" dirty="0"/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03EBE5-D881-1B4C-AC5B-C7041D2F1D78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 flipV="1">
            <a:off x="5038953" y="4625231"/>
            <a:ext cx="448232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EB05A5B-4730-B744-B49D-06DF75597C3E}"/>
              </a:ext>
            </a:extLst>
          </p:cNvPr>
          <p:cNvSpPr txBox="1"/>
          <p:nvPr/>
        </p:nvSpPr>
        <p:spPr>
          <a:xfrm>
            <a:off x="5033554" y="474985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145662-7D42-6447-B355-8E59EA2D293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584465" y="4625231"/>
            <a:ext cx="44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D276D59-B0C6-4643-8FC4-4C9359F8EF6B}"/>
              </a:ext>
            </a:extLst>
          </p:cNvPr>
          <p:cNvSpPr txBox="1"/>
          <p:nvPr/>
        </p:nvSpPr>
        <p:spPr>
          <a:xfrm>
            <a:off x="6575925" y="474221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883B79-7FE5-1145-BFAC-FD21FBD8F503}"/>
              </a:ext>
            </a:extLst>
          </p:cNvPr>
          <p:cNvSpPr/>
          <p:nvPr/>
        </p:nvSpPr>
        <p:spPr>
          <a:xfrm>
            <a:off x="7036293" y="4079396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Empty</a:t>
            </a:r>
            <a:r>
              <a:rPr lang="fi-FI" sz="1200" dirty="0"/>
              <a:t> </a:t>
            </a:r>
            <a:r>
              <a:rPr lang="fi-FI" sz="1200" dirty="0" err="1"/>
              <a:t>lines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emptylines</a:t>
            </a:r>
            <a:r>
              <a:rPr lang="fi-FI" sz="1200" dirty="0"/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2D59E6-B6DE-9549-9FCC-74F8690D505F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8133573" y="4628036"/>
            <a:ext cx="44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4BA09D2-C53D-604A-BCC2-8849EB938A00}"/>
              </a:ext>
            </a:extLst>
          </p:cNvPr>
          <p:cNvSpPr txBox="1"/>
          <p:nvPr/>
        </p:nvSpPr>
        <p:spPr>
          <a:xfrm>
            <a:off x="8125033" y="4745015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C5AEAA-E2D6-AF42-BD39-3A0ABB7F8F3B}"/>
              </a:ext>
            </a:extLst>
          </p:cNvPr>
          <p:cNvSpPr/>
          <p:nvPr/>
        </p:nvSpPr>
        <p:spPr>
          <a:xfrm>
            <a:off x="8576861" y="4076591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End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64489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125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Salovaara, Antti K</dc:creator>
  <cp:lastModifiedBy>Salovaara, Antti K</cp:lastModifiedBy>
  <cp:revision>56</cp:revision>
  <dcterms:created xsi:type="dcterms:W3CDTF">2019-06-17T10:05:04Z</dcterms:created>
  <dcterms:modified xsi:type="dcterms:W3CDTF">2019-06-17T10:38:04Z</dcterms:modified>
</cp:coreProperties>
</file>