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19" d="100"/>
          <a:sy n="119" d="100"/>
        </p:scale>
        <p:origin x="76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349C3-A5A1-DA4B-877C-C159686FBA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CA0F52-24D3-924C-8E84-C0DA80F425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827919-4236-864A-ADCC-8627B64E5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99D8C-31A4-E540-BC15-C52A55A51793}" type="datetimeFigureOut">
              <a:rPr lang="fi-FI" smtClean="0"/>
              <a:t>17.6.2019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E9F63A-888A-D040-B729-271991FCC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88248B-0E87-7840-BCA4-5651CA11B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4B5BF-8BC1-D24F-9AEB-AE26D523C24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537743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A3F3F-5DE1-2D4A-B64A-8493B04ED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8AA898-A9B7-2549-AF83-52352177F0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C69B98-4F7D-AB4E-9B6F-B33C75EDF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99D8C-31A4-E540-BC15-C52A55A51793}" type="datetimeFigureOut">
              <a:rPr lang="fi-FI" smtClean="0"/>
              <a:t>17.6.2019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EB0744-97CE-D244-A8D3-7308C46AB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FAE8D6-A132-BA40-B1C2-1BA073795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4B5BF-8BC1-D24F-9AEB-AE26D523C24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257322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BA98CB-D34E-F84E-A659-8809922EB3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CAD626-023F-5E4C-A539-E95731E25B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F856B0-D7EB-D84F-BC01-B1900016A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99D8C-31A4-E540-BC15-C52A55A51793}" type="datetimeFigureOut">
              <a:rPr lang="fi-FI" smtClean="0"/>
              <a:t>17.6.2019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1F2F18-7380-204B-87CD-1325FAC23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6F13BC-704F-9A40-AED3-2DCF58ED0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4B5BF-8BC1-D24F-9AEB-AE26D523C24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481323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C08B9-0EFE-0047-B406-560994676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364FB0-DE38-1748-BC45-EC4CAA67B0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EA260C-79D6-7E44-AC35-ADB69C5BA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99D8C-31A4-E540-BC15-C52A55A51793}" type="datetimeFigureOut">
              <a:rPr lang="fi-FI" smtClean="0"/>
              <a:t>17.6.2019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90009D-8334-8843-8FF2-43991E659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1A547B-E8AE-A14E-88FA-B6EA061D6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4B5BF-8BC1-D24F-9AEB-AE26D523C24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078743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A5933-BF68-EC42-8961-3F0756AE8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2D8422-B37A-1140-9915-90290D874D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AE2B68-AC72-E64B-AC6D-AE8BEB889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99D8C-31A4-E540-BC15-C52A55A51793}" type="datetimeFigureOut">
              <a:rPr lang="fi-FI" smtClean="0"/>
              <a:t>17.6.2019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6DE683-0A77-7145-B271-1CD9E1410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560AC1-F991-454C-85D3-75DE3A825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4B5BF-8BC1-D24F-9AEB-AE26D523C24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219771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59731-418D-944B-950A-091845157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1A8C7-75E4-4145-8BBD-15FE406AFC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A9F6AA-C1D2-AE48-BB19-4746BE914B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802C6B-83B3-DD46-9452-CCE09E2E0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99D8C-31A4-E540-BC15-C52A55A51793}" type="datetimeFigureOut">
              <a:rPr lang="fi-FI" smtClean="0"/>
              <a:t>17.6.2019</a:t>
            </a:fld>
            <a:endParaRPr lang="fi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5F12C3-4E0A-E149-BB88-928B66A75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D3BCE6-B190-5C4D-A31C-141039D6A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4B5BF-8BC1-D24F-9AEB-AE26D523C24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463096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8A801-6E32-1046-9179-50C3793B9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72C01C-AB6B-4F43-B185-1D4170FB05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040B13-91FA-994F-BD7A-F6FB3C0055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05E108-C016-9B4C-8917-C9F19CD13F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649F2E-1780-2F40-8230-33DF2B9D21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918E2D-986A-9044-8A59-982788575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99D8C-31A4-E540-BC15-C52A55A51793}" type="datetimeFigureOut">
              <a:rPr lang="fi-FI" smtClean="0"/>
              <a:t>17.6.2019</a:t>
            </a:fld>
            <a:endParaRPr lang="fi-FI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C5F67C-556E-ED4B-9F40-843999654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0C4784-D333-C445-98F0-D2E4D8651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4B5BF-8BC1-D24F-9AEB-AE26D523C24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918887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A2ED1-EA44-3D48-A6E6-13C6550FF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30807B-CC74-1C4F-9969-81DE69A7C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99D8C-31A4-E540-BC15-C52A55A51793}" type="datetimeFigureOut">
              <a:rPr lang="fi-FI" smtClean="0"/>
              <a:t>17.6.2019</a:t>
            </a:fld>
            <a:endParaRPr lang="fi-FI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72778C-8219-D642-9B1F-79AAD7D9F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073A15-A77B-D741-8912-1F41B51C6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4B5BF-8BC1-D24F-9AEB-AE26D523C24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689156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F89F1F-5298-2743-86CC-14DE5570C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99D8C-31A4-E540-BC15-C52A55A51793}" type="datetimeFigureOut">
              <a:rPr lang="fi-FI" smtClean="0"/>
              <a:t>17.6.2019</a:t>
            </a:fld>
            <a:endParaRPr lang="fi-FI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1E0767-CF0E-D845-9754-E7AA56B34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F39BC9-E731-2845-8841-32187E796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4B5BF-8BC1-D24F-9AEB-AE26D523C24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582902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BEF22-7E76-7448-AC7E-980C1F1DF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E58F73-4EC6-6241-8D2C-E245C48D7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CFF457-DE35-E945-9D79-30930228C5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F006C1-6DFC-7049-A4ED-427635377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99D8C-31A4-E540-BC15-C52A55A51793}" type="datetimeFigureOut">
              <a:rPr lang="fi-FI" smtClean="0"/>
              <a:t>17.6.2019</a:t>
            </a:fld>
            <a:endParaRPr lang="fi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3F10EA-A13A-DE46-B674-32261703C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EBDA7D-7BC8-0B4F-A1F1-04A29969A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4B5BF-8BC1-D24F-9AEB-AE26D523C24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126445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B199F-0535-C040-8B64-68D59A9BF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33FA96-C21B-0B4F-8CDD-5B4BFD0F9D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420207-3B6A-E245-89F6-F52D471570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A41E75-DBD1-4043-9124-70219637A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99D8C-31A4-E540-BC15-C52A55A51793}" type="datetimeFigureOut">
              <a:rPr lang="fi-FI" smtClean="0"/>
              <a:t>17.6.2019</a:t>
            </a:fld>
            <a:endParaRPr lang="fi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1D1B02-767C-D940-9B75-D5E39405C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03B410-2737-1745-9BDE-831BA4386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4B5BF-8BC1-D24F-9AEB-AE26D523C24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767845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6A2834-A013-4F41-9402-45AB0F214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4CF8B8-4945-3143-81FE-9F92EAFE16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FB21E1-0B73-E04D-A2B7-417BD3EE20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D99D8C-31A4-E540-BC15-C52A55A51793}" type="datetimeFigureOut">
              <a:rPr lang="fi-FI" smtClean="0"/>
              <a:t>17.6.2019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F8D677-D6C9-714D-BF9C-BADBC745D5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27CC6F-3849-0C4C-908E-A69EE2E7E0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04B5BF-8BC1-D24F-9AEB-AE26D523C24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770480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67">
            <a:extLst>
              <a:ext uri="{FF2B5EF4-FFF2-40B4-BE49-F238E27FC236}">
                <a16:creationId xmlns:a16="http://schemas.microsoft.com/office/drawing/2014/main" id="{E8DE94DF-06F4-974D-8936-D6D83C365496}"/>
              </a:ext>
            </a:extLst>
          </p:cNvPr>
          <p:cNvSpPr/>
          <p:nvPr/>
        </p:nvSpPr>
        <p:spPr>
          <a:xfrm>
            <a:off x="313150" y="2129425"/>
            <a:ext cx="11592785" cy="34446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r"/>
            <a:r>
              <a:rPr lang="fi-FI" b="1" dirty="0" err="1">
                <a:solidFill>
                  <a:schemeClr val="tx1"/>
                </a:solidFill>
              </a:rPr>
              <a:t>With</a:t>
            </a:r>
            <a:r>
              <a:rPr lang="fi-FI" b="1" dirty="0">
                <a:solidFill>
                  <a:schemeClr val="tx1"/>
                </a:solidFill>
              </a:rPr>
              <a:t> </a:t>
            </a:r>
            <a:r>
              <a:rPr lang="fi-FI" b="1" dirty="0" err="1">
                <a:solidFill>
                  <a:schemeClr val="tx1"/>
                </a:solidFill>
              </a:rPr>
              <a:t>participant</a:t>
            </a:r>
            <a:endParaRPr lang="fi-FI" b="1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5C8350E-D0E0-8F47-9709-901DB362F2E1}"/>
              </a:ext>
            </a:extLst>
          </p:cNvPr>
          <p:cNvSpPr/>
          <p:nvPr/>
        </p:nvSpPr>
        <p:spPr>
          <a:xfrm>
            <a:off x="847053" y="2279613"/>
            <a:ext cx="1097280" cy="1097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200" dirty="0"/>
              <a:t>Show </a:t>
            </a:r>
            <a:r>
              <a:rPr lang="fi-FI" sz="1200" dirty="0" err="1"/>
              <a:t>welcome</a:t>
            </a:r>
            <a:r>
              <a:rPr lang="fi-FI" sz="1200" dirty="0"/>
              <a:t> </a:t>
            </a:r>
            <a:r>
              <a:rPr lang="fi-FI" sz="1200" dirty="0" err="1"/>
              <a:t>screen</a:t>
            </a:r>
            <a:endParaRPr lang="fi-FI" sz="1200" dirty="0"/>
          </a:p>
          <a:p>
            <a:pPr algn="ctr"/>
            <a:r>
              <a:rPr lang="fi-FI" sz="1200" dirty="0"/>
              <a:t>(</a:t>
            </a:r>
            <a:r>
              <a:rPr lang="fi-FI" sz="1200" dirty="0" err="1"/>
              <a:t>welcome</a:t>
            </a:r>
            <a:r>
              <a:rPr lang="fi-FI" sz="1200" dirty="0"/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76AC8A-2C54-3341-B840-A5DA8E8F8295}"/>
              </a:ext>
            </a:extLst>
          </p:cNvPr>
          <p:cNvSpPr txBox="1"/>
          <p:nvPr/>
        </p:nvSpPr>
        <p:spPr>
          <a:xfrm>
            <a:off x="707204" y="5935421"/>
            <a:ext cx="70282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600" dirty="0" err="1"/>
              <a:t>The</a:t>
            </a:r>
            <a:r>
              <a:rPr lang="fi-FI" sz="1600" dirty="0"/>
              <a:t> </a:t>
            </a:r>
            <a:r>
              <a:rPr lang="fi-FI" sz="1600" dirty="0" err="1"/>
              <a:t>order</a:t>
            </a:r>
            <a:r>
              <a:rPr lang="fi-FI" sz="1600" dirty="0"/>
              <a:t> of </a:t>
            </a:r>
            <a:r>
              <a:rPr lang="fi-FI" sz="1600" dirty="0" err="1"/>
              <a:t>the</a:t>
            </a:r>
            <a:r>
              <a:rPr lang="fi-FI" sz="1600" dirty="0"/>
              <a:t> </a:t>
            </a:r>
            <a:r>
              <a:rPr lang="fi-FI" sz="1600" dirty="0" err="1"/>
              <a:t>screens</a:t>
            </a:r>
            <a:r>
              <a:rPr lang="fi-FI" sz="1600" dirty="0"/>
              <a:t> and </a:t>
            </a:r>
            <a:r>
              <a:rPr lang="fi-FI" sz="1600" dirty="0" err="1"/>
              <a:t>their</a:t>
            </a:r>
            <a:r>
              <a:rPr lang="fi-FI" sz="1600" dirty="0"/>
              <a:t> </a:t>
            </a:r>
            <a:r>
              <a:rPr lang="fi-FI" sz="1600" dirty="0" err="1"/>
              <a:t>research</a:t>
            </a:r>
            <a:r>
              <a:rPr lang="fi-FI" sz="1600" dirty="0"/>
              <a:t> </a:t>
            </a:r>
            <a:r>
              <a:rPr lang="fi-FI" sz="1600" dirty="0" err="1"/>
              <a:t>conditions</a:t>
            </a:r>
            <a:r>
              <a:rPr lang="fi-FI" sz="1600" dirty="0"/>
              <a:t> is </a:t>
            </a:r>
            <a:r>
              <a:rPr lang="fi-FI" sz="1600" dirty="0" err="1"/>
              <a:t>determined</a:t>
            </a:r>
            <a:r>
              <a:rPr lang="fi-FI" sz="1600" dirty="0"/>
              <a:t> in </a:t>
            </a:r>
            <a:r>
              <a:rPr lang="fi-FI" sz="1600" b="1" dirty="0" err="1"/>
              <a:t>prompts.js</a:t>
            </a:r>
            <a:endParaRPr lang="fi-FI" sz="1600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7483685-03EF-C445-81B2-A0C082D5A683}"/>
              </a:ext>
            </a:extLst>
          </p:cNvPr>
          <p:cNvSpPr/>
          <p:nvPr/>
        </p:nvSpPr>
        <p:spPr>
          <a:xfrm>
            <a:off x="847053" y="558390"/>
            <a:ext cx="1344706" cy="1097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200" dirty="0" err="1"/>
              <a:t>Start</a:t>
            </a:r>
            <a:r>
              <a:rPr lang="fi-FI" sz="1200" dirty="0"/>
              <a:t> </a:t>
            </a:r>
            <a:r>
              <a:rPr lang="fi-FI" sz="1200" dirty="0" err="1"/>
              <a:t>local</a:t>
            </a:r>
            <a:r>
              <a:rPr lang="fi-FI" sz="1200" dirty="0"/>
              <a:t> </a:t>
            </a:r>
            <a:r>
              <a:rPr lang="fi-FI" sz="1200" dirty="0" err="1"/>
              <a:t>server</a:t>
            </a:r>
            <a:r>
              <a:rPr lang="fi-FI" sz="1200" dirty="0"/>
              <a:t> </a:t>
            </a:r>
            <a:r>
              <a:rPr lang="fi-FI" sz="1200" dirty="0" err="1"/>
              <a:t>that</a:t>
            </a:r>
            <a:r>
              <a:rPr lang="fi-FI" sz="1200" dirty="0"/>
              <a:t> </a:t>
            </a:r>
            <a:r>
              <a:rPr lang="fi-FI" sz="1200" dirty="0" err="1"/>
              <a:t>will</a:t>
            </a:r>
            <a:r>
              <a:rPr lang="fi-FI" sz="1200" dirty="0"/>
              <a:t> </a:t>
            </a:r>
            <a:r>
              <a:rPr lang="fi-FI" sz="1200" dirty="0" err="1"/>
              <a:t>provide</a:t>
            </a:r>
            <a:r>
              <a:rPr lang="fi-FI" sz="1200" dirty="0"/>
              <a:t> </a:t>
            </a:r>
            <a:r>
              <a:rPr lang="fi-FI" sz="1200" dirty="0" err="1"/>
              <a:t>the</a:t>
            </a:r>
            <a:r>
              <a:rPr lang="fi-FI" sz="1200" dirty="0"/>
              <a:t> </a:t>
            </a:r>
            <a:r>
              <a:rPr lang="fi-FI" sz="1200" dirty="0" err="1"/>
              <a:t>pages</a:t>
            </a:r>
            <a:r>
              <a:rPr lang="fi-FI" sz="1200" dirty="0"/>
              <a:t> and </a:t>
            </a:r>
            <a:r>
              <a:rPr lang="fi-FI" sz="1200" dirty="0" err="1"/>
              <a:t>does</a:t>
            </a:r>
            <a:r>
              <a:rPr lang="fi-FI" sz="1200" dirty="0"/>
              <a:t>  </a:t>
            </a:r>
            <a:r>
              <a:rPr lang="fi-FI" sz="1200" dirty="0" err="1"/>
              <a:t>logging</a:t>
            </a:r>
            <a:endParaRPr lang="fi-FI" sz="12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2799BB8-8A0A-294D-99BA-5BB2D6A07EAD}"/>
              </a:ext>
            </a:extLst>
          </p:cNvPr>
          <p:cNvSpPr/>
          <p:nvPr/>
        </p:nvSpPr>
        <p:spPr>
          <a:xfrm>
            <a:off x="2396161" y="2279613"/>
            <a:ext cx="1097280" cy="1097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200" dirty="0" err="1"/>
              <a:t>Rehearsal</a:t>
            </a:r>
            <a:r>
              <a:rPr lang="fi-FI" sz="1200" dirty="0"/>
              <a:t> </a:t>
            </a:r>
            <a:r>
              <a:rPr lang="fi-FI" sz="1200" dirty="0" err="1"/>
              <a:t>task</a:t>
            </a:r>
            <a:r>
              <a:rPr lang="fi-FI" sz="1200" dirty="0"/>
              <a:t> (rehearse1)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ECE581F-FCDD-2346-BD5D-287929F6F3FB}"/>
              </a:ext>
            </a:extLst>
          </p:cNvPr>
          <p:cNvSpPr/>
          <p:nvPr/>
        </p:nvSpPr>
        <p:spPr>
          <a:xfrm>
            <a:off x="2625331" y="558390"/>
            <a:ext cx="1246094" cy="1097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200" dirty="0" err="1"/>
              <a:t>Ask</a:t>
            </a:r>
            <a:r>
              <a:rPr lang="fi-FI" sz="1200" dirty="0"/>
              <a:t> </a:t>
            </a:r>
            <a:r>
              <a:rPr lang="fi-FI" sz="1200" dirty="0" err="1"/>
              <a:t>condition</a:t>
            </a:r>
            <a:r>
              <a:rPr lang="fi-FI" sz="1200" dirty="0"/>
              <a:t> (b, v, i) </a:t>
            </a:r>
            <a:r>
              <a:rPr lang="fi-FI" sz="1200" dirty="0" err="1"/>
              <a:t>from</a:t>
            </a:r>
            <a:r>
              <a:rPr lang="fi-FI" sz="1200" dirty="0"/>
              <a:t> </a:t>
            </a:r>
            <a:r>
              <a:rPr lang="fi-FI" sz="1200" dirty="0" err="1"/>
              <a:t>experimenter</a:t>
            </a:r>
            <a:endParaRPr lang="fi-FI" sz="12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483DB12-041A-2C47-A5EB-F24297C9E862}"/>
              </a:ext>
            </a:extLst>
          </p:cNvPr>
          <p:cNvSpPr/>
          <p:nvPr/>
        </p:nvSpPr>
        <p:spPr>
          <a:xfrm>
            <a:off x="4342575" y="558390"/>
            <a:ext cx="1097280" cy="1097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200" dirty="0"/>
              <a:t>Show </a:t>
            </a:r>
            <a:r>
              <a:rPr lang="fi-FI" sz="1200" dirty="0" err="1"/>
              <a:t>error</a:t>
            </a:r>
            <a:r>
              <a:rPr lang="fi-FI" sz="1200" dirty="0"/>
              <a:t> </a:t>
            </a:r>
            <a:r>
              <a:rPr lang="fi-FI" sz="1200" dirty="0" err="1"/>
              <a:t>if</a:t>
            </a:r>
            <a:r>
              <a:rPr lang="fi-FI" sz="1200" dirty="0"/>
              <a:t> </a:t>
            </a:r>
            <a:r>
              <a:rPr lang="fi-FI" sz="1200" dirty="0" err="1"/>
              <a:t>logging</a:t>
            </a:r>
            <a:r>
              <a:rPr lang="fi-FI" sz="1200" dirty="0"/>
              <a:t> is </a:t>
            </a:r>
            <a:r>
              <a:rPr lang="fi-FI" sz="1200" dirty="0" err="1"/>
              <a:t>not</a:t>
            </a:r>
            <a:r>
              <a:rPr lang="fi-FI" sz="1200" dirty="0"/>
              <a:t> </a:t>
            </a:r>
            <a:r>
              <a:rPr lang="fi-FI" sz="1200" dirty="0" err="1"/>
              <a:t>working</a:t>
            </a:r>
            <a:endParaRPr lang="fi-FI" sz="12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6D503DD-E9DD-D442-99B6-01592F9AD73D}"/>
              </a:ext>
            </a:extLst>
          </p:cNvPr>
          <p:cNvSpPr/>
          <p:nvPr/>
        </p:nvSpPr>
        <p:spPr>
          <a:xfrm>
            <a:off x="3945269" y="2279613"/>
            <a:ext cx="1097280" cy="1097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200" dirty="0" err="1"/>
              <a:t>Recipe</a:t>
            </a:r>
            <a:r>
              <a:rPr lang="fi-FI" sz="1200" dirty="0"/>
              <a:t>: </a:t>
            </a:r>
            <a:r>
              <a:rPr lang="fi-FI" sz="1200" dirty="0" err="1"/>
              <a:t>Hint</a:t>
            </a:r>
            <a:r>
              <a:rPr lang="fi-FI" sz="1200" dirty="0"/>
              <a:t> for </a:t>
            </a:r>
            <a:r>
              <a:rPr lang="fi-FI" sz="1200" dirty="0" err="1"/>
              <a:t>poem</a:t>
            </a:r>
            <a:r>
              <a:rPr lang="fi-FI" sz="1200" dirty="0"/>
              <a:t> </a:t>
            </a:r>
            <a:r>
              <a:rPr lang="fi-FI" sz="1200" dirty="0" err="1"/>
              <a:t>problem</a:t>
            </a:r>
            <a:r>
              <a:rPr lang="fi-FI" sz="1200" dirty="0"/>
              <a:t> </a:t>
            </a:r>
            <a:br>
              <a:rPr lang="fi-FI" sz="1200" dirty="0"/>
            </a:br>
            <a:r>
              <a:rPr lang="fi-FI" sz="1200" dirty="0"/>
              <a:t>(</a:t>
            </a:r>
            <a:r>
              <a:rPr lang="fi-FI" sz="1200" dirty="0" err="1"/>
              <a:t>hint-poem</a:t>
            </a:r>
            <a:r>
              <a:rPr lang="fi-FI" sz="1200" dirty="0"/>
              <a:t>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A1DEB10-A453-2448-95D9-2727E90B16E8}"/>
              </a:ext>
            </a:extLst>
          </p:cNvPr>
          <p:cNvCxnSpPr>
            <a:stCxn id="4" idx="3"/>
            <a:endCxn id="8" idx="1"/>
          </p:cNvCxnSpPr>
          <p:nvPr/>
        </p:nvCxnSpPr>
        <p:spPr>
          <a:xfrm>
            <a:off x="1944333" y="2828253"/>
            <a:ext cx="4518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92F6F2D-8C21-C34B-B633-B493309727A8}"/>
              </a:ext>
            </a:extLst>
          </p:cNvPr>
          <p:cNvSpPr txBox="1"/>
          <p:nvPr/>
        </p:nvSpPr>
        <p:spPr>
          <a:xfrm>
            <a:off x="1940737" y="2951081"/>
            <a:ext cx="4518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i-FI" sz="1600" dirty="0"/>
              <a:t>W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BFC995F-FD11-0243-A438-566F337274F4}"/>
              </a:ext>
            </a:extLst>
          </p:cNvPr>
          <p:cNvCxnSpPr>
            <a:cxnSpLocks/>
            <a:stCxn id="8" idx="3"/>
            <a:endCxn id="11" idx="1"/>
          </p:cNvCxnSpPr>
          <p:nvPr/>
        </p:nvCxnSpPr>
        <p:spPr>
          <a:xfrm>
            <a:off x="3493441" y="2828253"/>
            <a:ext cx="4518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182020E-CAA4-534D-B977-D091E6752723}"/>
              </a:ext>
            </a:extLst>
          </p:cNvPr>
          <p:cNvSpPr txBox="1"/>
          <p:nvPr/>
        </p:nvSpPr>
        <p:spPr>
          <a:xfrm>
            <a:off x="3491638" y="2952872"/>
            <a:ext cx="4518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i-FI" sz="1600" dirty="0"/>
              <a:t>W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DC0A4C0-2F27-5043-964A-52971DBCD4A7}"/>
              </a:ext>
            </a:extLst>
          </p:cNvPr>
          <p:cNvSpPr/>
          <p:nvPr/>
        </p:nvSpPr>
        <p:spPr>
          <a:xfrm>
            <a:off x="5490781" y="2277822"/>
            <a:ext cx="1097280" cy="1097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200" dirty="0"/>
              <a:t>Typing </a:t>
            </a:r>
            <a:r>
              <a:rPr lang="fi-FI" sz="1200" dirty="0" err="1"/>
              <a:t>errors</a:t>
            </a:r>
            <a:r>
              <a:rPr lang="fi-FI" sz="1200" dirty="0"/>
              <a:t>: </a:t>
            </a:r>
            <a:r>
              <a:rPr lang="fi-FI" sz="1200" dirty="0" err="1"/>
              <a:t>Hint</a:t>
            </a:r>
            <a:r>
              <a:rPr lang="fi-FI" sz="1200" dirty="0"/>
              <a:t> for </a:t>
            </a:r>
            <a:r>
              <a:rPr lang="fi-FI" sz="1200" dirty="0" err="1"/>
              <a:t>invitation</a:t>
            </a:r>
            <a:r>
              <a:rPr lang="fi-FI" sz="1200" dirty="0"/>
              <a:t> </a:t>
            </a:r>
            <a:r>
              <a:rPr lang="fi-FI" sz="1200" dirty="0" err="1"/>
              <a:t>problem</a:t>
            </a:r>
            <a:r>
              <a:rPr lang="fi-FI" sz="1200" dirty="0"/>
              <a:t> </a:t>
            </a:r>
            <a:br>
              <a:rPr lang="fi-FI" sz="1200" dirty="0"/>
            </a:br>
            <a:r>
              <a:rPr lang="fi-FI" sz="1200" dirty="0"/>
              <a:t>(</a:t>
            </a:r>
            <a:r>
              <a:rPr lang="fi-FI" sz="1200" dirty="0" err="1"/>
              <a:t>hint-invite</a:t>
            </a:r>
            <a:r>
              <a:rPr lang="fi-FI" sz="1200" dirty="0"/>
              <a:t>)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831A420-4260-F04D-845D-B284D76E634D}"/>
              </a:ext>
            </a:extLst>
          </p:cNvPr>
          <p:cNvCxnSpPr>
            <a:cxnSpLocks/>
            <a:stCxn id="11" idx="3"/>
            <a:endCxn id="19" idx="1"/>
          </p:cNvCxnSpPr>
          <p:nvPr/>
        </p:nvCxnSpPr>
        <p:spPr>
          <a:xfrm flipV="1">
            <a:off x="5042549" y="2826462"/>
            <a:ext cx="448232" cy="17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434E955C-08AF-A644-8F4D-AFE6343E29A8}"/>
              </a:ext>
            </a:extLst>
          </p:cNvPr>
          <p:cNvSpPr txBox="1"/>
          <p:nvPr/>
        </p:nvSpPr>
        <p:spPr>
          <a:xfrm>
            <a:off x="5037150" y="2951081"/>
            <a:ext cx="4518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i-FI" sz="1600" dirty="0"/>
              <a:t>W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BDF9BF2-DA93-F749-BAA2-6A44CD68D13C}"/>
              </a:ext>
            </a:extLst>
          </p:cNvPr>
          <p:cNvSpPr/>
          <p:nvPr/>
        </p:nvSpPr>
        <p:spPr>
          <a:xfrm>
            <a:off x="7036293" y="2277822"/>
            <a:ext cx="1097280" cy="1097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200" dirty="0"/>
              <a:t>Show </a:t>
            </a:r>
            <a:r>
              <a:rPr lang="fi-FI" sz="1200" dirty="0" err="1"/>
              <a:t>fill</a:t>
            </a:r>
            <a:r>
              <a:rPr lang="fi-FI" sz="1200" dirty="0"/>
              <a:t>-in </a:t>
            </a:r>
            <a:r>
              <a:rPr lang="fi-FI" sz="1200" dirty="0" err="1"/>
              <a:t>task</a:t>
            </a:r>
            <a:r>
              <a:rPr lang="fi-FI" sz="1200" dirty="0"/>
              <a:t>: Hot </a:t>
            </a:r>
            <a:r>
              <a:rPr lang="fi-FI" sz="1200" dirty="0" err="1"/>
              <a:t>places</a:t>
            </a:r>
            <a:endParaRPr lang="fi-FI" sz="1200" dirty="0"/>
          </a:p>
          <a:p>
            <a:pPr algn="ctr"/>
            <a:r>
              <a:rPr lang="fi-FI" sz="1200" dirty="0"/>
              <a:t>(unrelated1)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1CA6CFF-D6AA-2F4E-ACC6-E5211F548A0E}"/>
              </a:ext>
            </a:extLst>
          </p:cNvPr>
          <p:cNvSpPr/>
          <p:nvPr/>
        </p:nvSpPr>
        <p:spPr>
          <a:xfrm>
            <a:off x="8585401" y="2277822"/>
            <a:ext cx="1097280" cy="1097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200" dirty="0" err="1"/>
              <a:t>Poem</a:t>
            </a:r>
            <a:r>
              <a:rPr lang="fi-FI" sz="1200" dirty="0"/>
              <a:t> </a:t>
            </a:r>
            <a:r>
              <a:rPr lang="fi-FI" sz="1200" dirty="0" err="1"/>
              <a:t>problem</a:t>
            </a:r>
            <a:r>
              <a:rPr lang="fi-FI" sz="1200" dirty="0"/>
              <a:t> (</a:t>
            </a:r>
            <a:r>
              <a:rPr lang="fi-FI" sz="1200" dirty="0" err="1"/>
              <a:t>poem</a:t>
            </a:r>
            <a:r>
              <a:rPr lang="fi-FI" sz="1200" dirty="0"/>
              <a:t>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7ED1837-8578-D643-AD61-EF439312EBCB}"/>
              </a:ext>
            </a:extLst>
          </p:cNvPr>
          <p:cNvSpPr/>
          <p:nvPr/>
        </p:nvSpPr>
        <p:spPr>
          <a:xfrm>
            <a:off x="10134509" y="2277822"/>
            <a:ext cx="1097280" cy="1097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200" dirty="0" err="1"/>
              <a:t>Invitation</a:t>
            </a:r>
            <a:r>
              <a:rPr lang="fi-FI" sz="1200" dirty="0"/>
              <a:t> </a:t>
            </a:r>
            <a:r>
              <a:rPr lang="fi-FI" sz="1200" dirty="0" err="1"/>
              <a:t>problem</a:t>
            </a:r>
            <a:br>
              <a:rPr lang="fi-FI" sz="1200" dirty="0"/>
            </a:br>
            <a:r>
              <a:rPr lang="fi-FI" sz="1200" dirty="0"/>
              <a:t>(invitation40)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DBD8B90-DEA6-DC4A-A0B7-2A3807E6CFE4}"/>
              </a:ext>
            </a:extLst>
          </p:cNvPr>
          <p:cNvCxnSpPr>
            <a:stCxn id="24" idx="3"/>
            <a:endCxn id="25" idx="1"/>
          </p:cNvCxnSpPr>
          <p:nvPr/>
        </p:nvCxnSpPr>
        <p:spPr>
          <a:xfrm>
            <a:off x="8133573" y="2826462"/>
            <a:ext cx="4518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E218BA53-E329-F04F-82E4-B126C480714D}"/>
              </a:ext>
            </a:extLst>
          </p:cNvPr>
          <p:cNvSpPr txBox="1"/>
          <p:nvPr/>
        </p:nvSpPr>
        <p:spPr>
          <a:xfrm>
            <a:off x="8129977" y="2949290"/>
            <a:ext cx="4518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i-FI" sz="1600" dirty="0"/>
              <a:t>W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C363AD7-5BBA-7247-8DC5-AA3BB1D4B535}"/>
              </a:ext>
            </a:extLst>
          </p:cNvPr>
          <p:cNvCxnSpPr>
            <a:cxnSpLocks/>
            <a:stCxn id="25" idx="3"/>
            <a:endCxn id="26" idx="1"/>
          </p:cNvCxnSpPr>
          <p:nvPr/>
        </p:nvCxnSpPr>
        <p:spPr>
          <a:xfrm>
            <a:off x="9682681" y="2826462"/>
            <a:ext cx="4518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4C29F0BF-5BEF-524E-B7B2-5B3B196885D9}"/>
              </a:ext>
            </a:extLst>
          </p:cNvPr>
          <p:cNvSpPr txBox="1"/>
          <p:nvPr/>
        </p:nvSpPr>
        <p:spPr>
          <a:xfrm>
            <a:off x="9680878" y="2951081"/>
            <a:ext cx="4518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i-FI" sz="1600" dirty="0"/>
              <a:t>W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BFB0A91-7CF8-264B-BD7E-8BE4CCA7F4A4}"/>
              </a:ext>
            </a:extLst>
          </p:cNvPr>
          <p:cNvSpPr/>
          <p:nvPr/>
        </p:nvSpPr>
        <p:spPr>
          <a:xfrm>
            <a:off x="843457" y="4078382"/>
            <a:ext cx="1097280" cy="1097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200" dirty="0" err="1"/>
              <a:t>Arabic</a:t>
            </a:r>
            <a:r>
              <a:rPr lang="fi-FI" sz="1200" dirty="0"/>
              <a:t> </a:t>
            </a:r>
            <a:r>
              <a:rPr lang="fi-FI" sz="1200" dirty="0" err="1"/>
              <a:t>letters</a:t>
            </a:r>
            <a:r>
              <a:rPr lang="fi-FI" sz="1200" dirty="0"/>
              <a:t>: </a:t>
            </a:r>
            <a:r>
              <a:rPr lang="fi-FI" sz="1200" dirty="0" err="1"/>
              <a:t>Hint</a:t>
            </a:r>
            <a:r>
              <a:rPr lang="fi-FI" sz="1200" dirty="0"/>
              <a:t> for </a:t>
            </a:r>
            <a:r>
              <a:rPr lang="fi-FI" sz="1200" dirty="0" err="1"/>
              <a:t>chase</a:t>
            </a:r>
            <a:r>
              <a:rPr lang="fi-FI" sz="1200" dirty="0"/>
              <a:t> </a:t>
            </a:r>
            <a:r>
              <a:rPr lang="fi-FI" sz="1200" dirty="0" err="1"/>
              <a:t>problem</a:t>
            </a:r>
            <a:r>
              <a:rPr lang="fi-FI" sz="1200" dirty="0"/>
              <a:t> </a:t>
            </a:r>
            <a:br>
              <a:rPr lang="fi-FI" sz="1200" dirty="0"/>
            </a:br>
            <a:r>
              <a:rPr lang="fi-FI" sz="1200" dirty="0"/>
              <a:t>(</a:t>
            </a:r>
            <a:r>
              <a:rPr lang="fi-FI" sz="1200" dirty="0" err="1"/>
              <a:t>hint-chase</a:t>
            </a:r>
            <a:r>
              <a:rPr lang="fi-FI" sz="1200" dirty="0"/>
              <a:t>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9046083-1006-D44E-92F6-D3F7E1188608}"/>
              </a:ext>
            </a:extLst>
          </p:cNvPr>
          <p:cNvSpPr txBox="1"/>
          <p:nvPr/>
        </p:nvSpPr>
        <p:spPr>
          <a:xfrm>
            <a:off x="11454107" y="2949290"/>
            <a:ext cx="4518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i-FI" sz="1600" dirty="0"/>
              <a:t>W</a:t>
            </a:r>
          </a:p>
        </p:txBody>
      </p:sp>
      <p:cxnSp>
        <p:nvCxnSpPr>
          <p:cNvPr id="36" name="Elbow Connector 35">
            <a:extLst>
              <a:ext uri="{FF2B5EF4-FFF2-40B4-BE49-F238E27FC236}">
                <a16:creationId xmlns:a16="http://schemas.microsoft.com/office/drawing/2014/main" id="{981F3CA2-1160-5C42-9B73-1DC2D68E04FC}"/>
              </a:ext>
            </a:extLst>
          </p:cNvPr>
          <p:cNvCxnSpPr>
            <a:cxnSpLocks/>
            <a:stCxn id="26" idx="3"/>
            <a:endCxn id="31" idx="1"/>
          </p:cNvCxnSpPr>
          <p:nvPr/>
        </p:nvCxnSpPr>
        <p:spPr>
          <a:xfrm flipH="1">
            <a:off x="843457" y="2826462"/>
            <a:ext cx="10388332" cy="1800560"/>
          </a:xfrm>
          <a:prstGeom prst="bentConnector5">
            <a:avLst>
              <a:gd name="adj1" fmla="val -2201"/>
              <a:gd name="adj2" fmla="val 50000"/>
              <a:gd name="adj3" fmla="val 10220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3A9D293-819A-4941-A9DC-52670D469DD0}"/>
              </a:ext>
            </a:extLst>
          </p:cNvPr>
          <p:cNvCxnSpPr>
            <a:cxnSpLocks/>
            <a:stCxn id="19" idx="3"/>
            <a:endCxn id="24" idx="1"/>
          </p:cNvCxnSpPr>
          <p:nvPr/>
        </p:nvCxnSpPr>
        <p:spPr>
          <a:xfrm>
            <a:off x="6588061" y="2826462"/>
            <a:ext cx="4482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F4ECB9E9-6F82-9242-97AD-191492AFFFD7}"/>
              </a:ext>
            </a:extLst>
          </p:cNvPr>
          <p:cNvSpPr txBox="1"/>
          <p:nvPr/>
        </p:nvSpPr>
        <p:spPr>
          <a:xfrm>
            <a:off x="6579521" y="2943441"/>
            <a:ext cx="4518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i-FI" sz="1600" dirty="0"/>
              <a:t>W</a:t>
            </a:r>
          </a:p>
        </p:txBody>
      </p:sp>
      <p:cxnSp>
        <p:nvCxnSpPr>
          <p:cNvPr id="41" name="Elbow Connector 40">
            <a:extLst>
              <a:ext uri="{FF2B5EF4-FFF2-40B4-BE49-F238E27FC236}">
                <a16:creationId xmlns:a16="http://schemas.microsoft.com/office/drawing/2014/main" id="{A016B1AA-89C0-BE46-88B0-23651C20A0A1}"/>
              </a:ext>
            </a:extLst>
          </p:cNvPr>
          <p:cNvCxnSpPr>
            <a:cxnSpLocks/>
            <a:stCxn id="10" idx="3"/>
            <a:endCxn id="4" idx="1"/>
          </p:cNvCxnSpPr>
          <p:nvPr/>
        </p:nvCxnSpPr>
        <p:spPr>
          <a:xfrm flipH="1">
            <a:off x="847053" y="1107030"/>
            <a:ext cx="4592802" cy="1721223"/>
          </a:xfrm>
          <a:prstGeom prst="bentConnector5">
            <a:avLst>
              <a:gd name="adj1" fmla="val -4977"/>
              <a:gd name="adj2" fmla="val 50000"/>
              <a:gd name="adj3" fmla="val 10497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A86772F-3A2E-BD4B-ADE1-6691D55D4B0D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>
            <a:off x="2191759" y="1107030"/>
            <a:ext cx="4335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0B7A6A4-B989-C240-860F-9B80F0252A68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3871425" y="1107030"/>
            <a:ext cx="4711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EE340025-3E7B-274C-AE84-68627B138D85}"/>
              </a:ext>
            </a:extLst>
          </p:cNvPr>
          <p:cNvSpPr/>
          <p:nvPr/>
        </p:nvSpPr>
        <p:spPr>
          <a:xfrm>
            <a:off x="2392565" y="4078382"/>
            <a:ext cx="1097280" cy="1097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200" dirty="0" err="1"/>
              <a:t>Name</a:t>
            </a:r>
            <a:r>
              <a:rPr lang="fi-FI" sz="1200" dirty="0"/>
              <a:t> </a:t>
            </a:r>
            <a:r>
              <a:rPr lang="fi-FI" sz="1200" dirty="0" err="1"/>
              <a:t>sorting</a:t>
            </a:r>
            <a:r>
              <a:rPr lang="fi-FI" sz="1200" dirty="0"/>
              <a:t>: </a:t>
            </a:r>
            <a:r>
              <a:rPr lang="fi-FI" sz="1200" dirty="0" err="1"/>
              <a:t>Hint</a:t>
            </a:r>
            <a:r>
              <a:rPr lang="fi-FI" sz="1200" dirty="0"/>
              <a:t> for </a:t>
            </a:r>
            <a:r>
              <a:rPr lang="fi-FI" sz="1200" dirty="0" err="1"/>
              <a:t>empty</a:t>
            </a:r>
            <a:r>
              <a:rPr lang="fi-FI" sz="1200" dirty="0"/>
              <a:t> </a:t>
            </a:r>
            <a:r>
              <a:rPr lang="fi-FI" sz="1200" dirty="0" err="1"/>
              <a:t>lines</a:t>
            </a:r>
            <a:r>
              <a:rPr lang="fi-FI" sz="1200" dirty="0"/>
              <a:t> </a:t>
            </a:r>
            <a:r>
              <a:rPr lang="fi-FI" sz="1200" dirty="0" err="1"/>
              <a:t>problem</a:t>
            </a:r>
            <a:br>
              <a:rPr lang="fi-FI" sz="1200" dirty="0"/>
            </a:br>
            <a:r>
              <a:rPr lang="fi-FI" sz="1200" dirty="0"/>
              <a:t>(</a:t>
            </a:r>
            <a:r>
              <a:rPr lang="fi-FI" sz="1200" dirty="0" err="1"/>
              <a:t>hint-emptylines</a:t>
            </a:r>
            <a:r>
              <a:rPr lang="fi-FI" sz="1200" dirty="0"/>
              <a:t>)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BC9216A-8DF9-0549-89AF-CDF33B8646EB}"/>
              </a:ext>
            </a:extLst>
          </p:cNvPr>
          <p:cNvSpPr/>
          <p:nvPr/>
        </p:nvSpPr>
        <p:spPr>
          <a:xfrm>
            <a:off x="3941673" y="4078382"/>
            <a:ext cx="1097280" cy="1097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200" dirty="0"/>
              <a:t>Show </a:t>
            </a:r>
            <a:r>
              <a:rPr lang="fi-FI" sz="1200" dirty="0" err="1"/>
              <a:t>fill</a:t>
            </a:r>
            <a:r>
              <a:rPr lang="fi-FI" sz="1200" dirty="0"/>
              <a:t>-in </a:t>
            </a:r>
            <a:r>
              <a:rPr lang="fi-FI" sz="1200" dirty="0" err="1"/>
              <a:t>task</a:t>
            </a:r>
            <a:r>
              <a:rPr lang="fi-FI" sz="1200" dirty="0"/>
              <a:t>: </a:t>
            </a:r>
            <a:r>
              <a:rPr lang="fi-FI" sz="1200" dirty="0" err="1"/>
              <a:t>Common</a:t>
            </a:r>
            <a:r>
              <a:rPr lang="fi-FI" sz="1200" dirty="0"/>
              <a:t> </a:t>
            </a:r>
            <a:r>
              <a:rPr lang="fi-FI" sz="1200" dirty="0" err="1"/>
              <a:t>acids</a:t>
            </a:r>
            <a:br>
              <a:rPr lang="fi-FI" sz="1200" dirty="0"/>
            </a:br>
            <a:r>
              <a:rPr lang="fi-FI" sz="1200" dirty="0"/>
              <a:t>(unrelated2)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3EC866E-0C29-C843-A1FF-06770B6162A5}"/>
              </a:ext>
            </a:extLst>
          </p:cNvPr>
          <p:cNvCxnSpPr>
            <a:cxnSpLocks/>
            <a:stCxn id="31" idx="3"/>
            <a:endCxn id="52" idx="1"/>
          </p:cNvCxnSpPr>
          <p:nvPr/>
        </p:nvCxnSpPr>
        <p:spPr>
          <a:xfrm>
            <a:off x="1940737" y="4627022"/>
            <a:ext cx="4518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0233F9DE-206F-9C42-9839-4E63557E99A5}"/>
              </a:ext>
            </a:extLst>
          </p:cNvPr>
          <p:cNvSpPr txBox="1"/>
          <p:nvPr/>
        </p:nvSpPr>
        <p:spPr>
          <a:xfrm>
            <a:off x="1937141" y="4749850"/>
            <a:ext cx="4518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i-FI" sz="1600" dirty="0"/>
              <a:t>W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551367DD-B0B0-B944-9AA3-8BD73F7A7219}"/>
              </a:ext>
            </a:extLst>
          </p:cNvPr>
          <p:cNvCxnSpPr>
            <a:cxnSpLocks/>
            <a:stCxn id="52" idx="3"/>
            <a:endCxn id="53" idx="1"/>
          </p:cNvCxnSpPr>
          <p:nvPr/>
        </p:nvCxnSpPr>
        <p:spPr>
          <a:xfrm>
            <a:off x="3489845" y="4627022"/>
            <a:ext cx="4518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A53D6115-EF42-644C-90AF-FAA173F029F1}"/>
              </a:ext>
            </a:extLst>
          </p:cNvPr>
          <p:cNvSpPr txBox="1"/>
          <p:nvPr/>
        </p:nvSpPr>
        <p:spPr>
          <a:xfrm>
            <a:off x="3488042" y="4751641"/>
            <a:ext cx="4518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i-FI" sz="1600" dirty="0"/>
              <a:t>W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F1FC4A61-91A0-E446-8FDE-910C2991BF38}"/>
              </a:ext>
            </a:extLst>
          </p:cNvPr>
          <p:cNvSpPr/>
          <p:nvPr/>
        </p:nvSpPr>
        <p:spPr>
          <a:xfrm>
            <a:off x="5487185" y="4076591"/>
            <a:ext cx="1097280" cy="1097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200" dirty="0"/>
              <a:t>Chase </a:t>
            </a:r>
            <a:r>
              <a:rPr lang="fi-FI" sz="1200" dirty="0" err="1"/>
              <a:t>problem</a:t>
            </a:r>
            <a:br>
              <a:rPr lang="fi-FI" sz="1200" dirty="0"/>
            </a:br>
            <a:r>
              <a:rPr lang="fi-FI" sz="1200" dirty="0"/>
              <a:t>(</a:t>
            </a:r>
            <a:r>
              <a:rPr lang="fi-FI" sz="1200" dirty="0" err="1"/>
              <a:t>chase</a:t>
            </a:r>
            <a:r>
              <a:rPr lang="fi-FI" sz="1200" dirty="0"/>
              <a:t>)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7503EBE5-D881-1B4C-AC5B-C7041D2F1D78}"/>
              </a:ext>
            </a:extLst>
          </p:cNvPr>
          <p:cNvCxnSpPr>
            <a:cxnSpLocks/>
            <a:stCxn id="53" idx="3"/>
            <a:endCxn id="58" idx="1"/>
          </p:cNvCxnSpPr>
          <p:nvPr/>
        </p:nvCxnSpPr>
        <p:spPr>
          <a:xfrm flipV="1">
            <a:off x="5038953" y="4625231"/>
            <a:ext cx="448232" cy="17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7EB05A5B-4730-B744-B49D-06DF75597C3E}"/>
              </a:ext>
            </a:extLst>
          </p:cNvPr>
          <p:cNvSpPr txBox="1"/>
          <p:nvPr/>
        </p:nvSpPr>
        <p:spPr>
          <a:xfrm>
            <a:off x="5033554" y="4749850"/>
            <a:ext cx="4518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i-FI" sz="1600" dirty="0"/>
              <a:t>W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3C145662-7D42-6447-B355-8E59EA2D293A}"/>
              </a:ext>
            </a:extLst>
          </p:cNvPr>
          <p:cNvCxnSpPr>
            <a:cxnSpLocks/>
            <a:stCxn id="58" idx="3"/>
          </p:cNvCxnSpPr>
          <p:nvPr/>
        </p:nvCxnSpPr>
        <p:spPr>
          <a:xfrm>
            <a:off x="6584465" y="4625231"/>
            <a:ext cx="4482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6D276D59-B0C6-4643-8FC4-4C9359F8EF6B}"/>
              </a:ext>
            </a:extLst>
          </p:cNvPr>
          <p:cNvSpPr txBox="1"/>
          <p:nvPr/>
        </p:nvSpPr>
        <p:spPr>
          <a:xfrm>
            <a:off x="6575925" y="4742210"/>
            <a:ext cx="4518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i-FI" sz="1600" dirty="0"/>
              <a:t>W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97883B79-7FE5-1145-BFAC-FD21FBD8F503}"/>
              </a:ext>
            </a:extLst>
          </p:cNvPr>
          <p:cNvSpPr/>
          <p:nvPr/>
        </p:nvSpPr>
        <p:spPr>
          <a:xfrm>
            <a:off x="7036293" y="4079396"/>
            <a:ext cx="1097280" cy="1097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200" dirty="0" err="1"/>
              <a:t>Empty</a:t>
            </a:r>
            <a:r>
              <a:rPr lang="fi-FI" sz="1200" dirty="0"/>
              <a:t> </a:t>
            </a:r>
            <a:r>
              <a:rPr lang="fi-FI" sz="1200" dirty="0" err="1"/>
              <a:t>lines</a:t>
            </a:r>
            <a:r>
              <a:rPr lang="fi-FI" sz="1200" dirty="0"/>
              <a:t> </a:t>
            </a:r>
            <a:r>
              <a:rPr lang="fi-FI" sz="1200" dirty="0" err="1"/>
              <a:t>problem</a:t>
            </a:r>
            <a:r>
              <a:rPr lang="fi-FI" sz="1200" dirty="0"/>
              <a:t> </a:t>
            </a:r>
            <a:br>
              <a:rPr lang="fi-FI" sz="1200" dirty="0"/>
            </a:br>
            <a:r>
              <a:rPr lang="fi-FI" sz="1200" dirty="0"/>
              <a:t>(</a:t>
            </a:r>
            <a:r>
              <a:rPr lang="fi-FI" sz="1200" dirty="0" err="1"/>
              <a:t>emptylines</a:t>
            </a:r>
            <a:r>
              <a:rPr lang="fi-FI" sz="1200" dirty="0"/>
              <a:t>)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322D59E6-B6DE-9549-9FCC-74F8690D505F}"/>
              </a:ext>
            </a:extLst>
          </p:cNvPr>
          <p:cNvCxnSpPr>
            <a:cxnSpLocks/>
            <a:stCxn id="64" idx="3"/>
          </p:cNvCxnSpPr>
          <p:nvPr/>
        </p:nvCxnSpPr>
        <p:spPr>
          <a:xfrm>
            <a:off x="8133573" y="4628036"/>
            <a:ext cx="4482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A4BA09D2-C53D-604A-BCC2-8849EB938A00}"/>
              </a:ext>
            </a:extLst>
          </p:cNvPr>
          <p:cNvSpPr txBox="1"/>
          <p:nvPr/>
        </p:nvSpPr>
        <p:spPr>
          <a:xfrm>
            <a:off x="8125033" y="4745015"/>
            <a:ext cx="4518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i-FI" sz="1600" dirty="0"/>
              <a:t>W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E1C5AEAA-E2D6-AF42-BD39-3A0ABB7F8F3B}"/>
              </a:ext>
            </a:extLst>
          </p:cNvPr>
          <p:cNvSpPr/>
          <p:nvPr/>
        </p:nvSpPr>
        <p:spPr>
          <a:xfrm>
            <a:off x="8576861" y="4076591"/>
            <a:ext cx="1097280" cy="1097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200" dirty="0" err="1"/>
              <a:t>End</a:t>
            </a:r>
            <a:endParaRPr lang="fi-FI" sz="1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2F61E6A-78A3-9A48-90E3-9BA143FCA0B6}"/>
              </a:ext>
            </a:extLst>
          </p:cNvPr>
          <p:cNvSpPr txBox="1"/>
          <p:nvPr/>
        </p:nvSpPr>
        <p:spPr>
          <a:xfrm>
            <a:off x="6329996" y="607372"/>
            <a:ext cx="3344146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i-FI" sz="1600" dirty="0" err="1"/>
              <a:t>Use</a:t>
            </a:r>
            <a:r>
              <a:rPr lang="fi-FI" sz="1600" dirty="0"/>
              <a:t> </a:t>
            </a:r>
            <a:r>
              <a:rPr lang="fi-FI" sz="1600" dirty="0" err="1"/>
              <a:t>the</a:t>
            </a:r>
            <a:r>
              <a:rPr lang="fi-FI" sz="1600" dirty="0"/>
              <a:t> </a:t>
            </a:r>
            <a:r>
              <a:rPr lang="fi-FI" sz="1600" dirty="0" err="1"/>
              <a:t>chosen</a:t>
            </a:r>
            <a:r>
              <a:rPr lang="fi-FI" sz="1600" dirty="0"/>
              <a:t> </a:t>
            </a:r>
            <a:r>
              <a:rPr lang="fi-FI" sz="1600" dirty="0" err="1"/>
              <a:t>condition</a:t>
            </a:r>
            <a:r>
              <a:rPr lang="fi-FI" sz="1600" dirty="0"/>
              <a:t> in </a:t>
            </a:r>
            <a:r>
              <a:rPr lang="fi-FI" sz="1600" dirty="0" err="1"/>
              <a:t>all</a:t>
            </a:r>
            <a:r>
              <a:rPr lang="fi-FI" sz="1600" dirty="0"/>
              <a:t> </a:t>
            </a:r>
            <a:r>
              <a:rPr lang="fi-FI" sz="1600" dirty="0" err="1"/>
              <a:t>the</a:t>
            </a:r>
            <a:r>
              <a:rPr lang="fi-FI" sz="1600" dirty="0"/>
              <a:t> </a:t>
            </a:r>
            <a:r>
              <a:rPr lang="fi-FI" sz="1600" dirty="0" err="1"/>
              <a:t>steps</a:t>
            </a:r>
            <a:r>
              <a:rPr lang="fi-FI" sz="1600" dirty="0"/>
              <a:t> </a:t>
            </a:r>
            <a:r>
              <a:rPr lang="fi-FI" sz="1600" dirty="0" err="1"/>
              <a:t>with</a:t>
            </a:r>
            <a:r>
              <a:rPr lang="fi-FI" sz="1600" dirty="0"/>
              <a:t> </a:t>
            </a:r>
            <a:r>
              <a:rPr lang="fi-FI" sz="1600" dirty="0" err="1"/>
              <a:t>this</a:t>
            </a:r>
            <a:r>
              <a:rPr lang="fi-FI" sz="1600" dirty="0"/>
              <a:t> </a:t>
            </a:r>
            <a:r>
              <a:rPr lang="fi-FI" sz="1600" dirty="0" err="1"/>
              <a:t>participant</a:t>
            </a:r>
            <a:endParaRPr lang="fi-FI" sz="1600" dirty="0"/>
          </a:p>
        </p:txBody>
      </p:sp>
      <p:cxnSp>
        <p:nvCxnSpPr>
          <p:cNvPr id="6" name="Elbow Connector 5">
            <a:extLst>
              <a:ext uri="{FF2B5EF4-FFF2-40B4-BE49-F238E27FC236}">
                <a16:creationId xmlns:a16="http://schemas.microsoft.com/office/drawing/2014/main" id="{3C9A3855-040C-724E-8C0E-7A6AD15D21D2}"/>
              </a:ext>
            </a:extLst>
          </p:cNvPr>
          <p:cNvCxnSpPr>
            <a:cxnSpLocks/>
            <a:stCxn id="2" idx="0"/>
            <a:endCxn id="9" idx="0"/>
          </p:cNvCxnSpPr>
          <p:nvPr/>
        </p:nvCxnSpPr>
        <p:spPr>
          <a:xfrm rot="16200000" flipV="1">
            <a:off x="5600733" y="-1793965"/>
            <a:ext cx="48982" cy="4753691"/>
          </a:xfrm>
          <a:prstGeom prst="bentConnector3">
            <a:avLst>
              <a:gd name="adj1" fmla="val 56670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48960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136</Words>
  <Application>Microsoft Macintosh PowerPoint</Application>
  <PresentationFormat>Widescreen</PresentationFormat>
  <Paragraphs>33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Salovaara, Antti K</dc:creator>
  <cp:lastModifiedBy>Salovaara, Antti K</cp:lastModifiedBy>
  <cp:revision>58</cp:revision>
  <dcterms:created xsi:type="dcterms:W3CDTF">2019-06-17T10:05:04Z</dcterms:created>
  <dcterms:modified xsi:type="dcterms:W3CDTF">2019-06-17T10:47:22Z</dcterms:modified>
</cp:coreProperties>
</file>