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7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6AD363-6667-453D-9EDE-A1AB66829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FEE83B5-4C8B-4E12-A847-AB0CF0C85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AF3B3C-D1BD-4358-BAB1-6627F87C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624CF-9F2A-4619-A560-7CD3499A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28F5E9-ED55-495E-B569-3B2B76BB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93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5A9FBC-1A81-4E89-8344-46F71135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15BE27-8CA9-4721-85D9-BDF591D81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7EA60-24D5-43F3-BADF-AB49AACF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BFA61F-585A-43C1-BBC6-280DC663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7DAB11-40F5-45C2-9BE7-C0341502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69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DB14A8-7F75-41AA-9FFE-B7189EB92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481DAB7-14BF-460F-A51E-E70950CA8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E99A80A-EE8F-43D3-8851-EF21E9D4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FD623A-FF01-4D78-948F-65862B3B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6FB6F7-99ED-43E4-BD21-6C0B663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79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FB4EE-A0EB-4E1E-AB42-97691DA7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5B063-57B9-4373-82B9-20E74C1A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F2B58-690F-4781-A2E6-3D644AE5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11588A-145B-4458-9ED9-10B1A3B7F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A8245-B06C-4F89-A9A9-9CB9DE7C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56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EC689-C49B-476E-A278-0C460F25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AF6B74-71B3-4EE3-B52C-7A96E22A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1447B1-D1A9-4EFD-91E8-C2516CE4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AC856C-C309-468F-8A51-53E3E40D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48022-E979-4F6F-AA0C-20A9C0C7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33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6529B2-CCB3-4D56-BAA8-0133C1A9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045272-8E18-484B-931C-6FE034E363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A63D26-9C97-47EA-920D-4C8B9F12D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B583B-2C0F-4CFB-B31B-B1EB61CD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9089EB-D242-4A5F-A7F2-87EC9064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927D84-A8EF-49AC-82DF-492E592F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84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1B49BA-25CA-462F-8281-D2DC73DBE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4FB5F-DF6A-473F-B87C-F1EE3666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F2F00BC-25F2-4A9E-AC2B-40E850A5E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29118C-6F91-410E-B580-7C55ED1C9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23AA95-A085-400E-BAFE-7F0E40717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811CC6-B642-4177-A804-D8C322AE7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9A8135A-339D-4684-8A4F-20918101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F61430F-7220-4116-AFFE-65A34B24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00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D65EEC-BE54-4C8B-9B63-591AC4C2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D8082CC-248D-4BEB-8DFC-964FDB237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3FB335-2FAB-4824-878B-19EB2FC99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95FC1C-DFF2-428C-84FD-9C9B8D37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1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1D8862-148B-4E30-95F0-C1D8D6BB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4F2A6B-7DA1-4E61-AC7E-898DBDAA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ADF208-7F0A-4420-9638-7C016AF7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78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BA900-E9C2-4EF1-A8C3-BB3E5C8E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417BE1-9CB2-4680-96C3-FBAE06EB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2E7AD5-866A-45FD-81B0-7741F09D8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22A6CF-3D39-43CA-AB31-C7A1CB6C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733887-C060-4E72-A4D1-5B932E3F1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D381C9-4A85-491E-85ED-7CBDC0AA1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725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4F3D-38DA-47D7-8676-A86D8D127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E4ED68B-0744-48D0-A008-8702655387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FFAE1B-E969-4477-93C3-4B1DDD660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6C6CFD-325A-4B87-9AFB-CD27F1C4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1CEE6C-6CB2-4736-A09E-948C6006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E2261F-6478-448F-BBA2-2CEF7AAF6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992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A4FC99C-DA16-4537-9DFE-2E1514ED7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246170-278B-401F-A2AA-6B4D3E01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469C3C-F861-4A68-BE27-E4768A204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3195-3A01-4E56-927A-BF996493F430}" type="datetimeFigureOut">
              <a:rPr lang="de-DE" smtClean="0"/>
              <a:t>17.01.2020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AF841-38D1-4478-BEDF-2C61821C6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A867C-07A0-49DD-A93D-7B09C0186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6BAC-F5DC-473E-9A2D-F291086232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167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28C5C4D6-DA7E-408F-A202-DFB82BA6AD65}"/>
              </a:ext>
            </a:extLst>
          </p:cNvPr>
          <p:cNvGrpSpPr/>
          <p:nvPr/>
        </p:nvGrpSpPr>
        <p:grpSpPr>
          <a:xfrm>
            <a:off x="41564" y="457200"/>
            <a:ext cx="12140911" cy="6000750"/>
            <a:chOff x="41564" y="457200"/>
            <a:chExt cx="12140911" cy="6000750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083341EA-59D1-4A38-9C76-A9ADAA6705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63" t="943"/>
            <a:stretch/>
          </p:blipFill>
          <p:spPr>
            <a:xfrm>
              <a:off x="41564" y="457200"/>
              <a:ext cx="12140911" cy="6000750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7F8AD1F7-C08C-41E6-BADE-C58535969EBF}"/>
                </a:ext>
              </a:extLst>
            </p:cNvPr>
            <p:cNvSpPr/>
            <p:nvPr/>
          </p:nvSpPr>
          <p:spPr>
            <a:xfrm>
              <a:off x="5017325" y="2363190"/>
              <a:ext cx="599704" cy="35625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BFE390E3-834B-46E9-B4C9-C7A498A0A3C5}"/>
                </a:ext>
              </a:extLst>
            </p:cNvPr>
            <p:cNvCxnSpPr>
              <a:cxnSpLocks/>
            </p:cNvCxnSpPr>
            <p:nvPr/>
          </p:nvCxnSpPr>
          <p:spPr>
            <a:xfrm>
              <a:off x="5130140" y="2737262"/>
              <a:ext cx="0" cy="195745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9C8ABE23-0B9E-4EEA-9247-7FCD5B394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30140" y="4694712"/>
              <a:ext cx="255913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30A3B10E-B7EA-498A-8415-F5B95754127E}"/>
                </a:ext>
              </a:extLst>
            </p:cNvPr>
            <p:cNvSpPr/>
            <p:nvPr/>
          </p:nvSpPr>
          <p:spPr>
            <a:xfrm>
              <a:off x="6899564" y="4091052"/>
              <a:ext cx="1733793" cy="603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Create </a:t>
              </a:r>
              <a:r>
                <a:rPr lang="de-DE" dirty="0" err="1">
                  <a:solidFill>
                    <a:schemeClr val="tx1"/>
                  </a:solidFill>
                </a:rPr>
                <a:t>new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branch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508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7CC1093-795B-40DD-B04D-59054F438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5"/>
          <a:stretch/>
        </p:blipFill>
        <p:spPr>
          <a:xfrm>
            <a:off x="0" y="831325"/>
            <a:ext cx="12192000" cy="523140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D02D959-410D-4F7D-ABFD-E38C2B77CD5B}"/>
              </a:ext>
            </a:extLst>
          </p:cNvPr>
          <p:cNvSpPr/>
          <p:nvPr/>
        </p:nvSpPr>
        <p:spPr>
          <a:xfrm>
            <a:off x="2144806" y="3126442"/>
            <a:ext cx="6770594" cy="2900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F8E937E-C008-4277-9386-1294A094E936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8915400" y="4576558"/>
            <a:ext cx="80682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FDB7E319-B777-4A40-9596-A1494013A1BB}"/>
              </a:ext>
            </a:extLst>
          </p:cNvPr>
          <p:cNvSpPr/>
          <p:nvPr/>
        </p:nvSpPr>
        <p:spPr>
          <a:xfrm>
            <a:off x="9722224" y="4098666"/>
            <a:ext cx="2298513" cy="95578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Thread in </a:t>
            </a:r>
            <a:r>
              <a:rPr lang="de-DE" dirty="0" err="1">
                <a:solidFill>
                  <a:schemeClr val="tx1"/>
                </a:solidFill>
              </a:rPr>
              <a:t>this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issue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including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reply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field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854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03E2E0A-D529-4C05-A176-01698D6B0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1662112"/>
            <a:ext cx="55245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07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E02DB6A-F13D-4B6F-9824-7FAFFCDE0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919287"/>
            <a:ext cx="12125325" cy="301942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B64C881-84FC-4B93-9C63-2D5662A60A5E}"/>
              </a:ext>
            </a:extLst>
          </p:cNvPr>
          <p:cNvSpPr/>
          <p:nvPr/>
        </p:nvSpPr>
        <p:spPr>
          <a:xfrm>
            <a:off x="11423277" y="1939459"/>
            <a:ext cx="556708" cy="387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374AF86-469E-4C82-9940-3995C91AE2E6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9095137" y="2133447"/>
            <a:ext cx="2328140" cy="3353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80C3357F-21D7-46A9-830E-7097F2D229DF}"/>
              </a:ext>
            </a:extLst>
          </p:cNvPr>
          <p:cNvSpPr/>
          <p:nvPr/>
        </p:nvSpPr>
        <p:spPr>
          <a:xfrm>
            <a:off x="8676480" y="2468824"/>
            <a:ext cx="837314" cy="39755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Avatar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8D1EE2F-E1FA-4C0C-97C1-C47FA8605547}"/>
              </a:ext>
            </a:extLst>
          </p:cNvPr>
          <p:cNvSpPr/>
          <p:nvPr/>
        </p:nvSpPr>
        <p:spPr>
          <a:xfrm>
            <a:off x="9726706" y="3724835"/>
            <a:ext cx="620805" cy="2677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585A3B1-BFCC-488A-BDCD-19F9001036BB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flipV="1">
            <a:off x="7828195" y="3858732"/>
            <a:ext cx="1898511" cy="2752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C7585F68-2EF0-41E3-BA53-F3D826EFA7B8}"/>
              </a:ext>
            </a:extLst>
          </p:cNvPr>
          <p:cNvSpPr/>
          <p:nvPr/>
        </p:nvSpPr>
        <p:spPr>
          <a:xfrm>
            <a:off x="6979910" y="4134018"/>
            <a:ext cx="1696570" cy="39755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Go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settings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7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CED591D-7BEE-4820-9335-1B5F00F44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385762"/>
            <a:ext cx="12144375" cy="608647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050AB07-906F-404A-AC9C-6DDEC2DD40DD}"/>
              </a:ext>
            </a:extLst>
          </p:cNvPr>
          <p:cNvSpPr/>
          <p:nvPr/>
        </p:nvSpPr>
        <p:spPr>
          <a:xfrm>
            <a:off x="107576" y="4373377"/>
            <a:ext cx="2003611" cy="3879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E5C95-CA49-4E98-9492-A658DAB06E27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2111187" y="2610347"/>
            <a:ext cx="490818" cy="19570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DE6CDD39-7CB8-4D7F-95B5-F88BFC677867}"/>
              </a:ext>
            </a:extLst>
          </p:cNvPr>
          <p:cNvSpPr/>
          <p:nvPr/>
        </p:nvSpPr>
        <p:spPr>
          <a:xfrm>
            <a:off x="2602005" y="2278176"/>
            <a:ext cx="1734670" cy="66434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 Enter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SSH Keys Menu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6256A38-EBE9-4F50-970C-C7EE0924F5AE}"/>
              </a:ext>
            </a:extLst>
          </p:cNvPr>
          <p:cNvSpPr/>
          <p:nvPr/>
        </p:nvSpPr>
        <p:spPr>
          <a:xfrm>
            <a:off x="5712760" y="2808620"/>
            <a:ext cx="6033246" cy="1758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485AB307-CC24-4348-97A4-C23E1F352BB2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>
            <a:off x="4298575" y="3458531"/>
            <a:ext cx="1414185" cy="2294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F7FA2F39-AC22-4313-A5AB-1BB717D45C59}"/>
              </a:ext>
            </a:extLst>
          </p:cNvPr>
          <p:cNvSpPr/>
          <p:nvPr/>
        </p:nvSpPr>
        <p:spPr>
          <a:xfrm>
            <a:off x="2602005" y="3158608"/>
            <a:ext cx="1696570" cy="59984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 Paste </a:t>
            </a:r>
            <a:r>
              <a:rPr lang="de-DE" dirty="0" err="1">
                <a:solidFill>
                  <a:schemeClr val="tx1"/>
                </a:solidFill>
              </a:rPr>
              <a:t>key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here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47BCE4E-F600-4CA4-BAFA-D839457C976C}"/>
              </a:ext>
            </a:extLst>
          </p:cNvPr>
          <p:cNvSpPr/>
          <p:nvPr/>
        </p:nvSpPr>
        <p:spPr>
          <a:xfrm>
            <a:off x="5712760" y="4944463"/>
            <a:ext cx="3101787" cy="394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70EA7B59-2616-448A-9A5C-1618A7D4C13B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>
            <a:off x="4298575" y="4403617"/>
            <a:ext cx="1414185" cy="7378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0AAA2773-C3C3-402C-A5CE-DB790123C05D}"/>
              </a:ext>
            </a:extLst>
          </p:cNvPr>
          <p:cNvSpPr/>
          <p:nvPr/>
        </p:nvSpPr>
        <p:spPr>
          <a:xfrm>
            <a:off x="2602005" y="3972303"/>
            <a:ext cx="1696570" cy="86262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3. Paste </a:t>
            </a:r>
            <a:r>
              <a:rPr lang="de-DE" dirty="0" err="1">
                <a:solidFill>
                  <a:schemeClr val="tx1"/>
                </a:solidFill>
              </a:rPr>
              <a:t>comment</a:t>
            </a:r>
            <a:r>
              <a:rPr lang="de-DE" dirty="0">
                <a:solidFill>
                  <a:schemeClr val="tx1"/>
                </a:solidFill>
              </a:rPr>
              <a:t> of </a:t>
            </a:r>
            <a:r>
              <a:rPr lang="de-DE" dirty="0" err="1">
                <a:solidFill>
                  <a:schemeClr val="tx1"/>
                </a:solidFill>
              </a:rPr>
              <a:t>key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here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664A130-2AD0-40E7-9A0B-A70E60B7E318}"/>
              </a:ext>
            </a:extLst>
          </p:cNvPr>
          <p:cNvSpPr/>
          <p:nvPr/>
        </p:nvSpPr>
        <p:spPr>
          <a:xfrm>
            <a:off x="5712759" y="5660087"/>
            <a:ext cx="748553" cy="3940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00999443-77D1-466E-BA50-D7C4D6C39D48}"/>
              </a:ext>
            </a:extLst>
          </p:cNvPr>
          <p:cNvCxnSpPr>
            <a:cxnSpLocks/>
            <a:stCxn id="37" idx="3"/>
            <a:endCxn id="35" idx="1"/>
          </p:cNvCxnSpPr>
          <p:nvPr/>
        </p:nvCxnSpPr>
        <p:spPr>
          <a:xfrm>
            <a:off x="4298575" y="5264438"/>
            <a:ext cx="1414184" cy="59265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E3DA9A5D-D39A-49D4-B8C9-79F4A3699930}"/>
              </a:ext>
            </a:extLst>
          </p:cNvPr>
          <p:cNvSpPr/>
          <p:nvPr/>
        </p:nvSpPr>
        <p:spPr>
          <a:xfrm>
            <a:off x="2602005" y="5048781"/>
            <a:ext cx="1696570" cy="43131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4. Add </a:t>
            </a:r>
            <a:r>
              <a:rPr lang="de-DE" dirty="0" err="1">
                <a:solidFill>
                  <a:schemeClr val="tx1"/>
                </a:solidFill>
              </a:rPr>
              <a:t>key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16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A52F0AA-A0F5-401D-93D0-BB895986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" y="642937"/>
            <a:ext cx="5514975" cy="160972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9B6F471B-78FC-48F3-A247-2A092B941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587" y="3057525"/>
            <a:ext cx="55340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63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31A5C13-30F9-4125-9D73-709A36C0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419088"/>
            <a:ext cx="10428363" cy="601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669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4B67BDE-8344-476E-8594-8F7629E7C44E}"/>
              </a:ext>
            </a:extLst>
          </p:cNvPr>
          <p:cNvGrpSpPr/>
          <p:nvPr/>
        </p:nvGrpSpPr>
        <p:grpSpPr>
          <a:xfrm>
            <a:off x="965667" y="1152245"/>
            <a:ext cx="9991725" cy="3114675"/>
            <a:chOff x="965667" y="1152245"/>
            <a:chExt cx="9991725" cy="311467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91B6523-917F-4296-9DC8-0A195F147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5667" y="1152245"/>
              <a:ext cx="9991725" cy="3114675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08F6774E-1854-4E34-BF0D-C8D1B805FEEE}"/>
                </a:ext>
              </a:extLst>
            </p:cNvPr>
            <p:cNvSpPr/>
            <p:nvPr/>
          </p:nvSpPr>
          <p:spPr>
            <a:xfrm>
              <a:off x="2758218" y="2370001"/>
              <a:ext cx="8107005" cy="3969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E7A0562-FF59-4F4B-8418-FF41E2840C2C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H="1" flipV="1">
              <a:off x="6811721" y="2766948"/>
              <a:ext cx="1627093" cy="6620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41BC95F1-7B83-41B1-AC78-C20FC5A081B4}"/>
                </a:ext>
              </a:extLst>
            </p:cNvPr>
            <p:cNvSpPr/>
            <p:nvPr/>
          </p:nvSpPr>
          <p:spPr>
            <a:xfrm>
              <a:off x="7571917" y="3429000"/>
              <a:ext cx="1733793" cy="603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1. Create </a:t>
              </a:r>
              <a:r>
                <a:rPr lang="de-DE" dirty="0" err="1">
                  <a:solidFill>
                    <a:schemeClr val="tx1"/>
                  </a:solidFill>
                </a:rPr>
                <a:t>new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branch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name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37476BDE-1126-46C9-AAF1-F3CDDF43C9EA}"/>
                </a:ext>
              </a:extLst>
            </p:cNvPr>
            <p:cNvSpPr/>
            <p:nvPr/>
          </p:nvSpPr>
          <p:spPr>
            <a:xfrm>
              <a:off x="1198705" y="3773015"/>
              <a:ext cx="1141083" cy="3969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5F2C6C4F-3F91-4CA8-8B5D-1AE7845A7841}"/>
                </a:ext>
              </a:extLst>
            </p:cNvPr>
            <p:cNvCxnSpPr>
              <a:cxnSpLocks/>
              <a:stCxn id="13" idx="1"/>
              <a:endCxn id="11" idx="3"/>
            </p:cNvCxnSpPr>
            <p:nvPr/>
          </p:nvCxnSpPr>
          <p:spPr>
            <a:xfrm flipH="1">
              <a:off x="2339788" y="3971488"/>
              <a:ext cx="546503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97E9C8D0-07A9-45E6-8EC2-90974E263117}"/>
                </a:ext>
              </a:extLst>
            </p:cNvPr>
            <p:cNvSpPr/>
            <p:nvPr/>
          </p:nvSpPr>
          <p:spPr>
            <a:xfrm>
              <a:off x="2886291" y="3773014"/>
              <a:ext cx="1733793" cy="396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2. Create </a:t>
              </a:r>
              <a:r>
                <a:rPr lang="de-DE" dirty="0" err="1">
                  <a:solidFill>
                    <a:schemeClr val="tx1"/>
                  </a:solidFill>
                </a:rPr>
                <a:t>branch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21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CCBC2331-35F2-404A-9C6F-9CCD6B216C1A}"/>
              </a:ext>
            </a:extLst>
          </p:cNvPr>
          <p:cNvGrpSpPr/>
          <p:nvPr/>
        </p:nvGrpSpPr>
        <p:grpSpPr>
          <a:xfrm>
            <a:off x="1438275" y="1214437"/>
            <a:ext cx="9315450" cy="4429125"/>
            <a:chOff x="1438275" y="1214437"/>
            <a:chExt cx="9315450" cy="442912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A6B71DA8-9665-41C5-BFBA-5CCAFFC9E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8275" y="1214437"/>
              <a:ext cx="9315450" cy="4429125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0BFB659-14EB-4C96-BE6E-83710278684F}"/>
                </a:ext>
              </a:extLst>
            </p:cNvPr>
            <p:cNvSpPr/>
            <p:nvPr/>
          </p:nvSpPr>
          <p:spPr>
            <a:xfrm>
              <a:off x="1521088" y="2269148"/>
              <a:ext cx="1578459" cy="3969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B36F4CE6-23EB-43A2-9255-CF181F06C0E0}"/>
                </a:ext>
              </a:extLst>
            </p:cNvPr>
            <p:cNvCxnSpPr>
              <a:cxnSpLocks/>
              <a:stCxn id="7" idx="1"/>
              <a:endCxn id="5" idx="3"/>
            </p:cNvCxnSpPr>
            <p:nvPr/>
          </p:nvCxnSpPr>
          <p:spPr>
            <a:xfrm flipH="1">
              <a:off x="3099547" y="1926248"/>
              <a:ext cx="1903982" cy="54137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F84E90C-4FBD-4A97-B37D-97C8B4948BFE}"/>
                </a:ext>
              </a:extLst>
            </p:cNvPr>
            <p:cNvSpPr/>
            <p:nvPr/>
          </p:nvSpPr>
          <p:spPr>
            <a:xfrm>
              <a:off x="5003529" y="1583348"/>
              <a:ext cx="1988942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1. Dropdown </a:t>
              </a:r>
              <a:r>
                <a:rPr lang="de-DE" dirty="0" err="1">
                  <a:solidFill>
                    <a:schemeClr val="tx1"/>
                  </a:solidFill>
                </a:rPr>
                <a:t>menu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to</a:t>
              </a:r>
              <a:r>
                <a:rPr lang="de-DE" dirty="0">
                  <a:solidFill>
                    <a:schemeClr val="tx1"/>
                  </a:solidFill>
                </a:rPr>
                <a:t> switch </a:t>
              </a:r>
              <a:r>
                <a:rPr lang="de-DE" dirty="0" err="1">
                  <a:solidFill>
                    <a:schemeClr val="tx1"/>
                  </a:solidFill>
                </a:rPr>
                <a:t>branches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5199169B-601B-4445-A8FA-C9C2912FC5C4}"/>
                </a:ext>
              </a:extLst>
            </p:cNvPr>
            <p:cNvSpPr/>
            <p:nvPr/>
          </p:nvSpPr>
          <p:spPr>
            <a:xfrm>
              <a:off x="1902759" y="4592171"/>
              <a:ext cx="2386853" cy="1680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40368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FFDABCCA-5A18-45CE-BC61-400BF427C990}"/>
              </a:ext>
            </a:extLst>
          </p:cNvPr>
          <p:cNvGrpSpPr/>
          <p:nvPr/>
        </p:nvGrpSpPr>
        <p:grpSpPr>
          <a:xfrm>
            <a:off x="1452562" y="1181100"/>
            <a:ext cx="9286875" cy="4495800"/>
            <a:chOff x="1452562" y="1181100"/>
            <a:chExt cx="9286875" cy="44958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C539C151-BABF-4B55-A561-E3DFAF59E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52562" y="1181100"/>
              <a:ext cx="9286875" cy="4495800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25402A2-F9BE-4209-BBC9-794F7B574F81}"/>
                </a:ext>
              </a:extLst>
            </p:cNvPr>
            <p:cNvSpPr/>
            <p:nvPr/>
          </p:nvSpPr>
          <p:spPr>
            <a:xfrm>
              <a:off x="9018771" y="1670754"/>
              <a:ext cx="1578459" cy="3969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E9F773CF-4394-42B5-A0D5-98BD304872C0}"/>
                </a:ext>
              </a:extLst>
            </p:cNvPr>
            <p:cNvCxnSpPr>
              <a:cxnSpLocks/>
              <a:stCxn id="7" idx="1"/>
              <a:endCxn id="5" idx="1"/>
            </p:cNvCxnSpPr>
            <p:nvPr/>
          </p:nvCxnSpPr>
          <p:spPr>
            <a:xfrm flipV="1">
              <a:off x="5003529" y="1869228"/>
              <a:ext cx="4015242" cy="570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0374B08-00AF-4A5F-9D82-E26B19967677}"/>
                </a:ext>
              </a:extLst>
            </p:cNvPr>
            <p:cNvSpPr/>
            <p:nvPr/>
          </p:nvSpPr>
          <p:spPr>
            <a:xfrm>
              <a:off x="5003529" y="1583348"/>
              <a:ext cx="1988942" cy="685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create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merge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request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95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>
            <a:extLst>
              <a:ext uri="{FF2B5EF4-FFF2-40B4-BE49-F238E27FC236}">
                <a16:creationId xmlns:a16="http://schemas.microsoft.com/office/drawing/2014/main" id="{CA4A8A82-391C-44FE-839C-5DDF00F19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532" y="-67240"/>
            <a:ext cx="7688179" cy="68580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44B3AF91-65EA-444C-A6FA-44D587298CF1}"/>
              </a:ext>
            </a:extLst>
          </p:cNvPr>
          <p:cNvSpPr/>
          <p:nvPr/>
        </p:nvSpPr>
        <p:spPr>
          <a:xfrm>
            <a:off x="2655793" y="716018"/>
            <a:ext cx="6270921" cy="2622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9811B22-017F-457A-AA84-F3598E27BC6F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8926714" y="847127"/>
            <a:ext cx="4718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C9E8D078-6C45-4159-9914-F38B4CE67350}"/>
              </a:ext>
            </a:extLst>
          </p:cNvPr>
          <p:cNvSpPr/>
          <p:nvPr/>
        </p:nvSpPr>
        <p:spPr>
          <a:xfrm>
            <a:off x="9398587" y="563079"/>
            <a:ext cx="1988942" cy="5680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 Add title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merge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request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123C2B-0518-4143-800A-4AFB155055B7}"/>
              </a:ext>
            </a:extLst>
          </p:cNvPr>
          <p:cNvSpPr/>
          <p:nvPr/>
        </p:nvSpPr>
        <p:spPr>
          <a:xfrm>
            <a:off x="2655792" y="1390034"/>
            <a:ext cx="6270923" cy="147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7059AB3-BED8-410B-95FE-CCA0C91B6CC4}"/>
              </a:ext>
            </a:extLst>
          </p:cNvPr>
          <p:cNvCxnSpPr>
            <a:cxnSpLocks/>
            <a:stCxn id="16" idx="1"/>
            <a:endCxn id="14" idx="3"/>
          </p:cNvCxnSpPr>
          <p:nvPr/>
        </p:nvCxnSpPr>
        <p:spPr>
          <a:xfrm flipH="1">
            <a:off x="8926715" y="2127127"/>
            <a:ext cx="471872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4FA33AB2-E36F-4805-BE5C-F6457DF6D72E}"/>
              </a:ext>
            </a:extLst>
          </p:cNvPr>
          <p:cNvSpPr/>
          <p:nvPr/>
        </p:nvSpPr>
        <p:spPr>
          <a:xfrm>
            <a:off x="9398587" y="1769118"/>
            <a:ext cx="1988942" cy="71601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 Add </a:t>
            </a:r>
            <a:r>
              <a:rPr lang="de-DE" dirty="0" err="1">
                <a:solidFill>
                  <a:schemeClr val="tx1"/>
                </a:solidFill>
              </a:rPr>
              <a:t>description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F2255923-D608-4BF5-8894-0A30719E08C9}"/>
              </a:ext>
            </a:extLst>
          </p:cNvPr>
          <p:cNvSpPr/>
          <p:nvPr/>
        </p:nvSpPr>
        <p:spPr>
          <a:xfrm>
            <a:off x="2655791" y="3123080"/>
            <a:ext cx="6270923" cy="9513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2E6BC5F7-49CA-4B0C-BCFF-CDD28792B67D}"/>
              </a:ext>
            </a:extLst>
          </p:cNvPr>
          <p:cNvCxnSpPr>
            <a:cxnSpLocks/>
            <a:stCxn id="28" idx="1"/>
            <a:endCxn id="26" idx="3"/>
          </p:cNvCxnSpPr>
          <p:nvPr/>
        </p:nvCxnSpPr>
        <p:spPr>
          <a:xfrm flipH="1">
            <a:off x="8926714" y="3598770"/>
            <a:ext cx="47187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>
            <a:extLst>
              <a:ext uri="{FF2B5EF4-FFF2-40B4-BE49-F238E27FC236}">
                <a16:creationId xmlns:a16="http://schemas.microsoft.com/office/drawing/2014/main" id="{EF6D8775-DDD9-4158-8A59-EA392765BA94}"/>
              </a:ext>
            </a:extLst>
          </p:cNvPr>
          <p:cNvSpPr/>
          <p:nvPr/>
        </p:nvSpPr>
        <p:spPr>
          <a:xfrm>
            <a:off x="9398587" y="3123080"/>
            <a:ext cx="1988942" cy="9513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3. Add </a:t>
            </a:r>
            <a:r>
              <a:rPr lang="de-DE" dirty="0" err="1">
                <a:solidFill>
                  <a:schemeClr val="tx1"/>
                </a:solidFill>
              </a:rPr>
              <a:t>assignee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r>
              <a:rPr lang="de-DE" dirty="0" err="1">
                <a:solidFill>
                  <a:schemeClr val="tx1"/>
                </a:solidFill>
              </a:rPr>
              <a:t>if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available</a:t>
            </a:r>
            <a:r>
              <a:rPr lang="de-DE" dirty="0">
                <a:solidFill>
                  <a:schemeClr val="tx1"/>
                </a:solidFill>
              </a:rPr>
              <a:t>: </a:t>
            </a:r>
            <a:r>
              <a:rPr lang="de-DE" dirty="0" err="1">
                <a:solidFill>
                  <a:schemeClr val="tx1"/>
                </a:solidFill>
              </a:rPr>
              <a:t>milestone</a:t>
            </a:r>
            <a:r>
              <a:rPr lang="de-DE" dirty="0">
                <a:solidFill>
                  <a:schemeClr val="tx1"/>
                </a:solidFill>
              </a:rPr>
              <a:t>, </a:t>
            </a:r>
            <a:r>
              <a:rPr lang="de-DE" dirty="0" err="1">
                <a:solidFill>
                  <a:schemeClr val="tx1"/>
                </a:solidFill>
              </a:rPr>
              <a:t>labels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E76C596-AAF2-44E4-9EA3-7DB28203D370}"/>
              </a:ext>
            </a:extLst>
          </p:cNvPr>
          <p:cNvSpPr txBox="1"/>
          <p:nvPr/>
        </p:nvSpPr>
        <p:spPr>
          <a:xfrm>
            <a:off x="4336676" y="3563701"/>
            <a:ext cx="180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Select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262FD194-9AFE-470F-BA52-1759E4C9A0B0}"/>
              </a:ext>
            </a:extLst>
          </p:cNvPr>
          <p:cNvSpPr/>
          <p:nvPr/>
        </p:nvSpPr>
        <p:spPr>
          <a:xfrm>
            <a:off x="4235824" y="3496235"/>
            <a:ext cx="100852" cy="50426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CFE2EF00-F3F6-4AB9-A030-1EE76B36F887}"/>
              </a:ext>
            </a:extLst>
          </p:cNvPr>
          <p:cNvSpPr/>
          <p:nvPr/>
        </p:nvSpPr>
        <p:spPr>
          <a:xfrm>
            <a:off x="2655790" y="4319418"/>
            <a:ext cx="6270923" cy="1148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337CFB0-70E0-42C5-B716-5C9E9CACA4C3}"/>
              </a:ext>
            </a:extLst>
          </p:cNvPr>
          <p:cNvCxnSpPr>
            <a:cxnSpLocks/>
            <a:stCxn id="37" idx="1"/>
            <a:endCxn id="35" idx="3"/>
          </p:cNvCxnSpPr>
          <p:nvPr/>
        </p:nvCxnSpPr>
        <p:spPr>
          <a:xfrm flipH="1">
            <a:off x="8926713" y="4893692"/>
            <a:ext cx="4718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110FDF77-F4EE-4FCB-8E74-02DB35B5AB10}"/>
              </a:ext>
            </a:extLst>
          </p:cNvPr>
          <p:cNvSpPr/>
          <p:nvPr/>
        </p:nvSpPr>
        <p:spPr>
          <a:xfrm>
            <a:off x="9398587" y="4508646"/>
            <a:ext cx="1988942" cy="770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4. Select </a:t>
            </a:r>
            <a:r>
              <a:rPr lang="de-DE" dirty="0" err="1">
                <a:solidFill>
                  <a:schemeClr val="tx1"/>
                </a:solidFill>
              </a:rPr>
              <a:t>merge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options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F3FB2D2-8E2E-4199-B217-F093D23123F8}"/>
              </a:ext>
            </a:extLst>
          </p:cNvPr>
          <p:cNvSpPr/>
          <p:nvPr/>
        </p:nvSpPr>
        <p:spPr>
          <a:xfrm>
            <a:off x="1489931" y="5546101"/>
            <a:ext cx="1055150" cy="328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D0282A1-424F-44E0-A78B-1339E29335F0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2545081" y="5710560"/>
            <a:ext cx="685350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73A16E8C-64FB-44DD-BA02-74267AD155B9}"/>
              </a:ext>
            </a:extLst>
          </p:cNvPr>
          <p:cNvSpPr/>
          <p:nvPr/>
        </p:nvSpPr>
        <p:spPr>
          <a:xfrm>
            <a:off x="9398587" y="5511782"/>
            <a:ext cx="1988942" cy="39755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5. </a:t>
            </a:r>
            <a:r>
              <a:rPr lang="de-DE" dirty="0" err="1">
                <a:solidFill>
                  <a:schemeClr val="tx1"/>
                </a:solidFill>
              </a:rPr>
              <a:t>Submit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2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DC329C0-7D8F-4018-A726-7B391AE16C6F}"/>
              </a:ext>
            </a:extLst>
          </p:cNvPr>
          <p:cNvGrpSpPr/>
          <p:nvPr/>
        </p:nvGrpSpPr>
        <p:grpSpPr>
          <a:xfrm>
            <a:off x="23812" y="1390650"/>
            <a:ext cx="12144375" cy="4076700"/>
            <a:chOff x="23812" y="1390650"/>
            <a:chExt cx="12144375" cy="40767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D2C36C82-0E54-43DD-BD7B-ACB991904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12" y="1390650"/>
              <a:ext cx="12144375" cy="4076700"/>
            </a:xfrm>
            <a:prstGeom prst="rect">
              <a:avLst/>
            </a:prstGeom>
          </p:spPr>
        </p:pic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FF8D8F2E-22DC-4693-BD38-D5B524F0E398}"/>
                </a:ext>
              </a:extLst>
            </p:cNvPr>
            <p:cNvSpPr/>
            <p:nvPr/>
          </p:nvSpPr>
          <p:spPr>
            <a:xfrm>
              <a:off x="11209019" y="2286645"/>
              <a:ext cx="838201" cy="3879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BD3F8D9E-695E-4807-BAA4-9D6457B3B0A9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10027298" y="2461260"/>
              <a:ext cx="1181721" cy="16884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62D1600-4713-400F-8B0B-6DAF60CAF4C3}"/>
                </a:ext>
              </a:extLst>
            </p:cNvPr>
            <p:cNvSpPr/>
            <p:nvPr/>
          </p:nvSpPr>
          <p:spPr>
            <a:xfrm>
              <a:off x="9032827" y="4149706"/>
              <a:ext cx="1988942" cy="3975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dirty="0">
                  <a:solidFill>
                    <a:schemeClr val="tx1"/>
                  </a:solidFill>
                </a:rPr>
                <a:t>Create </a:t>
              </a:r>
              <a:r>
                <a:rPr lang="de-DE" dirty="0" err="1">
                  <a:solidFill>
                    <a:schemeClr val="tx1"/>
                  </a:solidFill>
                </a:rPr>
                <a:t>new</a:t>
              </a:r>
              <a:r>
                <a:rPr lang="de-DE" dirty="0">
                  <a:solidFill>
                    <a:schemeClr val="tx1"/>
                  </a:solidFill>
                </a:rPr>
                <a:t> </a:t>
              </a:r>
              <a:r>
                <a:rPr lang="de-DE" dirty="0" err="1">
                  <a:solidFill>
                    <a:schemeClr val="tx1"/>
                  </a:solidFill>
                </a:rPr>
                <a:t>issue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278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314F001-BC2D-4577-9E98-F114D7C8C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73" y="0"/>
            <a:ext cx="11154053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9123D4D-2C5E-4FD3-AA12-88BA52EF35BC}"/>
              </a:ext>
            </a:extLst>
          </p:cNvPr>
          <p:cNvSpPr/>
          <p:nvPr/>
        </p:nvSpPr>
        <p:spPr>
          <a:xfrm>
            <a:off x="2453551" y="1069670"/>
            <a:ext cx="6698069" cy="3664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47F69F5-BCE0-4B06-8675-D4A0641BB166}"/>
              </a:ext>
            </a:extLst>
          </p:cNvPr>
          <p:cNvCxnSpPr>
            <a:cxnSpLocks/>
            <a:stCxn id="10" idx="1"/>
            <a:endCxn id="8" idx="3"/>
          </p:cNvCxnSpPr>
          <p:nvPr/>
        </p:nvCxnSpPr>
        <p:spPr>
          <a:xfrm flipH="1" flipV="1">
            <a:off x="9151620" y="1252914"/>
            <a:ext cx="414552" cy="39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AC235723-1E71-418C-97D8-6E693F95B3E5}"/>
              </a:ext>
            </a:extLst>
          </p:cNvPr>
          <p:cNvSpPr/>
          <p:nvPr/>
        </p:nvSpPr>
        <p:spPr>
          <a:xfrm>
            <a:off x="9566172" y="972793"/>
            <a:ext cx="1988942" cy="56809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 Add title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merge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request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17668FB-2609-4A08-B967-47255F145629}"/>
              </a:ext>
            </a:extLst>
          </p:cNvPr>
          <p:cNvSpPr/>
          <p:nvPr/>
        </p:nvSpPr>
        <p:spPr>
          <a:xfrm>
            <a:off x="2453549" y="1821202"/>
            <a:ext cx="9387931" cy="21622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2593786D-5048-4716-96E2-21F5B5871C8C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>
            <a:off x="9566172" y="2902327"/>
            <a:ext cx="227530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74847C1D-37DF-4CCB-B6BD-B7F7A0B268E9}"/>
              </a:ext>
            </a:extLst>
          </p:cNvPr>
          <p:cNvSpPr/>
          <p:nvPr/>
        </p:nvSpPr>
        <p:spPr>
          <a:xfrm>
            <a:off x="9566172" y="2544318"/>
            <a:ext cx="1988942" cy="716018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 Add </a:t>
            </a:r>
            <a:r>
              <a:rPr lang="de-DE" dirty="0" err="1">
                <a:solidFill>
                  <a:schemeClr val="tx1"/>
                </a:solidFill>
              </a:rPr>
              <a:t>description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BB7556-63A5-4C45-BAC8-53B2D9B289FD}"/>
              </a:ext>
            </a:extLst>
          </p:cNvPr>
          <p:cNvSpPr txBox="1"/>
          <p:nvPr/>
        </p:nvSpPr>
        <p:spPr>
          <a:xfrm>
            <a:off x="5008056" y="5362693"/>
            <a:ext cx="180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Select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available</a:t>
            </a:r>
            <a:endParaRPr lang="de-DE" dirty="0"/>
          </a:p>
        </p:txBody>
      </p:sp>
      <p:sp>
        <p:nvSpPr>
          <p:cNvPr id="18" name="Geschweifte Klammer rechts 17">
            <a:extLst>
              <a:ext uri="{FF2B5EF4-FFF2-40B4-BE49-F238E27FC236}">
                <a16:creationId xmlns:a16="http://schemas.microsoft.com/office/drawing/2014/main" id="{1857F79B-C8BA-4F9A-91E4-5F3862B6FF2A}"/>
              </a:ext>
            </a:extLst>
          </p:cNvPr>
          <p:cNvSpPr/>
          <p:nvPr/>
        </p:nvSpPr>
        <p:spPr>
          <a:xfrm>
            <a:off x="4762500" y="5212080"/>
            <a:ext cx="153296" cy="67055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D1B1005-62C5-4B34-80BE-5541BD7FDBD1}"/>
              </a:ext>
            </a:extLst>
          </p:cNvPr>
          <p:cNvSpPr/>
          <p:nvPr/>
        </p:nvSpPr>
        <p:spPr>
          <a:xfrm>
            <a:off x="1611850" y="4569828"/>
            <a:ext cx="6270923" cy="14174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2BA70B2-882E-4E9B-96A1-DCE0498E0D4D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>
          <a:xfrm flipH="1">
            <a:off x="7882773" y="5278560"/>
            <a:ext cx="16833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823112C8-48A4-42B3-864F-8AB95FAA7119}"/>
              </a:ext>
            </a:extLst>
          </p:cNvPr>
          <p:cNvSpPr/>
          <p:nvPr/>
        </p:nvSpPr>
        <p:spPr>
          <a:xfrm>
            <a:off x="9566172" y="4893514"/>
            <a:ext cx="1988942" cy="770091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4. Select </a:t>
            </a:r>
            <a:r>
              <a:rPr lang="de-DE" dirty="0" err="1">
                <a:solidFill>
                  <a:schemeClr val="tx1"/>
                </a:solidFill>
              </a:rPr>
              <a:t>merge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options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332F693-B5FD-4772-B070-0095CDA8AC77}"/>
              </a:ext>
            </a:extLst>
          </p:cNvPr>
          <p:cNvSpPr/>
          <p:nvPr/>
        </p:nvSpPr>
        <p:spPr>
          <a:xfrm>
            <a:off x="705071" y="6409199"/>
            <a:ext cx="1055150" cy="3289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33391F9-1025-411D-A559-1BC3FB88E0DB}"/>
              </a:ext>
            </a:extLst>
          </p:cNvPr>
          <p:cNvCxnSpPr>
            <a:cxnSpLocks/>
            <a:stCxn id="24" idx="1"/>
            <a:endCxn id="22" idx="3"/>
          </p:cNvCxnSpPr>
          <p:nvPr/>
        </p:nvCxnSpPr>
        <p:spPr>
          <a:xfrm flipH="1">
            <a:off x="1760221" y="6573658"/>
            <a:ext cx="685350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0F43D35C-92A2-471F-BA2D-44F6895665A0}"/>
              </a:ext>
            </a:extLst>
          </p:cNvPr>
          <p:cNvSpPr/>
          <p:nvPr/>
        </p:nvSpPr>
        <p:spPr>
          <a:xfrm>
            <a:off x="8613727" y="6374880"/>
            <a:ext cx="1988942" cy="39755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5. </a:t>
            </a:r>
            <a:r>
              <a:rPr lang="de-DE" dirty="0" err="1">
                <a:solidFill>
                  <a:schemeClr val="tx1"/>
                </a:solidFill>
              </a:rPr>
              <a:t>Submit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7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D0753CE8-538A-47B9-A163-464D44522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0"/>
            <a:ext cx="12087225" cy="664845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0AAC3E47-E7E8-4F9C-8AC2-36581D16543D}"/>
              </a:ext>
            </a:extLst>
          </p:cNvPr>
          <p:cNvSpPr/>
          <p:nvPr/>
        </p:nvSpPr>
        <p:spPr>
          <a:xfrm>
            <a:off x="2971261" y="3939987"/>
            <a:ext cx="6347551" cy="2147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3CDDBB9E-AE13-472D-9295-2B8D3C0318D6}"/>
              </a:ext>
            </a:extLst>
          </p:cNvPr>
          <p:cNvCxnSpPr>
            <a:cxnSpLocks/>
            <a:stCxn id="5" idx="1"/>
            <a:endCxn id="3" idx="3"/>
          </p:cNvCxnSpPr>
          <p:nvPr/>
        </p:nvCxnSpPr>
        <p:spPr>
          <a:xfrm flipH="1">
            <a:off x="9318812" y="5013952"/>
            <a:ext cx="73145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5549F6BB-6DC8-4F81-B757-F528664BB803}"/>
              </a:ext>
            </a:extLst>
          </p:cNvPr>
          <p:cNvSpPr/>
          <p:nvPr/>
        </p:nvSpPr>
        <p:spPr>
          <a:xfrm>
            <a:off x="10050266" y="4658314"/>
            <a:ext cx="2036959" cy="7112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1. Add </a:t>
            </a:r>
            <a:r>
              <a:rPr lang="de-DE" dirty="0" err="1">
                <a:solidFill>
                  <a:schemeClr val="tx1"/>
                </a:solidFill>
              </a:rPr>
              <a:t>description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progress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33E0C7E-F17D-46C6-BB6D-733765CE7D9E}"/>
              </a:ext>
            </a:extLst>
          </p:cNvPr>
          <p:cNvSpPr/>
          <p:nvPr/>
        </p:nvSpPr>
        <p:spPr>
          <a:xfrm>
            <a:off x="2971261" y="6250894"/>
            <a:ext cx="2864762" cy="3975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E58993D-2D65-4EC5-9188-AFD657B6652D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836023" y="6443554"/>
            <a:ext cx="4262260" cy="6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9E1380DA-4149-4799-9C12-1BB945F6152A}"/>
              </a:ext>
            </a:extLst>
          </p:cNvPr>
          <p:cNvSpPr/>
          <p:nvPr/>
        </p:nvSpPr>
        <p:spPr>
          <a:xfrm>
            <a:off x="10098283" y="6087916"/>
            <a:ext cx="1988942" cy="7112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>
                <a:solidFill>
                  <a:schemeClr val="tx1"/>
                </a:solidFill>
              </a:rPr>
              <a:t>2. Add </a:t>
            </a:r>
            <a:r>
              <a:rPr lang="de-DE" dirty="0" err="1">
                <a:solidFill>
                  <a:schemeClr val="tx1"/>
                </a:solidFill>
              </a:rPr>
              <a:t>comment</a:t>
            </a:r>
            <a:r>
              <a:rPr lang="de-DE" dirty="0">
                <a:solidFill>
                  <a:schemeClr val="tx1"/>
                </a:solidFill>
              </a:rPr>
              <a:t> and/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close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issue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476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796A470-1F47-4A2B-AFEA-80B945735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1326"/>
            <a:ext cx="12192000" cy="519534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B9B15FD-1686-4509-B483-C86895B37909}"/>
              </a:ext>
            </a:extLst>
          </p:cNvPr>
          <p:cNvSpPr/>
          <p:nvPr/>
        </p:nvSpPr>
        <p:spPr>
          <a:xfrm>
            <a:off x="2922224" y="4289612"/>
            <a:ext cx="2866735" cy="1737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4C044213-7454-4897-8BAD-FB1FBCD63BBC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5788959" y="5158143"/>
            <a:ext cx="6140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11559C81-AA08-407D-B93B-28721418ABA1}"/>
              </a:ext>
            </a:extLst>
          </p:cNvPr>
          <p:cNvSpPr/>
          <p:nvPr/>
        </p:nvSpPr>
        <p:spPr>
          <a:xfrm>
            <a:off x="6403043" y="4727990"/>
            <a:ext cx="2308140" cy="86030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Decide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this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is</a:t>
            </a:r>
            <a:r>
              <a:rPr lang="de-DE" dirty="0">
                <a:solidFill>
                  <a:schemeClr val="tx1"/>
                </a:solidFill>
              </a:rPr>
              <a:t> just a </a:t>
            </a:r>
            <a:r>
              <a:rPr lang="de-DE" dirty="0" err="1">
                <a:solidFill>
                  <a:schemeClr val="tx1"/>
                </a:solidFill>
              </a:rPr>
              <a:t>comment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or</a:t>
            </a:r>
            <a:r>
              <a:rPr lang="de-DE" dirty="0">
                <a:solidFill>
                  <a:schemeClr val="tx1"/>
                </a:solidFill>
              </a:rPr>
              <a:t> a </a:t>
            </a:r>
            <a:r>
              <a:rPr lang="de-DE" dirty="0" err="1">
                <a:solidFill>
                  <a:schemeClr val="tx1"/>
                </a:solidFill>
              </a:rPr>
              <a:t>thread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to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claify</a:t>
            </a:r>
            <a:r>
              <a:rPr lang="de-DE" dirty="0">
                <a:solidFill>
                  <a:schemeClr val="tx1"/>
                </a:solidFill>
              </a:rPr>
              <a:t> an open </a:t>
            </a:r>
            <a:r>
              <a:rPr lang="de-DE" dirty="0" err="1">
                <a:solidFill>
                  <a:schemeClr val="tx1"/>
                </a:solidFill>
              </a:rPr>
              <a:t>point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70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Breitbild</PresentationFormat>
  <Paragraphs>28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Nicco Dillmann</dc:creator>
  <cp:lastModifiedBy>Nicco Dillmann</cp:lastModifiedBy>
  <cp:revision>16</cp:revision>
  <dcterms:created xsi:type="dcterms:W3CDTF">2020-01-16T06:13:43Z</dcterms:created>
  <dcterms:modified xsi:type="dcterms:W3CDTF">2020-01-17T13:33:44Z</dcterms:modified>
</cp:coreProperties>
</file>