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6474-E4FA-4530-9AE4-857D7EA41493}" type="datetimeFigureOut">
              <a:rPr kumimoji="1" lang="ja-JP" altLang="en-US" smtClean="0"/>
              <a:pPr/>
              <a:t>2015/10/9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6829-95F8-43D3-BE6A-987F2953731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123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456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123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fujita</dc:creator>
  <cp:lastModifiedBy>test</cp:lastModifiedBy>
  <cp:revision>2</cp:revision>
  <dcterms:created xsi:type="dcterms:W3CDTF">2015-10-08T23:45:43Z</dcterms:created>
  <dcterms:modified xsi:type="dcterms:W3CDTF">2015-10-09T02:01:48Z</dcterms:modified>
</cp:coreProperties>
</file>