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6" r:id="rId4"/>
    <p:sldId id="260" r:id="rId5"/>
    <p:sldId id="258" r:id="rId6"/>
    <p:sldId id="259" r:id="rId7"/>
    <p:sldId id="264" r:id="rId8"/>
    <p:sldId id="265" r:id="rId9"/>
    <p:sldId id="263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9447CE7-4AC1-DA42-836D-259B7491FFC6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BCC6C0C-ADA2-AA4B-B651-F6B0B3533E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2D Visualization of High Dimensional Cellular Protein Data for Cancer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Andre </a:t>
            </a:r>
            <a:r>
              <a:rPr lang="en-US" dirty="0" err="1" smtClean="0"/>
              <a:t>Esteva</a:t>
            </a:r>
            <a:endParaRPr lang="en-US" dirty="0" smtClean="0"/>
          </a:p>
          <a:p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Badlani</a:t>
            </a:r>
            <a:endParaRPr lang="en-US" dirty="0" smtClean="0"/>
          </a:p>
          <a:p>
            <a:r>
              <a:rPr lang="en-US" dirty="0" smtClean="0"/>
              <a:t>Anand Sampat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15394"/>
          </a:xfrm>
        </p:spPr>
        <p:txBody>
          <a:bodyPr/>
          <a:lstStyle/>
          <a:p>
            <a:r>
              <a:rPr lang="en-US" dirty="0" smtClean="0"/>
              <a:t>t-SNE results in the most segregated clusters</a:t>
            </a:r>
          </a:p>
          <a:p>
            <a:r>
              <a:rPr lang="en-US" dirty="0" smtClean="0"/>
              <a:t>s-SNE and EE are similarly well-segregated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3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Immune system cells found in bone marrow come in various types each identifiable by both intracellular proteins (IP) and surface proteins (SP). </a:t>
            </a:r>
          </a:p>
          <a:p>
            <a:pPr lvl="1"/>
            <a:r>
              <a:rPr lang="en-US" dirty="0" smtClean="0"/>
              <a:t>Cancer immunologists manually classify these cells in a process called “gating” </a:t>
            </a:r>
          </a:p>
          <a:p>
            <a:pPr lvl="1"/>
            <a:r>
              <a:rPr lang="en-US" dirty="0" smtClean="0"/>
              <a:t>Using protein expression as features, machine learning can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Methods</a:t>
            </a:r>
          </a:p>
          <a:p>
            <a:pPr lvl="1"/>
            <a:r>
              <a:rPr lang="en-US" dirty="0" smtClean="0"/>
              <a:t>Principal Component Analysis </a:t>
            </a:r>
          </a:p>
          <a:p>
            <a:pPr lvl="1"/>
            <a:r>
              <a:rPr lang="en-US" dirty="0" smtClean="0"/>
              <a:t>Multidimensional Scaling</a:t>
            </a:r>
          </a:p>
          <a:p>
            <a:r>
              <a:rPr lang="en-US" dirty="0" smtClean="0"/>
              <a:t>Non-Linear Methods</a:t>
            </a:r>
          </a:p>
          <a:p>
            <a:pPr lvl="1"/>
            <a:r>
              <a:rPr lang="en-US" dirty="0" smtClean="0"/>
              <a:t>Elastic Embedding</a:t>
            </a:r>
          </a:p>
          <a:p>
            <a:pPr lvl="1"/>
            <a:r>
              <a:rPr lang="en-US" dirty="0" smtClean="0"/>
              <a:t>Stochastic Neighbor Embedding</a:t>
            </a:r>
          </a:p>
          <a:p>
            <a:pPr lvl="1"/>
            <a:r>
              <a:rPr lang="en-US" dirty="0" smtClean="0"/>
              <a:t>t-Distributed Stochastic Neighbor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2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9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5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Metrics to Measure Good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k-means on the data in 2D &amp; compare labels to clusters</a:t>
            </a:r>
          </a:p>
          <a:p>
            <a:pPr lvl="1"/>
            <a:r>
              <a:rPr lang="en-US" dirty="0" smtClean="0"/>
              <a:t>Do similar cells cluster together?</a:t>
            </a:r>
          </a:p>
          <a:p>
            <a:pPr lvl="2"/>
            <a:r>
              <a:rPr lang="en-US" dirty="0" smtClean="0"/>
              <a:t>Calculate probability of outliers in a given cluster: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83" y="3784623"/>
            <a:ext cx="4627596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120</TotalTime>
  <Words>151</Words>
  <Application>Microsoft Macintosh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2D Visualization of High Dimensional Cellular Protein Data for Cancer</vt:lpstr>
      <vt:lpstr>Introduction</vt:lpstr>
      <vt:lpstr>Goal</vt:lpstr>
      <vt:lpstr>Algorithms</vt:lpstr>
      <vt:lpstr>Data</vt:lpstr>
      <vt:lpstr>Results</vt:lpstr>
      <vt:lpstr>PCA</vt:lpstr>
      <vt:lpstr>PowerPoint Presentation</vt:lpstr>
      <vt:lpstr>Metrics to Measure Good Clustering</vt:lpstr>
      <vt:lpstr>Conclusions</vt:lpstr>
      <vt:lpstr>Future Work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Visualization of High Dimensional Cellular Protein Data for Cancer</dc:title>
  <dc:creator>Anand Sampat</dc:creator>
  <cp:lastModifiedBy>Anand Sampat</cp:lastModifiedBy>
  <cp:revision>8</cp:revision>
  <dcterms:created xsi:type="dcterms:W3CDTF">2013-12-10T23:59:45Z</dcterms:created>
  <dcterms:modified xsi:type="dcterms:W3CDTF">2013-12-11T01:59:51Z</dcterms:modified>
</cp:coreProperties>
</file>