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AWS 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6328-1804-2D2C-C948-ED6FF49D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E725-229A-0857-71D4-FE702A39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3614"/>
            <a:ext cx="10058400" cy="39953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AWS Lambda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Why AWS Lambda?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AWS Lambda 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Demo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52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3E9A-39DD-805E-2FAE-13867AA8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What is AWS Lambda?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D344-AF9A-0748-7C22-D84C038D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Lambda is a serverless compute service offered by Amazon Web Services (AWS).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Serverless computing eliminates the need to manage servers, allowing developers to focus solely on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Lambda is an event-driven, auto-scaling compute service. It automatically scales up or down based on the number of incoming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It's part of the AWS Serverless Platform, which includes other services like API Gateway, DynamoDB,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8B88-E315-D830-79B7-C327075A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Why AWS Lambda?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E3EA-6C19-5413-A515-34120B71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Benefits of AWS Lambda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Cost-Effective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Pay only for the compute time consumed.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Automatically scales to handle a large number of concurrent requests.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Fully Managed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AWS takes care of server provisioning, patching, and maintenance.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Multiple Runtimes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Supports multiple programming languages, such as Node.js, Python, Java,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Common use cases: AWS Lambda is used for tasks like data processing, automation, and building microservices.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52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AD2F-B971-391E-D478-34B441F2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How AWS Lambda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7A38-C00C-C579-1656-77703959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AWS Lambda operates on an event-driven model: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Event sources (e.g., S3, API Gateway, CloudWatch) trigger Lambda functions.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Lambda functions run in execution environments.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AWS Lambda supports various runtimes, allowing you to write functions in your preferred programming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82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F87F-70C7-FF7C-23D1-C0D8AC0F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Lambda Triggers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7477-F1CC-E305-7643-DA2F4A22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Triggers are events that invoke Lambda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Examples of triggers: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API Gateway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Triggered by HTTP requests.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S3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Triggered when new objects are added to an S3 bucket.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DynamoDB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Triggers based on changes to DynamoDB 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Triggers can be categorized into real-time and batch processing.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50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B7D6-87F3-48A7-EDD7-E1D3055D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Lambda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3BDD-977E-5C20-A089-1B3A9623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Lambda function consists of code and associated dependencies.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handler function is the entry point to the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Lambda functions can take input, process it, and produce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95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9861-EF0C-7A83-6A8E-1F85C408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7A2F-CB1A-5E2E-5055-A0A3EE40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Real-world examples of Lambda usage include: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Processing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Transform, filter, or analyze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Real-time Image Resizing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Automatically resize images on upload.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File Uploads and Processing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Handle file uploads, validation, and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9758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{966EF04F-79CA-4D8D-9247-13145453C8B7}tf56160789_win32</Template>
  <TotalTime>9</TotalTime>
  <Words>379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Söhne</vt:lpstr>
      <vt:lpstr>Custom</vt:lpstr>
      <vt:lpstr>AWS Lambda</vt:lpstr>
      <vt:lpstr>Agenda</vt:lpstr>
      <vt:lpstr>What is AWS Lambda?</vt:lpstr>
      <vt:lpstr>Why AWS Lambda?</vt:lpstr>
      <vt:lpstr>How AWS Lambda Works</vt:lpstr>
      <vt:lpstr>Lambda Triggers</vt:lpstr>
      <vt:lpstr>Lambda Function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</dc:title>
  <dc:creator>Nikita Nand</dc:creator>
  <cp:lastModifiedBy>Nikita Nand</cp:lastModifiedBy>
  <cp:revision>1</cp:revision>
  <dcterms:created xsi:type="dcterms:W3CDTF">2023-11-02T14:40:37Z</dcterms:created>
  <dcterms:modified xsi:type="dcterms:W3CDTF">2023-11-02T14:52:54Z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