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82" r:id="rId7"/>
  </p:sldIdLst>
  <p:sldSz cx="12192000" cy="6858000"/>
  <p:notesSz cx="6858000" cy="9144000"/>
  <p:embeddedFontLs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Noto Sans Symbols" pitchFamily="2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orient="horz" pos="6">
          <p15:clr>
            <a:srgbClr val="A4A3A4"/>
          </p15:clr>
        </p15:guide>
        <p15:guide id="3" pos="394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kZ0a+765Zb2qCU5+XhJzs3mM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469936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469936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76A-1198-5B4E-D734-49E96C56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128A2-67E4-7C80-09E9-F637FC69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C172-D08E-BA25-8324-039DCE0A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AE00-21F7-D8C5-2FAE-B7C71332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BD79-08A2-B19F-8F7E-1C9AEB74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BD7B-A79C-67DA-DB7F-97CAC200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FF45D-8DD9-60C8-481C-7954C5EA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F827-0CCB-2976-7F8A-4DF8E66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DAA3-8EE0-26B2-BE50-81E7C3D6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CE25F-F945-98D4-4391-D70421B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70B22-DC2C-E629-28E9-2E6F7296A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17535-5BF1-0BC1-C508-33B6A50D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2ECF-2CC3-B82A-211D-B3F93087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4DCC-1C7B-FD3E-597F-A6302271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5FA4-0217-5A8C-8C98-DE346C3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0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563491" y="1922462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38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spcBef>
                <a:spcPts val="163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EA90-CCE2-CB49-6346-1C0D2044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3429-62E6-34CA-3AC4-20E45E69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C625-E189-AD84-C92D-7C583A2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09E3-D6F0-25D5-6F1A-8038A8E7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DAB9-206C-EC57-5150-680649F4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CE2E-CF8D-F927-2606-09E3ABEE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B99B3-8AF9-673F-0EB5-419368B2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1E44-946F-959A-BEF8-2DCFEDC5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1D48-3CB1-471E-1F4C-52009C3D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1DB2-F011-51C5-D5D4-9DA4BE71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25B6-60ED-7B9F-34F4-2E7ED60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5FE1-5ADE-4333-2E4F-57B425154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463A-443C-673E-7CC1-31E77B14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7AAB-6A33-9E09-F3E1-16B32FF5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9242-DCF1-B13A-C92C-20C3A7D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C00C-48B1-2B2B-EAE1-B25ACCF1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1252-7453-0D5D-4134-296ED8C5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B63AB-CC11-9324-1D43-0E8C1D6D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D1EC-11AB-0223-194F-D9FA60EC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3E0EE-CADA-361C-D68A-7BED0A047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C34BA-21D5-B0E3-E7A9-8D23A155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053D8-801E-B137-B5C0-1167DD3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03DEA-A33B-7603-9115-779203E2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00E2-B49D-1EB6-1CFE-465EBB9E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8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87BC-DB69-BEEA-E8B7-6F3C635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52CB2-ABD0-873A-3423-3958315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1228E-7778-EEFE-F437-E83CCEB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D6B38-E5BA-FB82-29B4-0CF004F0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3761D-45EB-1555-13CB-2113CAD3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121C5-8757-9CF6-8C9D-CFE0836B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76167-E8BF-F2E2-31EA-3CB1BD5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164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87B-F7B0-D532-6660-8F5BA5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571F-429F-7EE5-C5C7-77D2ACC5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9A3A-1129-596B-63CB-5CCAD4FF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4D91-5DA6-730B-FF82-1175968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CD59-A81C-FF1A-5EFC-C877F85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6BBB4-9755-7136-ED50-A2FB6141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9367-81EF-7B58-93B8-8F1C7CD9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636E1-C3E8-438A-4D06-C04543B13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E1D4-1235-B203-0DB6-C4EC5964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7CA3-E43D-4E73-C47C-28B4C063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46C37-BD9B-86C2-04B4-DD0CCE1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DA40-8F01-5397-2094-EBC40DEB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0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DE356-96CB-30C9-34D8-DC59F7A5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3356-A6FD-0849-ECE5-3D170C75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76C5-3B27-5CA2-0F4F-B8ED9D93B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98B1-3B1D-46C1-861A-6E412ADE9C6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A870-96F1-4FEF-52A0-ECEB80CE8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7D9E-D51E-EF00-D575-EB1A8242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5409-9364-467D-98D5-BFF75DDB7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9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37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-3090022" y="2300490"/>
            <a:ext cx="183720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CHAPTER-6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 ROUTE-53, ELASTIC LOAD BALANCING,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AUTO SCALING</a:t>
            </a:r>
            <a:endParaRPr sz="4000" b="1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Route 53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565443" y="1554166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lvl="0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Route 53 is a highly available and scalable Domain Name System (DNS) web service.</a:t>
            </a:r>
            <a:endParaRPr/>
          </a:p>
          <a:p>
            <a:pPr marL="38100" lvl="0" indent="-3810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None/>
            </a:pPr>
            <a:r>
              <a:rPr lang="en-US" sz="1800" b="1"/>
              <a:t>Route 53 provides three main functions: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Roboto"/>
              <a:buAutoNum type="arabicPeriod"/>
            </a:pPr>
            <a:r>
              <a:rPr lang="en-US" sz="2000" b="1"/>
              <a:t>Domain Registration</a:t>
            </a:r>
            <a:endParaRPr sz="2000"/>
          </a:p>
          <a:p>
            <a:pPr marL="381000" lvl="0" indent="-342900" algn="l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/>
              <a:t>Allows domain names registration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42043" y="3742815"/>
            <a:ext cx="11284831" cy="2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988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707"/>
              </a:buClr>
              <a:buSzPts val="2000"/>
              <a:buFont typeface="Roboto"/>
              <a:buAutoNum type="arabicPeriod" startAt="2"/>
            </a:pPr>
            <a:r>
              <a:rPr lang="en-US" sz="2000" b="1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Name System (DNS) service</a:t>
            </a:r>
            <a:endParaRPr sz="2000" b="0" i="0" u="none" strike="noStrike" cap="none">
              <a:solidFill>
                <a:srgbClr val="06070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31838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707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translates friendly domains names like www.example.com into IP addresses like 192.0.2.1</a:t>
            </a:r>
            <a:endParaRPr/>
          </a:p>
          <a:p>
            <a:pPr marL="731838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707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responds to DNS queries using a global network of authoritative DNS servers, which reduces latency</a:t>
            </a:r>
            <a:endParaRPr/>
          </a:p>
          <a:p>
            <a:pPr marL="731838" marR="0" lvl="2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707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607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route Internet traffic to CloudFront, Elastic Beanstalk, ELB, or S3. There’s no charge for DNS queries to these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Route 53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563489" y="1647254"/>
            <a:ext cx="1086143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3"/>
            </a:pPr>
            <a:r>
              <a:rPr lang="en-US" sz="2000" b="1" dirty="0"/>
              <a:t>Health Checking</a:t>
            </a:r>
            <a:endParaRPr sz="2000" dirty="0"/>
          </a:p>
          <a:p>
            <a:pPr marL="508000" lvl="1" indent="-285750" algn="just" rtl="0">
              <a:lnSpc>
                <a:spcPct val="150000"/>
              </a:lnSpc>
              <a:spcBef>
                <a:spcPts val="16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 dirty="0"/>
              <a:t>Can monitor the health of resources such as web and email servers.</a:t>
            </a:r>
            <a:endParaRPr dirty="0"/>
          </a:p>
          <a:p>
            <a:pPr marL="508000" lvl="1" indent="-28575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 dirty="0"/>
              <a:t>Sends automated requests over the Internet to the application to verify that it’s reachable, available, and functional.</a:t>
            </a:r>
            <a:endParaRPr dirty="0"/>
          </a:p>
          <a:p>
            <a:pPr marL="508000" lvl="1" indent="-28575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 dirty="0"/>
              <a:t>CloudWatch alarms can be configured for the health checks to send notifications when a resource becomes unavailable.</a:t>
            </a:r>
            <a:endParaRPr dirty="0"/>
          </a:p>
          <a:p>
            <a:pPr marL="508000" lvl="1" indent="-28575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 dirty="0"/>
              <a:t>Can be configured to route Internet traffic away from unavailable resources.</a:t>
            </a:r>
            <a:endParaRPr dirty="0"/>
          </a:p>
          <a:p>
            <a:pPr marL="38100" lvl="0" indent="-38100" algn="l" rtl="0">
              <a:spcBef>
                <a:spcPts val="1463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39202" y="390525"/>
            <a:ext cx="1086338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 53 Hosted Zone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41156" y="1409700"/>
            <a:ext cx="10861431" cy="435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/>
              <a:t>Hosted Zone is a container for records, which include information about how to route traffic for a domain (such as example.com) and all of its subdomains (such as www.example.com, retail.example.com, and seattle.accounting.example.com).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/>
              <a:t>A hosted zone has the same name as the corresponding domain.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1800"/>
              <a:t>Routing Traffic to the Resources</a:t>
            </a:r>
            <a:endParaRPr/>
          </a:p>
          <a:p>
            <a:pPr marL="508000" lvl="1" indent="-285750" algn="just" rtl="0">
              <a:lnSpc>
                <a:spcPct val="150000"/>
              </a:lnSpc>
              <a:spcBef>
                <a:spcPts val="16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✔"/>
            </a:pPr>
            <a:r>
              <a:rPr lang="en-US" sz="1800"/>
              <a:t>Create a hosted zone with either a public hosted zone or a private hosted zone:</a:t>
            </a:r>
            <a:endParaRPr/>
          </a:p>
          <a:p>
            <a:pPr marL="788988" lvl="2" indent="-34290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Roboto"/>
              <a:buAutoNum type="arabicPeriod"/>
            </a:pPr>
            <a:r>
              <a:rPr lang="en-US" sz="1800" b="1"/>
              <a:t>Public Hosted Zone</a:t>
            </a:r>
            <a:r>
              <a:rPr lang="en-US" sz="1800"/>
              <a:t> – for routing internet traffic to the resources for a specific domain and its subdomains</a:t>
            </a:r>
            <a:endParaRPr/>
          </a:p>
          <a:p>
            <a:pPr marL="788988" lvl="2" indent="-342900" algn="just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Roboto"/>
              <a:buAutoNum type="arabicPeriod"/>
            </a:pPr>
            <a:r>
              <a:rPr lang="en-US" sz="1800" b="1"/>
              <a:t>Private hosted zone</a:t>
            </a:r>
            <a:r>
              <a:rPr lang="en-US" sz="1800"/>
              <a:t> – for routing traffic within a VPC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 53 Hosted Zone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314925" y="1554175"/>
            <a:ext cx="4656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Char char="⮚"/>
            </a:pPr>
            <a:r>
              <a:rPr lang="en-US" sz="1800"/>
              <a:t>Create records in the hosted zone</a:t>
            </a:r>
            <a:endParaRPr/>
          </a:p>
          <a:p>
            <a:pPr marL="508000" lvl="1" indent="-285750" algn="l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Char char="⮚"/>
            </a:pPr>
            <a:r>
              <a:rPr lang="en-US" sz="1800"/>
              <a:t>Records define where to route traffic for each domain name or subdomain name.</a:t>
            </a:r>
            <a:endParaRPr/>
          </a:p>
          <a:p>
            <a:pPr marL="508000" lvl="1" indent="-285750" algn="l" rtl="0">
              <a:lnSpc>
                <a:spcPct val="150000"/>
              </a:lnSpc>
              <a:spcBef>
                <a:spcPts val="488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Char char="⮚"/>
            </a:pPr>
            <a:r>
              <a:rPr lang="en-US" sz="1800"/>
              <a:t>Name of each record in a hosted zone must end with the name of the hosted zone.</a:t>
            </a:r>
            <a:endParaRPr/>
          </a:p>
          <a:p>
            <a:pPr marL="38100" lvl="0" indent="-38100" algn="l" rtl="0">
              <a:spcBef>
                <a:spcPts val="1463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950" y="1436050"/>
            <a:ext cx="6137925" cy="450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469936d6e_0_0"/>
          <p:cNvSpPr txBox="1">
            <a:spLocks noGrp="1"/>
          </p:cNvSpPr>
          <p:nvPr>
            <p:ph type="body" idx="1"/>
          </p:nvPr>
        </p:nvSpPr>
        <p:spPr>
          <a:xfrm>
            <a:off x="665241" y="1409712"/>
            <a:ext cx="10861500" cy="403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138"/>
              </a:spcBef>
              <a:spcAft>
                <a:spcPts val="0"/>
              </a:spcAft>
              <a:buNone/>
            </a:pPr>
            <a:r>
              <a:rPr lang="en-US" sz="4800" b="1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341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Roboto</vt:lpstr>
      <vt:lpstr>Noto Sans Symbols</vt:lpstr>
      <vt:lpstr>Helvetica Neue</vt:lpstr>
      <vt:lpstr>Calibri Light</vt:lpstr>
      <vt:lpstr>Arial</vt:lpstr>
      <vt:lpstr>Office Theme</vt:lpstr>
      <vt:lpstr>PowerPoint Presentation</vt:lpstr>
      <vt:lpstr>AWS Route 53</vt:lpstr>
      <vt:lpstr>AWS Route 53</vt:lpstr>
      <vt:lpstr>Route 53 Hosted Zone</vt:lpstr>
      <vt:lpstr>Route 53 Hosted Zone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Nikita Nand</cp:lastModifiedBy>
  <cp:revision>2</cp:revision>
  <dcterms:created xsi:type="dcterms:W3CDTF">2019-08-08T12:48:27Z</dcterms:created>
  <dcterms:modified xsi:type="dcterms:W3CDTF">2024-10-01T03:37:08Z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