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801" r:id="rId1"/>
  </p:sldMasterIdLst>
  <p:notesMasterIdLst>
    <p:notesMasterId r:id="rId15"/>
  </p:notesMasterIdLst>
  <p:sldIdLst>
    <p:sldId id="618" r:id="rId2"/>
    <p:sldId id="619" r:id="rId3"/>
    <p:sldId id="620" r:id="rId4"/>
    <p:sldId id="621" r:id="rId5"/>
    <p:sldId id="622" r:id="rId6"/>
    <p:sldId id="623" r:id="rId7"/>
    <p:sldId id="624" r:id="rId8"/>
    <p:sldId id="625" r:id="rId9"/>
    <p:sldId id="626" r:id="rId10"/>
    <p:sldId id="630" r:id="rId11"/>
    <p:sldId id="627" r:id="rId12"/>
    <p:sldId id="628" r:id="rId13"/>
    <p:sldId id="62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4" userDrawn="1">
          <p15:clr>
            <a:srgbClr val="A4A3A4"/>
          </p15:clr>
        </p15:guide>
        <p15:guide id="2" orient="horz" pos="6" userDrawn="1">
          <p15:clr>
            <a:srgbClr val="A4A3A4"/>
          </p15:clr>
        </p15:guide>
        <p15:guide id="3" pos="394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60707"/>
    <a:srgbClr val="39A379"/>
    <a:srgbClr val="1BB862"/>
    <a:srgbClr val="3CFDD4"/>
    <a:srgbClr val="40FBAC"/>
    <a:srgbClr val="FFFFFF"/>
    <a:srgbClr val="008173"/>
    <a:srgbClr val="0081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2869" autoAdjust="0"/>
  </p:normalViewPr>
  <p:slideViewPr>
    <p:cSldViewPr snapToGrid="0">
      <p:cViewPr varScale="1">
        <p:scale>
          <a:sx n="76" d="100"/>
          <a:sy n="76" d="100"/>
        </p:scale>
        <p:origin x="62" y="494"/>
      </p:cViewPr>
      <p:guideLst>
        <p:guide orient="horz" pos="2174"/>
        <p:guide orient="horz" pos="6"/>
        <p:guide pos="394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Header Placeholder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SimSun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Date Placeholder 2"/>
          <p:cNvSpPr>
            <a:spLocks noGrp="1" noChangeArrowheads="1"/>
          </p:cNvSpPr>
          <p:nvPr>
            <p:ph type="dt" idx="1"/>
          </p:nvPr>
        </p:nvSpPr>
        <p:spPr bwMode="auto">
          <a:xfrm>
            <a:off x="5178425" y="0"/>
            <a:ext cx="3962400" cy="3429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>
                <a:latin typeface="Arial" panose="020B0604020202020204" pitchFamily="34" charset="0"/>
                <a:ea typeface="SimSun" panose="02010600030101010101" pitchFamily="2" charset="-122"/>
              </a:defRPr>
            </a:lvl1pPr>
          </a:lstStyle>
          <a:p>
            <a:pPr>
              <a:defRPr/>
            </a:pPr>
            <a:fld id="{05CBEE01-6CE4-44AB-9862-B75D2405623D}" type="datetime1">
              <a:rPr lang="en-US"/>
              <a:pPr>
                <a:defRPr/>
              </a:pPr>
              <a:t>4/29/2025</a:t>
            </a:fld>
            <a:endParaRPr lang="en-US" sz="1200"/>
          </a:p>
        </p:txBody>
      </p:sp>
      <p:sp>
        <p:nvSpPr>
          <p:cNvPr id="14340" name="Slide Image Placeholder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2517775" y="857250"/>
            <a:ext cx="4108450" cy="231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101" name="Notes Placeholder 4"/>
          <p:cNvSpPr>
            <a:spLocks noGrp="1" noRot="1" noChangeAspect="1" noChangeArrowheads="1"/>
          </p:cNvSpPr>
          <p:nvPr/>
        </p:nvSpPr>
        <p:spPr bwMode="auto">
          <a:xfrm>
            <a:off x="914400" y="3297238"/>
            <a:ext cx="7315200" cy="2703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30000"/>
              </a:spcBef>
              <a:buFont typeface="Arial" panose="020B0604020202020204" pitchFamily="34" charset="0"/>
              <a:buNone/>
              <a:defRPr/>
            </a:pPr>
            <a:r>
              <a:rPr lang="en-US" altLang="en-US" sz="1200">
                <a:latin typeface="Arial" panose="020B0604020202020204" pitchFamily="34" charset="0"/>
                <a:ea typeface="SimSun" panose="02010600030101010101" pitchFamily="2" charset="-122"/>
              </a:rPr>
              <a:t>Click to edit Master text styles</a:t>
            </a:r>
          </a:p>
          <a:p>
            <a:pPr>
              <a:spcBef>
                <a:spcPct val="30000"/>
              </a:spcBef>
              <a:buFont typeface="Arial" panose="020B0604020202020204" pitchFamily="34" charset="0"/>
              <a:buNone/>
              <a:defRPr/>
            </a:pPr>
            <a:r>
              <a:rPr lang="en-US" altLang="en-US" sz="1200">
                <a:latin typeface="Arial" panose="020B0604020202020204" pitchFamily="34" charset="0"/>
                <a:ea typeface="SimSun" panose="02010600030101010101" pitchFamily="2" charset="-122"/>
              </a:rPr>
              <a:t>Second level</a:t>
            </a:r>
          </a:p>
          <a:p>
            <a:pPr>
              <a:spcBef>
                <a:spcPct val="30000"/>
              </a:spcBef>
              <a:buFont typeface="Arial" panose="020B0604020202020204" pitchFamily="34" charset="0"/>
              <a:buNone/>
              <a:defRPr/>
            </a:pPr>
            <a:r>
              <a:rPr lang="en-US" altLang="en-US" sz="1200">
                <a:latin typeface="Arial" panose="020B0604020202020204" pitchFamily="34" charset="0"/>
                <a:ea typeface="SimSun" panose="02010600030101010101" pitchFamily="2" charset="-122"/>
              </a:rPr>
              <a:t>Third level</a:t>
            </a:r>
          </a:p>
          <a:p>
            <a:pPr>
              <a:spcBef>
                <a:spcPct val="30000"/>
              </a:spcBef>
              <a:buFont typeface="Arial" panose="020B0604020202020204" pitchFamily="34" charset="0"/>
              <a:buNone/>
              <a:defRPr/>
            </a:pPr>
            <a:r>
              <a:rPr lang="en-US" altLang="en-US" sz="1200">
                <a:latin typeface="Arial" panose="020B0604020202020204" pitchFamily="34" charset="0"/>
                <a:ea typeface="SimSun" panose="02010600030101010101" pitchFamily="2" charset="-122"/>
              </a:rPr>
              <a:t>Fourth level</a:t>
            </a:r>
          </a:p>
          <a:p>
            <a:pPr>
              <a:spcBef>
                <a:spcPct val="30000"/>
              </a:spcBef>
              <a:buFont typeface="Arial" panose="020B0604020202020204" pitchFamily="34" charset="0"/>
              <a:buNone/>
              <a:defRPr/>
            </a:pPr>
            <a:r>
              <a:rPr lang="en-US" altLang="en-US" sz="1200">
                <a:latin typeface="Arial" panose="020B0604020202020204" pitchFamily="34" charset="0"/>
                <a:ea typeface="SimSun" panose="02010600030101010101" pitchFamily="2" charset="-122"/>
              </a:rPr>
              <a:t>Fifth level</a:t>
            </a:r>
            <a:endParaRPr lang="en-US" altLang="zh-CN" sz="1200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5126" name="Footer Placeholder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513"/>
            <a:ext cx="3962400" cy="3444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SimSun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Slide Number Placeholder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78425" y="6513513"/>
            <a:ext cx="3962400" cy="3444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>
                <a:latin typeface="Arial" panose="020B0604020202020204" pitchFamily="34" charset="0"/>
                <a:ea typeface="SimSun" panose="02010600030101010101" pitchFamily="2" charset="-122"/>
              </a:defRPr>
            </a:lvl1pPr>
          </a:lstStyle>
          <a:p>
            <a:pPr>
              <a:defRPr/>
            </a:pPr>
            <a:fld id="{1931B27F-870F-4DE4-8065-D45CBD9271DC}" type="slidenum">
              <a:rPr lang="en-US" altLang="en-US"/>
              <a:pPr>
                <a:defRPr/>
              </a:pPr>
              <a:t>‹#›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4575800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1pPr>
    <a:lvl2pPr marL="4572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2pPr>
    <a:lvl3pPr marL="9144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3pPr>
    <a:lvl4pPr marL="13716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4pPr>
    <a:lvl5pPr marL="18288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SimSun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6BF89-72F2-1826-F8DE-A8EA33B26A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707EBA-401A-3A16-8F12-E422B342F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7478B8-726A-97B6-A254-2DD72C86F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9D00-7083-4FE2-A8F4-741C5B1C7DEF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F4156-2B1B-A3EE-4FAA-A3A89D571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11CDC-73E9-83EF-12AB-FAB2A03AF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323FA-9E45-4543-88F8-10555044058C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DB541E-57E3-4BBC-E0C5-EEF26DDFD87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651370" y="6438903"/>
            <a:ext cx="68892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b="1" dirty="0">
                <a:solidFill>
                  <a:srgbClr val="000000"/>
                </a:solidFill>
                <a:latin typeface="Helvetica Neue"/>
              </a:rPr>
              <a:t>Copyrights © 2019, All Rights Reserved by SkillRary</a:t>
            </a:r>
            <a:endParaRPr lang="en-US" altLang="en-US" dirty="0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604DED-E836-B191-7DAF-BA1959F32F1C}"/>
              </a:ext>
            </a:extLst>
          </p:cNvPr>
          <p:cNvSpPr/>
          <p:nvPr userDrawn="1"/>
        </p:nvSpPr>
        <p:spPr>
          <a:xfrm>
            <a:off x="0" y="6334130"/>
            <a:ext cx="12192000" cy="10477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007151F-47E5-9F84-57D3-A8EB8127F2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34130"/>
            <a:ext cx="14790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2A7B03E-FF5E-34AA-1CCB-228C97F1B1F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8740" y="6327775"/>
            <a:ext cx="793262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9739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30F8E-B25E-027C-1FF8-5016E84BC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49B733-1215-8FCC-EE48-6C4171410D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7DF06-A252-14EF-1CF4-7FB3AC8D8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9D00-7083-4FE2-A8F4-741C5B1C7DEF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73C6F6-5FBF-DA6F-4BAE-C197D0238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E875A-9BAD-FB1F-E1AB-C1E19AA3C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323FA-9E45-4543-88F8-10555044058C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215B77-CB05-4834-503D-011B5100C7C2}"/>
              </a:ext>
            </a:extLst>
          </p:cNvPr>
          <p:cNvSpPr/>
          <p:nvPr userDrawn="1"/>
        </p:nvSpPr>
        <p:spPr>
          <a:xfrm>
            <a:off x="0" y="6334130"/>
            <a:ext cx="12192000" cy="10477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7E5683-9257-3297-675F-31AFF74CDD7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504831" y="6438902"/>
            <a:ext cx="71823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b="1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</a:rPr>
              <a:t>Copyrights © 2019, All Rights Reserved by SkillRary</a:t>
            </a:r>
            <a:endParaRPr lang="en-US" altLang="en-US" dirty="0">
              <a:solidFill>
                <a:srgbClr val="000000"/>
              </a:solidFill>
              <a:latin typeface="Helvetica Neue"/>
              <a:ea typeface="Helvetica Neue"/>
              <a:cs typeface="Helvetica Neue"/>
            </a:endParaRPr>
          </a:p>
        </p:txBody>
      </p:sp>
      <p:pic>
        <p:nvPicPr>
          <p:cNvPr id="9" name="Picture 7">
            <a:extLst>
              <a:ext uri="{FF2B5EF4-FFF2-40B4-BE49-F238E27FC236}">
                <a16:creationId xmlns:a16="http://schemas.microsoft.com/office/drawing/2014/main" id="{595744CA-FF69-C9B9-0024-FFE03B8C1B1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69050"/>
            <a:ext cx="793262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8">
            <a:extLst>
              <a:ext uri="{FF2B5EF4-FFF2-40B4-BE49-F238E27FC236}">
                <a16:creationId xmlns:a16="http://schemas.microsoft.com/office/drawing/2014/main" id="{DCB7FFA7-7CF7-C20C-5B34-B09D1610F40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2942" y="6356355"/>
            <a:ext cx="1479061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9">
            <a:extLst>
              <a:ext uri="{FF2B5EF4-FFF2-40B4-BE49-F238E27FC236}">
                <a16:creationId xmlns:a16="http://schemas.microsoft.com/office/drawing/2014/main" id="{EADE9CFA-68BB-5517-0C7D-F3BE269B03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6832" y="-498475"/>
            <a:ext cx="3845169" cy="198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3804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F2A445-8E63-6E28-B48D-D151E73FAC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08E4C8-E1C1-C115-2C93-26A395BE51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F6A37D-8FB4-80B5-4318-F3C9AEC3C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9D00-7083-4FE2-A8F4-741C5B1C7DEF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724D5E-6CA4-EB21-AEDF-303785B4F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CD57E9-119A-5A43-1190-022C32E6C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323FA-9E45-4543-88F8-10555044058C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E756D9-D85E-5976-33F9-15C3537ADB6F}"/>
              </a:ext>
            </a:extLst>
          </p:cNvPr>
          <p:cNvSpPr/>
          <p:nvPr userDrawn="1"/>
        </p:nvSpPr>
        <p:spPr>
          <a:xfrm>
            <a:off x="0" y="6334130"/>
            <a:ext cx="12192000" cy="10477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C0D577-3569-073A-4C77-B9A11EEBD83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651370" y="6438903"/>
            <a:ext cx="68892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b="1" dirty="0">
                <a:solidFill>
                  <a:srgbClr val="000000"/>
                </a:solidFill>
                <a:latin typeface="Helvetica Neue"/>
              </a:rPr>
              <a:t>Copyrights © 2019, All Rights Reserved by SkillRary</a:t>
            </a:r>
            <a:endParaRPr lang="en-US" altLang="en-US" dirty="0">
              <a:solidFill>
                <a:srgbClr val="000000"/>
              </a:solidFill>
              <a:latin typeface="Helvetica Neue"/>
            </a:endParaRPr>
          </a:p>
        </p:txBody>
      </p:sp>
      <p:pic>
        <p:nvPicPr>
          <p:cNvPr id="9" name="Picture 7">
            <a:extLst>
              <a:ext uri="{FF2B5EF4-FFF2-40B4-BE49-F238E27FC236}">
                <a16:creationId xmlns:a16="http://schemas.microsoft.com/office/drawing/2014/main" id="{A4D2D367-5CEE-CDBA-96D6-EA20A0128E9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8740" y="6327775"/>
            <a:ext cx="793262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8">
            <a:extLst>
              <a:ext uri="{FF2B5EF4-FFF2-40B4-BE49-F238E27FC236}">
                <a16:creationId xmlns:a16="http://schemas.microsoft.com/office/drawing/2014/main" id="{8117D025-AFAE-B72D-0304-768CC669F3D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34130"/>
            <a:ext cx="14790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51928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11992708" y="6350005"/>
            <a:ext cx="199292" cy="523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en-US"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2366111" y="6438900"/>
            <a:ext cx="725658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b="1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</a:rPr>
              <a:t>Copyright © 2022 All Rights Reserved by SkillRary</a:t>
            </a:r>
            <a:endParaRPr lang="en-US" altLang="en-US" dirty="0">
              <a:solidFill>
                <a:srgbClr val="000000"/>
              </a:solidFill>
              <a:latin typeface="Helvetica Neue"/>
              <a:ea typeface="Helvetica Neue"/>
              <a:cs typeface="Helvetica Neue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334130"/>
            <a:ext cx="12192000" cy="10477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1681" y="6378580"/>
            <a:ext cx="1479061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08725"/>
            <a:ext cx="82647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5588" y="6350005"/>
            <a:ext cx="1479061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63489" y="534991"/>
            <a:ext cx="10863385" cy="1019175"/>
          </a:xfrm>
        </p:spPr>
        <p:txBody>
          <a:bodyPr/>
          <a:lstStyle>
            <a:lvl1pPr>
              <a:defRPr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63491" y="1922462"/>
            <a:ext cx="10861431" cy="4038600"/>
          </a:xfrm>
        </p:spPr>
        <p:txBody>
          <a:bodyPr/>
          <a:lstStyle>
            <a:lvl1pPr>
              <a:defRPr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1pPr>
            <a:lvl2pPr>
              <a:defRPr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2pPr>
            <a:lvl3pPr>
              <a:defRPr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3pPr>
            <a:lvl4pPr>
              <a:defRPr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4pPr>
            <a:lvl5pPr>
              <a:defRPr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</a:defRPr>
            </a:lvl5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pic>
        <p:nvPicPr>
          <p:cNvPr id="12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6832" y="-498475"/>
            <a:ext cx="3845169" cy="198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7988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71634-C052-DF9C-6CE2-7293F208A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5AB8A-751E-A2AB-0CE9-467FC3F1E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AB5D84-7825-2837-3FA0-D8B905260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9D00-7083-4FE2-A8F4-741C5B1C7DEF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06A7F-35FF-6CD7-7984-B4A4B9C7A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E72CB-BB8D-DA65-36B8-CF4B45A49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323FA-9E45-4543-88F8-10555044058C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B2B396-913A-B2F8-3C54-073F2B21FC7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651370" y="6438900"/>
            <a:ext cx="688926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1600" b="1" dirty="0">
                <a:solidFill>
                  <a:srgbClr val="000000"/>
                </a:solidFill>
                <a:latin typeface="Helvetica Neue"/>
              </a:rPr>
              <a:t>Copyrights © 2019, All Rights Reserved by SkillRary</a:t>
            </a:r>
            <a:endParaRPr lang="en-US" altLang="en-US" sz="1600" dirty="0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D38929-F11E-D6B3-A281-40D6B8E3AF51}"/>
              </a:ext>
            </a:extLst>
          </p:cNvPr>
          <p:cNvSpPr/>
          <p:nvPr userDrawn="1"/>
        </p:nvSpPr>
        <p:spPr>
          <a:xfrm>
            <a:off x="0" y="6334130"/>
            <a:ext cx="12192000" cy="10477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7">
            <a:extLst>
              <a:ext uri="{FF2B5EF4-FFF2-40B4-BE49-F238E27FC236}">
                <a16:creationId xmlns:a16="http://schemas.microsoft.com/office/drawing/2014/main" id="{08961B3F-2D40-413B-5F97-697337F99C1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8740" y="6327775"/>
            <a:ext cx="793262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8">
            <a:extLst>
              <a:ext uri="{FF2B5EF4-FFF2-40B4-BE49-F238E27FC236}">
                <a16:creationId xmlns:a16="http://schemas.microsoft.com/office/drawing/2014/main" id="{45368503-EC9F-B215-5DDB-5FFAE1A1BC6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34130"/>
            <a:ext cx="14790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9">
            <a:extLst>
              <a:ext uri="{FF2B5EF4-FFF2-40B4-BE49-F238E27FC236}">
                <a16:creationId xmlns:a16="http://schemas.microsoft.com/office/drawing/2014/main" id="{DD12C257-B67B-1B27-2289-695C83C3663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6832" y="-498475"/>
            <a:ext cx="3845169" cy="198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179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AAAAA-5D72-D25B-902F-FCCC20E56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25BA6A-DC96-FA00-9A51-0CB440811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CB93C-E492-BAA2-3758-3D49BD681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9D00-7083-4FE2-A8F4-741C5B1C7DEF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68B2D-52A4-FE50-B32E-7317399D8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C6BC5-8844-CABB-EE4C-8917AD049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323FA-9E45-4543-88F8-10555044058C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79B889-CF51-CC79-623B-93993FABEB5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651370" y="6438900"/>
            <a:ext cx="688926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1600" b="1" dirty="0">
                <a:solidFill>
                  <a:srgbClr val="000000"/>
                </a:solidFill>
                <a:latin typeface="Helvetica Neue"/>
              </a:rPr>
              <a:t>Copyrights © 2019, All Rights Reserved by SkillRary</a:t>
            </a:r>
            <a:endParaRPr lang="en-US" altLang="en-US" sz="1600" dirty="0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F90848-9EB4-C3C0-FA2B-26C1CCB2D3FD}"/>
              </a:ext>
            </a:extLst>
          </p:cNvPr>
          <p:cNvSpPr/>
          <p:nvPr userDrawn="1"/>
        </p:nvSpPr>
        <p:spPr>
          <a:xfrm>
            <a:off x="0" y="6334130"/>
            <a:ext cx="12192000" cy="10477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9" name="Picture 7">
            <a:extLst>
              <a:ext uri="{FF2B5EF4-FFF2-40B4-BE49-F238E27FC236}">
                <a16:creationId xmlns:a16="http://schemas.microsoft.com/office/drawing/2014/main" id="{283B63DE-6002-3702-3109-67375F40F16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8740" y="6327775"/>
            <a:ext cx="793262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8">
            <a:extLst>
              <a:ext uri="{FF2B5EF4-FFF2-40B4-BE49-F238E27FC236}">
                <a16:creationId xmlns:a16="http://schemas.microsoft.com/office/drawing/2014/main" id="{84000565-7069-7E62-3ABD-C074A5BC1A6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34130"/>
            <a:ext cx="14790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0518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956A5-DEB6-7770-DF61-93B1E7F03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C1CDE-95CF-1E75-2FF2-FBF37BF9CF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BBA16D-CBAD-CEBE-3733-2719CAC538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454C8E-8FBA-AFD6-0283-EE686545C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9D00-7083-4FE2-A8F4-741C5B1C7DEF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DF8668-5F31-7EC2-F146-19B3B4126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BCF8C7-7066-3179-779F-4B0044332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323FA-9E45-4543-88F8-10555044058C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3B103E60-8312-6EFB-07D7-02987E290F2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651370" y="6438900"/>
            <a:ext cx="688926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1600" b="1" dirty="0">
                <a:solidFill>
                  <a:srgbClr val="000000"/>
                </a:solidFill>
                <a:latin typeface="Helvetica Neue"/>
              </a:rPr>
              <a:t>Copyrights © 2019, All Rights Reserved by SkillRary</a:t>
            </a:r>
            <a:endParaRPr lang="en-US" altLang="en-US" sz="1600" dirty="0">
              <a:solidFill>
                <a:srgbClr val="000000"/>
              </a:solidFill>
              <a:latin typeface="Helvetica Neue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386C3EA-9F40-11C5-043A-BD653E6546B5}"/>
              </a:ext>
            </a:extLst>
          </p:cNvPr>
          <p:cNvSpPr/>
          <p:nvPr userDrawn="1"/>
        </p:nvSpPr>
        <p:spPr>
          <a:xfrm>
            <a:off x="0" y="6334130"/>
            <a:ext cx="12192000" cy="10477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8">
            <a:extLst>
              <a:ext uri="{FF2B5EF4-FFF2-40B4-BE49-F238E27FC236}">
                <a16:creationId xmlns:a16="http://schemas.microsoft.com/office/drawing/2014/main" id="{2472FAEC-0763-98E1-F327-8C9E0BE9C7C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8740" y="6327775"/>
            <a:ext cx="793262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9">
            <a:extLst>
              <a:ext uri="{FF2B5EF4-FFF2-40B4-BE49-F238E27FC236}">
                <a16:creationId xmlns:a16="http://schemas.microsoft.com/office/drawing/2014/main" id="{70D838D4-E236-8798-5219-92DCD17A70D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34130"/>
            <a:ext cx="14790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3069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12250-ED92-D6F0-C599-B382E14AD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46C4E1-CC30-F902-94C6-2918E01D57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8AE959-15CB-8A52-5DCA-9699003D64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CCD762-F991-C26E-16E6-9ACAD20BE6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F0DF5E-01C3-6AA6-FD05-4E6D0C7A10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E0B6C-3001-D979-2FFD-FF7D7DDBC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9D00-7083-4FE2-A8F4-741C5B1C7DEF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10160F-EFF1-ABF4-E783-48501D47E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2A1AC5-4064-7A06-6304-259D5D05B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323FA-9E45-4543-88F8-10555044058C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E33F0C-419B-B3DE-70DE-2CA129E291C1}"/>
              </a:ext>
            </a:extLst>
          </p:cNvPr>
          <p:cNvSpPr/>
          <p:nvPr userDrawn="1"/>
        </p:nvSpPr>
        <p:spPr>
          <a:xfrm>
            <a:off x="0" y="6334130"/>
            <a:ext cx="12192000" cy="10477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629B85-3ECF-CCDE-DBDF-09EF90D53C2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651370" y="6438900"/>
            <a:ext cx="688926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1600" b="1" dirty="0">
                <a:solidFill>
                  <a:srgbClr val="000000"/>
                </a:solidFill>
                <a:latin typeface="Helvetica Neue"/>
              </a:rPr>
              <a:t>Copyrights © 2019, All Rights Reserved by SkillRary</a:t>
            </a:r>
            <a:endParaRPr lang="en-US" altLang="en-US" sz="1600" dirty="0">
              <a:solidFill>
                <a:srgbClr val="000000"/>
              </a:solidFill>
              <a:latin typeface="Helvetica Neue"/>
            </a:endParaRPr>
          </a:p>
        </p:txBody>
      </p:sp>
      <p:pic>
        <p:nvPicPr>
          <p:cNvPr id="12" name="Picture 7">
            <a:extLst>
              <a:ext uri="{FF2B5EF4-FFF2-40B4-BE49-F238E27FC236}">
                <a16:creationId xmlns:a16="http://schemas.microsoft.com/office/drawing/2014/main" id="{26D36E61-3D00-205F-C053-38179C5F02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8740" y="6327775"/>
            <a:ext cx="793262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8">
            <a:extLst>
              <a:ext uri="{FF2B5EF4-FFF2-40B4-BE49-F238E27FC236}">
                <a16:creationId xmlns:a16="http://schemas.microsoft.com/office/drawing/2014/main" id="{E1008A55-3ECC-533D-83D8-BD25F53D86A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34130"/>
            <a:ext cx="14790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7772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5C1EF-9C1E-EAA5-DE8E-1004BFD8F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C3E6F1-0542-701F-90C1-4A33F7E2F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9D00-7083-4FE2-A8F4-741C5B1C7DEF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4571B-544C-EFAA-1918-0B428AE32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9D8EA4-0413-C069-454B-8CB6A7B93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323FA-9E45-4543-88F8-10555044058C}" type="slidenum">
              <a:rPr lang="en-IN" smtClean="0"/>
              <a:t>‹#›</a:t>
            </a:fld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45F7F5-94F6-FF1F-A420-9A4D590D0477}"/>
              </a:ext>
            </a:extLst>
          </p:cNvPr>
          <p:cNvSpPr/>
          <p:nvPr userDrawn="1"/>
        </p:nvSpPr>
        <p:spPr>
          <a:xfrm>
            <a:off x="-15631" y="6270630"/>
            <a:ext cx="12192000" cy="10477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86E66B-EAA5-C179-2028-7AE6C8F4C0B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452080" y="6445250"/>
            <a:ext cx="725658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1600" b="1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</a:rPr>
              <a:t>Copyrights © 2019, All Rights Reserved by SkillRary</a:t>
            </a:r>
            <a:endParaRPr lang="en-US" altLang="en-US" sz="1600" dirty="0">
              <a:solidFill>
                <a:srgbClr val="000000"/>
              </a:solidFill>
              <a:latin typeface="Helvetica Neue"/>
              <a:ea typeface="Helvetica Neue"/>
              <a:cs typeface="Helvetica Neue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9274150-39F4-3C23-CD25-728FC3B0AE1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628" y="6305550"/>
            <a:ext cx="793262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47CA396-124C-569A-6E90-5B3395E844C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7311" y="6338893"/>
            <a:ext cx="1479061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9E19A0D-DE8C-1164-2D4F-386862A3F39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6832" y="-498475"/>
            <a:ext cx="3845169" cy="198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5420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94ED81-09CA-6A9B-8298-5E37EEF6D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9D00-7083-4FE2-A8F4-741C5B1C7DEF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71FB59-C8DD-37E2-570B-E9F13FAB4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E6879C-1437-14CF-16C6-3C0BEAC9F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323FA-9E45-4543-88F8-1055504405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6609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D26B8-A75C-176F-413D-BA90424CF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B63F6-F945-50B7-5E30-328F00377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E83A10-5E3E-AE76-5BEA-3361706A0A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6184F1-861C-413A-9EA1-879A87807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9D00-7083-4FE2-A8F4-741C5B1C7DEF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6BF97B-ACCB-7226-BE31-CF7FE7FE5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3F16D5-4393-B0CA-A3FF-145897A02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323FA-9E45-4543-88F8-10555044058C}" type="slidenum">
              <a:rPr lang="en-IN" smtClean="0"/>
              <a:t>‹#›</a:t>
            </a:fld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3CE3FB5-2148-BC87-5340-1719E35A9525}"/>
              </a:ext>
            </a:extLst>
          </p:cNvPr>
          <p:cNvSpPr/>
          <p:nvPr userDrawn="1"/>
        </p:nvSpPr>
        <p:spPr>
          <a:xfrm>
            <a:off x="0" y="6334130"/>
            <a:ext cx="12192000" cy="10477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FC4C89-57A1-78B8-B61F-24F154BEEA8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495065" y="6438900"/>
            <a:ext cx="720187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b="1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</a:rPr>
              <a:t>Copyrights © 2019, All Rights Reserved by SkillRary</a:t>
            </a:r>
            <a:endParaRPr lang="en-US" altLang="en-US" dirty="0">
              <a:solidFill>
                <a:srgbClr val="000000"/>
              </a:solidFill>
              <a:latin typeface="Helvetica Neue"/>
              <a:ea typeface="Helvetica Neue"/>
              <a:cs typeface="Helvetica Neue"/>
            </a:endParaRPr>
          </a:p>
        </p:txBody>
      </p:sp>
      <p:pic>
        <p:nvPicPr>
          <p:cNvPr id="10" name="Picture 7">
            <a:extLst>
              <a:ext uri="{FF2B5EF4-FFF2-40B4-BE49-F238E27FC236}">
                <a16:creationId xmlns:a16="http://schemas.microsoft.com/office/drawing/2014/main" id="{CC2D10A1-8DFA-1F8D-EA5F-D15A4742C27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62700"/>
            <a:ext cx="793262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>
            <a:extLst>
              <a:ext uri="{FF2B5EF4-FFF2-40B4-BE49-F238E27FC236}">
                <a16:creationId xmlns:a16="http://schemas.microsoft.com/office/drawing/2014/main" id="{AD3E7499-A49C-1E0F-7775-F7A35EDED12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2942" y="6361118"/>
            <a:ext cx="1479061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9708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A207D-BA5C-863F-9B81-478DA9E78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469B72-B765-25D3-692D-44716EE3C9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603C38-F5E1-FE0B-5335-2E97EFB2F1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95393B-BF76-4C60-4E72-FF49F5618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9D00-7083-4FE2-A8F4-741C5B1C7DEF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4841B1-7069-BB4D-B481-7FD337A9E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ECA62-B935-3998-3C12-DA13F8D04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323FA-9E45-4543-88F8-10555044058C}" type="slidenum">
              <a:rPr lang="en-IN" smtClean="0"/>
              <a:t>‹#›</a:t>
            </a:fld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4AFD86D-1A30-CE01-52B3-9D43353FDF92}"/>
              </a:ext>
            </a:extLst>
          </p:cNvPr>
          <p:cNvSpPr/>
          <p:nvPr userDrawn="1"/>
        </p:nvSpPr>
        <p:spPr>
          <a:xfrm>
            <a:off x="0" y="6334130"/>
            <a:ext cx="12192000" cy="10477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78FD30-809E-D89E-3D0C-A5C487C837A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438400" y="6438900"/>
            <a:ext cx="721750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Roboto" pitchFamily="2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b="1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</a:rPr>
              <a:t>Copyrights © 2019, All Rights Reserved by SkillRary</a:t>
            </a:r>
            <a:endParaRPr lang="en-US" altLang="en-US" dirty="0">
              <a:solidFill>
                <a:srgbClr val="000000"/>
              </a:solidFill>
              <a:latin typeface="Helvetica Neue"/>
              <a:ea typeface="Helvetica Neue"/>
              <a:cs typeface="Helvetica Neue"/>
            </a:endParaRPr>
          </a:p>
        </p:txBody>
      </p:sp>
      <p:pic>
        <p:nvPicPr>
          <p:cNvPr id="10" name="Picture 7">
            <a:extLst>
              <a:ext uri="{FF2B5EF4-FFF2-40B4-BE49-F238E27FC236}">
                <a16:creationId xmlns:a16="http://schemas.microsoft.com/office/drawing/2014/main" id="{4177ACE1-8069-905F-5569-6ED6294BCA8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76993"/>
            <a:ext cx="793262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8">
            <a:extLst>
              <a:ext uri="{FF2B5EF4-FFF2-40B4-BE49-F238E27FC236}">
                <a16:creationId xmlns:a16="http://schemas.microsoft.com/office/drawing/2014/main" id="{80E7AD8E-4C1F-4857-61CD-837FB5D436F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2942" y="6348418"/>
            <a:ext cx="1479061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0968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B1550F-5089-13BD-784B-4C75DE1DC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133D40-8B88-B278-1341-7374B6743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5F6083-2DFD-2AC2-F500-2CCE8545CA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AE9D00-7083-4FE2-A8F4-741C5B1C7DEF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88F559-4598-6866-4002-4A21B2D18C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7CB56-0E32-A3C1-21E1-6F2993F798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5323FA-9E45-4543-88F8-1055504405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3430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02" r:id="rId1"/>
    <p:sldLayoutId id="2147484803" r:id="rId2"/>
    <p:sldLayoutId id="2147484804" r:id="rId3"/>
    <p:sldLayoutId id="2147484805" r:id="rId4"/>
    <p:sldLayoutId id="2147484806" r:id="rId5"/>
    <p:sldLayoutId id="2147484807" r:id="rId6"/>
    <p:sldLayoutId id="2147484808" r:id="rId7"/>
    <p:sldLayoutId id="2147484809" r:id="rId8"/>
    <p:sldLayoutId id="2147484810" r:id="rId9"/>
    <p:sldLayoutId id="2147484811" r:id="rId10"/>
    <p:sldLayoutId id="2147484812" r:id="rId11"/>
    <p:sldLayoutId id="214748481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mongodb.com/nosql-explained" TargetMode="Externa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303288F-995B-4752-BBEB-F6BF4925EE9F}"/>
              </a:ext>
            </a:extLst>
          </p:cNvPr>
          <p:cNvSpPr/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spc="-125">
                <a:latin typeface="+mj-lt"/>
                <a:ea typeface="+mj-ea"/>
                <a:cs typeface="+mj-cs"/>
              </a:rPr>
              <a:t>CHAPTER-8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spc="-125">
                <a:latin typeface="+mj-lt"/>
                <a:ea typeface="+mj-ea"/>
                <a:cs typeface="+mj-cs"/>
              </a:rPr>
              <a:t>AWS</a:t>
            </a:r>
            <a:r>
              <a:rPr lang="en-US" sz="6000" b="1" spc="-75">
                <a:latin typeface="+mj-lt"/>
                <a:ea typeface="+mj-ea"/>
                <a:cs typeface="+mj-cs"/>
              </a:rPr>
              <a:t> </a:t>
            </a:r>
            <a:r>
              <a:rPr lang="en-US" sz="6000" b="1" spc="-45">
                <a:latin typeface="+mj-lt"/>
                <a:ea typeface="+mj-ea"/>
                <a:cs typeface="+mj-cs"/>
              </a:rPr>
              <a:t>Databases</a:t>
            </a:r>
            <a:endParaRPr lang="en-US" sz="6000" b="1">
              <a:latin typeface="+mj-lt"/>
              <a:ea typeface="+mj-ea"/>
              <a:cs typeface="+mj-cs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A0086AC2-9F5C-2603-F1EB-3225C77D0E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CBD9751-FB74-1964-6B5F-B86A002CE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23009"/>
            <a:ext cx="12191999" cy="610354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43229-D0A0-4473-BBB6-369077F19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60707"/>
                </a:solidFill>
                <a:latin typeface="Helvetica Neue"/>
              </a:rPr>
              <a:t>Amazon RDS (Contd..)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5778F9-279E-4840-8CB3-40BC8D3E31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489" y="1762664"/>
            <a:ext cx="10861431" cy="4038600"/>
          </a:xfrm>
        </p:spPr>
        <p:txBody>
          <a:bodyPr/>
          <a:lstStyle/>
          <a:p>
            <a:pPr marL="298450" indent="-285750">
              <a:lnSpc>
                <a:spcPct val="150000"/>
              </a:lnSpc>
              <a:spcBef>
                <a:spcPts val="1140"/>
              </a:spcBef>
              <a:buClr>
                <a:schemeClr val="tx1"/>
              </a:buClr>
              <a:buFont typeface="Wingdings"/>
              <a:buChar char=""/>
              <a:tabLst>
                <a:tab pos="298450" algn="l"/>
              </a:tabLst>
            </a:pPr>
            <a:r>
              <a:rPr lang="en-GB" sz="1800" spc="-15" dirty="0">
                <a:solidFill>
                  <a:srgbClr val="060707"/>
                </a:solidFill>
                <a:latin typeface="Helvetica Neue"/>
                <a:cs typeface="Calibri"/>
              </a:rPr>
              <a:t>Fault</a:t>
            </a:r>
            <a:r>
              <a:rPr lang="en-GB" sz="1800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GB" sz="1800" spc="-10" dirty="0">
                <a:solidFill>
                  <a:srgbClr val="060707"/>
                </a:solidFill>
                <a:latin typeface="Helvetica Neue"/>
                <a:cs typeface="Calibri"/>
              </a:rPr>
              <a:t>tolerance/disaster</a:t>
            </a:r>
            <a:r>
              <a:rPr lang="en-GB" sz="1800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GB" sz="1800" spc="-10" dirty="0">
                <a:solidFill>
                  <a:srgbClr val="060707"/>
                </a:solidFill>
                <a:latin typeface="Helvetica Neue"/>
                <a:cs typeface="Calibri"/>
              </a:rPr>
              <a:t>recovery</a:t>
            </a:r>
            <a:r>
              <a:rPr lang="en-GB" sz="1800" spc="5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GB" sz="1800" spc="-5" dirty="0">
                <a:solidFill>
                  <a:srgbClr val="060707"/>
                </a:solidFill>
                <a:latin typeface="Helvetica Neue"/>
                <a:cs typeface="Calibri"/>
              </a:rPr>
              <a:t>with</a:t>
            </a:r>
            <a:r>
              <a:rPr lang="en-GB" sz="1800" spc="5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GB" sz="1800" spc="-5" dirty="0">
                <a:solidFill>
                  <a:srgbClr val="060707"/>
                </a:solidFill>
                <a:latin typeface="Helvetica Neue"/>
                <a:cs typeface="Calibri"/>
              </a:rPr>
              <a:t>Multi-AZ</a:t>
            </a:r>
            <a:r>
              <a:rPr lang="en-GB" sz="1800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GB" sz="1800" spc="-5" dirty="0">
                <a:solidFill>
                  <a:srgbClr val="060707"/>
                </a:solidFill>
                <a:latin typeface="Helvetica Neue"/>
                <a:cs typeface="Calibri"/>
              </a:rPr>
              <a:t>option</a:t>
            </a:r>
            <a:endParaRPr lang="en-GB" sz="1800" dirty="0">
              <a:solidFill>
                <a:srgbClr val="060707"/>
              </a:solidFill>
              <a:latin typeface="Helvetica Neue"/>
              <a:cs typeface="Calibri"/>
            </a:endParaRPr>
          </a:p>
          <a:p>
            <a:pPr marL="298450" indent="-285750">
              <a:lnSpc>
                <a:spcPct val="150000"/>
              </a:lnSpc>
              <a:spcBef>
                <a:spcPts val="1040"/>
              </a:spcBef>
              <a:buClr>
                <a:schemeClr val="tx1"/>
              </a:buClr>
              <a:buFont typeface="Wingdings"/>
              <a:buChar char=""/>
              <a:tabLst>
                <a:tab pos="298450" algn="l"/>
              </a:tabLst>
            </a:pPr>
            <a:r>
              <a:rPr lang="en-GB" sz="1800" spc="-10" dirty="0">
                <a:solidFill>
                  <a:srgbClr val="060707"/>
                </a:solidFill>
                <a:latin typeface="Helvetica Neue"/>
                <a:cs typeface="Calibri"/>
              </a:rPr>
              <a:t>Automatic</a:t>
            </a:r>
            <a:r>
              <a:rPr lang="en-GB" sz="1800" spc="-5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GB" sz="1800" spc="-10" dirty="0">
                <a:solidFill>
                  <a:srgbClr val="060707"/>
                </a:solidFill>
                <a:latin typeface="Helvetica Neue"/>
                <a:cs typeface="Calibri"/>
              </a:rPr>
              <a:t>failover</a:t>
            </a:r>
            <a:r>
              <a:rPr lang="en-GB" sz="1800" spc="-5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GB" sz="1800" spc="-15" dirty="0">
                <a:solidFill>
                  <a:srgbClr val="060707"/>
                </a:solidFill>
                <a:latin typeface="Helvetica Neue"/>
                <a:cs typeface="Calibri"/>
              </a:rPr>
              <a:t>for</a:t>
            </a:r>
            <a:r>
              <a:rPr lang="en-GB" sz="1800" spc="-5" dirty="0">
                <a:solidFill>
                  <a:srgbClr val="060707"/>
                </a:solidFill>
                <a:latin typeface="Helvetica Neue"/>
                <a:cs typeface="Calibri"/>
              </a:rPr>
              <a:t> Multi-AZ option</a:t>
            </a:r>
            <a:endParaRPr lang="en-GB" sz="1800" dirty="0">
              <a:solidFill>
                <a:srgbClr val="060707"/>
              </a:solidFill>
              <a:latin typeface="Helvetica Neue"/>
              <a:cs typeface="Calibri"/>
            </a:endParaRPr>
          </a:p>
          <a:p>
            <a:pPr marL="298450" indent="-285750">
              <a:lnSpc>
                <a:spcPct val="150000"/>
              </a:lnSpc>
              <a:spcBef>
                <a:spcPts val="1040"/>
              </a:spcBef>
              <a:buClr>
                <a:schemeClr val="tx1"/>
              </a:buClr>
              <a:buFont typeface="Wingdings"/>
              <a:buChar char=""/>
              <a:tabLst>
                <a:tab pos="298450" algn="l"/>
              </a:tabLst>
            </a:pPr>
            <a:r>
              <a:rPr lang="en-GB" sz="1800" spc="-10" dirty="0">
                <a:solidFill>
                  <a:srgbClr val="060707"/>
                </a:solidFill>
                <a:latin typeface="Helvetica Neue"/>
                <a:cs typeface="Calibri"/>
              </a:rPr>
              <a:t>Read</a:t>
            </a:r>
            <a:r>
              <a:rPr lang="en-GB" sz="1800" spc="5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GB" sz="1800" spc="-10" dirty="0">
                <a:solidFill>
                  <a:srgbClr val="060707"/>
                </a:solidFill>
                <a:latin typeface="Helvetica Neue"/>
                <a:cs typeface="Calibri"/>
              </a:rPr>
              <a:t>replicas</a:t>
            </a:r>
            <a:r>
              <a:rPr lang="en-GB" sz="1800" spc="-5" dirty="0">
                <a:solidFill>
                  <a:srgbClr val="060707"/>
                </a:solidFill>
                <a:latin typeface="Helvetica Neue"/>
                <a:cs typeface="Calibri"/>
              </a:rPr>
              <a:t> option</a:t>
            </a:r>
            <a:r>
              <a:rPr lang="en-GB" sz="1800" spc="10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GB" sz="1800" spc="-15" dirty="0">
                <a:solidFill>
                  <a:srgbClr val="060707"/>
                </a:solidFill>
                <a:latin typeface="Helvetica Neue"/>
                <a:cs typeface="Calibri"/>
              </a:rPr>
              <a:t>for</a:t>
            </a:r>
            <a:r>
              <a:rPr lang="en-GB" sz="1800" spc="-5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GB" sz="1800" spc="-10" dirty="0">
                <a:solidFill>
                  <a:srgbClr val="060707"/>
                </a:solidFill>
                <a:latin typeface="Helvetica Neue"/>
                <a:cs typeface="Calibri"/>
              </a:rPr>
              <a:t>read-heavy</a:t>
            </a:r>
            <a:r>
              <a:rPr lang="en-GB" sz="1800" spc="-5" dirty="0">
                <a:solidFill>
                  <a:srgbClr val="060707"/>
                </a:solidFill>
                <a:latin typeface="Helvetica Neue"/>
                <a:cs typeface="Calibri"/>
              </a:rPr>
              <a:t> workloads</a:t>
            </a:r>
            <a:endParaRPr lang="en-GB" sz="1800" dirty="0">
              <a:solidFill>
                <a:srgbClr val="060707"/>
              </a:solidFill>
              <a:latin typeface="Helvetica Neue"/>
              <a:cs typeface="Calibri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IN" sz="1800" dirty="0">
              <a:solidFill>
                <a:srgbClr val="060707"/>
              </a:solidFill>
              <a:latin typeface="Helvetica Neue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E47063-8509-E746-7197-A0DE041C0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23009"/>
            <a:ext cx="12191999" cy="6103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D8B7F00-9286-0D5D-468A-DFFDD993EC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0085" y="0"/>
            <a:ext cx="3848518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752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E9730-9975-432E-8537-849409BF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443" y="275115"/>
            <a:ext cx="10863385" cy="1019175"/>
          </a:xfrm>
        </p:spPr>
        <p:txBody>
          <a:bodyPr/>
          <a:lstStyle/>
          <a:p>
            <a:r>
              <a:rPr lang="en-IN" dirty="0">
                <a:solidFill>
                  <a:srgbClr val="060707"/>
                </a:solidFill>
                <a:latin typeface="Helvetica Neue"/>
              </a:rPr>
              <a:t>Amazon Redshift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2D437-4CAA-4921-BFE8-34C2A30E5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443" y="1294290"/>
            <a:ext cx="10861431" cy="4038600"/>
          </a:xfrm>
        </p:spPr>
        <p:txBody>
          <a:bodyPr>
            <a:normAutofit fontScale="92500" lnSpcReduction="20000"/>
          </a:bodyPr>
          <a:lstStyle/>
          <a:p>
            <a:pPr marL="297815" marR="5080" indent="-285750">
              <a:lnSpc>
                <a:spcPct val="150000"/>
              </a:lnSpc>
              <a:spcBef>
                <a:spcPts val="100"/>
              </a:spcBef>
              <a:buClr>
                <a:schemeClr val="tx1"/>
              </a:buClr>
              <a:buFont typeface="Wingdings"/>
              <a:buChar char=""/>
              <a:tabLst>
                <a:tab pos="298450" algn="l"/>
              </a:tabLst>
            </a:pPr>
            <a:r>
              <a:rPr lang="en-GB" sz="1800" spc="-10" dirty="0">
                <a:solidFill>
                  <a:srgbClr val="060707"/>
                </a:solidFill>
                <a:latin typeface="Helvetica Neue"/>
                <a:cs typeface="Calibri"/>
              </a:rPr>
              <a:t>Amazon</a:t>
            </a:r>
            <a:r>
              <a:rPr lang="en-GB" sz="1800" spc="10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GB" sz="1800" spc="-10" dirty="0">
                <a:solidFill>
                  <a:srgbClr val="060707"/>
                </a:solidFill>
                <a:latin typeface="Helvetica Neue"/>
                <a:cs typeface="Calibri"/>
              </a:rPr>
              <a:t>Redshift</a:t>
            </a:r>
            <a:r>
              <a:rPr lang="en-GB" sz="1800" spc="5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GB" sz="1800" spc="-5" dirty="0">
                <a:solidFill>
                  <a:srgbClr val="060707"/>
                </a:solidFill>
                <a:latin typeface="Helvetica Neue"/>
                <a:cs typeface="Calibri"/>
              </a:rPr>
              <a:t>is</a:t>
            </a:r>
            <a:r>
              <a:rPr lang="en-GB" sz="1800" dirty="0">
                <a:solidFill>
                  <a:srgbClr val="060707"/>
                </a:solidFill>
                <a:latin typeface="Helvetica Neue"/>
                <a:cs typeface="Calibri"/>
              </a:rPr>
              <a:t> a</a:t>
            </a:r>
            <a:r>
              <a:rPr lang="en-GB" sz="1800" spc="10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GB" sz="1800" spc="-15" dirty="0">
                <a:solidFill>
                  <a:srgbClr val="060707"/>
                </a:solidFill>
                <a:latin typeface="Helvetica Neue"/>
                <a:cs typeface="Calibri"/>
              </a:rPr>
              <a:t>fast,</a:t>
            </a:r>
            <a:r>
              <a:rPr lang="en-GB" sz="1800" spc="10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GB" sz="1800" spc="-5" dirty="0">
                <a:solidFill>
                  <a:srgbClr val="060707"/>
                </a:solidFill>
                <a:latin typeface="Helvetica Neue"/>
                <a:cs typeface="Calibri"/>
              </a:rPr>
              <a:t>fully</a:t>
            </a:r>
            <a:r>
              <a:rPr lang="en-GB" sz="1800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GB" sz="1800" spc="-5" dirty="0">
                <a:solidFill>
                  <a:srgbClr val="060707"/>
                </a:solidFill>
                <a:latin typeface="Helvetica Neue"/>
                <a:cs typeface="Calibri"/>
              </a:rPr>
              <a:t>managed</a:t>
            </a:r>
            <a:r>
              <a:rPr lang="en-GB" sz="1800" spc="15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GB" sz="1800" spc="-15" dirty="0">
                <a:solidFill>
                  <a:srgbClr val="060707"/>
                </a:solidFill>
                <a:latin typeface="Helvetica Neue"/>
                <a:cs typeface="Calibri"/>
              </a:rPr>
              <a:t>data</a:t>
            </a:r>
            <a:r>
              <a:rPr lang="en-GB" sz="1800" spc="10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GB" sz="1800" spc="-10" dirty="0">
                <a:solidFill>
                  <a:srgbClr val="060707"/>
                </a:solidFill>
                <a:latin typeface="Helvetica Neue"/>
                <a:cs typeface="Calibri"/>
              </a:rPr>
              <a:t>warehouse</a:t>
            </a:r>
            <a:r>
              <a:rPr lang="en-GB" sz="1800" spc="10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GB" sz="1800" spc="-10" dirty="0">
                <a:solidFill>
                  <a:srgbClr val="060707"/>
                </a:solidFill>
                <a:latin typeface="Helvetica Neue"/>
                <a:cs typeface="Calibri"/>
              </a:rPr>
              <a:t>that</a:t>
            </a:r>
            <a:r>
              <a:rPr lang="en-GB" sz="1800" spc="5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GB" sz="1800" spc="-15" dirty="0">
                <a:solidFill>
                  <a:srgbClr val="060707"/>
                </a:solidFill>
                <a:latin typeface="Helvetica Neue"/>
                <a:cs typeface="Calibri"/>
              </a:rPr>
              <a:t>makes</a:t>
            </a:r>
            <a:r>
              <a:rPr lang="en-GB" sz="1800" spc="5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GB" sz="1800" spc="-5" dirty="0">
                <a:solidFill>
                  <a:srgbClr val="060707"/>
                </a:solidFill>
                <a:latin typeface="Helvetica Neue"/>
                <a:cs typeface="Calibri"/>
              </a:rPr>
              <a:t>it</a:t>
            </a:r>
            <a:r>
              <a:rPr lang="en-GB" sz="1800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GB" sz="1800" spc="-5" dirty="0">
                <a:solidFill>
                  <a:srgbClr val="060707"/>
                </a:solidFill>
                <a:latin typeface="Helvetica Neue"/>
                <a:cs typeface="Calibri"/>
              </a:rPr>
              <a:t>simple</a:t>
            </a:r>
            <a:r>
              <a:rPr lang="en-GB" sz="1800" spc="15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GB" sz="1800" dirty="0">
                <a:solidFill>
                  <a:srgbClr val="060707"/>
                </a:solidFill>
                <a:latin typeface="Helvetica Neue"/>
                <a:cs typeface="Calibri"/>
              </a:rPr>
              <a:t>and</a:t>
            </a:r>
            <a:r>
              <a:rPr lang="en-GB" sz="1800" spc="15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GB" sz="1800" spc="-25" dirty="0">
                <a:solidFill>
                  <a:srgbClr val="060707"/>
                </a:solidFill>
                <a:latin typeface="Helvetica Neue"/>
                <a:cs typeface="Calibri"/>
              </a:rPr>
              <a:t>cost-effective</a:t>
            </a:r>
            <a:r>
              <a:rPr lang="en-GB" sz="1800" spc="15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GB" sz="1800" spc="-15" dirty="0">
                <a:solidFill>
                  <a:srgbClr val="060707"/>
                </a:solidFill>
                <a:latin typeface="Helvetica Neue"/>
                <a:cs typeface="Calibri"/>
              </a:rPr>
              <a:t>to</a:t>
            </a:r>
            <a:r>
              <a:rPr lang="en-GB" sz="1800" spc="10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GB" sz="1800" spc="-10" dirty="0">
                <a:solidFill>
                  <a:srgbClr val="060707"/>
                </a:solidFill>
                <a:latin typeface="Helvetica Neue"/>
                <a:cs typeface="Calibri"/>
              </a:rPr>
              <a:t>analyze</a:t>
            </a:r>
            <a:r>
              <a:rPr lang="en-GB" sz="1800" spc="20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GB" sz="1800" spc="-5" dirty="0">
                <a:solidFill>
                  <a:srgbClr val="060707"/>
                </a:solidFill>
                <a:latin typeface="Helvetica Neue"/>
                <a:cs typeface="Calibri"/>
              </a:rPr>
              <a:t>all</a:t>
            </a:r>
            <a:r>
              <a:rPr lang="en-GB" sz="1800" spc="5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GB" sz="1800" spc="-10" dirty="0">
                <a:solidFill>
                  <a:srgbClr val="060707"/>
                </a:solidFill>
                <a:latin typeface="Helvetica Neue"/>
                <a:cs typeface="Calibri"/>
              </a:rPr>
              <a:t>your</a:t>
            </a:r>
            <a:r>
              <a:rPr lang="en-GB" sz="1800" spc="10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GB" sz="1800" spc="-15" dirty="0">
                <a:solidFill>
                  <a:srgbClr val="060707"/>
                </a:solidFill>
                <a:latin typeface="Helvetica Neue"/>
                <a:cs typeface="Calibri"/>
              </a:rPr>
              <a:t>data</a:t>
            </a:r>
            <a:r>
              <a:rPr lang="en-GB" sz="1800" spc="10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GB" sz="1800" spc="-5" dirty="0">
                <a:solidFill>
                  <a:srgbClr val="060707"/>
                </a:solidFill>
                <a:latin typeface="Helvetica Neue"/>
                <a:cs typeface="Calibri"/>
              </a:rPr>
              <a:t>using</a:t>
            </a:r>
            <a:r>
              <a:rPr lang="en-GB" sz="1800" spc="15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GB" sz="1800" spc="-10" dirty="0">
                <a:solidFill>
                  <a:srgbClr val="060707"/>
                </a:solidFill>
                <a:latin typeface="Helvetica Neue"/>
                <a:cs typeface="Calibri"/>
              </a:rPr>
              <a:t>standard</a:t>
            </a:r>
            <a:r>
              <a:rPr lang="en-GB" sz="1800" spc="15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GB" sz="1800" spc="-5" dirty="0">
                <a:solidFill>
                  <a:srgbClr val="060707"/>
                </a:solidFill>
                <a:latin typeface="Helvetica Neue"/>
                <a:cs typeface="Calibri"/>
              </a:rPr>
              <a:t>SQL</a:t>
            </a:r>
            <a:r>
              <a:rPr lang="en-GB" sz="1800" spc="15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GB" sz="1800" dirty="0">
                <a:solidFill>
                  <a:srgbClr val="060707"/>
                </a:solidFill>
                <a:latin typeface="Helvetica Neue"/>
                <a:cs typeface="Calibri"/>
              </a:rPr>
              <a:t>and</a:t>
            </a:r>
            <a:r>
              <a:rPr lang="en-GB" sz="1800" spc="20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GB" sz="1800" spc="-10" dirty="0">
                <a:solidFill>
                  <a:srgbClr val="060707"/>
                </a:solidFill>
                <a:latin typeface="Helvetica Neue"/>
                <a:cs typeface="Calibri"/>
              </a:rPr>
              <a:t>existing</a:t>
            </a:r>
            <a:r>
              <a:rPr lang="en-GB" sz="1800" spc="10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GB" sz="1800" spc="-5" dirty="0">
                <a:solidFill>
                  <a:srgbClr val="060707"/>
                </a:solidFill>
                <a:latin typeface="Helvetica Neue"/>
                <a:cs typeface="Calibri"/>
              </a:rPr>
              <a:t>Business</a:t>
            </a:r>
            <a:r>
              <a:rPr lang="en-GB" sz="1800" spc="10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GB" sz="1800" spc="-10" dirty="0">
                <a:solidFill>
                  <a:srgbClr val="060707"/>
                </a:solidFill>
                <a:latin typeface="Helvetica Neue"/>
                <a:cs typeface="Calibri"/>
              </a:rPr>
              <a:t>Intelligence</a:t>
            </a:r>
            <a:r>
              <a:rPr lang="en-GB" sz="1800" spc="15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GB" sz="1800" spc="-5" dirty="0">
                <a:solidFill>
                  <a:srgbClr val="060707"/>
                </a:solidFill>
                <a:latin typeface="Helvetica Neue"/>
                <a:cs typeface="Calibri"/>
              </a:rPr>
              <a:t>(BI)</a:t>
            </a:r>
            <a:r>
              <a:rPr lang="en-GB" sz="1800" spc="20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GB" sz="1800" spc="-10" dirty="0">
                <a:solidFill>
                  <a:srgbClr val="060707"/>
                </a:solidFill>
                <a:latin typeface="Helvetica Neue"/>
                <a:cs typeface="Calibri"/>
              </a:rPr>
              <a:t>tools.</a:t>
            </a:r>
            <a:endParaRPr lang="en-GB" sz="1800" dirty="0">
              <a:solidFill>
                <a:srgbClr val="060707"/>
              </a:solidFill>
              <a:latin typeface="Helvetica Neue"/>
              <a:cs typeface="Calibri"/>
            </a:endParaRPr>
          </a:p>
          <a:p>
            <a:pPr marL="298450" indent="-285750">
              <a:lnSpc>
                <a:spcPct val="150000"/>
              </a:lnSpc>
              <a:spcBef>
                <a:spcPts val="1040"/>
              </a:spcBef>
              <a:buClr>
                <a:schemeClr val="tx1"/>
              </a:buClr>
              <a:buFont typeface="Wingdings"/>
              <a:buChar char=""/>
              <a:tabLst>
                <a:tab pos="298450" algn="l"/>
              </a:tabLst>
            </a:pPr>
            <a:r>
              <a:rPr lang="en-GB" sz="1800" spc="-5" dirty="0">
                <a:solidFill>
                  <a:srgbClr val="060707"/>
                </a:solidFill>
                <a:latin typeface="Helvetica Neue"/>
                <a:cs typeface="Calibri"/>
              </a:rPr>
              <a:t>RedShift is</a:t>
            </a:r>
            <a:r>
              <a:rPr lang="en-GB" sz="1800" dirty="0">
                <a:solidFill>
                  <a:srgbClr val="060707"/>
                </a:solidFill>
                <a:latin typeface="Helvetica Neue"/>
                <a:cs typeface="Calibri"/>
              </a:rPr>
              <a:t> a</a:t>
            </a:r>
            <a:r>
              <a:rPr lang="en-GB" sz="1800" spc="5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GB" sz="1800" spc="-5" dirty="0">
                <a:solidFill>
                  <a:srgbClr val="060707"/>
                </a:solidFill>
                <a:latin typeface="Helvetica Neue"/>
                <a:cs typeface="Calibri"/>
              </a:rPr>
              <a:t>SQL-based</a:t>
            </a:r>
            <a:r>
              <a:rPr lang="en-GB" sz="1800" spc="10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GB" sz="1800" spc="-10" dirty="0">
                <a:solidFill>
                  <a:srgbClr val="060707"/>
                </a:solidFill>
                <a:latin typeface="Helvetica Neue"/>
                <a:cs typeface="Calibri"/>
              </a:rPr>
              <a:t>data</a:t>
            </a:r>
            <a:r>
              <a:rPr lang="en-GB" sz="1800" spc="5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GB" sz="1800" spc="-5" dirty="0">
                <a:solidFill>
                  <a:srgbClr val="060707"/>
                </a:solidFill>
                <a:latin typeface="Helvetica Neue"/>
                <a:cs typeface="Calibri"/>
              </a:rPr>
              <a:t>warehouse</a:t>
            </a:r>
            <a:r>
              <a:rPr lang="en-GB" sz="1800" spc="10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GB" sz="1800" dirty="0">
                <a:solidFill>
                  <a:srgbClr val="060707"/>
                </a:solidFill>
                <a:latin typeface="Helvetica Neue"/>
                <a:cs typeface="Calibri"/>
              </a:rPr>
              <a:t>used</a:t>
            </a:r>
            <a:r>
              <a:rPr lang="en-GB" sz="1800" spc="5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GB" sz="1800" spc="-15" dirty="0">
                <a:solidFill>
                  <a:srgbClr val="060707"/>
                </a:solidFill>
                <a:latin typeface="Helvetica Neue"/>
                <a:cs typeface="Calibri"/>
              </a:rPr>
              <a:t>for</a:t>
            </a:r>
            <a:r>
              <a:rPr lang="en-GB" sz="1800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GB" sz="1800" spc="-5" dirty="0">
                <a:solidFill>
                  <a:srgbClr val="060707"/>
                </a:solidFill>
                <a:latin typeface="Helvetica Neue"/>
                <a:cs typeface="Calibri"/>
              </a:rPr>
              <a:t>analytics</a:t>
            </a:r>
            <a:r>
              <a:rPr lang="en-GB" sz="1800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GB" sz="1800" spc="-5" dirty="0">
                <a:solidFill>
                  <a:srgbClr val="060707"/>
                </a:solidFill>
                <a:latin typeface="Helvetica Neue"/>
                <a:cs typeface="Calibri"/>
              </a:rPr>
              <a:t>applications.</a:t>
            </a:r>
            <a:endParaRPr lang="en-GB" sz="1800" dirty="0">
              <a:solidFill>
                <a:srgbClr val="060707"/>
              </a:solidFill>
              <a:latin typeface="Helvetica Neue"/>
              <a:cs typeface="Calibri"/>
            </a:endParaRPr>
          </a:p>
          <a:p>
            <a:pPr marL="298450" indent="-285750">
              <a:lnSpc>
                <a:spcPct val="150000"/>
              </a:lnSpc>
              <a:spcBef>
                <a:spcPts val="1140"/>
              </a:spcBef>
              <a:buClr>
                <a:schemeClr val="tx1"/>
              </a:buClr>
              <a:buFont typeface="Wingdings"/>
              <a:buChar char=""/>
              <a:tabLst>
                <a:tab pos="298450" algn="l"/>
              </a:tabLst>
            </a:pPr>
            <a:r>
              <a:rPr lang="en-GB" sz="1800" spc="-5" dirty="0">
                <a:solidFill>
                  <a:srgbClr val="060707"/>
                </a:solidFill>
                <a:latin typeface="Helvetica Neue"/>
                <a:cs typeface="Calibri"/>
              </a:rPr>
              <a:t>RedShift</a:t>
            </a:r>
            <a:r>
              <a:rPr lang="en-GB" sz="1800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GB" sz="1800" spc="-5" dirty="0">
                <a:solidFill>
                  <a:srgbClr val="060707"/>
                </a:solidFill>
                <a:latin typeface="Helvetica Neue"/>
                <a:cs typeface="Calibri"/>
              </a:rPr>
              <a:t>is</a:t>
            </a:r>
            <a:r>
              <a:rPr lang="en-GB" sz="1800" spc="5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GB" sz="1800" dirty="0">
                <a:solidFill>
                  <a:srgbClr val="060707"/>
                </a:solidFill>
                <a:latin typeface="Helvetica Neue"/>
                <a:cs typeface="Calibri"/>
              </a:rPr>
              <a:t>a</a:t>
            </a:r>
            <a:r>
              <a:rPr lang="en-GB" sz="1800" spc="5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GB" sz="1800" spc="-10" dirty="0">
                <a:solidFill>
                  <a:srgbClr val="060707"/>
                </a:solidFill>
                <a:latin typeface="Helvetica Neue"/>
                <a:cs typeface="Calibri"/>
              </a:rPr>
              <a:t>relational</a:t>
            </a:r>
            <a:r>
              <a:rPr lang="en-GB" sz="1800" spc="10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GB" sz="1800" spc="-5" dirty="0">
                <a:solidFill>
                  <a:srgbClr val="060707"/>
                </a:solidFill>
                <a:latin typeface="Helvetica Neue"/>
                <a:cs typeface="Calibri"/>
              </a:rPr>
              <a:t>database</a:t>
            </a:r>
            <a:r>
              <a:rPr lang="en-GB" sz="1800" spc="10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GB" sz="1800" spc="-5" dirty="0">
                <a:solidFill>
                  <a:srgbClr val="060707"/>
                </a:solidFill>
                <a:latin typeface="Helvetica Neue"/>
                <a:cs typeface="Calibri"/>
              </a:rPr>
              <a:t>that</a:t>
            </a:r>
            <a:r>
              <a:rPr lang="en-GB" sz="1800" spc="5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GB" sz="1800" spc="-5" dirty="0">
                <a:solidFill>
                  <a:srgbClr val="060707"/>
                </a:solidFill>
                <a:latin typeface="Helvetica Neue"/>
                <a:cs typeface="Calibri"/>
              </a:rPr>
              <a:t>is</a:t>
            </a:r>
            <a:r>
              <a:rPr lang="en-GB" sz="1800" spc="5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GB" sz="1800" dirty="0">
                <a:solidFill>
                  <a:srgbClr val="060707"/>
                </a:solidFill>
                <a:latin typeface="Helvetica Neue"/>
                <a:cs typeface="Calibri"/>
              </a:rPr>
              <a:t>used</a:t>
            </a:r>
            <a:r>
              <a:rPr lang="en-GB" sz="1800" spc="10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GB" sz="1800" spc="-15" dirty="0">
                <a:solidFill>
                  <a:srgbClr val="060707"/>
                </a:solidFill>
                <a:latin typeface="Helvetica Neue"/>
                <a:cs typeface="Calibri"/>
              </a:rPr>
              <a:t>for</a:t>
            </a:r>
            <a:r>
              <a:rPr lang="en-GB" sz="1800" spc="5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GB" sz="1800" spc="-5" dirty="0">
                <a:solidFill>
                  <a:srgbClr val="060707"/>
                </a:solidFill>
                <a:latin typeface="Helvetica Neue"/>
                <a:cs typeface="Calibri"/>
              </a:rPr>
              <a:t>Online</a:t>
            </a:r>
            <a:r>
              <a:rPr lang="en-GB" sz="1800" spc="10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GB" sz="1800" spc="-5" dirty="0">
                <a:solidFill>
                  <a:srgbClr val="060707"/>
                </a:solidFill>
                <a:latin typeface="Helvetica Neue"/>
                <a:cs typeface="Calibri"/>
              </a:rPr>
              <a:t>Analytics</a:t>
            </a:r>
            <a:r>
              <a:rPr lang="en-GB" sz="1800" spc="5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GB" sz="1800" spc="-5" dirty="0">
                <a:solidFill>
                  <a:srgbClr val="060707"/>
                </a:solidFill>
                <a:latin typeface="Helvetica Neue"/>
                <a:cs typeface="Calibri"/>
              </a:rPr>
              <a:t>Processing</a:t>
            </a:r>
            <a:r>
              <a:rPr lang="en-GB" sz="1800" spc="5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GB" sz="1800" spc="-5" dirty="0">
                <a:solidFill>
                  <a:srgbClr val="060707"/>
                </a:solidFill>
                <a:latin typeface="Helvetica Neue"/>
                <a:cs typeface="Calibri"/>
              </a:rPr>
              <a:t>(OLAP)</a:t>
            </a:r>
            <a:r>
              <a:rPr lang="en-GB" sz="1800" spc="10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GB" sz="1800" dirty="0">
                <a:solidFill>
                  <a:srgbClr val="060707"/>
                </a:solidFill>
                <a:latin typeface="Helvetica Neue"/>
                <a:cs typeface="Calibri"/>
              </a:rPr>
              <a:t>use</a:t>
            </a:r>
            <a:r>
              <a:rPr lang="en-GB" sz="1800" spc="15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GB" sz="1800" spc="-5" dirty="0">
                <a:solidFill>
                  <a:srgbClr val="060707"/>
                </a:solidFill>
                <a:latin typeface="Helvetica Neue"/>
                <a:cs typeface="Calibri"/>
              </a:rPr>
              <a:t>cases.</a:t>
            </a:r>
            <a:endParaRPr lang="en-GB" sz="1800" dirty="0">
              <a:solidFill>
                <a:srgbClr val="060707"/>
              </a:solidFill>
              <a:latin typeface="Helvetica Neue"/>
              <a:cs typeface="Calibri"/>
            </a:endParaRPr>
          </a:p>
          <a:p>
            <a:pPr marL="298450" indent="-285750">
              <a:lnSpc>
                <a:spcPct val="150000"/>
              </a:lnSpc>
              <a:spcBef>
                <a:spcPts val="1040"/>
              </a:spcBef>
              <a:buClr>
                <a:schemeClr val="tx1"/>
              </a:buClr>
              <a:buFont typeface="Wingdings"/>
              <a:buChar char=""/>
              <a:tabLst>
                <a:tab pos="298450" algn="l"/>
              </a:tabLst>
            </a:pPr>
            <a:r>
              <a:rPr lang="en-GB" sz="1800" spc="-5" dirty="0">
                <a:solidFill>
                  <a:srgbClr val="060707"/>
                </a:solidFill>
                <a:latin typeface="Helvetica Neue"/>
                <a:cs typeface="Calibri"/>
              </a:rPr>
              <a:t>RedShift is</a:t>
            </a:r>
            <a:r>
              <a:rPr lang="en-GB" sz="1800" dirty="0">
                <a:solidFill>
                  <a:srgbClr val="060707"/>
                </a:solidFill>
                <a:latin typeface="Helvetica Neue"/>
                <a:cs typeface="Calibri"/>
              </a:rPr>
              <a:t> ideal</a:t>
            </a:r>
            <a:r>
              <a:rPr lang="en-GB" sz="1800" spc="5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GB" sz="1800" spc="-15" dirty="0">
                <a:solidFill>
                  <a:srgbClr val="060707"/>
                </a:solidFill>
                <a:latin typeface="Helvetica Neue"/>
                <a:cs typeface="Calibri"/>
              </a:rPr>
              <a:t>for</a:t>
            </a:r>
            <a:r>
              <a:rPr lang="en-GB" sz="1800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GB" sz="1800" spc="-5" dirty="0">
                <a:solidFill>
                  <a:srgbClr val="060707"/>
                </a:solidFill>
                <a:latin typeface="Helvetica Neue"/>
                <a:cs typeface="Calibri"/>
              </a:rPr>
              <a:t>processing</a:t>
            </a:r>
            <a:r>
              <a:rPr lang="en-GB" sz="1800" spc="5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GB" sz="1800" spc="-10" dirty="0">
                <a:solidFill>
                  <a:srgbClr val="060707"/>
                </a:solidFill>
                <a:latin typeface="Helvetica Neue"/>
                <a:cs typeface="Calibri"/>
              </a:rPr>
              <a:t>large</a:t>
            </a:r>
            <a:r>
              <a:rPr lang="en-GB" sz="1800" spc="10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GB" sz="1800" spc="-5" dirty="0">
                <a:solidFill>
                  <a:srgbClr val="060707"/>
                </a:solidFill>
                <a:latin typeface="Helvetica Neue"/>
                <a:cs typeface="Calibri"/>
              </a:rPr>
              <a:t>amounts</a:t>
            </a:r>
            <a:r>
              <a:rPr lang="en-GB" sz="1800" dirty="0">
                <a:solidFill>
                  <a:srgbClr val="060707"/>
                </a:solidFill>
                <a:latin typeface="Helvetica Neue"/>
                <a:cs typeface="Calibri"/>
              </a:rPr>
              <a:t> of</a:t>
            </a:r>
            <a:r>
              <a:rPr lang="en-GB" sz="1800" spc="5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GB" sz="1800" spc="-10" dirty="0">
                <a:solidFill>
                  <a:srgbClr val="060707"/>
                </a:solidFill>
                <a:latin typeface="Helvetica Neue"/>
                <a:cs typeface="Calibri"/>
              </a:rPr>
              <a:t>data</a:t>
            </a:r>
            <a:r>
              <a:rPr lang="en-GB" sz="1800" spc="5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GB" sz="1800" spc="-15" dirty="0">
                <a:solidFill>
                  <a:srgbClr val="060707"/>
                </a:solidFill>
                <a:latin typeface="Helvetica Neue"/>
                <a:cs typeface="Calibri"/>
              </a:rPr>
              <a:t>for</a:t>
            </a:r>
            <a:r>
              <a:rPr lang="en-GB" sz="1800" dirty="0">
                <a:solidFill>
                  <a:srgbClr val="060707"/>
                </a:solidFill>
                <a:latin typeface="Helvetica Neue"/>
                <a:cs typeface="Calibri"/>
              </a:rPr>
              <a:t> business </a:t>
            </a:r>
            <a:r>
              <a:rPr lang="en-GB" sz="1800" spc="-10" dirty="0">
                <a:solidFill>
                  <a:srgbClr val="060707"/>
                </a:solidFill>
                <a:latin typeface="Helvetica Neue"/>
                <a:cs typeface="Calibri"/>
              </a:rPr>
              <a:t>intelligence.</a:t>
            </a:r>
            <a:endParaRPr lang="en-GB" sz="1800" dirty="0">
              <a:solidFill>
                <a:srgbClr val="060707"/>
              </a:solidFill>
              <a:latin typeface="Helvetica Neue"/>
              <a:cs typeface="Calibri"/>
            </a:endParaRPr>
          </a:p>
          <a:p>
            <a:pPr marL="298450" indent="-285750">
              <a:lnSpc>
                <a:spcPct val="150000"/>
              </a:lnSpc>
              <a:spcBef>
                <a:spcPts val="1040"/>
              </a:spcBef>
              <a:buClr>
                <a:schemeClr val="tx1"/>
              </a:buClr>
              <a:buFont typeface="Wingdings"/>
              <a:buChar char=""/>
              <a:tabLst>
                <a:tab pos="298450" algn="l"/>
              </a:tabLst>
            </a:pPr>
            <a:r>
              <a:rPr lang="en-GB" sz="1800" spc="-10" dirty="0">
                <a:solidFill>
                  <a:srgbClr val="060707"/>
                </a:solidFill>
                <a:latin typeface="Helvetica Neue"/>
                <a:cs typeface="Calibri"/>
              </a:rPr>
              <a:t>RedShift</a:t>
            </a:r>
            <a:r>
              <a:rPr lang="en-GB" sz="1800" spc="5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GB" sz="1800" spc="-5" dirty="0">
                <a:solidFill>
                  <a:srgbClr val="060707"/>
                </a:solidFill>
                <a:latin typeface="Helvetica Neue"/>
                <a:cs typeface="Calibri"/>
              </a:rPr>
              <a:t>uses</a:t>
            </a:r>
            <a:r>
              <a:rPr lang="en-GB" sz="1800" spc="10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GB" sz="1800" spc="-10" dirty="0">
                <a:solidFill>
                  <a:srgbClr val="060707"/>
                </a:solidFill>
                <a:latin typeface="Helvetica Neue"/>
                <a:cs typeface="Calibri"/>
              </a:rPr>
              <a:t>Amazon</a:t>
            </a:r>
            <a:r>
              <a:rPr lang="en-GB" sz="1800" spc="20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GB" sz="1800" spc="-10" dirty="0">
                <a:solidFill>
                  <a:srgbClr val="060707"/>
                </a:solidFill>
                <a:latin typeface="Helvetica Neue"/>
                <a:cs typeface="Calibri"/>
              </a:rPr>
              <a:t>EC2</a:t>
            </a:r>
            <a:r>
              <a:rPr lang="en-GB" sz="1800" spc="15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GB" sz="1800" spc="-10" dirty="0">
                <a:solidFill>
                  <a:srgbClr val="060707"/>
                </a:solidFill>
                <a:latin typeface="Helvetica Neue"/>
                <a:cs typeface="Calibri"/>
              </a:rPr>
              <a:t>instances,</a:t>
            </a:r>
            <a:r>
              <a:rPr lang="en-GB" sz="1800" spc="15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GB" sz="1800" spc="-5" dirty="0">
                <a:solidFill>
                  <a:srgbClr val="060707"/>
                </a:solidFill>
                <a:latin typeface="Helvetica Neue"/>
                <a:cs typeface="Calibri"/>
              </a:rPr>
              <a:t>so</a:t>
            </a:r>
            <a:r>
              <a:rPr lang="en-GB" sz="1800" spc="15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GB" sz="1800" spc="-10" dirty="0">
                <a:solidFill>
                  <a:srgbClr val="060707"/>
                </a:solidFill>
                <a:latin typeface="Helvetica Neue"/>
                <a:cs typeface="Calibri"/>
              </a:rPr>
              <a:t>you</a:t>
            </a:r>
            <a:r>
              <a:rPr lang="en-GB" sz="1800" spc="20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GB" sz="1800" spc="-10" dirty="0">
                <a:solidFill>
                  <a:srgbClr val="060707"/>
                </a:solidFill>
                <a:latin typeface="Helvetica Neue"/>
                <a:cs typeface="Calibri"/>
              </a:rPr>
              <a:t>must</a:t>
            </a:r>
            <a:r>
              <a:rPr lang="en-GB" sz="1800" spc="10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GB" sz="1800" spc="-5" dirty="0">
                <a:solidFill>
                  <a:srgbClr val="060707"/>
                </a:solidFill>
                <a:latin typeface="Helvetica Neue"/>
                <a:cs typeface="Calibri"/>
              </a:rPr>
              <a:t>choose</a:t>
            </a:r>
            <a:r>
              <a:rPr lang="en-GB" sz="1800" spc="20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GB" sz="1800" dirty="0">
                <a:solidFill>
                  <a:srgbClr val="060707"/>
                </a:solidFill>
                <a:latin typeface="Helvetica Neue"/>
                <a:cs typeface="Calibri"/>
              </a:rPr>
              <a:t>an</a:t>
            </a:r>
            <a:r>
              <a:rPr lang="en-GB" sz="1800" spc="20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GB" sz="1800" spc="-10" dirty="0">
                <a:solidFill>
                  <a:srgbClr val="060707"/>
                </a:solidFill>
                <a:latin typeface="Helvetica Neue"/>
                <a:cs typeface="Calibri"/>
              </a:rPr>
              <a:t>instance</a:t>
            </a:r>
            <a:r>
              <a:rPr lang="en-GB" sz="1800" spc="20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GB" sz="1800" spc="-10" dirty="0">
                <a:solidFill>
                  <a:srgbClr val="060707"/>
                </a:solidFill>
                <a:latin typeface="Helvetica Neue"/>
                <a:cs typeface="Calibri"/>
              </a:rPr>
              <a:t>family/type.</a:t>
            </a:r>
            <a:endParaRPr lang="en-GB" sz="1800" dirty="0">
              <a:solidFill>
                <a:srgbClr val="060707"/>
              </a:solidFill>
              <a:latin typeface="Helvetica Neue"/>
              <a:cs typeface="Calibri"/>
            </a:endParaRPr>
          </a:p>
          <a:p>
            <a:pPr marL="298450" indent="-285750">
              <a:lnSpc>
                <a:spcPct val="150000"/>
              </a:lnSpc>
              <a:spcBef>
                <a:spcPts val="1140"/>
              </a:spcBef>
              <a:buClr>
                <a:schemeClr val="tx1"/>
              </a:buClr>
              <a:buFont typeface="Wingdings"/>
              <a:buChar char=""/>
              <a:tabLst>
                <a:tab pos="298450" algn="l"/>
              </a:tabLst>
            </a:pPr>
            <a:r>
              <a:rPr lang="en-GB" sz="1800" spc="-5" dirty="0">
                <a:solidFill>
                  <a:srgbClr val="060707"/>
                </a:solidFill>
                <a:latin typeface="Helvetica Neue"/>
                <a:cs typeface="Calibri"/>
              </a:rPr>
              <a:t>RedShift</a:t>
            </a:r>
            <a:r>
              <a:rPr lang="en-GB" sz="1800" spc="-10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GB" sz="1800" dirty="0">
                <a:solidFill>
                  <a:srgbClr val="060707"/>
                </a:solidFill>
                <a:latin typeface="Helvetica Neue"/>
                <a:cs typeface="Calibri"/>
              </a:rPr>
              <a:t>uses</a:t>
            </a:r>
            <a:r>
              <a:rPr lang="en-GB" sz="1800" spc="-5" dirty="0">
                <a:solidFill>
                  <a:srgbClr val="060707"/>
                </a:solidFill>
                <a:latin typeface="Helvetica Neue"/>
                <a:cs typeface="Calibri"/>
              </a:rPr>
              <a:t> columnar</a:t>
            </a:r>
            <a:r>
              <a:rPr lang="en-GB" sz="1800" spc="-10" dirty="0">
                <a:solidFill>
                  <a:srgbClr val="060707"/>
                </a:solidFill>
                <a:latin typeface="Helvetica Neue"/>
                <a:cs typeface="Calibri"/>
              </a:rPr>
              <a:t> data</a:t>
            </a:r>
            <a:r>
              <a:rPr lang="en-GB" sz="1800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GB" sz="1800" spc="-20" dirty="0">
                <a:solidFill>
                  <a:srgbClr val="060707"/>
                </a:solidFill>
                <a:latin typeface="Helvetica Neue"/>
                <a:cs typeface="Calibri"/>
              </a:rPr>
              <a:t>storage.</a:t>
            </a:r>
            <a:endParaRPr lang="en-GB" sz="1800" dirty="0">
              <a:solidFill>
                <a:srgbClr val="060707"/>
              </a:solidFill>
              <a:latin typeface="Helvetica Neue"/>
              <a:cs typeface="Calibri"/>
            </a:endParaRPr>
          </a:p>
          <a:p>
            <a:pPr marL="298450" indent="-285750">
              <a:lnSpc>
                <a:spcPct val="150000"/>
              </a:lnSpc>
              <a:spcBef>
                <a:spcPts val="1040"/>
              </a:spcBef>
              <a:buClr>
                <a:schemeClr val="tx1"/>
              </a:buClr>
              <a:buFont typeface="Wingdings"/>
              <a:buChar char=""/>
              <a:tabLst>
                <a:tab pos="298450" algn="l"/>
              </a:tabLst>
            </a:pPr>
            <a:r>
              <a:rPr lang="en-GB" sz="1800" spc="-5" dirty="0">
                <a:solidFill>
                  <a:srgbClr val="060707"/>
                </a:solidFill>
                <a:latin typeface="Helvetica Neue"/>
                <a:cs typeface="Calibri"/>
              </a:rPr>
              <a:t>RedShift</a:t>
            </a:r>
            <a:r>
              <a:rPr lang="en-GB" sz="1800" spc="-10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GB" sz="1800" spc="-15" dirty="0">
                <a:solidFill>
                  <a:srgbClr val="060707"/>
                </a:solidFill>
                <a:latin typeface="Helvetica Neue"/>
                <a:cs typeface="Calibri"/>
              </a:rPr>
              <a:t>always</a:t>
            </a:r>
            <a:r>
              <a:rPr lang="en-GB" sz="1800" spc="-5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GB" sz="1800" spc="-15" dirty="0">
                <a:solidFill>
                  <a:srgbClr val="060707"/>
                </a:solidFill>
                <a:latin typeface="Helvetica Neue"/>
                <a:cs typeface="Calibri"/>
              </a:rPr>
              <a:t>keeps</a:t>
            </a:r>
            <a:r>
              <a:rPr lang="en-GB" sz="1800" spc="-5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GB" sz="1800" spc="-10" dirty="0">
                <a:solidFill>
                  <a:srgbClr val="060707"/>
                </a:solidFill>
                <a:latin typeface="Helvetica Neue"/>
                <a:cs typeface="Calibri"/>
              </a:rPr>
              <a:t>three</a:t>
            </a:r>
            <a:r>
              <a:rPr lang="en-GB" sz="1800" spc="5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GB" sz="1800" spc="-5" dirty="0">
                <a:solidFill>
                  <a:srgbClr val="060707"/>
                </a:solidFill>
                <a:latin typeface="Helvetica Neue"/>
                <a:cs typeface="Calibri"/>
              </a:rPr>
              <a:t>copies </a:t>
            </a:r>
            <a:r>
              <a:rPr lang="en-GB" sz="1800" dirty="0">
                <a:solidFill>
                  <a:srgbClr val="060707"/>
                </a:solidFill>
                <a:latin typeface="Helvetica Neue"/>
                <a:cs typeface="Calibri"/>
              </a:rPr>
              <a:t>of </a:t>
            </a:r>
            <a:r>
              <a:rPr lang="en-GB" sz="1800" spc="-5" dirty="0">
                <a:solidFill>
                  <a:srgbClr val="060707"/>
                </a:solidFill>
                <a:latin typeface="Helvetica Neue"/>
                <a:cs typeface="Calibri"/>
              </a:rPr>
              <a:t>your </a:t>
            </a:r>
            <a:r>
              <a:rPr lang="en-GB" sz="1800" spc="-10" dirty="0">
                <a:solidFill>
                  <a:srgbClr val="060707"/>
                </a:solidFill>
                <a:latin typeface="Helvetica Neue"/>
                <a:cs typeface="Calibri"/>
              </a:rPr>
              <a:t>data.</a:t>
            </a:r>
            <a:endParaRPr lang="en-GB" sz="1800" dirty="0">
              <a:solidFill>
                <a:srgbClr val="060707"/>
              </a:solidFill>
              <a:latin typeface="Helvetica Neue"/>
              <a:cs typeface="Calibri"/>
            </a:endParaRPr>
          </a:p>
          <a:p>
            <a:pPr marL="298450" indent="-285750">
              <a:lnSpc>
                <a:spcPct val="150000"/>
              </a:lnSpc>
              <a:spcBef>
                <a:spcPts val="1140"/>
              </a:spcBef>
              <a:buClr>
                <a:schemeClr val="tx1"/>
              </a:buClr>
              <a:buFont typeface="Wingdings"/>
              <a:buChar char=""/>
              <a:tabLst>
                <a:tab pos="298450" algn="l"/>
              </a:tabLst>
            </a:pPr>
            <a:r>
              <a:rPr lang="en-GB" sz="1800" spc="-5" dirty="0">
                <a:solidFill>
                  <a:srgbClr val="060707"/>
                </a:solidFill>
                <a:latin typeface="Helvetica Neue"/>
                <a:cs typeface="Calibri"/>
              </a:rPr>
              <a:t>RedShift</a:t>
            </a:r>
            <a:r>
              <a:rPr lang="en-GB" sz="1800" spc="-10" dirty="0">
                <a:solidFill>
                  <a:srgbClr val="060707"/>
                </a:solidFill>
                <a:latin typeface="Helvetica Neue"/>
                <a:cs typeface="Calibri"/>
              </a:rPr>
              <a:t> provides </a:t>
            </a:r>
            <a:r>
              <a:rPr lang="en-GB" sz="1800" spc="-5" dirty="0">
                <a:solidFill>
                  <a:srgbClr val="060707"/>
                </a:solidFill>
                <a:latin typeface="Helvetica Neue"/>
                <a:cs typeface="Calibri"/>
              </a:rPr>
              <a:t>continuous/incremental backups.</a:t>
            </a:r>
            <a:endParaRPr lang="en-IN" sz="1800" dirty="0">
              <a:solidFill>
                <a:srgbClr val="060707"/>
              </a:solidFill>
              <a:latin typeface="Helvetica Neue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BA9992-53E6-B487-340C-CF8D1CA46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23009"/>
            <a:ext cx="12191999" cy="6103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D2B9DEC-1BE1-4785-3D7F-2477CACE01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0085" y="0"/>
            <a:ext cx="3848518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435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6E4618A-2EAB-4F54-9BBA-48F305CF6160}"/>
              </a:ext>
            </a:extLst>
          </p:cNvPr>
          <p:cNvSpPr txBox="1">
            <a:spLocks/>
          </p:cNvSpPr>
          <p:nvPr/>
        </p:nvSpPr>
        <p:spPr bwMode="auto">
          <a:xfrm>
            <a:off x="235015" y="1065728"/>
            <a:ext cx="11447998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8100" indent="-38100" algn="l" defTabSz="742950" rtl="0" eaLnBrk="1" fontAlgn="base" hangingPunct="1">
              <a:spcBef>
                <a:spcPts val="1138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defRPr sz="17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Open Sans" pitchFamily="2" charset="0"/>
              </a:defRPr>
            </a:lvl1pPr>
            <a:lvl2pPr marL="222250" indent="234950" algn="l" defTabSz="742950" rtl="0" eaLnBrk="1" fontAlgn="base" hangingPunct="1">
              <a:spcBef>
                <a:spcPts val="163"/>
              </a:spcBef>
              <a:spcAft>
                <a:spcPts val="325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defRPr sz="1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Open Sans" pitchFamily="2" charset="0"/>
              </a:defRPr>
            </a:lvl2pPr>
            <a:lvl3pPr marL="446088" indent="468313" algn="l" defTabSz="742950" rtl="0" eaLnBrk="1" fontAlgn="base" hangingPunct="1">
              <a:spcBef>
                <a:spcPts val="163"/>
              </a:spcBef>
              <a:spcAft>
                <a:spcPts val="325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defRPr sz="14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Open Sans" pitchFamily="2" charset="0"/>
              </a:defRPr>
            </a:lvl3pPr>
            <a:lvl4pPr marL="668338" indent="703263" algn="l" defTabSz="742950" rtl="0" eaLnBrk="1" fontAlgn="base" hangingPunct="1">
              <a:spcBef>
                <a:spcPts val="163"/>
              </a:spcBef>
              <a:spcAft>
                <a:spcPts val="325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defRPr sz="13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Open Sans" pitchFamily="2" charset="0"/>
              </a:defRPr>
            </a:lvl4pPr>
            <a:lvl5pPr marL="892175" indent="936625" algn="l" defTabSz="742950" rtl="0" eaLnBrk="1" fontAlgn="base" hangingPunct="1">
              <a:spcBef>
                <a:spcPts val="163"/>
              </a:spcBef>
              <a:spcAft>
                <a:spcPts val="325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defRPr sz="13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Open Sans" pitchFamily="2" charset="0"/>
              </a:defRPr>
            </a:lvl5pPr>
            <a:lvl6pPr marL="1349375" indent="936625" algn="l" defTabSz="742950" rtl="0" eaLnBrk="1" fontAlgn="base" hangingPunct="1">
              <a:spcBef>
                <a:spcPts val="165"/>
              </a:spcBef>
              <a:spcAft>
                <a:spcPts val="325"/>
              </a:spcAft>
              <a:buClr>
                <a:schemeClr val="accent1"/>
              </a:buClr>
              <a:buSzPct val="80000"/>
              <a:buFont typeface="Corbel" pitchFamily="34" charset="0"/>
              <a:defRPr sz="1300">
                <a:solidFill>
                  <a:schemeClr val="tx1"/>
                </a:solidFill>
                <a:latin typeface="+mn-lt"/>
                <a:ea typeface="+mn-ea"/>
                <a:sym typeface="Open Sans" pitchFamily="34" charset="0"/>
              </a:defRPr>
            </a:lvl6pPr>
            <a:lvl7pPr marL="1806575" indent="936625" algn="l" defTabSz="742950" rtl="0" eaLnBrk="1" fontAlgn="base" hangingPunct="1">
              <a:spcBef>
                <a:spcPts val="165"/>
              </a:spcBef>
              <a:spcAft>
                <a:spcPts val="325"/>
              </a:spcAft>
              <a:buClr>
                <a:schemeClr val="accent1"/>
              </a:buClr>
              <a:buSzPct val="80000"/>
              <a:buFont typeface="Corbel" pitchFamily="34" charset="0"/>
              <a:defRPr sz="1300">
                <a:solidFill>
                  <a:schemeClr val="tx1"/>
                </a:solidFill>
                <a:latin typeface="+mn-lt"/>
                <a:ea typeface="+mn-ea"/>
                <a:sym typeface="Open Sans" pitchFamily="34" charset="0"/>
              </a:defRPr>
            </a:lvl7pPr>
            <a:lvl8pPr marL="2263775" indent="936625" algn="l" defTabSz="742950" rtl="0" eaLnBrk="1" fontAlgn="base" hangingPunct="1">
              <a:spcBef>
                <a:spcPts val="165"/>
              </a:spcBef>
              <a:spcAft>
                <a:spcPts val="325"/>
              </a:spcAft>
              <a:buClr>
                <a:schemeClr val="accent1"/>
              </a:buClr>
              <a:buSzPct val="80000"/>
              <a:buFont typeface="Corbel" pitchFamily="34" charset="0"/>
              <a:defRPr sz="1300">
                <a:solidFill>
                  <a:schemeClr val="tx1"/>
                </a:solidFill>
                <a:latin typeface="+mn-lt"/>
                <a:ea typeface="+mn-ea"/>
                <a:sym typeface="Open Sans" pitchFamily="34" charset="0"/>
              </a:defRPr>
            </a:lvl8pPr>
            <a:lvl9pPr marL="2720975" indent="936625" algn="l" defTabSz="742950" rtl="0" eaLnBrk="1" fontAlgn="base" hangingPunct="1">
              <a:spcBef>
                <a:spcPts val="165"/>
              </a:spcBef>
              <a:spcAft>
                <a:spcPts val="325"/>
              </a:spcAft>
              <a:buClr>
                <a:schemeClr val="accent1"/>
              </a:buClr>
              <a:buSzPct val="80000"/>
              <a:buFont typeface="Corbel" pitchFamily="34" charset="0"/>
              <a:defRPr sz="1300">
                <a:solidFill>
                  <a:schemeClr val="tx1"/>
                </a:solidFill>
                <a:latin typeface="+mn-lt"/>
                <a:ea typeface="+mn-ea"/>
                <a:sym typeface="Open Sans" pitchFamily="34" charset="0"/>
              </a:defRPr>
            </a:lvl9pPr>
          </a:lstStyle>
          <a:p>
            <a:pPr marL="342900" indent="-342900">
              <a:buClr>
                <a:srgbClr val="060707"/>
              </a:buClr>
              <a:buFont typeface="+mj-lt"/>
              <a:buAutoNum type="arabicParenR" startAt="2"/>
            </a:pPr>
            <a:r>
              <a:rPr lang="en-IN" sz="1800" b="1" kern="0" dirty="0"/>
              <a:t>AWS Non-Relational Database</a:t>
            </a:r>
          </a:p>
          <a:p>
            <a:pPr marL="469900" lvl="1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IN" sz="1700" b="1" kern="0" dirty="0"/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sz="1800" b="1" kern="0" dirty="0"/>
              <a:t>Use cases:</a:t>
            </a:r>
          </a:p>
          <a:p>
            <a:pPr marL="0" indent="0">
              <a:buClr>
                <a:schemeClr val="tx1"/>
              </a:buClr>
            </a:pPr>
            <a:endParaRPr lang="en-IN" sz="1800" b="1" kern="0" dirty="0"/>
          </a:p>
          <a:p>
            <a:pPr marL="0" indent="0">
              <a:buClr>
                <a:schemeClr val="tx1"/>
              </a:buClr>
            </a:pPr>
            <a:endParaRPr lang="en-IN" sz="1800" b="1" kern="0" dirty="0"/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IN" sz="1800" b="1" kern="0" dirty="0"/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sz="1800" b="1" kern="0" dirty="0"/>
              <a:t>AWS services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IN" sz="1800" b="1" kern="0" dirty="0"/>
          </a:p>
          <a:p>
            <a:endParaRPr lang="en-IN" kern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52F1C1-E1AD-49A2-A5B8-06EE3AC6090B}"/>
              </a:ext>
            </a:extLst>
          </p:cNvPr>
          <p:cNvSpPr/>
          <p:nvPr/>
        </p:nvSpPr>
        <p:spPr>
          <a:xfrm>
            <a:off x="508987" y="2071399"/>
            <a:ext cx="11946384" cy="2118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>
                <a:solidFill>
                  <a:srgbClr val="16191F"/>
                </a:solidFill>
                <a:latin typeface="Helvetica Neue"/>
              </a:rPr>
              <a:t>High-traffic web applications, e-commerce systems, gaming applications, </a:t>
            </a:r>
            <a:r>
              <a:rPr lang="fr-FR" dirty="0">
                <a:latin typeface="Helvetica Neue"/>
              </a:rPr>
              <a:t>Content management, </a:t>
            </a:r>
            <a:r>
              <a:rPr lang="fr-FR" dirty="0" err="1">
                <a:latin typeface="Helvetica Neue"/>
              </a:rPr>
              <a:t>catalogs</a:t>
            </a:r>
            <a:r>
              <a:rPr lang="fr-FR" dirty="0">
                <a:latin typeface="Helvetica Neue"/>
              </a:rPr>
              <a:t>, user profiles</a:t>
            </a:r>
          </a:p>
          <a:p>
            <a:pPr>
              <a:lnSpc>
                <a:spcPct val="150000"/>
              </a:lnSpc>
            </a:pPr>
            <a:endParaRPr lang="en-IN" dirty="0">
              <a:latin typeface="Helvetica Neue"/>
            </a:endParaRPr>
          </a:p>
          <a:p>
            <a:pPr>
              <a:lnSpc>
                <a:spcPct val="150000"/>
              </a:lnSpc>
            </a:pPr>
            <a:endParaRPr lang="en-IN" dirty="0">
              <a:latin typeface="Helvetica Neue"/>
            </a:endParaRPr>
          </a:p>
          <a:p>
            <a:pPr>
              <a:lnSpc>
                <a:spcPct val="150000"/>
              </a:lnSpc>
            </a:pPr>
            <a:endParaRPr lang="en-IN" dirty="0">
              <a:latin typeface="Helvetica Neue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FD6DBB-B1A3-4321-B47B-E1F21F3F3C73}"/>
              </a:ext>
            </a:extLst>
          </p:cNvPr>
          <p:cNvSpPr/>
          <p:nvPr/>
        </p:nvSpPr>
        <p:spPr>
          <a:xfrm>
            <a:off x="508987" y="3733393"/>
            <a:ext cx="2685351" cy="45653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lphaLcParenR"/>
            </a:pPr>
            <a:r>
              <a:rPr lang="en-IN" dirty="0">
                <a:solidFill>
                  <a:srgbClr val="060707"/>
                </a:solidFill>
                <a:latin typeface="Helvetica Neue"/>
              </a:rPr>
              <a:t>Amazon DynamoDB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FD60304-5590-913D-390A-1B7B0C41A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23009"/>
            <a:ext cx="12191999" cy="61035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D9DA993-3C79-B79B-0362-8CA42CC0AF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0085" y="0"/>
            <a:ext cx="3848518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710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6E7C2-5025-4261-9B31-A1122CC93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60707"/>
                </a:solidFill>
                <a:latin typeface="Helvetica Neue"/>
              </a:rPr>
              <a:t>Amazon DynamoDB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DED0B-07D9-4E63-93E4-DB49710393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281" y="1409700"/>
            <a:ext cx="10861431" cy="4038600"/>
          </a:xfrm>
        </p:spPr>
        <p:txBody>
          <a:bodyPr/>
          <a:lstStyle/>
          <a:p>
            <a:pPr marL="545465" indent="-285750">
              <a:lnSpc>
                <a:spcPct val="150000"/>
              </a:lnSpc>
              <a:spcBef>
                <a:spcPts val="1140"/>
              </a:spcBef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GB" sz="1800" spc="-10" dirty="0">
                <a:solidFill>
                  <a:srgbClr val="060707"/>
                </a:solidFill>
                <a:latin typeface="Helvetica Neue"/>
                <a:cs typeface="Calibri"/>
              </a:rPr>
              <a:t>Amazon</a:t>
            </a:r>
            <a:r>
              <a:rPr lang="en-GB" sz="1800" spc="5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GB" sz="1800" dirty="0">
                <a:solidFill>
                  <a:srgbClr val="060707"/>
                </a:solidFill>
                <a:latin typeface="Helvetica Neue"/>
                <a:cs typeface="Calibri"/>
              </a:rPr>
              <a:t>DynamoDB</a:t>
            </a:r>
            <a:r>
              <a:rPr lang="en-GB" sz="1800" spc="5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GB" sz="1800" spc="-5" dirty="0">
                <a:solidFill>
                  <a:srgbClr val="060707"/>
                </a:solidFill>
                <a:latin typeface="Helvetica Neue"/>
                <a:cs typeface="Calibri"/>
              </a:rPr>
              <a:t>is</a:t>
            </a:r>
            <a:r>
              <a:rPr lang="en-GB" sz="1800" spc="5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GB" sz="1800" dirty="0">
                <a:solidFill>
                  <a:srgbClr val="060707"/>
                </a:solidFill>
                <a:latin typeface="Helvetica Neue"/>
                <a:cs typeface="Calibri"/>
              </a:rPr>
              <a:t>a</a:t>
            </a:r>
            <a:r>
              <a:rPr lang="en-GB" sz="1800" spc="10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GB" sz="1800" spc="-5" dirty="0">
                <a:solidFill>
                  <a:srgbClr val="060707"/>
                </a:solidFill>
                <a:latin typeface="Helvetica Neue"/>
                <a:cs typeface="Calibri"/>
              </a:rPr>
              <a:t>fully</a:t>
            </a:r>
            <a:r>
              <a:rPr lang="en-GB" sz="1800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GB" sz="1800" spc="-5" dirty="0">
                <a:solidFill>
                  <a:srgbClr val="060707"/>
                </a:solidFill>
                <a:latin typeface="Helvetica Neue"/>
                <a:cs typeface="Calibri"/>
              </a:rPr>
              <a:t>managed</a:t>
            </a:r>
            <a:r>
              <a:rPr lang="en-GB" sz="1800" spc="10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GB" sz="1800" spc="-5" dirty="0">
                <a:solidFill>
                  <a:srgbClr val="060707"/>
                </a:solidFill>
                <a:latin typeface="Helvetica Neue"/>
                <a:cs typeface="Calibri"/>
              </a:rPr>
              <a:t>NoSQL</a:t>
            </a:r>
            <a:r>
              <a:rPr lang="en-GB" sz="1800" spc="15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GB" sz="1800" spc="-10" dirty="0">
                <a:solidFill>
                  <a:srgbClr val="060707"/>
                </a:solidFill>
                <a:latin typeface="Helvetica Neue"/>
                <a:cs typeface="Calibri"/>
              </a:rPr>
              <a:t>database</a:t>
            </a:r>
            <a:r>
              <a:rPr lang="en-GB" sz="1800" spc="10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GB" sz="1800" dirty="0">
                <a:solidFill>
                  <a:srgbClr val="060707"/>
                </a:solidFill>
                <a:latin typeface="Helvetica Neue"/>
                <a:cs typeface="Calibri"/>
              </a:rPr>
              <a:t>service</a:t>
            </a:r>
            <a:r>
              <a:rPr lang="en-GB" sz="1800" spc="10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GB" sz="1800" spc="-5" dirty="0">
                <a:solidFill>
                  <a:srgbClr val="060707"/>
                </a:solidFill>
                <a:latin typeface="Helvetica Neue"/>
                <a:cs typeface="Calibri"/>
              </a:rPr>
              <a:t>that</a:t>
            </a:r>
            <a:r>
              <a:rPr lang="en-GB" sz="1800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GB" sz="1800" spc="-10" dirty="0">
                <a:solidFill>
                  <a:srgbClr val="060707"/>
                </a:solidFill>
                <a:latin typeface="Helvetica Neue"/>
                <a:cs typeface="Calibri"/>
              </a:rPr>
              <a:t>provides</a:t>
            </a:r>
            <a:r>
              <a:rPr lang="en-GB" sz="1800" spc="5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GB" sz="1800" spc="-20" dirty="0">
                <a:solidFill>
                  <a:srgbClr val="060707"/>
                </a:solidFill>
                <a:latin typeface="Helvetica Neue"/>
                <a:cs typeface="Calibri"/>
              </a:rPr>
              <a:t>fast</a:t>
            </a:r>
            <a:r>
              <a:rPr lang="en-GB" sz="1800" spc="5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GB" sz="1800" spc="-5" dirty="0">
                <a:solidFill>
                  <a:srgbClr val="060707"/>
                </a:solidFill>
                <a:latin typeface="Helvetica Neue"/>
                <a:cs typeface="Calibri"/>
              </a:rPr>
              <a:t>and </a:t>
            </a:r>
            <a:r>
              <a:rPr lang="en-GB" sz="1800" spc="-10" dirty="0">
                <a:solidFill>
                  <a:srgbClr val="060707"/>
                </a:solidFill>
                <a:latin typeface="Helvetica Neue"/>
                <a:cs typeface="Calibri"/>
              </a:rPr>
              <a:t>predictable</a:t>
            </a:r>
            <a:r>
              <a:rPr lang="en-GB" sz="1800" spc="5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GB" sz="1800" spc="-10" dirty="0">
                <a:solidFill>
                  <a:srgbClr val="060707"/>
                </a:solidFill>
                <a:latin typeface="Helvetica Neue"/>
                <a:cs typeface="Calibri"/>
              </a:rPr>
              <a:t>performance</a:t>
            </a:r>
            <a:r>
              <a:rPr lang="en-GB" sz="1800" spc="5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GB" sz="1800" spc="-5" dirty="0">
                <a:solidFill>
                  <a:srgbClr val="060707"/>
                </a:solidFill>
                <a:latin typeface="Helvetica Neue"/>
                <a:cs typeface="Calibri"/>
              </a:rPr>
              <a:t>with</a:t>
            </a:r>
            <a:r>
              <a:rPr lang="en-GB" sz="1800" spc="5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GB" sz="1800" spc="-5" dirty="0">
                <a:solidFill>
                  <a:srgbClr val="060707"/>
                </a:solidFill>
                <a:latin typeface="Helvetica Neue"/>
                <a:cs typeface="Calibri"/>
              </a:rPr>
              <a:t>seamless</a:t>
            </a:r>
            <a:r>
              <a:rPr lang="en-GB" sz="1800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GB" sz="1800" spc="-5" dirty="0">
                <a:solidFill>
                  <a:srgbClr val="060707"/>
                </a:solidFill>
                <a:latin typeface="Helvetica Neue"/>
                <a:cs typeface="Calibri"/>
              </a:rPr>
              <a:t>scalability.</a:t>
            </a:r>
            <a:endParaRPr lang="en-GB" sz="1800" dirty="0">
              <a:solidFill>
                <a:srgbClr val="060707"/>
              </a:solidFill>
              <a:latin typeface="Helvetica Neue"/>
              <a:cs typeface="Calibri"/>
            </a:endParaRPr>
          </a:p>
          <a:p>
            <a:pPr marL="482600" lvl="1" indent="-285750">
              <a:lnSpc>
                <a:spcPct val="150000"/>
              </a:lnSpc>
              <a:spcBef>
                <a:spcPts val="1040"/>
              </a:spcBef>
              <a:buClr>
                <a:schemeClr val="tx1"/>
              </a:buClr>
              <a:buFont typeface="Wingdings" panose="05000000000000000000" pitchFamily="2" charset="2"/>
              <a:buChar char="Ø"/>
              <a:tabLst>
                <a:tab pos="298450" algn="l"/>
              </a:tabLst>
            </a:pPr>
            <a:r>
              <a:rPr lang="en-GB" sz="1800" spc="-5" dirty="0">
                <a:solidFill>
                  <a:srgbClr val="060707"/>
                </a:solidFill>
                <a:latin typeface="Helvetica Neue"/>
                <a:cs typeface="Calibri"/>
              </a:rPr>
              <a:t>Push</a:t>
            </a:r>
            <a:r>
              <a:rPr lang="en-GB" sz="1800" spc="5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GB" sz="1800" spc="-10" dirty="0">
                <a:solidFill>
                  <a:srgbClr val="060707"/>
                </a:solidFill>
                <a:latin typeface="Helvetica Neue"/>
                <a:cs typeface="Calibri"/>
              </a:rPr>
              <a:t>button</a:t>
            </a:r>
            <a:r>
              <a:rPr lang="en-GB" sz="1800" spc="10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GB" sz="1800" spc="-5" dirty="0">
                <a:solidFill>
                  <a:srgbClr val="060707"/>
                </a:solidFill>
                <a:latin typeface="Helvetica Neue"/>
                <a:cs typeface="Calibri"/>
              </a:rPr>
              <a:t>scaling</a:t>
            </a:r>
            <a:r>
              <a:rPr lang="en-GB" sz="1800" spc="10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GB" sz="1800" spc="-5" dirty="0">
                <a:solidFill>
                  <a:srgbClr val="060707"/>
                </a:solidFill>
                <a:latin typeface="Helvetica Neue"/>
                <a:cs typeface="Calibri"/>
              </a:rPr>
              <a:t>means</a:t>
            </a:r>
            <a:r>
              <a:rPr lang="en-GB" sz="1800" spc="5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GB" sz="1800" spc="-10" dirty="0">
                <a:solidFill>
                  <a:srgbClr val="060707"/>
                </a:solidFill>
                <a:latin typeface="Helvetica Neue"/>
                <a:cs typeface="Calibri"/>
              </a:rPr>
              <a:t>that</a:t>
            </a:r>
            <a:r>
              <a:rPr lang="en-GB" sz="1800" spc="5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GB" sz="1800" spc="-10" dirty="0">
                <a:solidFill>
                  <a:srgbClr val="060707"/>
                </a:solidFill>
                <a:latin typeface="Helvetica Neue"/>
                <a:cs typeface="Calibri"/>
              </a:rPr>
              <a:t>you</a:t>
            </a:r>
            <a:r>
              <a:rPr lang="en-GB" sz="1800" spc="10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GB" sz="1800" spc="-10" dirty="0">
                <a:solidFill>
                  <a:srgbClr val="060707"/>
                </a:solidFill>
                <a:latin typeface="Helvetica Neue"/>
                <a:cs typeface="Calibri"/>
              </a:rPr>
              <a:t>can</a:t>
            </a:r>
            <a:r>
              <a:rPr lang="en-GB" sz="1800" spc="10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GB" sz="1800" spc="-10" dirty="0">
                <a:solidFill>
                  <a:srgbClr val="060707"/>
                </a:solidFill>
                <a:latin typeface="Helvetica Neue"/>
                <a:cs typeface="Calibri"/>
              </a:rPr>
              <a:t>scale</a:t>
            </a:r>
            <a:r>
              <a:rPr lang="en-GB" sz="1800" spc="10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GB" sz="1800" spc="-5" dirty="0">
                <a:solidFill>
                  <a:srgbClr val="060707"/>
                </a:solidFill>
                <a:latin typeface="Helvetica Neue"/>
                <a:cs typeface="Calibri"/>
              </a:rPr>
              <a:t>the</a:t>
            </a:r>
            <a:r>
              <a:rPr lang="en-GB" sz="1800" spc="10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GB" sz="1800" dirty="0">
                <a:solidFill>
                  <a:srgbClr val="060707"/>
                </a:solidFill>
                <a:latin typeface="Helvetica Neue"/>
                <a:cs typeface="Calibri"/>
              </a:rPr>
              <a:t>DB</a:t>
            </a:r>
            <a:r>
              <a:rPr lang="en-GB" sz="1800" spc="5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GB" sz="1800" spc="-10" dirty="0">
                <a:solidFill>
                  <a:srgbClr val="060707"/>
                </a:solidFill>
                <a:latin typeface="Helvetica Neue"/>
                <a:cs typeface="Calibri"/>
              </a:rPr>
              <a:t>at</a:t>
            </a:r>
            <a:r>
              <a:rPr lang="en-GB" sz="1800" spc="5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GB" sz="1800" spc="-15" dirty="0">
                <a:solidFill>
                  <a:srgbClr val="060707"/>
                </a:solidFill>
                <a:latin typeface="Helvetica Neue"/>
                <a:cs typeface="Calibri"/>
              </a:rPr>
              <a:t>any</a:t>
            </a:r>
            <a:r>
              <a:rPr lang="en-GB" sz="1800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GB" sz="1800" spc="-5" dirty="0">
                <a:solidFill>
                  <a:srgbClr val="060707"/>
                </a:solidFill>
                <a:latin typeface="Helvetica Neue"/>
                <a:cs typeface="Calibri"/>
              </a:rPr>
              <a:t>time</a:t>
            </a:r>
            <a:r>
              <a:rPr lang="en-GB" sz="1800" spc="10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GB" sz="1800" spc="-5" dirty="0">
                <a:solidFill>
                  <a:srgbClr val="060707"/>
                </a:solidFill>
                <a:latin typeface="Helvetica Neue"/>
                <a:cs typeface="Calibri"/>
              </a:rPr>
              <a:t>without</a:t>
            </a:r>
            <a:r>
              <a:rPr lang="en-GB" sz="1800" spc="5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GB" sz="1800" spc="-5" dirty="0">
                <a:solidFill>
                  <a:srgbClr val="060707"/>
                </a:solidFill>
                <a:latin typeface="Helvetica Neue"/>
                <a:cs typeface="Calibri"/>
              </a:rPr>
              <a:t>incurring</a:t>
            </a:r>
            <a:r>
              <a:rPr lang="en-GB" sz="1800" spc="10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GB" sz="1800" spc="-5" dirty="0">
                <a:solidFill>
                  <a:srgbClr val="060707"/>
                </a:solidFill>
                <a:latin typeface="Helvetica Neue"/>
                <a:cs typeface="Calibri"/>
              </a:rPr>
              <a:t>downtime.</a:t>
            </a:r>
            <a:endParaRPr lang="en-GB" sz="1800" dirty="0">
              <a:solidFill>
                <a:srgbClr val="060707"/>
              </a:solidFill>
              <a:latin typeface="Helvetica Neue"/>
              <a:cs typeface="Calibri"/>
            </a:endParaRPr>
          </a:p>
          <a:p>
            <a:pPr marL="482600" lvl="1" indent="-285750">
              <a:lnSpc>
                <a:spcPct val="150000"/>
              </a:lnSpc>
              <a:spcBef>
                <a:spcPts val="1140"/>
              </a:spcBef>
              <a:buClr>
                <a:schemeClr val="tx1"/>
              </a:buClr>
              <a:buFont typeface="Wingdings" panose="05000000000000000000" pitchFamily="2" charset="2"/>
              <a:buChar char="Ø"/>
              <a:tabLst>
                <a:tab pos="298450" algn="l"/>
              </a:tabLst>
            </a:pPr>
            <a:r>
              <a:rPr lang="en-GB" sz="1800" spc="-10" dirty="0">
                <a:solidFill>
                  <a:srgbClr val="060707"/>
                </a:solidFill>
                <a:latin typeface="Helvetica Neue"/>
                <a:cs typeface="Calibri"/>
              </a:rPr>
              <a:t>Data</a:t>
            </a:r>
            <a:r>
              <a:rPr lang="en-GB" sz="1800" spc="5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GB" sz="1800" spc="-5" dirty="0">
                <a:solidFill>
                  <a:srgbClr val="060707"/>
                </a:solidFill>
                <a:latin typeface="Helvetica Neue"/>
                <a:cs typeface="Calibri"/>
              </a:rPr>
              <a:t>is</a:t>
            </a:r>
            <a:r>
              <a:rPr lang="en-GB" sz="1800" spc="5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GB" sz="1800" spc="-10" dirty="0">
                <a:solidFill>
                  <a:srgbClr val="060707"/>
                </a:solidFill>
                <a:latin typeface="Helvetica Neue"/>
                <a:cs typeface="Calibri"/>
              </a:rPr>
              <a:t>synchronously</a:t>
            </a:r>
            <a:r>
              <a:rPr lang="en-GB" sz="1800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GB" sz="1800" spc="-10" dirty="0">
                <a:solidFill>
                  <a:srgbClr val="060707"/>
                </a:solidFill>
                <a:latin typeface="Helvetica Neue"/>
                <a:cs typeface="Calibri"/>
              </a:rPr>
              <a:t>replicated</a:t>
            </a:r>
            <a:r>
              <a:rPr lang="en-GB" sz="1800" spc="10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GB" sz="1800" spc="-10" dirty="0">
                <a:solidFill>
                  <a:srgbClr val="060707"/>
                </a:solidFill>
                <a:latin typeface="Helvetica Neue"/>
                <a:cs typeface="Calibri"/>
              </a:rPr>
              <a:t>across</a:t>
            </a:r>
            <a:r>
              <a:rPr lang="en-GB" sz="1800" spc="5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GB" sz="1800" dirty="0">
                <a:solidFill>
                  <a:srgbClr val="060707"/>
                </a:solidFill>
                <a:latin typeface="Helvetica Neue"/>
                <a:cs typeface="Calibri"/>
              </a:rPr>
              <a:t>3</a:t>
            </a:r>
            <a:r>
              <a:rPr lang="en-GB" sz="1800" spc="5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GB" sz="1800" spc="-10" dirty="0">
                <a:solidFill>
                  <a:srgbClr val="060707"/>
                </a:solidFill>
                <a:latin typeface="Helvetica Neue"/>
                <a:cs typeface="Calibri"/>
              </a:rPr>
              <a:t>facilities</a:t>
            </a:r>
            <a:r>
              <a:rPr lang="en-GB" sz="1800" spc="5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GB" sz="1800" spc="-5" dirty="0">
                <a:solidFill>
                  <a:srgbClr val="060707"/>
                </a:solidFill>
                <a:latin typeface="Helvetica Neue"/>
                <a:cs typeface="Calibri"/>
              </a:rPr>
              <a:t>(AZs)</a:t>
            </a:r>
            <a:r>
              <a:rPr lang="en-GB" sz="1800" spc="5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GB" sz="1800" spc="-5" dirty="0">
                <a:solidFill>
                  <a:srgbClr val="060707"/>
                </a:solidFill>
                <a:latin typeface="Helvetica Neue"/>
                <a:cs typeface="Calibri"/>
              </a:rPr>
              <a:t>in</a:t>
            </a:r>
            <a:r>
              <a:rPr lang="en-GB" sz="1800" spc="10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GB" sz="1800" dirty="0">
                <a:solidFill>
                  <a:srgbClr val="060707"/>
                </a:solidFill>
                <a:latin typeface="Helvetica Neue"/>
                <a:cs typeface="Calibri"/>
              </a:rPr>
              <a:t>a</a:t>
            </a:r>
            <a:r>
              <a:rPr lang="en-GB" sz="1800" spc="10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GB" sz="1800" spc="-10" dirty="0">
                <a:solidFill>
                  <a:srgbClr val="060707"/>
                </a:solidFill>
                <a:latin typeface="Helvetica Neue"/>
                <a:cs typeface="Calibri"/>
              </a:rPr>
              <a:t>region.</a:t>
            </a:r>
            <a:endParaRPr lang="en-GB" sz="1800" dirty="0">
              <a:solidFill>
                <a:srgbClr val="060707"/>
              </a:solidFill>
              <a:latin typeface="Helvetica Neue"/>
              <a:cs typeface="Calibri"/>
            </a:endParaRPr>
          </a:p>
          <a:p>
            <a:pPr marL="481965" marR="542925" lvl="1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  <a:tabLst>
                <a:tab pos="298450" algn="l"/>
              </a:tabLst>
            </a:pPr>
            <a:r>
              <a:rPr lang="en-GB" sz="1800" spc="-10" dirty="0">
                <a:solidFill>
                  <a:srgbClr val="060707"/>
                </a:solidFill>
                <a:latin typeface="Helvetica Neue"/>
                <a:cs typeface="Calibri"/>
              </a:rPr>
              <a:t>Amazon</a:t>
            </a:r>
            <a:r>
              <a:rPr lang="en-GB" sz="1800" spc="5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GB" sz="1800" dirty="0">
                <a:solidFill>
                  <a:srgbClr val="060707"/>
                </a:solidFill>
                <a:latin typeface="Helvetica Neue"/>
                <a:cs typeface="Calibri"/>
              </a:rPr>
              <a:t>DynamoDB</a:t>
            </a:r>
            <a:r>
              <a:rPr lang="en-GB" sz="1800" spc="5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GB" sz="1800" spc="-5" dirty="0">
                <a:solidFill>
                  <a:srgbClr val="060707"/>
                </a:solidFill>
                <a:latin typeface="Helvetica Neue"/>
                <a:cs typeface="Calibri"/>
              </a:rPr>
              <a:t>global</a:t>
            </a:r>
            <a:r>
              <a:rPr lang="en-GB" sz="1800" spc="5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GB" sz="1800" spc="-5" dirty="0">
                <a:solidFill>
                  <a:srgbClr val="060707"/>
                </a:solidFill>
                <a:latin typeface="Helvetica Neue"/>
                <a:cs typeface="Calibri"/>
              </a:rPr>
              <a:t>tables</a:t>
            </a:r>
            <a:r>
              <a:rPr lang="en-GB" sz="1800" spc="5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GB" sz="1800" spc="-10" dirty="0">
                <a:solidFill>
                  <a:srgbClr val="060707"/>
                </a:solidFill>
                <a:latin typeface="Helvetica Neue"/>
                <a:cs typeface="Calibri"/>
              </a:rPr>
              <a:t>provide</a:t>
            </a:r>
            <a:r>
              <a:rPr lang="en-GB" sz="1800" spc="5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GB" sz="1800" dirty="0">
                <a:solidFill>
                  <a:srgbClr val="060707"/>
                </a:solidFill>
                <a:latin typeface="Helvetica Neue"/>
                <a:cs typeface="Calibri"/>
              </a:rPr>
              <a:t>a </a:t>
            </a:r>
            <a:r>
              <a:rPr lang="en-GB" sz="1800" spc="-5" dirty="0">
                <a:solidFill>
                  <a:srgbClr val="060707"/>
                </a:solidFill>
                <a:latin typeface="Helvetica Neue"/>
                <a:cs typeface="Calibri"/>
              </a:rPr>
              <a:t>fully</a:t>
            </a:r>
            <a:r>
              <a:rPr lang="en-GB" sz="1800" spc="5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GB" sz="1800" spc="-5" dirty="0">
                <a:solidFill>
                  <a:srgbClr val="060707"/>
                </a:solidFill>
                <a:latin typeface="Helvetica Neue"/>
                <a:cs typeface="Calibri"/>
              </a:rPr>
              <a:t>managed</a:t>
            </a:r>
            <a:r>
              <a:rPr lang="en-GB" sz="1800" spc="10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GB" sz="1800" spc="-5" dirty="0">
                <a:solidFill>
                  <a:srgbClr val="060707"/>
                </a:solidFill>
                <a:latin typeface="Helvetica Neue"/>
                <a:cs typeface="Calibri"/>
              </a:rPr>
              <a:t>solution</a:t>
            </a:r>
            <a:r>
              <a:rPr lang="en-GB" sz="1800" spc="5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GB" sz="1800" spc="-15" dirty="0">
                <a:solidFill>
                  <a:srgbClr val="060707"/>
                </a:solidFill>
                <a:latin typeface="Helvetica Neue"/>
                <a:cs typeface="Calibri"/>
              </a:rPr>
              <a:t>for</a:t>
            </a:r>
            <a:r>
              <a:rPr lang="en-GB" sz="1800" spc="5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GB" sz="1800" spc="-5" dirty="0">
                <a:solidFill>
                  <a:srgbClr val="060707"/>
                </a:solidFill>
                <a:latin typeface="Helvetica Neue"/>
                <a:cs typeface="Calibri"/>
              </a:rPr>
              <a:t>deploying</a:t>
            </a:r>
            <a:r>
              <a:rPr lang="en-GB" sz="1800" spc="10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GB" sz="1800" dirty="0">
                <a:solidFill>
                  <a:srgbClr val="060707"/>
                </a:solidFill>
                <a:latin typeface="Helvetica Neue"/>
                <a:cs typeface="Calibri"/>
              </a:rPr>
              <a:t>a multi-region</a:t>
            </a:r>
            <a:r>
              <a:rPr lang="en-GB" sz="1800" spc="-5" dirty="0">
                <a:solidFill>
                  <a:srgbClr val="060707"/>
                </a:solidFill>
                <a:latin typeface="Helvetica Neue"/>
                <a:cs typeface="Calibri"/>
              </a:rPr>
              <a:t>,</a:t>
            </a:r>
            <a:r>
              <a:rPr lang="en-GB" sz="1800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GB" sz="1800" spc="-10" dirty="0">
                <a:solidFill>
                  <a:srgbClr val="060707"/>
                </a:solidFill>
                <a:latin typeface="Helvetica Neue"/>
                <a:cs typeface="Calibri"/>
              </a:rPr>
              <a:t>multi-master</a:t>
            </a:r>
            <a:r>
              <a:rPr lang="en-GB" sz="1800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GB" sz="1800" spc="-10" dirty="0">
                <a:solidFill>
                  <a:srgbClr val="060707"/>
                </a:solidFill>
                <a:latin typeface="Helvetica Neue"/>
                <a:cs typeface="Calibri"/>
              </a:rPr>
              <a:t>database.</a:t>
            </a:r>
            <a:endParaRPr lang="en-GB" sz="1800" dirty="0">
              <a:solidFill>
                <a:srgbClr val="060707"/>
              </a:solidFill>
              <a:latin typeface="Helvetica Neue"/>
              <a:cs typeface="Calibri"/>
            </a:endParaRPr>
          </a:p>
          <a:p>
            <a:pPr marL="481965" marR="5080" lvl="1" indent="-285750">
              <a:lnSpc>
                <a:spcPct val="150000"/>
              </a:lnSpc>
              <a:spcBef>
                <a:spcPts val="1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tabLst>
                <a:tab pos="298450" algn="l"/>
              </a:tabLst>
            </a:pPr>
            <a:r>
              <a:rPr lang="en-GB" sz="1800" spc="-10" dirty="0">
                <a:solidFill>
                  <a:srgbClr val="060707"/>
                </a:solidFill>
                <a:latin typeface="Helvetica Neue"/>
                <a:cs typeface="Calibri"/>
              </a:rPr>
              <a:t>Amazon</a:t>
            </a:r>
            <a:r>
              <a:rPr lang="en-GB" sz="1800" spc="15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GB" sz="1800" b="1" dirty="0">
                <a:solidFill>
                  <a:srgbClr val="060707"/>
                </a:solidFill>
                <a:latin typeface="Helvetica Neue"/>
                <a:cs typeface="Calibri"/>
              </a:rPr>
              <a:t>DynamoDB</a:t>
            </a:r>
            <a:r>
              <a:rPr lang="en-GB" sz="1800" b="1" spc="5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GB" sz="1800" b="1" spc="-10" dirty="0">
                <a:solidFill>
                  <a:srgbClr val="060707"/>
                </a:solidFill>
                <a:latin typeface="Helvetica Neue"/>
                <a:cs typeface="Calibri"/>
              </a:rPr>
              <a:t>Accelerator</a:t>
            </a:r>
            <a:r>
              <a:rPr lang="en-GB" sz="1800" b="1" spc="5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GB" sz="1800" b="1" spc="-10" dirty="0">
                <a:solidFill>
                  <a:srgbClr val="060707"/>
                </a:solidFill>
                <a:latin typeface="Helvetica Neue"/>
                <a:cs typeface="Calibri"/>
              </a:rPr>
              <a:t>(DAX)</a:t>
            </a:r>
            <a:r>
              <a:rPr lang="en-GB" sz="1800" b="1" spc="10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GB" sz="1800" spc="-5" dirty="0">
                <a:solidFill>
                  <a:srgbClr val="060707"/>
                </a:solidFill>
                <a:latin typeface="Helvetica Neue"/>
                <a:cs typeface="Calibri"/>
              </a:rPr>
              <a:t>is</a:t>
            </a:r>
            <a:r>
              <a:rPr lang="en-GB" sz="1800" spc="5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GB" sz="1800" dirty="0">
                <a:solidFill>
                  <a:srgbClr val="060707"/>
                </a:solidFill>
                <a:latin typeface="Helvetica Neue"/>
                <a:cs typeface="Calibri"/>
              </a:rPr>
              <a:t>a</a:t>
            </a:r>
            <a:r>
              <a:rPr lang="en-GB" sz="1800" spc="15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GB" sz="1800" spc="-5" dirty="0">
                <a:solidFill>
                  <a:srgbClr val="060707"/>
                </a:solidFill>
                <a:latin typeface="Helvetica Neue"/>
                <a:cs typeface="Calibri"/>
              </a:rPr>
              <a:t>fully</a:t>
            </a:r>
            <a:r>
              <a:rPr lang="en-GB" sz="1800" spc="5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GB" sz="1800" spc="-5" dirty="0">
                <a:solidFill>
                  <a:srgbClr val="060707"/>
                </a:solidFill>
                <a:latin typeface="Helvetica Neue"/>
                <a:cs typeface="Calibri"/>
              </a:rPr>
              <a:t>managed,</a:t>
            </a:r>
            <a:r>
              <a:rPr lang="en-GB" sz="1800" spc="10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GB" sz="1800" spc="-5" dirty="0">
                <a:solidFill>
                  <a:srgbClr val="060707"/>
                </a:solidFill>
                <a:latin typeface="Helvetica Neue"/>
                <a:cs typeface="Calibri"/>
              </a:rPr>
              <a:t>highly</a:t>
            </a:r>
            <a:r>
              <a:rPr lang="en-GB" sz="1800" spc="5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GB" sz="1800" spc="-10" dirty="0">
                <a:solidFill>
                  <a:srgbClr val="060707"/>
                </a:solidFill>
                <a:latin typeface="Helvetica Neue"/>
                <a:cs typeface="Calibri"/>
              </a:rPr>
              <a:t>available,</a:t>
            </a:r>
            <a:r>
              <a:rPr lang="en-GB" sz="1800" spc="10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GB" sz="1800" spc="-5" dirty="0">
                <a:solidFill>
                  <a:srgbClr val="060707"/>
                </a:solidFill>
                <a:latin typeface="Helvetica Neue"/>
                <a:cs typeface="Calibri"/>
              </a:rPr>
              <a:t>in-memory</a:t>
            </a:r>
            <a:r>
              <a:rPr lang="en-GB" sz="1800" spc="10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GB" sz="1800" spc="-5" dirty="0">
                <a:solidFill>
                  <a:srgbClr val="060707"/>
                </a:solidFill>
                <a:latin typeface="Helvetica Neue"/>
                <a:cs typeface="Calibri"/>
              </a:rPr>
              <a:t>cache</a:t>
            </a:r>
            <a:r>
              <a:rPr lang="en-GB" sz="1800" spc="15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GB" sz="1800" spc="-15" dirty="0">
                <a:solidFill>
                  <a:srgbClr val="060707"/>
                </a:solidFill>
                <a:latin typeface="Helvetica Neue"/>
                <a:cs typeface="Calibri"/>
              </a:rPr>
              <a:t>for </a:t>
            </a:r>
            <a:r>
              <a:rPr lang="en-GB" sz="1800" spc="-395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GB" sz="1800" spc="-5" dirty="0">
                <a:solidFill>
                  <a:srgbClr val="060707"/>
                </a:solidFill>
                <a:latin typeface="Helvetica Neue"/>
                <a:cs typeface="Calibri"/>
              </a:rPr>
              <a:t>DynamoDB</a:t>
            </a:r>
            <a:r>
              <a:rPr lang="en-GB" sz="1800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GB" sz="1800" spc="-10" dirty="0">
                <a:solidFill>
                  <a:srgbClr val="060707"/>
                </a:solidFill>
                <a:latin typeface="Helvetica Neue"/>
                <a:cs typeface="Calibri"/>
              </a:rPr>
              <a:t>that</a:t>
            </a:r>
            <a:r>
              <a:rPr lang="en-GB" sz="1800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GB" sz="1800" spc="-10" dirty="0">
                <a:solidFill>
                  <a:srgbClr val="060707"/>
                </a:solidFill>
                <a:latin typeface="Helvetica Neue"/>
                <a:cs typeface="Calibri"/>
              </a:rPr>
              <a:t>delivers</a:t>
            </a:r>
            <a:r>
              <a:rPr lang="en-GB" sz="1800" dirty="0">
                <a:solidFill>
                  <a:srgbClr val="060707"/>
                </a:solidFill>
                <a:latin typeface="Helvetica Neue"/>
                <a:cs typeface="Calibri"/>
              </a:rPr>
              <a:t> up</a:t>
            </a:r>
            <a:r>
              <a:rPr lang="en-GB" sz="1800" spc="5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GB" sz="1800" spc="-15" dirty="0">
                <a:solidFill>
                  <a:srgbClr val="060707"/>
                </a:solidFill>
                <a:latin typeface="Helvetica Neue"/>
                <a:cs typeface="Calibri"/>
              </a:rPr>
              <a:t>to</a:t>
            </a:r>
            <a:r>
              <a:rPr lang="en-GB" sz="1800" spc="5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GB" sz="1800" dirty="0">
                <a:solidFill>
                  <a:srgbClr val="060707"/>
                </a:solidFill>
                <a:latin typeface="Helvetica Neue"/>
                <a:cs typeface="Calibri"/>
              </a:rPr>
              <a:t>a</a:t>
            </a:r>
            <a:r>
              <a:rPr lang="en-GB" sz="1800" spc="5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GB" sz="1800" dirty="0">
                <a:solidFill>
                  <a:srgbClr val="060707"/>
                </a:solidFill>
                <a:latin typeface="Helvetica Neue"/>
                <a:cs typeface="Calibri"/>
              </a:rPr>
              <a:t>10x </a:t>
            </a:r>
            <a:r>
              <a:rPr lang="en-GB" sz="1800" spc="-10" dirty="0">
                <a:solidFill>
                  <a:srgbClr val="060707"/>
                </a:solidFill>
                <a:latin typeface="Helvetica Neue"/>
                <a:cs typeface="Calibri"/>
              </a:rPr>
              <a:t>performance</a:t>
            </a:r>
            <a:r>
              <a:rPr lang="en-GB" sz="1800" spc="10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GB" sz="1800" spc="-10" dirty="0">
                <a:solidFill>
                  <a:srgbClr val="060707"/>
                </a:solidFill>
                <a:latin typeface="Helvetica Neue"/>
                <a:cs typeface="Calibri"/>
              </a:rPr>
              <a:t>improvement </a:t>
            </a:r>
            <a:r>
              <a:rPr lang="en-GB" sz="1800" b="1" spc="-10" dirty="0">
                <a:solidFill>
                  <a:srgbClr val="060707"/>
                </a:solidFill>
                <a:latin typeface="Helvetica Neue"/>
                <a:cs typeface="Calibri"/>
              </a:rPr>
              <a:t>(Microsecond Latency</a:t>
            </a:r>
            <a:r>
              <a:rPr lang="en-GB" sz="1700" b="1" spc="-10" dirty="0">
                <a:solidFill>
                  <a:srgbClr val="060707"/>
                </a:solidFill>
                <a:latin typeface="Helvetica Neue"/>
                <a:cs typeface="Calibri"/>
              </a:rPr>
              <a:t>).</a:t>
            </a:r>
            <a:endParaRPr lang="en-GB" sz="1700" b="1" dirty="0">
              <a:solidFill>
                <a:srgbClr val="060707"/>
              </a:solidFill>
              <a:latin typeface="Helvetica Neue"/>
              <a:cs typeface="Calibri"/>
            </a:endParaRP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GB" sz="1600" dirty="0">
              <a:solidFill>
                <a:srgbClr val="060707"/>
              </a:solidFill>
              <a:latin typeface="Calibri"/>
              <a:cs typeface="Calibri"/>
            </a:endParaRPr>
          </a:p>
          <a:p>
            <a:endParaRPr lang="en-IN" dirty="0">
              <a:solidFill>
                <a:srgbClr val="060707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F41D90-5ECC-1B61-D0BE-741F174F6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23009"/>
            <a:ext cx="12191999" cy="6103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6F7AA38-AECE-C5A4-B507-0781E78F6B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0085" y="0"/>
            <a:ext cx="3848518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455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489" y="1638377"/>
            <a:ext cx="10861431" cy="4038600"/>
          </a:xfrm>
        </p:spPr>
        <p:txBody>
          <a:bodyPr/>
          <a:lstStyle/>
          <a:p>
            <a:pPr marL="285750" indent="-285750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GB" sz="1800" dirty="0"/>
              <a:t>A database is an organized collection of structured information, or data, typically stored electronically in a computer system. A database is usually controlled by a database management system (DBMS). </a:t>
            </a:r>
          </a:p>
          <a:p>
            <a:pPr marL="285750" indent="-285750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GB" sz="1800" dirty="0"/>
              <a:t>Together, the data and the DBMS, along with the applications that are associated with them, are referred to as a database system, often shortened to the just database.</a:t>
            </a:r>
          </a:p>
          <a:p>
            <a:pPr marL="285750" indent="-285750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GB" sz="1800" dirty="0"/>
              <a:t>Data within the most common types of databases in operation today is typically modelled in rows and columns in a series of tables to make processing and data querying efficient.</a:t>
            </a:r>
          </a:p>
          <a:p>
            <a:pPr marL="285750" indent="-285750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GB" sz="1800" dirty="0"/>
              <a:t> The data can then be easily accessed, managed, modified, updated, controlled, and organized. Most databases use structured query language (SQL) for writing and querying data.</a:t>
            </a:r>
          </a:p>
          <a:p>
            <a:pPr algn="just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345086-1DC2-4E9C-3A5A-C6CEDE29F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3565" y="0"/>
            <a:ext cx="4178434" cy="10099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98F2024-12CB-10F3-FCBE-BB6EF708AF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23009"/>
            <a:ext cx="12191999" cy="610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000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510AF-6F34-4CC5-9FEF-63CA2E8B8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pc="-10" dirty="0">
                <a:solidFill>
                  <a:srgbClr val="060707"/>
                </a:solidFill>
                <a:latin typeface="Helvetica Neue"/>
                <a:cs typeface="Calibri"/>
              </a:rPr>
              <a:t>Database</a:t>
            </a:r>
            <a:r>
              <a:rPr lang="en-IN" spc="-5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IN" spc="-20" dirty="0">
                <a:solidFill>
                  <a:srgbClr val="060707"/>
                </a:solidFill>
                <a:latin typeface="Helvetica Neue"/>
                <a:cs typeface="Calibri"/>
              </a:rPr>
              <a:t>Types</a:t>
            </a:r>
            <a:endParaRPr lang="en-IN" dirty="0">
              <a:solidFill>
                <a:srgbClr val="060707"/>
              </a:solidFill>
              <a:latin typeface="Helvetica Neue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E3220-E209-483E-A1A8-277E2F4FB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680" y="1610541"/>
            <a:ext cx="10861431" cy="4038600"/>
          </a:xfrm>
        </p:spPr>
        <p:txBody>
          <a:bodyPr/>
          <a:lstStyle/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IN" sz="2000" dirty="0"/>
              <a:t>Relational database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IN" sz="2000" dirty="0"/>
              <a:t>Non-relational database</a:t>
            </a:r>
          </a:p>
        </p:txBody>
      </p:sp>
      <p:pic>
        <p:nvPicPr>
          <p:cNvPr id="1026" name="Picture 2" descr="Designing a Relational Database and Creating an Entity Relationship Diagram  | by Craig Dickson | Towards Data Science">
            <a:extLst>
              <a:ext uri="{FF2B5EF4-FFF2-40B4-BE49-F238E27FC236}">
                <a16:creationId xmlns:a16="http://schemas.microsoft.com/office/drawing/2014/main" id="{6787A923-BB77-4E31-A8A3-02B7033CD5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721" y="3021691"/>
            <a:ext cx="2562687" cy="2313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9201095-3CA3-4172-867E-4A9C76FB4577}"/>
              </a:ext>
            </a:extLst>
          </p:cNvPr>
          <p:cNvSpPr/>
          <p:nvPr/>
        </p:nvSpPr>
        <p:spPr>
          <a:xfrm>
            <a:off x="2230101" y="5391854"/>
            <a:ext cx="2351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chemeClr val="tx1"/>
              </a:buClr>
            </a:pPr>
            <a:r>
              <a:rPr lang="en-IN" b="1" dirty="0">
                <a:solidFill>
                  <a:srgbClr val="060707"/>
                </a:solidFill>
                <a:latin typeface="Helvetica Neue"/>
              </a:rPr>
              <a:t>Relational database</a:t>
            </a:r>
          </a:p>
        </p:txBody>
      </p:sp>
      <p:pic>
        <p:nvPicPr>
          <p:cNvPr id="1028" name="Picture 4" descr="Nosql Stock Illustrations – 44 Nosql Stock Illustrations, Vectors &amp; Clipart  - Dreamstime">
            <a:extLst>
              <a:ext uri="{FF2B5EF4-FFF2-40B4-BE49-F238E27FC236}">
                <a16:creationId xmlns:a16="http://schemas.microsoft.com/office/drawing/2014/main" id="{F20380C1-9C3A-41DD-94F9-6B3EA0A233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14" b="29191"/>
          <a:stretch/>
        </p:blipFill>
        <p:spPr bwMode="auto">
          <a:xfrm>
            <a:off x="5994204" y="3021691"/>
            <a:ext cx="3349802" cy="2313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608529B-A4DC-43B0-A8DB-6C69232CD6BC}"/>
              </a:ext>
            </a:extLst>
          </p:cNvPr>
          <p:cNvSpPr/>
          <p:nvPr/>
        </p:nvSpPr>
        <p:spPr>
          <a:xfrm>
            <a:off x="6493142" y="5391854"/>
            <a:ext cx="28777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chemeClr val="tx1"/>
              </a:buClr>
            </a:pPr>
            <a:r>
              <a:rPr lang="en-IN" b="1" dirty="0">
                <a:solidFill>
                  <a:srgbClr val="060707"/>
                </a:solidFill>
                <a:latin typeface="Helvetica Neue"/>
              </a:rPr>
              <a:t>Non-Relational database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03D514-AE23-876D-FC8F-A26AF39613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400760"/>
            <a:ext cx="12191999" cy="4572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54581BA-E5A9-9895-2614-6B210EE5A7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99938" y="0"/>
            <a:ext cx="3840850" cy="9709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A7CFED0-C015-6F7B-A24A-6FFF876AAB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6323009"/>
            <a:ext cx="12191999" cy="610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624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95E04-13E7-4683-8539-A6A9624C3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Relational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3348A-375D-4F47-B7B6-B97AFC4AE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489" y="1554166"/>
            <a:ext cx="10861431" cy="4038600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GB" sz="1800" dirty="0">
                <a:latin typeface="Helvetica Neue"/>
              </a:rPr>
              <a:t>A relational database can store and arrange the data in tabular form like rows and columns.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sz="1800" dirty="0">
                <a:latin typeface="Helvetica Neue"/>
              </a:rPr>
              <a:t>Rigid</a:t>
            </a:r>
            <a:r>
              <a:rPr lang="en-IN" sz="1800" spc="-30" dirty="0">
                <a:latin typeface="Helvetica Neue"/>
              </a:rPr>
              <a:t> </a:t>
            </a:r>
            <a:r>
              <a:rPr lang="en-IN" sz="1800" spc="-5" dirty="0">
                <a:latin typeface="Helvetica Neue"/>
              </a:rPr>
              <a:t>schema</a:t>
            </a:r>
            <a:r>
              <a:rPr lang="en-IN" sz="1800" spc="-30" dirty="0">
                <a:latin typeface="Helvetica Neue"/>
              </a:rPr>
              <a:t> </a:t>
            </a:r>
            <a:r>
              <a:rPr lang="en-IN" sz="1800" spc="-5" dirty="0">
                <a:latin typeface="Helvetica Neue"/>
              </a:rPr>
              <a:t>(SQL).</a:t>
            </a:r>
            <a:endParaRPr lang="en-GB" sz="1800" dirty="0">
              <a:latin typeface="Helvetica Neue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GB" sz="1800" dirty="0">
                <a:latin typeface="Helvetica Neue"/>
              </a:rPr>
              <a:t>Stored data can be accessed from the relational database because there is a relationship between the tables and their attributes.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sz="1800" spc="-10" dirty="0">
                <a:latin typeface="Helvetica Neue"/>
              </a:rPr>
              <a:t>Typically</a:t>
            </a:r>
            <a:r>
              <a:rPr lang="en-IN" sz="1800" spc="-15" dirty="0">
                <a:latin typeface="Helvetica Neue"/>
              </a:rPr>
              <a:t> </a:t>
            </a:r>
            <a:r>
              <a:rPr lang="en-IN" sz="1800" spc="-5" dirty="0">
                <a:latin typeface="Helvetica Neue"/>
              </a:rPr>
              <a:t>scaled</a:t>
            </a:r>
            <a:r>
              <a:rPr lang="en-IN" sz="1800" spc="-15" dirty="0">
                <a:latin typeface="Helvetica Neue"/>
              </a:rPr>
              <a:t> </a:t>
            </a:r>
            <a:r>
              <a:rPr lang="en-IN" sz="1800" spc="-5" dirty="0">
                <a:latin typeface="Helvetica Neue"/>
              </a:rPr>
              <a:t>vertically.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sz="1800" spc="-5" dirty="0">
                <a:latin typeface="Helvetica Neue"/>
              </a:rPr>
              <a:t>Supports</a:t>
            </a:r>
            <a:r>
              <a:rPr lang="en-IN" sz="1800" spc="-10" dirty="0">
                <a:latin typeface="Helvetica Neue"/>
              </a:rPr>
              <a:t> complex</a:t>
            </a:r>
            <a:r>
              <a:rPr lang="en-IN" sz="1800" spc="-15" dirty="0">
                <a:latin typeface="Helvetica Neue"/>
              </a:rPr>
              <a:t> </a:t>
            </a:r>
            <a:r>
              <a:rPr lang="en-IN" sz="1800" spc="-5" dirty="0">
                <a:latin typeface="Helvetica Neue"/>
              </a:rPr>
              <a:t>queries and</a:t>
            </a:r>
            <a:r>
              <a:rPr lang="en-IN" sz="1800" spc="-20" dirty="0">
                <a:latin typeface="Helvetica Neue"/>
              </a:rPr>
              <a:t> </a:t>
            </a:r>
            <a:r>
              <a:rPr lang="en-IN" sz="1800" dirty="0">
                <a:latin typeface="Helvetica Neue"/>
              </a:rPr>
              <a:t>joins.</a:t>
            </a:r>
          </a:p>
          <a:p>
            <a:pPr marL="316230" indent="-285750">
              <a:lnSpc>
                <a:spcPct val="150000"/>
              </a:lnSpc>
              <a:spcBef>
                <a:spcPts val="545"/>
              </a:spcBef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sz="1800" dirty="0">
                <a:latin typeface="Helvetica Neue"/>
                <a:cs typeface="Calibri"/>
              </a:rPr>
              <a:t>Example: </a:t>
            </a:r>
            <a:r>
              <a:rPr lang="en-IN" sz="1800" spc="-10" dirty="0">
                <a:latin typeface="Helvetica Neue"/>
              </a:rPr>
              <a:t>Amazon</a:t>
            </a:r>
            <a:r>
              <a:rPr lang="en-IN" sz="1800" spc="-15" dirty="0">
                <a:latin typeface="Helvetica Neue"/>
              </a:rPr>
              <a:t> </a:t>
            </a:r>
            <a:r>
              <a:rPr lang="en-IN" sz="1800" dirty="0">
                <a:latin typeface="Helvetica Neue"/>
              </a:rPr>
              <a:t>RDS,</a:t>
            </a:r>
            <a:r>
              <a:rPr lang="en-IN" sz="1800" spc="-15" dirty="0">
                <a:latin typeface="Helvetica Neue"/>
              </a:rPr>
              <a:t> </a:t>
            </a:r>
            <a:r>
              <a:rPr lang="en-IN" sz="1800" spc="-5" dirty="0">
                <a:latin typeface="Helvetica Neue"/>
              </a:rPr>
              <a:t>Oracle,</a:t>
            </a:r>
            <a:r>
              <a:rPr lang="en-IN" sz="1800" spc="-10" dirty="0">
                <a:latin typeface="Helvetica Neue"/>
              </a:rPr>
              <a:t> </a:t>
            </a:r>
            <a:r>
              <a:rPr lang="en-IN" sz="1800" dirty="0">
                <a:latin typeface="Helvetica Neue"/>
              </a:rPr>
              <a:t>MySQL,</a:t>
            </a:r>
            <a:r>
              <a:rPr lang="en-IN" sz="1800" spc="290" dirty="0">
                <a:latin typeface="Helvetica Neue"/>
              </a:rPr>
              <a:t> </a:t>
            </a:r>
            <a:r>
              <a:rPr lang="en-IN" sz="1800" dirty="0">
                <a:latin typeface="Helvetica Neue"/>
              </a:rPr>
              <a:t>IBM</a:t>
            </a:r>
            <a:r>
              <a:rPr lang="en-IN" sz="1800" spc="-15" dirty="0">
                <a:latin typeface="Helvetica Neue"/>
              </a:rPr>
              <a:t> </a:t>
            </a:r>
            <a:r>
              <a:rPr lang="en-IN" sz="1800" dirty="0">
                <a:latin typeface="Helvetica Neue"/>
              </a:rPr>
              <a:t>DB2, </a:t>
            </a:r>
            <a:r>
              <a:rPr lang="en-IN" sz="1800" spc="-10" dirty="0">
                <a:latin typeface="Helvetica Neue"/>
              </a:rPr>
              <a:t>PostgreSQL.</a:t>
            </a:r>
            <a:endParaRPr lang="en-IN" sz="1800" dirty="0">
              <a:latin typeface="Helvetica Neue"/>
              <a:cs typeface="Calibri"/>
            </a:endParaRP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IN" sz="1800" dirty="0">
              <a:latin typeface="Helvetica Neue"/>
              <a:cs typeface="Calibri"/>
            </a:endParaRPr>
          </a:p>
          <a:p>
            <a:endParaRPr lang="en-IN" sz="1800" dirty="0">
              <a:latin typeface="Calibri"/>
              <a:cs typeface="Calibri"/>
            </a:endParaRP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3C846B-DADE-1304-8F4C-42329EBD1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23009"/>
            <a:ext cx="12191999" cy="6103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B53709A-46F2-B709-02B8-53A993499A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0085" y="0"/>
            <a:ext cx="3848518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557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9B91B-5ED5-415E-823E-684F6AB84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Non-Relational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A7A18-7387-483B-80AF-F7837DAA8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443" y="1629499"/>
            <a:ext cx="10861431" cy="4038600"/>
          </a:xfrm>
        </p:spPr>
        <p:txBody>
          <a:bodyPr/>
          <a:lstStyle/>
          <a:p>
            <a:pPr marL="285750" indent="-285750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GB" sz="1800" dirty="0">
                <a:solidFill>
                  <a:srgbClr val="060707"/>
                </a:solidFill>
              </a:rPr>
              <a:t>Non-relational databases (often called </a:t>
            </a:r>
            <a:r>
              <a:rPr lang="en-GB" sz="1800" dirty="0">
                <a:solidFill>
                  <a:srgbClr val="060707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NoSQL databases</a:t>
            </a:r>
            <a:r>
              <a:rPr lang="en-GB" sz="1800" dirty="0">
                <a:solidFill>
                  <a:srgbClr val="060707"/>
                </a:solidFill>
              </a:rPr>
              <a:t>) are different from traditional relational databases in that they store their data in a non-tabular form. </a:t>
            </a:r>
          </a:p>
          <a:p>
            <a:pPr marL="285750" indent="-285750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GB" sz="1800" spc="-5" dirty="0"/>
              <a:t>Flexible</a:t>
            </a:r>
            <a:r>
              <a:rPr lang="en-GB" sz="1800" spc="-20" dirty="0"/>
              <a:t> </a:t>
            </a:r>
            <a:r>
              <a:rPr lang="en-GB" sz="1800" spc="-5" dirty="0"/>
              <a:t>schema</a:t>
            </a:r>
            <a:r>
              <a:rPr lang="en-GB" sz="1800" spc="-15" dirty="0"/>
              <a:t> </a:t>
            </a:r>
            <a:r>
              <a:rPr lang="en-GB" sz="1800" spc="-5" dirty="0"/>
              <a:t>(NoSQL)</a:t>
            </a:r>
            <a:r>
              <a:rPr lang="en-GB" sz="1800" spc="-10" dirty="0"/>
              <a:t> </a:t>
            </a:r>
            <a:r>
              <a:rPr lang="en-GB" sz="1800" dirty="0"/>
              <a:t>–</a:t>
            </a:r>
            <a:r>
              <a:rPr lang="en-GB" sz="1800" spc="-10" dirty="0"/>
              <a:t> data</a:t>
            </a:r>
            <a:r>
              <a:rPr lang="en-GB" sz="1800" spc="-15" dirty="0"/>
              <a:t> </a:t>
            </a:r>
            <a:r>
              <a:rPr lang="en-GB" sz="1800" spc="-10" dirty="0"/>
              <a:t>stored</a:t>
            </a:r>
            <a:r>
              <a:rPr lang="en-GB" sz="1800" spc="-15" dirty="0"/>
              <a:t> </a:t>
            </a:r>
            <a:r>
              <a:rPr lang="en-GB" sz="1800" dirty="0"/>
              <a:t>in</a:t>
            </a:r>
            <a:r>
              <a:rPr lang="en-GB" sz="1800" spc="-10" dirty="0"/>
              <a:t> </a:t>
            </a:r>
            <a:r>
              <a:rPr lang="en-GB" sz="1800" spc="-15" dirty="0"/>
              <a:t>key-value</a:t>
            </a:r>
            <a:r>
              <a:rPr lang="en-GB" sz="1800" dirty="0"/>
              <a:t> </a:t>
            </a:r>
            <a:r>
              <a:rPr lang="en-GB" sz="1800" spc="-5" dirty="0"/>
              <a:t>pairs,</a:t>
            </a:r>
            <a:r>
              <a:rPr lang="en-GB" sz="1800" spc="-20" dirty="0"/>
              <a:t> </a:t>
            </a:r>
            <a:r>
              <a:rPr lang="en-GB" sz="1800" spc="-5" dirty="0"/>
              <a:t>columns,</a:t>
            </a:r>
            <a:r>
              <a:rPr lang="en-GB" sz="1800" spc="-15" dirty="0"/>
              <a:t> </a:t>
            </a:r>
            <a:r>
              <a:rPr lang="en-GB" sz="1800" spc="-5" dirty="0"/>
              <a:t>documents,</a:t>
            </a:r>
            <a:r>
              <a:rPr lang="en-GB" sz="1800" spc="-10" dirty="0"/>
              <a:t> </a:t>
            </a:r>
            <a:r>
              <a:rPr lang="en-GB" sz="1800" spc="-5" dirty="0"/>
              <a:t>or</a:t>
            </a:r>
            <a:r>
              <a:rPr lang="en-GB" sz="1800" spc="-15" dirty="0"/>
              <a:t> </a:t>
            </a:r>
            <a:r>
              <a:rPr lang="en-GB" sz="1800" spc="-10" dirty="0"/>
              <a:t>graphs.</a:t>
            </a:r>
            <a:endParaRPr lang="en-GB" sz="1800" dirty="0">
              <a:solidFill>
                <a:srgbClr val="060707"/>
              </a:solidFill>
            </a:endParaRPr>
          </a:p>
          <a:p>
            <a:pPr marL="285750" indent="-285750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GB" sz="1800" dirty="0">
                <a:solidFill>
                  <a:srgbClr val="060707"/>
                </a:solidFill>
              </a:rPr>
              <a:t>Instead, non-relational databases might be based on data structures like documents. A document can be highly detailed while containing a range of different types of information in different formats. </a:t>
            </a:r>
          </a:p>
          <a:p>
            <a:pPr marL="285750" indent="-285750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GB" sz="1800" dirty="0">
                <a:solidFill>
                  <a:srgbClr val="060707"/>
                </a:solidFill>
              </a:rPr>
              <a:t>This ability to digest and organize various types of information side by side makes non-relational databases much more flexible than relational databases.</a:t>
            </a:r>
          </a:p>
          <a:p>
            <a:pPr marL="285750" indent="-285750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sz="1800" spc="-10" dirty="0"/>
              <a:t>Example: Amazon </a:t>
            </a:r>
            <a:r>
              <a:rPr lang="en-IN" sz="1800" spc="-5" dirty="0"/>
              <a:t>DynamoDB, </a:t>
            </a:r>
            <a:r>
              <a:rPr lang="en-IN" sz="1800" spc="-10" dirty="0"/>
              <a:t>MongoDB, </a:t>
            </a:r>
            <a:r>
              <a:rPr lang="en-IN" sz="1800" spc="-5" dirty="0"/>
              <a:t>Redis, Neo4j</a:t>
            </a:r>
            <a:endParaRPr lang="en-IN" sz="1800" dirty="0">
              <a:latin typeface="Calibri"/>
              <a:cs typeface="Calibri"/>
            </a:endParaRPr>
          </a:p>
          <a:p>
            <a:pPr marL="285750" indent="-285750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IN" sz="1800" dirty="0">
              <a:solidFill>
                <a:srgbClr val="060707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3A6419-84F9-861A-695C-1291F0738D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0180" y="30145"/>
            <a:ext cx="3841820" cy="9144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E25B221-7AEC-708F-AF38-FC0CCAAD50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323009"/>
            <a:ext cx="12191999" cy="6103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76C3E6-203C-F5E3-9E76-4072086F6D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0085" y="0"/>
            <a:ext cx="3848518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854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37F80-A648-4DF5-ABA4-88326B97E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pc="-10" dirty="0">
                <a:solidFill>
                  <a:srgbClr val="060707"/>
                </a:solidFill>
                <a:latin typeface="Helvetica Neue"/>
                <a:cs typeface="Calibri"/>
              </a:rPr>
              <a:t>Databases</a:t>
            </a:r>
            <a:r>
              <a:rPr lang="en-IN" spc="-20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IN" spc="-5" dirty="0">
                <a:solidFill>
                  <a:srgbClr val="060707"/>
                </a:solidFill>
                <a:latin typeface="Helvetica Neue"/>
                <a:cs typeface="Calibri"/>
              </a:rPr>
              <a:t>in</a:t>
            </a:r>
            <a:r>
              <a:rPr lang="en-IN" spc="-15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IN" spc="-40" dirty="0">
                <a:solidFill>
                  <a:srgbClr val="060707"/>
                </a:solidFill>
                <a:latin typeface="Helvetica Neue"/>
                <a:cs typeface="Calibri"/>
              </a:rPr>
              <a:t>AWS</a:t>
            </a:r>
            <a:endParaRPr lang="en-IN" dirty="0">
              <a:solidFill>
                <a:srgbClr val="060707"/>
              </a:solidFill>
              <a:latin typeface="Helvetica Neue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07981-DAC0-4F92-AC32-A91AFD2CF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002" y="1807034"/>
            <a:ext cx="11447998" cy="4038600"/>
          </a:xfrm>
        </p:spPr>
        <p:txBody>
          <a:bodyPr/>
          <a:lstStyle/>
          <a:p>
            <a:pPr marL="342900" indent="-342900">
              <a:buClr>
                <a:srgbClr val="060707"/>
              </a:buClr>
              <a:buFont typeface="+mj-lt"/>
              <a:buAutoNum type="arabicParenR"/>
            </a:pPr>
            <a:r>
              <a:rPr lang="en-IN" sz="1800" b="1" dirty="0"/>
              <a:t>AWS Relational Database</a:t>
            </a:r>
          </a:p>
          <a:p>
            <a:pPr marL="469900" lvl="1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IN" sz="1700" b="1" dirty="0"/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sz="1800" b="1" dirty="0"/>
              <a:t>Use cases: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IN" sz="1800" b="1" dirty="0"/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IN" sz="1800" b="1" dirty="0"/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IN" sz="1800" b="1" dirty="0"/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sz="1800" b="1" dirty="0"/>
              <a:t>AWS services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IN" sz="1800" b="1" dirty="0"/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CDD09B-8EBC-4FCE-B9E0-40369D261535}"/>
              </a:ext>
            </a:extLst>
          </p:cNvPr>
          <p:cNvSpPr/>
          <p:nvPr/>
        </p:nvSpPr>
        <p:spPr>
          <a:xfrm>
            <a:off x="872971" y="2869872"/>
            <a:ext cx="10755540" cy="872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>
                <a:solidFill>
                  <a:srgbClr val="060707"/>
                </a:solidFill>
                <a:latin typeface="Helvetica Neue"/>
              </a:rPr>
              <a:t>Traditional applications, enterprise resource planning (ERP), customer relationship management (CRM), e-commerce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FB8B7C-65FC-4862-8982-D4BC8ADAE9B9}"/>
              </a:ext>
            </a:extLst>
          </p:cNvPr>
          <p:cNvSpPr/>
          <p:nvPr/>
        </p:nvSpPr>
        <p:spPr>
          <a:xfrm>
            <a:off x="872971" y="4558102"/>
            <a:ext cx="6096000" cy="12875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lphaLcParenR"/>
            </a:pPr>
            <a:r>
              <a:rPr lang="en-IN" dirty="0">
                <a:solidFill>
                  <a:srgbClr val="060707"/>
                </a:solidFill>
                <a:latin typeface="Helvetica Neue"/>
              </a:rPr>
              <a:t>Amazon Aurora 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LcParenR"/>
            </a:pPr>
            <a:r>
              <a:rPr lang="en-IN" dirty="0">
                <a:solidFill>
                  <a:srgbClr val="060707"/>
                </a:solidFill>
                <a:latin typeface="Helvetica Neue"/>
              </a:rPr>
              <a:t>Amazon RDS</a:t>
            </a:r>
          </a:p>
          <a:p>
            <a:pPr marL="342900" indent="-342900">
              <a:lnSpc>
                <a:spcPct val="150000"/>
              </a:lnSpc>
              <a:buFont typeface="+mj-lt"/>
              <a:buAutoNum type="alphaLcParenR"/>
            </a:pPr>
            <a:r>
              <a:rPr lang="en-IN" dirty="0">
                <a:solidFill>
                  <a:srgbClr val="060707"/>
                </a:solidFill>
                <a:latin typeface="Helvetica Neue"/>
              </a:rPr>
              <a:t>Amazon Redshift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CEEF8C-C593-D6CF-62B7-8FA95CCE8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23009"/>
            <a:ext cx="12191999" cy="5349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F03114-0BA0-BF55-F199-A98646FA9C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0085" y="0"/>
            <a:ext cx="3848518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393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2969E-74C8-4FD4-BBE4-B3BE79C9A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60707"/>
                </a:solidFill>
                <a:latin typeface="Helvetica Neue"/>
              </a:rPr>
              <a:t>Amazon Aurora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80ABD-5E95-4EFD-9F7B-0783E6EB2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489" y="1554166"/>
            <a:ext cx="10861431" cy="4038600"/>
          </a:xfrm>
        </p:spPr>
        <p:txBody>
          <a:bodyPr/>
          <a:lstStyle/>
          <a:p>
            <a:pPr marL="298450" indent="-285750" algn="just">
              <a:lnSpc>
                <a:spcPct val="150000"/>
              </a:lnSpc>
              <a:spcBef>
                <a:spcPts val="1140"/>
              </a:spcBef>
              <a:buClr>
                <a:schemeClr val="tx1"/>
              </a:buClr>
              <a:buFont typeface="Wingdings"/>
              <a:buChar char=""/>
              <a:tabLst>
                <a:tab pos="298450" algn="l"/>
              </a:tabLst>
            </a:pPr>
            <a:r>
              <a:rPr lang="en-IN" sz="1800" spc="-10" dirty="0">
                <a:solidFill>
                  <a:srgbClr val="060707"/>
                </a:solidFill>
                <a:latin typeface="Helvetica Neue"/>
                <a:cs typeface="Calibri"/>
              </a:rPr>
              <a:t>Amazon</a:t>
            </a:r>
            <a:r>
              <a:rPr lang="en-IN" sz="1800" spc="5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IN" sz="1800" spc="-15" dirty="0">
                <a:solidFill>
                  <a:srgbClr val="060707"/>
                </a:solidFill>
                <a:latin typeface="Helvetica Neue"/>
                <a:cs typeface="Calibri"/>
              </a:rPr>
              <a:t>Aurora</a:t>
            </a:r>
            <a:r>
              <a:rPr lang="en-IN" sz="1800" spc="5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IN" sz="1800" spc="-5" dirty="0">
                <a:solidFill>
                  <a:srgbClr val="060707"/>
                </a:solidFill>
                <a:latin typeface="Helvetica Neue"/>
                <a:cs typeface="Calibri"/>
              </a:rPr>
              <a:t>is</a:t>
            </a:r>
            <a:r>
              <a:rPr lang="en-IN" sz="1800" dirty="0">
                <a:solidFill>
                  <a:srgbClr val="060707"/>
                </a:solidFill>
                <a:latin typeface="Helvetica Neue"/>
                <a:cs typeface="Calibri"/>
              </a:rPr>
              <a:t> an</a:t>
            </a:r>
            <a:r>
              <a:rPr lang="en-IN" sz="1800" spc="5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IN" sz="1800" spc="-30" dirty="0">
                <a:solidFill>
                  <a:srgbClr val="060707"/>
                </a:solidFill>
                <a:latin typeface="Helvetica Neue"/>
                <a:cs typeface="Calibri"/>
              </a:rPr>
              <a:t>AWS</a:t>
            </a:r>
            <a:r>
              <a:rPr lang="en-IN" sz="1800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IN" sz="1800" spc="-10" dirty="0">
                <a:solidFill>
                  <a:srgbClr val="060707"/>
                </a:solidFill>
                <a:latin typeface="Helvetica Neue"/>
                <a:cs typeface="Calibri"/>
              </a:rPr>
              <a:t>database</a:t>
            </a:r>
            <a:r>
              <a:rPr lang="en-IN" sz="1800" spc="10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IN" sz="1800" spc="-10" dirty="0">
                <a:solidFill>
                  <a:srgbClr val="060707"/>
                </a:solidFill>
                <a:latin typeface="Helvetica Neue"/>
                <a:cs typeface="Calibri"/>
              </a:rPr>
              <a:t>offering</a:t>
            </a:r>
            <a:r>
              <a:rPr lang="en-IN" sz="1800" spc="5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IN" sz="1800" spc="-5" dirty="0">
                <a:solidFill>
                  <a:srgbClr val="060707"/>
                </a:solidFill>
                <a:latin typeface="Helvetica Neue"/>
                <a:cs typeface="Calibri"/>
              </a:rPr>
              <a:t>in</a:t>
            </a:r>
            <a:r>
              <a:rPr lang="en-IN" sz="1800" spc="5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IN" sz="1800" spc="-5" dirty="0">
                <a:solidFill>
                  <a:srgbClr val="060707"/>
                </a:solidFill>
                <a:latin typeface="Helvetica Neue"/>
                <a:cs typeface="Calibri"/>
              </a:rPr>
              <a:t>the</a:t>
            </a:r>
            <a:r>
              <a:rPr lang="en-IN" sz="1800" spc="10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IN" sz="1800" dirty="0">
                <a:solidFill>
                  <a:srgbClr val="060707"/>
                </a:solidFill>
                <a:latin typeface="Helvetica Neue"/>
                <a:cs typeface="Calibri"/>
              </a:rPr>
              <a:t>RDS </a:t>
            </a:r>
            <a:r>
              <a:rPr lang="en-IN" sz="1800" spc="-10" dirty="0">
                <a:solidFill>
                  <a:srgbClr val="060707"/>
                </a:solidFill>
                <a:latin typeface="Helvetica Neue"/>
                <a:cs typeface="Calibri"/>
              </a:rPr>
              <a:t>family.</a:t>
            </a:r>
            <a:endParaRPr lang="en-IN" sz="1800" dirty="0">
              <a:solidFill>
                <a:srgbClr val="060707"/>
              </a:solidFill>
              <a:latin typeface="Helvetica Neue"/>
              <a:cs typeface="Calibri"/>
            </a:endParaRPr>
          </a:p>
          <a:p>
            <a:pPr marL="298450" indent="-285750" algn="just">
              <a:lnSpc>
                <a:spcPct val="150000"/>
              </a:lnSpc>
              <a:spcBef>
                <a:spcPts val="1040"/>
              </a:spcBef>
              <a:buClr>
                <a:schemeClr val="tx1"/>
              </a:buClr>
              <a:buFont typeface="Wingdings"/>
              <a:buChar char=""/>
              <a:tabLst>
                <a:tab pos="298450" algn="l"/>
              </a:tabLst>
            </a:pPr>
            <a:r>
              <a:rPr lang="en-IN" sz="1800" spc="-10" dirty="0">
                <a:solidFill>
                  <a:srgbClr val="060707"/>
                </a:solidFill>
                <a:latin typeface="Helvetica Neue"/>
                <a:cs typeface="Calibri"/>
              </a:rPr>
              <a:t>Amazon</a:t>
            </a:r>
            <a:r>
              <a:rPr lang="en-IN" sz="1800" spc="10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IN" sz="1800" spc="-15" dirty="0">
                <a:solidFill>
                  <a:srgbClr val="060707"/>
                </a:solidFill>
                <a:latin typeface="Helvetica Neue"/>
                <a:cs typeface="Calibri"/>
              </a:rPr>
              <a:t>Aurora</a:t>
            </a:r>
            <a:r>
              <a:rPr lang="en-IN" sz="1800" spc="10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IN" sz="1800" spc="-5" dirty="0">
                <a:solidFill>
                  <a:srgbClr val="060707"/>
                </a:solidFill>
                <a:latin typeface="Helvetica Neue"/>
                <a:cs typeface="Calibri"/>
              </a:rPr>
              <a:t>is</a:t>
            </a:r>
            <a:r>
              <a:rPr lang="en-IN" sz="1800" spc="5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IN" sz="1800" dirty="0">
                <a:solidFill>
                  <a:srgbClr val="060707"/>
                </a:solidFill>
                <a:latin typeface="Helvetica Neue"/>
                <a:cs typeface="Calibri"/>
              </a:rPr>
              <a:t>a</a:t>
            </a:r>
            <a:r>
              <a:rPr lang="en-IN" sz="1800" spc="15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IN" sz="1800" spc="-5" dirty="0">
                <a:solidFill>
                  <a:srgbClr val="060707"/>
                </a:solidFill>
                <a:latin typeface="Helvetica Neue"/>
                <a:cs typeface="Calibri"/>
              </a:rPr>
              <a:t>MySQL</a:t>
            </a:r>
            <a:r>
              <a:rPr lang="en-IN" sz="1800" spc="15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IN" sz="1800" dirty="0">
                <a:solidFill>
                  <a:srgbClr val="060707"/>
                </a:solidFill>
                <a:latin typeface="Helvetica Neue"/>
                <a:cs typeface="Calibri"/>
              </a:rPr>
              <a:t>and</a:t>
            </a:r>
            <a:r>
              <a:rPr lang="en-IN" sz="1800" spc="10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IN" sz="1800" spc="-10" dirty="0">
                <a:solidFill>
                  <a:srgbClr val="060707"/>
                </a:solidFill>
                <a:latin typeface="Helvetica Neue"/>
                <a:cs typeface="Calibri"/>
              </a:rPr>
              <a:t>PostgreSQL-compatible</a:t>
            </a:r>
            <a:r>
              <a:rPr lang="en-IN" sz="1800" spc="10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IN" sz="1800" spc="-10" dirty="0">
                <a:solidFill>
                  <a:srgbClr val="060707"/>
                </a:solidFill>
                <a:latin typeface="Helvetica Neue"/>
                <a:cs typeface="Calibri"/>
              </a:rPr>
              <a:t>relational</a:t>
            </a:r>
            <a:r>
              <a:rPr lang="en-IN" sz="1800" spc="15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IN" sz="1800" spc="-5" dirty="0">
                <a:solidFill>
                  <a:srgbClr val="060707"/>
                </a:solidFill>
                <a:latin typeface="Helvetica Neue"/>
                <a:cs typeface="Calibri"/>
              </a:rPr>
              <a:t>database</a:t>
            </a:r>
            <a:r>
              <a:rPr lang="en-IN" sz="1800" spc="10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IN" sz="1800" spc="-5" dirty="0">
                <a:solidFill>
                  <a:srgbClr val="060707"/>
                </a:solidFill>
                <a:latin typeface="Helvetica Neue"/>
                <a:cs typeface="Calibri"/>
              </a:rPr>
              <a:t>built</a:t>
            </a:r>
            <a:r>
              <a:rPr lang="en-IN" sz="1800" spc="5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IN" sz="1800" spc="-15" dirty="0">
                <a:solidFill>
                  <a:srgbClr val="060707"/>
                </a:solidFill>
                <a:latin typeface="Helvetica Neue"/>
                <a:cs typeface="Calibri"/>
              </a:rPr>
              <a:t>for</a:t>
            </a:r>
            <a:r>
              <a:rPr lang="en-IN" sz="1800" spc="5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IN" sz="1800" spc="-5" dirty="0">
                <a:solidFill>
                  <a:srgbClr val="060707"/>
                </a:solidFill>
                <a:latin typeface="Helvetica Neue"/>
                <a:cs typeface="Calibri"/>
              </a:rPr>
              <a:t>the</a:t>
            </a:r>
            <a:r>
              <a:rPr lang="en-IN" sz="1800" spc="15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IN" sz="1800" spc="-5" dirty="0">
                <a:solidFill>
                  <a:srgbClr val="060707"/>
                </a:solidFill>
                <a:latin typeface="Helvetica Neue"/>
                <a:cs typeface="Calibri"/>
              </a:rPr>
              <a:t>cloud.</a:t>
            </a:r>
            <a:endParaRPr lang="en-IN" sz="1800" dirty="0">
              <a:solidFill>
                <a:srgbClr val="060707"/>
              </a:solidFill>
              <a:latin typeface="Helvetica Neue"/>
              <a:cs typeface="Calibri"/>
            </a:endParaRPr>
          </a:p>
          <a:p>
            <a:pPr marL="297815" marR="5080" indent="-285750" algn="just">
              <a:lnSpc>
                <a:spcPct val="150000"/>
              </a:lnSpc>
              <a:spcBef>
                <a:spcPts val="100"/>
              </a:spcBef>
              <a:buClr>
                <a:schemeClr val="tx1"/>
              </a:buClr>
              <a:buFont typeface="Wingdings"/>
              <a:buChar char=""/>
              <a:tabLst>
                <a:tab pos="298450" algn="l"/>
              </a:tabLst>
            </a:pPr>
            <a:r>
              <a:rPr lang="en-IN" sz="1800" spc="-10" dirty="0">
                <a:solidFill>
                  <a:srgbClr val="060707"/>
                </a:solidFill>
                <a:latin typeface="Helvetica Neue"/>
                <a:cs typeface="Calibri"/>
              </a:rPr>
              <a:t>Amazon</a:t>
            </a:r>
            <a:r>
              <a:rPr lang="en-IN" sz="1800" spc="5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IN" sz="1800" spc="-15" dirty="0">
                <a:solidFill>
                  <a:srgbClr val="060707"/>
                </a:solidFill>
                <a:latin typeface="Helvetica Neue"/>
                <a:cs typeface="Calibri"/>
              </a:rPr>
              <a:t>Aurora</a:t>
            </a:r>
            <a:r>
              <a:rPr lang="en-IN" sz="1800" spc="10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IN" sz="1800" spc="-5" dirty="0">
                <a:solidFill>
                  <a:srgbClr val="060707"/>
                </a:solidFill>
                <a:latin typeface="Helvetica Neue"/>
                <a:cs typeface="Calibri"/>
              </a:rPr>
              <a:t>is</a:t>
            </a:r>
            <a:r>
              <a:rPr lang="en-IN" sz="1800" spc="5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IN" sz="1800" dirty="0">
                <a:solidFill>
                  <a:srgbClr val="060707"/>
                </a:solidFill>
                <a:latin typeface="Helvetica Neue"/>
                <a:cs typeface="Calibri"/>
              </a:rPr>
              <a:t>up</a:t>
            </a:r>
            <a:r>
              <a:rPr lang="en-IN" sz="1800" spc="5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IN" sz="1800" spc="-15" dirty="0">
                <a:solidFill>
                  <a:srgbClr val="060707"/>
                </a:solidFill>
                <a:latin typeface="Helvetica Neue"/>
                <a:cs typeface="Calibri"/>
              </a:rPr>
              <a:t>to</a:t>
            </a:r>
            <a:r>
              <a:rPr lang="en-IN" sz="1800" spc="10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IN" sz="1800" spc="-10" dirty="0">
                <a:solidFill>
                  <a:srgbClr val="060707"/>
                </a:solidFill>
                <a:latin typeface="Helvetica Neue"/>
                <a:cs typeface="Calibri"/>
              </a:rPr>
              <a:t>five</a:t>
            </a:r>
            <a:r>
              <a:rPr lang="en-IN" sz="1800" spc="15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IN" sz="1800" spc="-5" dirty="0">
                <a:solidFill>
                  <a:srgbClr val="060707"/>
                </a:solidFill>
                <a:latin typeface="Helvetica Neue"/>
                <a:cs typeface="Calibri"/>
              </a:rPr>
              <a:t>times</a:t>
            </a:r>
            <a:r>
              <a:rPr lang="en-IN" sz="1800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IN" sz="1800" spc="-15" dirty="0">
                <a:solidFill>
                  <a:srgbClr val="060707"/>
                </a:solidFill>
                <a:latin typeface="Helvetica Neue"/>
                <a:cs typeface="Calibri"/>
              </a:rPr>
              <a:t>faster</a:t>
            </a:r>
            <a:r>
              <a:rPr lang="en-IN" sz="1800" spc="5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IN" sz="1800" spc="-5" dirty="0">
                <a:solidFill>
                  <a:srgbClr val="060707"/>
                </a:solidFill>
                <a:latin typeface="Helvetica Neue"/>
                <a:cs typeface="Calibri"/>
              </a:rPr>
              <a:t>than</a:t>
            </a:r>
            <a:r>
              <a:rPr lang="en-IN" sz="1800" spc="10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IN" sz="1800" spc="-10" dirty="0">
                <a:solidFill>
                  <a:srgbClr val="060707"/>
                </a:solidFill>
                <a:latin typeface="Helvetica Neue"/>
                <a:cs typeface="Calibri"/>
              </a:rPr>
              <a:t>standard</a:t>
            </a:r>
            <a:r>
              <a:rPr lang="en-IN" sz="1800" spc="10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IN" sz="1800" spc="-5" dirty="0">
                <a:solidFill>
                  <a:srgbClr val="060707"/>
                </a:solidFill>
                <a:latin typeface="Helvetica Neue"/>
                <a:cs typeface="Calibri"/>
              </a:rPr>
              <a:t>MySQL</a:t>
            </a:r>
            <a:r>
              <a:rPr lang="en-IN" sz="1800" spc="10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IN" sz="1800" spc="-10" dirty="0">
                <a:solidFill>
                  <a:srgbClr val="060707"/>
                </a:solidFill>
                <a:latin typeface="Helvetica Neue"/>
                <a:cs typeface="Calibri"/>
              </a:rPr>
              <a:t>databases</a:t>
            </a:r>
            <a:r>
              <a:rPr lang="en-IN" sz="1800" spc="5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IN" sz="1800" spc="-5" dirty="0">
                <a:solidFill>
                  <a:srgbClr val="060707"/>
                </a:solidFill>
                <a:latin typeface="Helvetica Neue"/>
                <a:cs typeface="Calibri"/>
              </a:rPr>
              <a:t>and</a:t>
            </a:r>
            <a:r>
              <a:rPr lang="en-IN" sz="1800" spc="10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IN" sz="1800" spc="-10" dirty="0">
                <a:solidFill>
                  <a:srgbClr val="060707"/>
                </a:solidFill>
                <a:latin typeface="Helvetica Neue"/>
                <a:cs typeface="Calibri"/>
              </a:rPr>
              <a:t>three</a:t>
            </a:r>
            <a:r>
              <a:rPr lang="en-IN" sz="1800" spc="5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IN" sz="1800" spc="-5" dirty="0">
                <a:solidFill>
                  <a:srgbClr val="060707"/>
                </a:solidFill>
                <a:latin typeface="Helvetica Neue"/>
                <a:cs typeface="Calibri"/>
              </a:rPr>
              <a:t>times</a:t>
            </a:r>
            <a:r>
              <a:rPr lang="en-IN" sz="1800" spc="5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IN" sz="1800" spc="-15" dirty="0">
                <a:solidFill>
                  <a:srgbClr val="060707"/>
                </a:solidFill>
                <a:latin typeface="Helvetica Neue"/>
                <a:cs typeface="Calibri"/>
              </a:rPr>
              <a:t>faster </a:t>
            </a:r>
            <a:r>
              <a:rPr lang="en-IN" sz="1800" dirty="0">
                <a:solidFill>
                  <a:srgbClr val="060707"/>
                </a:solidFill>
                <a:latin typeface="Helvetica Neue"/>
                <a:cs typeface="Calibri"/>
              </a:rPr>
              <a:t>than</a:t>
            </a:r>
            <a:r>
              <a:rPr lang="en-IN" sz="1800" spc="5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IN" sz="1800" spc="-10" dirty="0">
                <a:solidFill>
                  <a:srgbClr val="060707"/>
                </a:solidFill>
                <a:latin typeface="Helvetica Neue"/>
                <a:cs typeface="Calibri"/>
              </a:rPr>
              <a:t>standard</a:t>
            </a:r>
            <a:r>
              <a:rPr lang="en-IN" sz="1800" spc="10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IN" sz="1800" spc="-15" dirty="0">
                <a:solidFill>
                  <a:srgbClr val="060707"/>
                </a:solidFill>
                <a:latin typeface="Helvetica Neue"/>
                <a:cs typeface="Calibri"/>
              </a:rPr>
              <a:t>PostgreSQL</a:t>
            </a:r>
            <a:r>
              <a:rPr lang="en-IN" sz="1800" spc="10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IN" sz="1800" spc="-5" dirty="0">
                <a:solidFill>
                  <a:srgbClr val="060707"/>
                </a:solidFill>
                <a:latin typeface="Helvetica Neue"/>
                <a:cs typeface="Calibri"/>
              </a:rPr>
              <a:t>databases.</a:t>
            </a:r>
            <a:endParaRPr lang="en-IN" sz="1800" dirty="0">
              <a:solidFill>
                <a:srgbClr val="060707"/>
              </a:solidFill>
              <a:latin typeface="Helvetica Neue"/>
              <a:cs typeface="Calibri"/>
            </a:endParaRPr>
          </a:p>
          <a:p>
            <a:pPr marL="297815" marR="448945" indent="-285750" algn="just">
              <a:lnSpc>
                <a:spcPct val="150000"/>
              </a:lnSpc>
              <a:buClr>
                <a:schemeClr val="tx1"/>
              </a:buClr>
              <a:buFont typeface="Wingdings"/>
              <a:buChar char=""/>
              <a:tabLst>
                <a:tab pos="298450" algn="l"/>
              </a:tabLst>
            </a:pPr>
            <a:r>
              <a:rPr lang="en-IN" sz="1800" spc="-10" dirty="0">
                <a:solidFill>
                  <a:srgbClr val="060707"/>
                </a:solidFill>
                <a:latin typeface="Helvetica Neue"/>
                <a:cs typeface="Calibri"/>
              </a:rPr>
              <a:t>Amazon</a:t>
            </a:r>
            <a:r>
              <a:rPr lang="en-IN" sz="1800" spc="20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IN" sz="1800" spc="-15" dirty="0">
                <a:solidFill>
                  <a:srgbClr val="060707"/>
                </a:solidFill>
                <a:latin typeface="Helvetica Neue"/>
                <a:cs typeface="Calibri"/>
              </a:rPr>
              <a:t>Aurora</a:t>
            </a:r>
            <a:r>
              <a:rPr lang="en-IN" sz="1800" spc="15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IN" sz="1800" spc="-15" dirty="0">
                <a:solidFill>
                  <a:srgbClr val="060707"/>
                </a:solidFill>
                <a:latin typeface="Helvetica Neue"/>
                <a:cs typeface="Calibri"/>
              </a:rPr>
              <a:t>features</a:t>
            </a:r>
            <a:r>
              <a:rPr lang="en-IN" sz="1800" spc="10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IN" sz="1800" dirty="0">
                <a:solidFill>
                  <a:srgbClr val="060707"/>
                </a:solidFill>
                <a:latin typeface="Helvetica Neue"/>
                <a:cs typeface="Calibri"/>
              </a:rPr>
              <a:t>a</a:t>
            </a:r>
            <a:r>
              <a:rPr lang="en-IN" sz="1800" spc="15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IN" sz="1800" spc="-10" dirty="0">
                <a:solidFill>
                  <a:srgbClr val="060707"/>
                </a:solidFill>
                <a:latin typeface="Helvetica Neue"/>
                <a:cs typeface="Calibri"/>
              </a:rPr>
              <a:t>distributed,</a:t>
            </a:r>
            <a:r>
              <a:rPr lang="en-IN" sz="1800" spc="15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IN" sz="1800" spc="-15" dirty="0">
                <a:solidFill>
                  <a:srgbClr val="060707"/>
                </a:solidFill>
                <a:latin typeface="Helvetica Neue"/>
                <a:cs typeface="Calibri"/>
              </a:rPr>
              <a:t>fault-tolerant,</a:t>
            </a:r>
            <a:r>
              <a:rPr lang="en-IN" sz="1800" spc="20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IN" sz="1800" spc="-10" dirty="0">
                <a:solidFill>
                  <a:srgbClr val="060707"/>
                </a:solidFill>
                <a:latin typeface="Helvetica Neue"/>
                <a:cs typeface="Calibri"/>
              </a:rPr>
              <a:t>self-healing</a:t>
            </a:r>
            <a:r>
              <a:rPr lang="en-IN" sz="1800" spc="15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IN" sz="1800" spc="-20" dirty="0">
                <a:solidFill>
                  <a:srgbClr val="060707"/>
                </a:solidFill>
                <a:latin typeface="Helvetica Neue"/>
                <a:cs typeface="Calibri"/>
              </a:rPr>
              <a:t>storage</a:t>
            </a:r>
            <a:r>
              <a:rPr lang="en-IN" sz="1800" spc="15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IN" sz="1800" spc="-20" dirty="0">
                <a:solidFill>
                  <a:srgbClr val="060707"/>
                </a:solidFill>
                <a:latin typeface="Helvetica Neue"/>
                <a:cs typeface="Calibri"/>
              </a:rPr>
              <a:t>system</a:t>
            </a:r>
            <a:r>
              <a:rPr lang="en-IN" sz="1800" spc="10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IN" sz="1800" spc="-10" dirty="0">
                <a:solidFill>
                  <a:srgbClr val="060707"/>
                </a:solidFill>
                <a:latin typeface="Helvetica Neue"/>
                <a:cs typeface="Calibri"/>
              </a:rPr>
              <a:t>that</a:t>
            </a:r>
            <a:r>
              <a:rPr lang="en-IN" sz="1800" spc="10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IN" sz="1800" spc="-5" dirty="0">
                <a:solidFill>
                  <a:srgbClr val="060707"/>
                </a:solidFill>
                <a:latin typeface="Helvetica Neue"/>
                <a:cs typeface="Calibri"/>
              </a:rPr>
              <a:t>auto-scales </a:t>
            </a:r>
            <a:r>
              <a:rPr lang="en-IN" sz="1800" dirty="0">
                <a:solidFill>
                  <a:srgbClr val="060707"/>
                </a:solidFill>
                <a:latin typeface="Helvetica Neue"/>
                <a:cs typeface="Calibri"/>
              </a:rPr>
              <a:t>up</a:t>
            </a:r>
            <a:r>
              <a:rPr lang="en-IN" sz="1800" spc="5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IN" sz="1800" spc="-10" dirty="0">
                <a:solidFill>
                  <a:srgbClr val="060707"/>
                </a:solidFill>
                <a:latin typeface="Helvetica Neue"/>
                <a:cs typeface="Calibri"/>
              </a:rPr>
              <a:t>to</a:t>
            </a:r>
            <a:r>
              <a:rPr lang="en-IN" sz="1800" spc="5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IN" sz="1800" spc="-5" dirty="0">
                <a:solidFill>
                  <a:srgbClr val="060707"/>
                </a:solidFill>
                <a:latin typeface="Helvetica Neue"/>
                <a:cs typeface="Calibri"/>
              </a:rPr>
              <a:t>64TB</a:t>
            </a:r>
            <a:r>
              <a:rPr lang="en-IN" sz="1800" dirty="0">
                <a:solidFill>
                  <a:srgbClr val="060707"/>
                </a:solidFill>
                <a:latin typeface="Helvetica Neue"/>
                <a:cs typeface="Calibri"/>
              </a:rPr>
              <a:t> per </a:t>
            </a:r>
            <a:r>
              <a:rPr lang="en-IN" sz="1800" spc="-10" dirty="0">
                <a:solidFill>
                  <a:srgbClr val="060707"/>
                </a:solidFill>
                <a:latin typeface="Helvetica Neue"/>
                <a:cs typeface="Calibri"/>
              </a:rPr>
              <a:t>database</a:t>
            </a:r>
            <a:r>
              <a:rPr lang="en-IN" sz="1800" spc="5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IN" sz="1800" spc="-10" dirty="0">
                <a:solidFill>
                  <a:srgbClr val="060707"/>
                </a:solidFill>
                <a:latin typeface="Helvetica Neue"/>
                <a:cs typeface="Calibri"/>
              </a:rPr>
              <a:t>instance.</a:t>
            </a:r>
            <a:endParaRPr lang="en-IN" sz="1800" dirty="0">
              <a:solidFill>
                <a:srgbClr val="060707"/>
              </a:solidFill>
              <a:latin typeface="Helvetica Neue"/>
              <a:cs typeface="Calibri"/>
            </a:endParaRPr>
          </a:p>
          <a:p>
            <a:pPr algn="just">
              <a:lnSpc>
                <a:spcPct val="150000"/>
              </a:lnSpc>
              <a:buClr>
                <a:schemeClr val="tx1"/>
              </a:buClr>
            </a:pPr>
            <a:endParaRPr lang="en-IN" sz="1800" dirty="0">
              <a:solidFill>
                <a:srgbClr val="060707"/>
              </a:solidFill>
              <a:latin typeface="Helvetica Neue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77B9C4-871B-9F41-4130-F2A522DB0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23009"/>
            <a:ext cx="12191999" cy="5349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BE08900-2188-A464-4971-D5DD255E9F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0085" y="0"/>
            <a:ext cx="3848518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601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33F1C-3DEC-466E-9799-81F0DAC54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60707"/>
                </a:solidFill>
                <a:latin typeface="Helvetica Neue"/>
              </a:rPr>
              <a:t>Amazon RDS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4CADC-62F6-4E1F-A863-F952AC85C3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489" y="1554166"/>
            <a:ext cx="10861431" cy="4038600"/>
          </a:xfrm>
        </p:spPr>
        <p:txBody>
          <a:bodyPr/>
          <a:lstStyle/>
          <a:p>
            <a:pPr marL="297815" marR="5080" indent="-285750" algn="just">
              <a:lnSpc>
                <a:spcPct val="150000"/>
              </a:lnSpc>
              <a:spcBef>
                <a:spcPts val="100"/>
              </a:spcBef>
              <a:buClr>
                <a:schemeClr val="tx1"/>
              </a:buClr>
              <a:buFont typeface="Wingdings"/>
              <a:buChar char=""/>
              <a:tabLst>
                <a:tab pos="298450" algn="l"/>
              </a:tabLst>
            </a:pPr>
            <a:r>
              <a:rPr lang="en-GB" sz="1800" spc="-10" dirty="0">
                <a:solidFill>
                  <a:srgbClr val="060707"/>
                </a:solidFill>
                <a:latin typeface="Helvetica Neue"/>
                <a:cs typeface="Calibri"/>
              </a:rPr>
              <a:t>Amazon</a:t>
            </a:r>
            <a:r>
              <a:rPr lang="en-GB" sz="1800" spc="10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GB" sz="1800" spc="-10" dirty="0">
                <a:solidFill>
                  <a:srgbClr val="060707"/>
                </a:solidFill>
                <a:latin typeface="Helvetica Neue"/>
                <a:cs typeface="Calibri"/>
              </a:rPr>
              <a:t>Relational</a:t>
            </a:r>
            <a:r>
              <a:rPr lang="en-GB" sz="1800" spc="10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GB" sz="1800" spc="-10" dirty="0">
                <a:solidFill>
                  <a:srgbClr val="060707"/>
                </a:solidFill>
                <a:latin typeface="Helvetica Neue"/>
                <a:cs typeface="Calibri"/>
              </a:rPr>
              <a:t>Database</a:t>
            </a:r>
            <a:r>
              <a:rPr lang="en-GB" sz="1800" spc="15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GB" sz="1800" dirty="0">
                <a:solidFill>
                  <a:srgbClr val="060707"/>
                </a:solidFill>
                <a:latin typeface="Helvetica Neue"/>
                <a:cs typeface="Calibri"/>
              </a:rPr>
              <a:t>Service</a:t>
            </a:r>
            <a:r>
              <a:rPr lang="en-GB" sz="1800" spc="15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GB" sz="1800" spc="-10" dirty="0">
                <a:solidFill>
                  <a:srgbClr val="060707"/>
                </a:solidFill>
                <a:latin typeface="Helvetica Neue"/>
                <a:cs typeface="Calibri"/>
              </a:rPr>
              <a:t>(Amazon</a:t>
            </a:r>
            <a:r>
              <a:rPr lang="en-GB" sz="1800" spc="10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GB" sz="1800" spc="-5" dirty="0">
                <a:solidFill>
                  <a:srgbClr val="060707"/>
                </a:solidFill>
                <a:latin typeface="Helvetica Neue"/>
                <a:cs typeface="Calibri"/>
              </a:rPr>
              <a:t>RDS)</a:t>
            </a:r>
            <a:r>
              <a:rPr lang="en-GB" sz="1800" spc="10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GB" sz="1800" spc="-5" dirty="0">
                <a:solidFill>
                  <a:srgbClr val="060707"/>
                </a:solidFill>
                <a:latin typeface="Helvetica Neue"/>
                <a:cs typeface="Calibri"/>
              </a:rPr>
              <a:t>is</a:t>
            </a:r>
            <a:r>
              <a:rPr lang="en-GB" sz="1800" spc="5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GB" sz="1800" dirty="0">
                <a:solidFill>
                  <a:srgbClr val="060707"/>
                </a:solidFill>
                <a:latin typeface="Helvetica Neue"/>
                <a:cs typeface="Calibri"/>
              </a:rPr>
              <a:t>a</a:t>
            </a:r>
            <a:r>
              <a:rPr lang="en-GB" sz="1800" spc="10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GB" sz="1800" spc="-5" dirty="0">
                <a:solidFill>
                  <a:srgbClr val="060707"/>
                </a:solidFill>
                <a:latin typeface="Helvetica Neue"/>
                <a:cs typeface="Calibri"/>
              </a:rPr>
              <a:t>managed</a:t>
            </a:r>
            <a:r>
              <a:rPr lang="en-GB" sz="1800" spc="10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GB" sz="1800" dirty="0">
                <a:solidFill>
                  <a:srgbClr val="060707"/>
                </a:solidFill>
                <a:latin typeface="Helvetica Neue"/>
                <a:cs typeface="Calibri"/>
              </a:rPr>
              <a:t>service</a:t>
            </a:r>
            <a:r>
              <a:rPr lang="en-GB" sz="1800" spc="20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GB" sz="1800" spc="-10" dirty="0">
                <a:solidFill>
                  <a:srgbClr val="060707"/>
                </a:solidFill>
                <a:latin typeface="Helvetica Neue"/>
                <a:cs typeface="Calibri"/>
              </a:rPr>
              <a:t>that</a:t>
            </a:r>
            <a:r>
              <a:rPr lang="en-GB" sz="1800" spc="5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GB" sz="1800" spc="-15" dirty="0">
                <a:solidFill>
                  <a:srgbClr val="060707"/>
                </a:solidFill>
                <a:latin typeface="Helvetica Neue"/>
                <a:cs typeface="Calibri"/>
              </a:rPr>
              <a:t>makes</a:t>
            </a:r>
            <a:r>
              <a:rPr lang="en-GB" sz="1800" spc="5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GB" sz="1800" spc="-5" dirty="0">
                <a:solidFill>
                  <a:srgbClr val="060707"/>
                </a:solidFill>
                <a:latin typeface="Helvetica Neue"/>
                <a:cs typeface="Calibri"/>
              </a:rPr>
              <a:t>it</a:t>
            </a:r>
            <a:r>
              <a:rPr lang="en-GB" sz="1800" spc="5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GB" sz="1800" spc="-10" dirty="0">
                <a:solidFill>
                  <a:srgbClr val="060707"/>
                </a:solidFill>
                <a:latin typeface="Helvetica Neue"/>
                <a:cs typeface="Calibri"/>
              </a:rPr>
              <a:t>easy</a:t>
            </a:r>
            <a:r>
              <a:rPr lang="en-GB" sz="1800" spc="5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GB" sz="1800" spc="-15" dirty="0">
                <a:solidFill>
                  <a:srgbClr val="060707"/>
                </a:solidFill>
                <a:latin typeface="Helvetica Neue"/>
                <a:cs typeface="Calibri"/>
              </a:rPr>
              <a:t>to </a:t>
            </a:r>
            <a:r>
              <a:rPr lang="en-GB" sz="1800" spc="-5" dirty="0">
                <a:solidFill>
                  <a:srgbClr val="060707"/>
                </a:solidFill>
                <a:latin typeface="Helvetica Neue"/>
                <a:cs typeface="Calibri"/>
              </a:rPr>
              <a:t>set</a:t>
            </a:r>
            <a:r>
              <a:rPr lang="en-GB" sz="1800" dirty="0">
                <a:solidFill>
                  <a:srgbClr val="060707"/>
                </a:solidFill>
                <a:latin typeface="Helvetica Neue"/>
                <a:cs typeface="Calibri"/>
              </a:rPr>
              <a:t> up,</a:t>
            </a:r>
            <a:r>
              <a:rPr lang="en-GB" sz="1800" spc="5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GB" sz="1800" spc="-15" dirty="0">
                <a:solidFill>
                  <a:srgbClr val="060707"/>
                </a:solidFill>
                <a:latin typeface="Helvetica Neue"/>
                <a:cs typeface="Calibri"/>
              </a:rPr>
              <a:t>operate,</a:t>
            </a:r>
            <a:r>
              <a:rPr lang="en-GB" sz="1800" spc="5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GB" sz="1800" dirty="0">
                <a:solidFill>
                  <a:srgbClr val="060707"/>
                </a:solidFill>
                <a:latin typeface="Helvetica Neue"/>
                <a:cs typeface="Calibri"/>
              </a:rPr>
              <a:t>and</a:t>
            </a:r>
            <a:r>
              <a:rPr lang="en-GB" sz="1800" spc="10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GB" sz="1800" spc="-5" dirty="0">
                <a:solidFill>
                  <a:srgbClr val="060707"/>
                </a:solidFill>
                <a:latin typeface="Helvetica Neue"/>
                <a:cs typeface="Calibri"/>
              </a:rPr>
              <a:t>scale</a:t>
            </a:r>
            <a:r>
              <a:rPr lang="en-GB" sz="1800" spc="10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GB" sz="1800" dirty="0">
                <a:solidFill>
                  <a:srgbClr val="060707"/>
                </a:solidFill>
                <a:latin typeface="Helvetica Neue"/>
                <a:cs typeface="Calibri"/>
              </a:rPr>
              <a:t>a</a:t>
            </a:r>
            <a:r>
              <a:rPr lang="en-GB" sz="1800" spc="5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GB" sz="1800" spc="-10" dirty="0">
                <a:solidFill>
                  <a:srgbClr val="060707"/>
                </a:solidFill>
                <a:latin typeface="Helvetica Neue"/>
                <a:cs typeface="Calibri"/>
              </a:rPr>
              <a:t>relational</a:t>
            </a:r>
            <a:r>
              <a:rPr lang="en-GB" sz="1800" spc="5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GB" sz="1800" spc="-10" dirty="0">
                <a:solidFill>
                  <a:srgbClr val="060707"/>
                </a:solidFill>
                <a:latin typeface="Helvetica Neue"/>
                <a:cs typeface="Calibri"/>
              </a:rPr>
              <a:t>database</a:t>
            </a:r>
            <a:r>
              <a:rPr lang="en-GB" sz="1800" spc="10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GB" sz="1800" spc="-5" dirty="0">
                <a:solidFill>
                  <a:srgbClr val="060707"/>
                </a:solidFill>
                <a:latin typeface="Helvetica Neue"/>
                <a:cs typeface="Calibri"/>
              </a:rPr>
              <a:t>in</a:t>
            </a:r>
            <a:r>
              <a:rPr lang="en-GB" sz="1800" spc="10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GB" sz="1800" spc="-5" dirty="0">
                <a:solidFill>
                  <a:srgbClr val="060707"/>
                </a:solidFill>
                <a:latin typeface="Helvetica Neue"/>
                <a:cs typeface="Calibri"/>
              </a:rPr>
              <a:t>the</a:t>
            </a:r>
            <a:r>
              <a:rPr lang="en-GB" sz="1800" spc="15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GB" sz="1800" spc="-5" dirty="0">
                <a:solidFill>
                  <a:srgbClr val="060707"/>
                </a:solidFill>
                <a:latin typeface="Helvetica Neue"/>
                <a:cs typeface="Calibri"/>
              </a:rPr>
              <a:t>cloud.</a:t>
            </a:r>
            <a:endParaRPr lang="en-GB" sz="1800" dirty="0">
              <a:solidFill>
                <a:srgbClr val="060707"/>
              </a:solidFill>
              <a:latin typeface="Helvetica Neue"/>
              <a:cs typeface="Calibri"/>
            </a:endParaRPr>
          </a:p>
          <a:p>
            <a:pPr marL="298450" indent="-285750" algn="just">
              <a:lnSpc>
                <a:spcPct val="150000"/>
              </a:lnSpc>
              <a:spcBef>
                <a:spcPts val="1040"/>
              </a:spcBef>
              <a:buClr>
                <a:schemeClr val="tx1"/>
              </a:buClr>
              <a:buFont typeface="Wingdings"/>
              <a:buChar char=""/>
              <a:tabLst>
                <a:tab pos="298450" algn="l"/>
              </a:tabLst>
            </a:pPr>
            <a:r>
              <a:rPr lang="en-GB" sz="1800" dirty="0">
                <a:solidFill>
                  <a:srgbClr val="060707"/>
                </a:solidFill>
                <a:latin typeface="Helvetica Neue"/>
                <a:cs typeface="Calibri"/>
              </a:rPr>
              <a:t>RDS</a:t>
            </a:r>
            <a:r>
              <a:rPr lang="en-GB" sz="1800" spc="5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GB" sz="1800" spc="-5" dirty="0">
                <a:solidFill>
                  <a:srgbClr val="060707"/>
                </a:solidFill>
                <a:latin typeface="Helvetica Neue"/>
                <a:cs typeface="Calibri"/>
              </a:rPr>
              <a:t>uses</a:t>
            </a:r>
            <a:r>
              <a:rPr lang="en-GB" sz="1800" spc="5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GB" sz="1800" spc="-10" dirty="0">
                <a:solidFill>
                  <a:srgbClr val="060707"/>
                </a:solidFill>
                <a:latin typeface="Helvetica Neue"/>
                <a:cs typeface="Calibri"/>
              </a:rPr>
              <a:t>EC2</a:t>
            </a:r>
            <a:r>
              <a:rPr lang="en-GB" sz="1800" spc="10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GB" sz="1800" spc="-10" dirty="0">
                <a:solidFill>
                  <a:srgbClr val="060707"/>
                </a:solidFill>
                <a:latin typeface="Helvetica Neue"/>
                <a:cs typeface="Calibri"/>
              </a:rPr>
              <a:t>instances,</a:t>
            </a:r>
            <a:r>
              <a:rPr lang="en-GB" sz="1800" spc="15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GB" sz="1800" spc="-5" dirty="0">
                <a:solidFill>
                  <a:srgbClr val="060707"/>
                </a:solidFill>
                <a:latin typeface="Helvetica Neue"/>
                <a:cs typeface="Calibri"/>
              </a:rPr>
              <a:t>so</a:t>
            </a:r>
            <a:r>
              <a:rPr lang="en-GB" sz="1800" spc="10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GB" sz="1800" spc="-10" dirty="0">
                <a:solidFill>
                  <a:srgbClr val="060707"/>
                </a:solidFill>
                <a:latin typeface="Helvetica Neue"/>
                <a:cs typeface="Calibri"/>
              </a:rPr>
              <a:t>you</a:t>
            </a:r>
            <a:r>
              <a:rPr lang="en-GB" sz="1800" spc="15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GB" sz="1800" spc="-10" dirty="0">
                <a:solidFill>
                  <a:srgbClr val="060707"/>
                </a:solidFill>
                <a:latin typeface="Helvetica Neue"/>
                <a:cs typeface="Calibri"/>
              </a:rPr>
              <a:t>must</a:t>
            </a:r>
            <a:r>
              <a:rPr lang="en-GB" sz="1800" spc="10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GB" sz="1800" spc="-5" dirty="0">
                <a:solidFill>
                  <a:srgbClr val="060707"/>
                </a:solidFill>
                <a:latin typeface="Helvetica Neue"/>
                <a:cs typeface="Calibri"/>
              </a:rPr>
              <a:t>choose</a:t>
            </a:r>
            <a:r>
              <a:rPr lang="en-GB" sz="1800" spc="15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GB" sz="1800" dirty="0">
                <a:solidFill>
                  <a:srgbClr val="060707"/>
                </a:solidFill>
                <a:latin typeface="Helvetica Neue"/>
                <a:cs typeface="Calibri"/>
              </a:rPr>
              <a:t>an</a:t>
            </a:r>
            <a:r>
              <a:rPr lang="en-GB" sz="1800" spc="15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GB" sz="1800" spc="-10" dirty="0">
                <a:solidFill>
                  <a:srgbClr val="060707"/>
                </a:solidFill>
                <a:latin typeface="Helvetica Neue"/>
                <a:cs typeface="Calibri"/>
              </a:rPr>
              <a:t>instance</a:t>
            </a:r>
            <a:r>
              <a:rPr lang="en-GB" sz="1800" spc="20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GB" sz="1800" spc="-10" dirty="0">
                <a:solidFill>
                  <a:srgbClr val="060707"/>
                </a:solidFill>
                <a:latin typeface="Helvetica Neue"/>
                <a:cs typeface="Calibri"/>
              </a:rPr>
              <a:t>family/type.</a:t>
            </a:r>
            <a:endParaRPr lang="en-GB" sz="1800" dirty="0">
              <a:solidFill>
                <a:srgbClr val="060707"/>
              </a:solidFill>
              <a:latin typeface="Helvetica Neue"/>
              <a:cs typeface="Calibri"/>
            </a:endParaRPr>
          </a:p>
          <a:p>
            <a:pPr marL="298450" indent="-285750" algn="just">
              <a:lnSpc>
                <a:spcPct val="150000"/>
              </a:lnSpc>
              <a:spcBef>
                <a:spcPts val="1140"/>
              </a:spcBef>
              <a:buClr>
                <a:schemeClr val="tx1"/>
              </a:buClr>
              <a:buFont typeface="Wingdings"/>
              <a:buChar char=""/>
              <a:tabLst>
                <a:tab pos="298450" algn="l"/>
              </a:tabLst>
            </a:pPr>
            <a:r>
              <a:rPr lang="en-GB" sz="1800" spc="-10" dirty="0">
                <a:solidFill>
                  <a:srgbClr val="060707"/>
                </a:solidFill>
                <a:latin typeface="Helvetica Neue"/>
                <a:cs typeface="Calibri"/>
              </a:rPr>
              <a:t>Relational</a:t>
            </a:r>
            <a:r>
              <a:rPr lang="en-GB" sz="1800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GB" sz="1800" spc="-5" dirty="0">
                <a:solidFill>
                  <a:srgbClr val="060707"/>
                </a:solidFill>
                <a:latin typeface="Helvetica Neue"/>
                <a:cs typeface="Calibri"/>
              </a:rPr>
              <a:t>databases</a:t>
            </a:r>
            <a:r>
              <a:rPr lang="en-GB" sz="1800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GB" sz="1800" spc="-10" dirty="0">
                <a:solidFill>
                  <a:srgbClr val="060707"/>
                </a:solidFill>
                <a:latin typeface="Helvetica Neue"/>
                <a:cs typeface="Calibri"/>
              </a:rPr>
              <a:t>are</a:t>
            </a:r>
            <a:r>
              <a:rPr lang="en-GB" sz="1800" spc="5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GB" sz="1800" spc="-5" dirty="0">
                <a:solidFill>
                  <a:srgbClr val="060707"/>
                </a:solidFill>
                <a:latin typeface="Helvetica Neue"/>
                <a:cs typeface="Calibri"/>
              </a:rPr>
              <a:t>known</a:t>
            </a:r>
            <a:r>
              <a:rPr lang="en-GB" sz="1800" spc="10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GB" sz="1800" dirty="0">
                <a:solidFill>
                  <a:srgbClr val="060707"/>
                </a:solidFill>
                <a:latin typeface="Helvetica Neue"/>
                <a:cs typeface="Calibri"/>
              </a:rPr>
              <a:t>as</a:t>
            </a:r>
            <a:r>
              <a:rPr lang="en-GB" sz="1800" spc="-5" dirty="0">
                <a:solidFill>
                  <a:srgbClr val="060707"/>
                </a:solidFill>
                <a:latin typeface="Helvetica Neue"/>
                <a:cs typeface="Calibri"/>
              </a:rPr>
              <a:t> Structured</a:t>
            </a:r>
            <a:r>
              <a:rPr lang="en-GB" sz="1800" spc="10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GB" sz="1800" dirty="0">
                <a:solidFill>
                  <a:srgbClr val="060707"/>
                </a:solidFill>
                <a:latin typeface="Helvetica Neue"/>
                <a:cs typeface="Calibri"/>
              </a:rPr>
              <a:t>Query</a:t>
            </a:r>
            <a:r>
              <a:rPr lang="en-GB" sz="1800" spc="-5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GB" sz="1800" dirty="0">
                <a:solidFill>
                  <a:srgbClr val="060707"/>
                </a:solidFill>
                <a:latin typeface="Helvetica Neue"/>
                <a:cs typeface="Calibri"/>
              </a:rPr>
              <a:t>Language</a:t>
            </a:r>
            <a:r>
              <a:rPr lang="en-GB" sz="1800" spc="10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GB" sz="1800" dirty="0">
                <a:solidFill>
                  <a:srgbClr val="060707"/>
                </a:solidFill>
                <a:latin typeface="Helvetica Neue"/>
                <a:cs typeface="Calibri"/>
              </a:rPr>
              <a:t>(SQL) </a:t>
            </a:r>
            <a:r>
              <a:rPr lang="en-GB" sz="1800" spc="-5" dirty="0">
                <a:solidFill>
                  <a:srgbClr val="060707"/>
                </a:solidFill>
                <a:latin typeface="Helvetica Neue"/>
                <a:cs typeface="Calibri"/>
              </a:rPr>
              <a:t>databases.</a:t>
            </a:r>
            <a:endParaRPr lang="en-GB" sz="1800" dirty="0">
              <a:solidFill>
                <a:srgbClr val="060707"/>
              </a:solidFill>
              <a:latin typeface="Helvetica Neue"/>
              <a:cs typeface="Calibri"/>
            </a:endParaRPr>
          </a:p>
          <a:p>
            <a:pPr marL="298450" indent="-285750" algn="just">
              <a:lnSpc>
                <a:spcPct val="150000"/>
              </a:lnSpc>
              <a:spcBef>
                <a:spcPts val="1040"/>
              </a:spcBef>
              <a:buClr>
                <a:schemeClr val="tx1"/>
              </a:buClr>
              <a:buFont typeface="Wingdings"/>
              <a:buChar char=""/>
              <a:tabLst>
                <a:tab pos="298450" algn="l"/>
              </a:tabLst>
            </a:pPr>
            <a:r>
              <a:rPr lang="en-GB" sz="1800" spc="-5" dirty="0">
                <a:solidFill>
                  <a:srgbClr val="060707"/>
                </a:solidFill>
                <a:latin typeface="Helvetica Neue"/>
                <a:cs typeface="Calibri"/>
              </a:rPr>
              <a:t>RDS</a:t>
            </a:r>
            <a:r>
              <a:rPr lang="en-GB" sz="1800" spc="5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GB" sz="1800" dirty="0">
                <a:solidFill>
                  <a:srgbClr val="060707"/>
                </a:solidFill>
                <a:latin typeface="Helvetica Neue"/>
                <a:cs typeface="Calibri"/>
              </a:rPr>
              <a:t>is an</a:t>
            </a:r>
            <a:r>
              <a:rPr lang="en-GB" sz="1800" spc="10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GB" sz="1800" spc="-5" dirty="0">
                <a:solidFill>
                  <a:srgbClr val="060707"/>
                </a:solidFill>
                <a:latin typeface="Helvetica Neue"/>
                <a:cs typeface="Calibri"/>
              </a:rPr>
              <a:t>Online</a:t>
            </a:r>
            <a:r>
              <a:rPr lang="en-GB" sz="1800" spc="15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GB" sz="1800" spc="-15" dirty="0">
                <a:solidFill>
                  <a:srgbClr val="060707"/>
                </a:solidFill>
                <a:latin typeface="Helvetica Neue"/>
                <a:cs typeface="Calibri"/>
              </a:rPr>
              <a:t>Transaction</a:t>
            </a:r>
            <a:r>
              <a:rPr lang="en-GB" sz="1800" spc="10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GB" sz="1800" spc="-10" dirty="0">
                <a:solidFill>
                  <a:srgbClr val="060707"/>
                </a:solidFill>
                <a:latin typeface="Helvetica Neue"/>
                <a:cs typeface="Calibri"/>
              </a:rPr>
              <a:t>Processing</a:t>
            </a:r>
            <a:r>
              <a:rPr lang="en-GB" sz="1800" spc="10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GB" sz="1800" spc="-25" dirty="0">
                <a:solidFill>
                  <a:srgbClr val="060707"/>
                </a:solidFill>
                <a:latin typeface="Helvetica Neue"/>
                <a:cs typeface="Calibri"/>
              </a:rPr>
              <a:t>(OLTP)</a:t>
            </a:r>
            <a:r>
              <a:rPr lang="en-GB" sz="1800" spc="15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GB" sz="1800" spc="-5" dirty="0">
                <a:solidFill>
                  <a:srgbClr val="060707"/>
                </a:solidFill>
                <a:latin typeface="Helvetica Neue"/>
                <a:cs typeface="Calibri"/>
              </a:rPr>
              <a:t>type</a:t>
            </a:r>
            <a:r>
              <a:rPr lang="en-GB" sz="1800" spc="10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GB" sz="1800" dirty="0">
                <a:solidFill>
                  <a:srgbClr val="060707"/>
                </a:solidFill>
                <a:latin typeface="Helvetica Neue"/>
                <a:cs typeface="Calibri"/>
              </a:rPr>
              <a:t>of</a:t>
            </a:r>
            <a:r>
              <a:rPr lang="en-GB" sz="1800" spc="5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GB" sz="1800" spc="-10" dirty="0">
                <a:solidFill>
                  <a:srgbClr val="060707"/>
                </a:solidFill>
                <a:latin typeface="Helvetica Neue"/>
                <a:cs typeface="Calibri"/>
              </a:rPr>
              <a:t>database.</a:t>
            </a:r>
            <a:endParaRPr lang="en-GB" sz="1800" dirty="0">
              <a:solidFill>
                <a:srgbClr val="060707"/>
              </a:solidFill>
              <a:latin typeface="Helvetica Neue"/>
              <a:cs typeface="Calibri"/>
            </a:endParaRPr>
          </a:p>
          <a:p>
            <a:pPr marL="298450" indent="-285750" algn="just">
              <a:lnSpc>
                <a:spcPct val="150000"/>
              </a:lnSpc>
              <a:spcBef>
                <a:spcPts val="1040"/>
              </a:spcBef>
              <a:buClr>
                <a:schemeClr val="tx1"/>
              </a:buClr>
              <a:buFont typeface="Wingdings"/>
              <a:buChar char=""/>
              <a:tabLst>
                <a:tab pos="298450" algn="l"/>
              </a:tabLst>
            </a:pPr>
            <a:r>
              <a:rPr lang="en-GB" sz="1800" spc="-20" dirty="0">
                <a:solidFill>
                  <a:srgbClr val="060707"/>
                </a:solidFill>
                <a:latin typeface="Helvetica Neue"/>
                <a:cs typeface="Calibri"/>
              </a:rPr>
              <a:t>Easy</a:t>
            </a:r>
            <a:r>
              <a:rPr lang="en-GB" sz="1800" spc="-5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GB" sz="1800" spc="-15" dirty="0">
                <a:solidFill>
                  <a:srgbClr val="060707"/>
                </a:solidFill>
                <a:latin typeface="Helvetica Neue"/>
                <a:cs typeface="Calibri"/>
              </a:rPr>
              <a:t>to</a:t>
            </a:r>
            <a:r>
              <a:rPr lang="en-GB" sz="1800" spc="5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GB" sz="1800" spc="-5" dirty="0">
                <a:solidFill>
                  <a:srgbClr val="060707"/>
                </a:solidFill>
                <a:latin typeface="Helvetica Neue"/>
                <a:cs typeface="Calibri"/>
              </a:rPr>
              <a:t>set up,</a:t>
            </a:r>
            <a:r>
              <a:rPr lang="en-GB" sz="1800" spc="5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GB" sz="1800" spc="-5" dirty="0">
                <a:solidFill>
                  <a:srgbClr val="060707"/>
                </a:solidFill>
                <a:latin typeface="Helvetica Neue"/>
                <a:cs typeface="Calibri"/>
              </a:rPr>
              <a:t>highly </a:t>
            </a:r>
            <a:r>
              <a:rPr lang="en-GB" sz="1800" spc="-10" dirty="0">
                <a:solidFill>
                  <a:srgbClr val="060707"/>
                </a:solidFill>
                <a:latin typeface="Helvetica Neue"/>
                <a:cs typeface="Calibri"/>
              </a:rPr>
              <a:t>available,</a:t>
            </a:r>
            <a:r>
              <a:rPr lang="en-GB" sz="1800" spc="5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GB" sz="1800" spc="-10" dirty="0">
                <a:solidFill>
                  <a:srgbClr val="060707"/>
                </a:solidFill>
                <a:latin typeface="Helvetica Neue"/>
                <a:cs typeface="Calibri"/>
              </a:rPr>
              <a:t>fault-tolerant,</a:t>
            </a:r>
            <a:r>
              <a:rPr lang="en-GB" sz="1800" dirty="0">
                <a:solidFill>
                  <a:srgbClr val="060707"/>
                </a:solidFill>
                <a:latin typeface="Helvetica Neue"/>
                <a:cs typeface="Calibri"/>
              </a:rPr>
              <a:t> and</a:t>
            </a:r>
            <a:r>
              <a:rPr lang="en-GB" sz="1800" spc="10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GB" sz="1800" spc="-5" dirty="0">
                <a:solidFill>
                  <a:srgbClr val="060707"/>
                </a:solidFill>
                <a:latin typeface="Helvetica Neue"/>
                <a:cs typeface="Calibri"/>
              </a:rPr>
              <a:t>scalable.</a:t>
            </a:r>
            <a:endParaRPr lang="en-GB" sz="1800" dirty="0">
              <a:solidFill>
                <a:srgbClr val="060707"/>
              </a:solidFill>
              <a:latin typeface="Helvetica Neue"/>
              <a:cs typeface="Calibri"/>
            </a:endParaRPr>
          </a:p>
          <a:p>
            <a:pPr marL="298450" indent="-285750" algn="just">
              <a:lnSpc>
                <a:spcPct val="150000"/>
              </a:lnSpc>
              <a:spcBef>
                <a:spcPts val="1140"/>
              </a:spcBef>
              <a:buClr>
                <a:schemeClr val="tx1"/>
              </a:buClr>
              <a:buFont typeface="Wingdings"/>
              <a:buChar char=""/>
              <a:tabLst>
                <a:tab pos="298450" algn="l"/>
              </a:tabLst>
            </a:pPr>
            <a:r>
              <a:rPr lang="en-GB" sz="1800" spc="-5" dirty="0">
                <a:solidFill>
                  <a:srgbClr val="060707"/>
                </a:solidFill>
                <a:latin typeface="Helvetica Neue"/>
                <a:cs typeface="Calibri"/>
              </a:rPr>
              <a:t>Common</a:t>
            </a:r>
            <a:r>
              <a:rPr lang="en-GB" sz="1800" spc="10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GB" sz="1800" spc="-5" dirty="0">
                <a:solidFill>
                  <a:srgbClr val="060707"/>
                </a:solidFill>
                <a:latin typeface="Helvetica Neue"/>
                <a:cs typeface="Calibri"/>
              </a:rPr>
              <a:t>use</a:t>
            </a:r>
            <a:r>
              <a:rPr lang="en-GB" sz="1800" spc="15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GB" sz="1800" spc="-5" dirty="0">
                <a:solidFill>
                  <a:srgbClr val="060707"/>
                </a:solidFill>
                <a:latin typeface="Helvetica Neue"/>
                <a:cs typeface="Calibri"/>
              </a:rPr>
              <a:t>cases</a:t>
            </a:r>
            <a:r>
              <a:rPr lang="en-GB" sz="1800" spc="5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GB" sz="1800" spc="-5" dirty="0">
                <a:solidFill>
                  <a:srgbClr val="060707"/>
                </a:solidFill>
                <a:latin typeface="Helvetica Neue"/>
                <a:cs typeface="Calibri"/>
              </a:rPr>
              <a:t>include</a:t>
            </a:r>
            <a:r>
              <a:rPr lang="en-GB" sz="1800" spc="15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GB" sz="1800" spc="-5" dirty="0">
                <a:solidFill>
                  <a:srgbClr val="060707"/>
                </a:solidFill>
                <a:latin typeface="Helvetica Neue"/>
                <a:cs typeface="Calibri"/>
              </a:rPr>
              <a:t>online</a:t>
            </a:r>
            <a:r>
              <a:rPr lang="en-GB" sz="1800" spc="15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GB" sz="1800" spc="-15" dirty="0">
                <a:solidFill>
                  <a:srgbClr val="060707"/>
                </a:solidFill>
                <a:latin typeface="Helvetica Neue"/>
                <a:cs typeface="Calibri"/>
              </a:rPr>
              <a:t>stores</a:t>
            </a:r>
            <a:r>
              <a:rPr lang="en-GB" sz="1800" spc="5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GB" sz="1800" spc="-5" dirty="0">
                <a:solidFill>
                  <a:srgbClr val="060707"/>
                </a:solidFill>
                <a:latin typeface="Helvetica Neue"/>
                <a:cs typeface="Calibri"/>
              </a:rPr>
              <a:t>and</a:t>
            </a:r>
            <a:r>
              <a:rPr lang="en-GB" sz="1800" spc="10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GB" sz="1800" spc="-5" dirty="0">
                <a:solidFill>
                  <a:srgbClr val="060707"/>
                </a:solidFill>
                <a:latin typeface="Helvetica Neue"/>
                <a:cs typeface="Calibri"/>
              </a:rPr>
              <a:t>banking</a:t>
            </a:r>
            <a:r>
              <a:rPr lang="en-GB" sz="1800" spc="10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GB" sz="1800" spc="-20" dirty="0">
                <a:solidFill>
                  <a:srgbClr val="060707"/>
                </a:solidFill>
                <a:latin typeface="Helvetica Neue"/>
                <a:cs typeface="Calibri"/>
              </a:rPr>
              <a:t>systems.</a:t>
            </a:r>
            <a:endParaRPr lang="en-GB" sz="1800" dirty="0">
              <a:solidFill>
                <a:srgbClr val="060707"/>
              </a:solidFill>
              <a:latin typeface="Helvetica Neue"/>
              <a:cs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500C59-E52A-AFC9-52BE-0951A7B56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23009"/>
            <a:ext cx="12191999" cy="5349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2913CD3-21E9-0FA9-C104-815E69F78C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0085" y="0"/>
            <a:ext cx="3848518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684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7663A-7E91-4101-92B6-549C98978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581" y="162129"/>
            <a:ext cx="10863385" cy="1019175"/>
          </a:xfrm>
        </p:spPr>
        <p:txBody>
          <a:bodyPr/>
          <a:lstStyle/>
          <a:p>
            <a:r>
              <a:rPr lang="en-IN" dirty="0">
                <a:solidFill>
                  <a:srgbClr val="060707"/>
                </a:solidFill>
                <a:latin typeface="Helvetica Neue"/>
              </a:rPr>
              <a:t>Amazon RDS (Contd..)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C3F2A-A50F-480A-8D37-7C91DFBC5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581" y="1083650"/>
            <a:ext cx="10861431" cy="4038600"/>
          </a:xfrm>
        </p:spPr>
        <p:txBody>
          <a:bodyPr/>
          <a:lstStyle/>
          <a:p>
            <a:pPr marL="297815" marR="12700" indent="-285750">
              <a:lnSpc>
                <a:spcPct val="150000"/>
              </a:lnSpc>
              <a:spcBef>
                <a:spcPts val="200"/>
              </a:spcBef>
              <a:buClr>
                <a:schemeClr val="tx1"/>
              </a:buClr>
              <a:buFont typeface="Wingdings"/>
              <a:buChar char=""/>
              <a:tabLst>
                <a:tab pos="298450" algn="l"/>
              </a:tabLst>
            </a:pPr>
            <a:r>
              <a:rPr lang="en-GB" sz="1800" spc="-50" dirty="0">
                <a:solidFill>
                  <a:srgbClr val="060707"/>
                </a:solidFill>
                <a:latin typeface="Helvetica Neue"/>
                <a:cs typeface="Calibri"/>
              </a:rPr>
              <a:t>You</a:t>
            </a:r>
            <a:r>
              <a:rPr lang="en-GB" sz="1800" spc="10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GB" sz="1800" spc="-5" dirty="0">
                <a:solidFill>
                  <a:srgbClr val="060707"/>
                </a:solidFill>
                <a:latin typeface="Helvetica Neue"/>
                <a:cs typeface="Calibri"/>
              </a:rPr>
              <a:t>can</a:t>
            </a:r>
            <a:r>
              <a:rPr lang="en-GB" sz="1800" spc="10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GB" sz="1800" dirty="0">
                <a:solidFill>
                  <a:srgbClr val="060707"/>
                </a:solidFill>
                <a:latin typeface="Helvetica Neue"/>
                <a:cs typeface="Calibri"/>
              </a:rPr>
              <a:t>encrypt</a:t>
            </a:r>
            <a:r>
              <a:rPr lang="en-GB" sz="1800" spc="5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GB" sz="1800" spc="-10" dirty="0">
                <a:solidFill>
                  <a:srgbClr val="060707"/>
                </a:solidFill>
                <a:latin typeface="Helvetica Neue"/>
                <a:cs typeface="Calibri"/>
              </a:rPr>
              <a:t>your</a:t>
            </a:r>
            <a:r>
              <a:rPr lang="en-GB" sz="1800" spc="5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GB" sz="1800" spc="-10" dirty="0">
                <a:solidFill>
                  <a:srgbClr val="060707"/>
                </a:solidFill>
                <a:latin typeface="Helvetica Neue"/>
                <a:cs typeface="Calibri"/>
              </a:rPr>
              <a:t>Amazon</a:t>
            </a:r>
            <a:r>
              <a:rPr lang="en-GB" sz="1800" spc="15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GB" sz="1800" dirty="0">
                <a:solidFill>
                  <a:srgbClr val="060707"/>
                </a:solidFill>
                <a:latin typeface="Helvetica Neue"/>
                <a:cs typeface="Calibri"/>
              </a:rPr>
              <a:t>RDS</a:t>
            </a:r>
            <a:r>
              <a:rPr lang="en-GB" sz="1800" spc="5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GB" sz="1800" spc="-10" dirty="0">
                <a:solidFill>
                  <a:srgbClr val="060707"/>
                </a:solidFill>
                <a:latin typeface="Helvetica Neue"/>
                <a:cs typeface="Calibri"/>
              </a:rPr>
              <a:t>instances</a:t>
            </a:r>
            <a:r>
              <a:rPr lang="en-GB" sz="1800" spc="5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GB" sz="1800" dirty="0">
                <a:solidFill>
                  <a:srgbClr val="060707"/>
                </a:solidFill>
                <a:latin typeface="Helvetica Neue"/>
                <a:cs typeface="Calibri"/>
              </a:rPr>
              <a:t>and</a:t>
            </a:r>
            <a:r>
              <a:rPr lang="en-GB" sz="1800" spc="10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GB" sz="1800" spc="-5" dirty="0">
                <a:solidFill>
                  <a:srgbClr val="060707"/>
                </a:solidFill>
                <a:latin typeface="Helvetica Neue"/>
                <a:cs typeface="Calibri"/>
              </a:rPr>
              <a:t>snapshots</a:t>
            </a:r>
            <a:r>
              <a:rPr lang="en-GB" sz="1800" spc="10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GB" sz="1800" spc="-10" dirty="0">
                <a:solidFill>
                  <a:srgbClr val="060707"/>
                </a:solidFill>
                <a:latin typeface="Helvetica Neue"/>
                <a:cs typeface="Calibri"/>
              </a:rPr>
              <a:t>at</a:t>
            </a:r>
            <a:r>
              <a:rPr lang="en-GB" sz="1800" spc="5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GB" sz="1800" spc="-15" dirty="0">
                <a:solidFill>
                  <a:srgbClr val="060707"/>
                </a:solidFill>
                <a:latin typeface="Helvetica Neue"/>
                <a:cs typeface="Calibri"/>
              </a:rPr>
              <a:t>rest</a:t>
            </a:r>
            <a:r>
              <a:rPr lang="en-GB" sz="1800" spc="5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GB" sz="1800" spc="-5" dirty="0">
                <a:solidFill>
                  <a:srgbClr val="060707"/>
                </a:solidFill>
                <a:latin typeface="Helvetica Neue"/>
                <a:cs typeface="Calibri"/>
              </a:rPr>
              <a:t>by</a:t>
            </a:r>
            <a:r>
              <a:rPr lang="en-GB" sz="1800" spc="5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GB" sz="1800" spc="-5" dirty="0">
                <a:solidFill>
                  <a:srgbClr val="060707"/>
                </a:solidFill>
                <a:latin typeface="Helvetica Neue"/>
                <a:cs typeface="Calibri"/>
              </a:rPr>
              <a:t>enabling</a:t>
            </a:r>
            <a:r>
              <a:rPr lang="en-GB" sz="1800" spc="15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GB" sz="1800" spc="-5" dirty="0">
                <a:solidFill>
                  <a:srgbClr val="060707"/>
                </a:solidFill>
                <a:latin typeface="Helvetica Neue"/>
                <a:cs typeface="Calibri"/>
              </a:rPr>
              <a:t>the</a:t>
            </a:r>
            <a:r>
              <a:rPr lang="en-GB" sz="1800" spc="15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GB" sz="1800" spc="-5" dirty="0">
                <a:solidFill>
                  <a:srgbClr val="060707"/>
                </a:solidFill>
                <a:latin typeface="Helvetica Neue"/>
                <a:cs typeface="Calibri"/>
              </a:rPr>
              <a:t>encryption </a:t>
            </a:r>
            <a:r>
              <a:rPr lang="en-GB" sz="1800" spc="-390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GB" sz="1800" spc="-5" dirty="0">
                <a:solidFill>
                  <a:srgbClr val="060707"/>
                </a:solidFill>
                <a:latin typeface="Helvetica Neue"/>
                <a:cs typeface="Calibri"/>
              </a:rPr>
              <a:t>option</a:t>
            </a:r>
            <a:r>
              <a:rPr lang="en-GB" sz="1800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GB" sz="1800" spc="-15" dirty="0">
                <a:solidFill>
                  <a:srgbClr val="060707"/>
                </a:solidFill>
                <a:latin typeface="Helvetica Neue"/>
                <a:cs typeface="Calibri"/>
              </a:rPr>
              <a:t>for</a:t>
            </a:r>
            <a:r>
              <a:rPr lang="en-GB" sz="1800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GB" sz="1800" spc="-10" dirty="0">
                <a:solidFill>
                  <a:srgbClr val="060707"/>
                </a:solidFill>
                <a:latin typeface="Helvetica Neue"/>
                <a:cs typeface="Calibri"/>
              </a:rPr>
              <a:t>your</a:t>
            </a:r>
            <a:r>
              <a:rPr lang="en-GB" sz="1800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GB" sz="1800" spc="-10" dirty="0">
                <a:solidFill>
                  <a:srgbClr val="060707"/>
                </a:solidFill>
                <a:latin typeface="Helvetica Neue"/>
                <a:cs typeface="Calibri"/>
              </a:rPr>
              <a:t>Amazon</a:t>
            </a:r>
            <a:r>
              <a:rPr lang="en-GB" sz="1800" spc="5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GB" sz="1800" spc="-5" dirty="0">
                <a:solidFill>
                  <a:srgbClr val="060707"/>
                </a:solidFill>
                <a:latin typeface="Helvetica Neue"/>
                <a:cs typeface="Calibri"/>
              </a:rPr>
              <a:t>RDS</a:t>
            </a:r>
            <a:r>
              <a:rPr lang="en-GB" sz="1800" dirty="0">
                <a:solidFill>
                  <a:srgbClr val="060707"/>
                </a:solidFill>
                <a:latin typeface="Helvetica Neue"/>
                <a:cs typeface="Calibri"/>
              </a:rPr>
              <a:t> DB </a:t>
            </a:r>
            <a:r>
              <a:rPr lang="en-GB" sz="1800" spc="-10" dirty="0">
                <a:solidFill>
                  <a:srgbClr val="060707"/>
                </a:solidFill>
                <a:latin typeface="Helvetica Neue"/>
                <a:cs typeface="Calibri"/>
              </a:rPr>
              <a:t>instance</a:t>
            </a:r>
            <a:endParaRPr lang="en-GB" sz="1800" dirty="0">
              <a:solidFill>
                <a:srgbClr val="060707"/>
              </a:solidFill>
              <a:latin typeface="Helvetica Neue"/>
              <a:cs typeface="Calibri"/>
            </a:endParaRPr>
          </a:p>
          <a:p>
            <a:pPr marL="298450" indent="-285750">
              <a:lnSpc>
                <a:spcPct val="150000"/>
              </a:lnSpc>
              <a:spcBef>
                <a:spcPts val="740"/>
              </a:spcBef>
              <a:buClr>
                <a:schemeClr val="tx1"/>
              </a:buClr>
              <a:buFont typeface="Wingdings"/>
              <a:buChar char=""/>
              <a:tabLst>
                <a:tab pos="298450" algn="l"/>
              </a:tabLst>
            </a:pPr>
            <a:r>
              <a:rPr lang="en-GB" sz="1800" spc="-5" dirty="0">
                <a:solidFill>
                  <a:srgbClr val="060707"/>
                </a:solidFill>
                <a:latin typeface="Helvetica Neue"/>
                <a:cs typeface="Calibri"/>
              </a:rPr>
              <a:t>Encryption</a:t>
            </a:r>
            <a:r>
              <a:rPr lang="en-GB" sz="1800" spc="10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GB" sz="1800" spc="-5" dirty="0">
                <a:solidFill>
                  <a:srgbClr val="060707"/>
                </a:solidFill>
                <a:latin typeface="Helvetica Neue"/>
                <a:cs typeface="Calibri"/>
              </a:rPr>
              <a:t>uses</a:t>
            </a:r>
            <a:r>
              <a:rPr lang="en-GB" sz="1800" spc="5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GB" sz="1800" spc="-30" dirty="0">
                <a:solidFill>
                  <a:srgbClr val="060707"/>
                </a:solidFill>
                <a:latin typeface="Helvetica Neue"/>
                <a:cs typeface="Calibri"/>
              </a:rPr>
              <a:t>AWS</a:t>
            </a:r>
            <a:r>
              <a:rPr lang="en-GB" sz="1800" spc="5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GB" sz="1800" spc="-15" dirty="0">
                <a:solidFill>
                  <a:srgbClr val="060707"/>
                </a:solidFill>
                <a:latin typeface="Helvetica Neue"/>
                <a:cs typeface="Calibri"/>
              </a:rPr>
              <a:t>Key</a:t>
            </a:r>
            <a:r>
              <a:rPr lang="en-GB" sz="1800" spc="5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GB" sz="1800" spc="-5" dirty="0">
                <a:solidFill>
                  <a:srgbClr val="060707"/>
                </a:solidFill>
                <a:latin typeface="Helvetica Neue"/>
                <a:cs typeface="Calibri"/>
              </a:rPr>
              <a:t>Management</a:t>
            </a:r>
            <a:r>
              <a:rPr lang="en-GB" sz="1800" spc="5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GB" sz="1800" spc="-5" dirty="0">
                <a:solidFill>
                  <a:srgbClr val="060707"/>
                </a:solidFill>
                <a:latin typeface="Helvetica Neue"/>
                <a:cs typeface="Calibri"/>
              </a:rPr>
              <a:t>Service</a:t>
            </a:r>
            <a:r>
              <a:rPr lang="en-GB" sz="1800" spc="10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GB" sz="1800" spc="-5" dirty="0">
                <a:solidFill>
                  <a:srgbClr val="060707"/>
                </a:solidFill>
                <a:latin typeface="Helvetica Neue"/>
                <a:cs typeface="Calibri"/>
              </a:rPr>
              <a:t>(KMS)</a:t>
            </a:r>
            <a:endParaRPr lang="en-IN" sz="1800" dirty="0">
              <a:solidFill>
                <a:srgbClr val="060707"/>
              </a:solidFill>
              <a:latin typeface="Helvetica Neue"/>
            </a:endParaRPr>
          </a:p>
          <a:p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F3C4707-C8FE-4E1D-AFEB-D00DBA9D2E5E}"/>
              </a:ext>
            </a:extLst>
          </p:cNvPr>
          <p:cNvSpPr txBox="1">
            <a:spLocks/>
          </p:cNvSpPr>
          <p:nvPr/>
        </p:nvSpPr>
        <p:spPr bwMode="auto">
          <a:xfrm>
            <a:off x="559581" y="2490634"/>
            <a:ext cx="10861431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8100" indent="-38100" algn="l" defTabSz="742950" rtl="0" eaLnBrk="1" fontAlgn="base" hangingPunct="1">
              <a:spcBef>
                <a:spcPts val="1138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defRPr sz="17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Open Sans" pitchFamily="2" charset="0"/>
              </a:defRPr>
            </a:lvl1pPr>
            <a:lvl2pPr marL="222250" indent="234950" algn="l" defTabSz="742950" rtl="0" eaLnBrk="1" fontAlgn="base" hangingPunct="1">
              <a:spcBef>
                <a:spcPts val="163"/>
              </a:spcBef>
              <a:spcAft>
                <a:spcPts val="325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defRPr sz="16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Open Sans" pitchFamily="2" charset="0"/>
              </a:defRPr>
            </a:lvl2pPr>
            <a:lvl3pPr marL="446088" indent="468313" algn="l" defTabSz="742950" rtl="0" eaLnBrk="1" fontAlgn="base" hangingPunct="1">
              <a:spcBef>
                <a:spcPts val="163"/>
              </a:spcBef>
              <a:spcAft>
                <a:spcPts val="325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defRPr sz="14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Open Sans" pitchFamily="2" charset="0"/>
              </a:defRPr>
            </a:lvl3pPr>
            <a:lvl4pPr marL="668338" indent="703263" algn="l" defTabSz="742950" rtl="0" eaLnBrk="1" fontAlgn="base" hangingPunct="1">
              <a:spcBef>
                <a:spcPts val="163"/>
              </a:spcBef>
              <a:spcAft>
                <a:spcPts val="325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defRPr sz="13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Open Sans" pitchFamily="2" charset="0"/>
              </a:defRPr>
            </a:lvl4pPr>
            <a:lvl5pPr marL="892175" indent="936625" algn="l" defTabSz="742950" rtl="0" eaLnBrk="1" fontAlgn="base" hangingPunct="1">
              <a:spcBef>
                <a:spcPts val="163"/>
              </a:spcBef>
              <a:spcAft>
                <a:spcPts val="325"/>
              </a:spcAft>
              <a:buClr>
                <a:schemeClr val="accent1"/>
              </a:buClr>
              <a:buSzPct val="80000"/>
              <a:buFont typeface="Corbel" panose="020B0503020204020204" pitchFamily="34" charset="0"/>
              <a:defRPr sz="1300">
                <a:solidFill>
                  <a:srgbClr val="000000"/>
                </a:solidFill>
                <a:latin typeface="Helvetica Neue" charset="0"/>
                <a:ea typeface="Helvetica Neue" charset="0"/>
                <a:cs typeface="Helvetica Neue" charset="0"/>
                <a:sym typeface="Open Sans" pitchFamily="2" charset="0"/>
              </a:defRPr>
            </a:lvl5pPr>
            <a:lvl6pPr marL="1349375" indent="936625" algn="l" defTabSz="742950" rtl="0" eaLnBrk="1" fontAlgn="base" hangingPunct="1">
              <a:spcBef>
                <a:spcPts val="165"/>
              </a:spcBef>
              <a:spcAft>
                <a:spcPts val="325"/>
              </a:spcAft>
              <a:buClr>
                <a:schemeClr val="accent1"/>
              </a:buClr>
              <a:buSzPct val="80000"/>
              <a:buFont typeface="Corbel" pitchFamily="34" charset="0"/>
              <a:defRPr sz="1300">
                <a:solidFill>
                  <a:schemeClr val="tx1"/>
                </a:solidFill>
                <a:latin typeface="+mn-lt"/>
                <a:ea typeface="+mn-ea"/>
                <a:sym typeface="Open Sans" pitchFamily="34" charset="0"/>
              </a:defRPr>
            </a:lvl6pPr>
            <a:lvl7pPr marL="1806575" indent="936625" algn="l" defTabSz="742950" rtl="0" eaLnBrk="1" fontAlgn="base" hangingPunct="1">
              <a:spcBef>
                <a:spcPts val="165"/>
              </a:spcBef>
              <a:spcAft>
                <a:spcPts val="325"/>
              </a:spcAft>
              <a:buClr>
                <a:schemeClr val="accent1"/>
              </a:buClr>
              <a:buSzPct val="80000"/>
              <a:buFont typeface="Corbel" pitchFamily="34" charset="0"/>
              <a:defRPr sz="1300">
                <a:solidFill>
                  <a:schemeClr val="tx1"/>
                </a:solidFill>
                <a:latin typeface="+mn-lt"/>
                <a:ea typeface="+mn-ea"/>
                <a:sym typeface="Open Sans" pitchFamily="34" charset="0"/>
              </a:defRPr>
            </a:lvl7pPr>
            <a:lvl8pPr marL="2263775" indent="936625" algn="l" defTabSz="742950" rtl="0" eaLnBrk="1" fontAlgn="base" hangingPunct="1">
              <a:spcBef>
                <a:spcPts val="165"/>
              </a:spcBef>
              <a:spcAft>
                <a:spcPts val="325"/>
              </a:spcAft>
              <a:buClr>
                <a:schemeClr val="accent1"/>
              </a:buClr>
              <a:buSzPct val="80000"/>
              <a:buFont typeface="Corbel" pitchFamily="34" charset="0"/>
              <a:defRPr sz="1300">
                <a:solidFill>
                  <a:schemeClr val="tx1"/>
                </a:solidFill>
                <a:latin typeface="+mn-lt"/>
                <a:ea typeface="+mn-ea"/>
                <a:sym typeface="Open Sans" pitchFamily="34" charset="0"/>
              </a:defRPr>
            </a:lvl8pPr>
            <a:lvl9pPr marL="2720975" indent="936625" algn="l" defTabSz="742950" rtl="0" eaLnBrk="1" fontAlgn="base" hangingPunct="1">
              <a:spcBef>
                <a:spcPts val="165"/>
              </a:spcBef>
              <a:spcAft>
                <a:spcPts val="325"/>
              </a:spcAft>
              <a:buClr>
                <a:schemeClr val="accent1"/>
              </a:buClr>
              <a:buSzPct val="80000"/>
              <a:buFont typeface="Corbel" pitchFamily="34" charset="0"/>
              <a:defRPr sz="1300">
                <a:solidFill>
                  <a:schemeClr val="tx1"/>
                </a:solidFill>
                <a:latin typeface="+mn-lt"/>
                <a:ea typeface="+mn-ea"/>
                <a:sym typeface="Open Sans" pitchFamily="34" charset="0"/>
              </a:defRPr>
            </a:lvl9pPr>
          </a:lstStyle>
          <a:p>
            <a:pPr marL="298450" indent="-285750">
              <a:lnSpc>
                <a:spcPct val="150000"/>
              </a:lnSpc>
              <a:spcBef>
                <a:spcPts val="1240"/>
              </a:spcBef>
              <a:buClr>
                <a:schemeClr val="tx1"/>
              </a:buClr>
              <a:buFont typeface="Wingdings"/>
              <a:buChar char=""/>
              <a:tabLst>
                <a:tab pos="298450" algn="l"/>
              </a:tabLst>
            </a:pPr>
            <a:r>
              <a:rPr lang="en-IN" sz="1800" kern="0" spc="-10" dirty="0">
                <a:solidFill>
                  <a:srgbClr val="060707"/>
                </a:solidFill>
                <a:latin typeface="Helvetica Neue"/>
                <a:cs typeface="Calibri"/>
              </a:rPr>
              <a:t>Amazon</a:t>
            </a:r>
            <a:r>
              <a:rPr lang="en-IN" sz="1800" kern="0" spc="5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IN" sz="1800" kern="0" dirty="0">
                <a:solidFill>
                  <a:srgbClr val="060707"/>
                </a:solidFill>
                <a:latin typeface="Helvetica Neue"/>
                <a:cs typeface="Calibri"/>
              </a:rPr>
              <a:t>RDS </a:t>
            </a:r>
            <a:r>
              <a:rPr lang="en-IN" sz="1800" kern="0" spc="-5" dirty="0">
                <a:solidFill>
                  <a:srgbClr val="060707"/>
                </a:solidFill>
                <a:latin typeface="Helvetica Neue"/>
                <a:cs typeface="Calibri"/>
              </a:rPr>
              <a:t>supports</a:t>
            </a:r>
            <a:r>
              <a:rPr lang="en-IN" sz="1800" kern="0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IN" sz="1800" kern="0" spc="-5" dirty="0">
                <a:solidFill>
                  <a:srgbClr val="060707"/>
                </a:solidFill>
                <a:latin typeface="Helvetica Neue"/>
                <a:cs typeface="Calibri"/>
              </a:rPr>
              <a:t>the</a:t>
            </a:r>
            <a:r>
              <a:rPr lang="en-IN" sz="1800" kern="0" spc="10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IN" sz="1800" kern="0" spc="-10" dirty="0">
                <a:solidFill>
                  <a:srgbClr val="060707"/>
                </a:solidFill>
                <a:latin typeface="Helvetica Neue"/>
                <a:cs typeface="Calibri"/>
              </a:rPr>
              <a:t>following</a:t>
            </a:r>
            <a:r>
              <a:rPr lang="en-IN" sz="1800" kern="0" spc="5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IN" sz="1800" kern="0" spc="-10" dirty="0">
                <a:solidFill>
                  <a:srgbClr val="060707"/>
                </a:solidFill>
                <a:latin typeface="Helvetica Neue"/>
                <a:cs typeface="Calibri"/>
              </a:rPr>
              <a:t>database</a:t>
            </a:r>
            <a:r>
              <a:rPr lang="en-IN" sz="1800" kern="0" spc="10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IN" sz="1800" kern="0" dirty="0">
                <a:solidFill>
                  <a:srgbClr val="060707"/>
                </a:solidFill>
                <a:latin typeface="Helvetica Neue"/>
                <a:cs typeface="Calibri"/>
              </a:rPr>
              <a:t>engines:</a:t>
            </a:r>
          </a:p>
          <a:p>
            <a:pPr marL="755650" lvl="1" indent="-286385">
              <a:spcBef>
                <a:spcPts val="1140"/>
              </a:spcBef>
              <a:buClr>
                <a:schemeClr val="tx1"/>
              </a:buClr>
              <a:buFont typeface="Wingdings"/>
              <a:buChar char=""/>
              <a:tabLst>
                <a:tab pos="755650" algn="l"/>
              </a:tabLst>
            </a:pPr>
            <a:r>
              <a:rPr lang="en-IN" sz="1800" kern="0" spc="-5" dirty="0">
                <a:solidFill>
                  <a:srgbClr val="060707"/>
                </a:solidFill>
                <a:latin typeface="Helvetica Neue"/>
                <a:cs typeface="Calibri"/>
              </a:rPr>
              <a:t>SQL</a:t>
            </a:r>
            <a:r>
              <a:rPr lang="en-IN" sz="1800" kern="0" spc="-25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IN" sz="1800" kern="0" spc="-5" dirty="0">
                <a:solidFill>
                  <a:srgbClr val="060707"/>
                </a:solidFill>
                <a:latin typeface="Helvetica Neue"/>
                <a:cs typeface="Calibri"/>
              </a:rPr>
              <a:t>Server</a:t>
            </a:r>
            <a:endParaRPr lang="en-IN" sz="1800" kern="0" dirty="0">
              <a:solidFill>
                <a:srgbClr val="060707"/>
              </a:solidFill>
              <a:latin typeface="Helvetica Neue"/>
              <a:cs typeface="Calibri"/>
            </a:endParaRPr>
          </a:p>
          <a:p>
            <a:pPr marL="755650" lvl="1" indent="-286385">
              <a:spcBef>
                <a:spcPts val="1040"/>
              </a:spcBef>
              <a:buClr>
                <a:schemeClr val="tx1"/>
              </a:buClr>
              <a:buFont typeface="Wingdings"/>
              <a:buChar char=""/>
              <a:tabLst>
                <a:tab pos="755650" algn="l"/>
              </a:tabLst>
            </a:pPr>
            <a:r>
              <a:rPr lang="en-IN" sz="1800" kern="0" spc="-10" dirty="0">
                <a:solidFill>
                  <a:srgbClr val="060707"/>
                </a:solidFill>
                <a:latin typeface="Helvetica Neue"/>
                <a:cs typeface="Calibri"/>
              </a:rPr>
              <a:t>Oracle</a:t>
            </a:r>
            <a:endParaRPr lang="en-IN" sz="1800" kern="0" dirty="0">
              <a:solidFill>
                <a:srgbClr val="060707"/>
              </a:solidFill>
              <a:latin typeface="Helvetica Neue"/>
              <a:cs typeface="Calibri"/>
            </a:endParaRPr>
          </a:p>
          <a:p>
            <a:pPr marL="755650" lvl="1" indent="-286385">
              <a:spcBef>
                <a:spcPts val="1140"/>
              </a:spcBef>
              <a:buClr>
                <a:schemeClr val="tx1"/>
              </a:buClr>
              <a:buFont typeface="Wingdings"/>
              <a:buChar char=""/>
              <a:tabLst>
                <a:tab pos="755650" algn="l"/>
              </a:tabLst>
            </a:pPr>
            <a:r>
              <a:rPr lang="en-IN" sz="1800" kern="0" spc="-5" dirty="0">
                <a:solidFill>
                  <a:srgbClr val="060707"/>
                </a:solidFill>
                <a:latin typeface="Helvetica Neue"/>
                <a:cs typeface="Calibri"/>
              </a:rPr>
              <a:t>MySQL</a:t>
            </a:r>
            <a:r>
              <a:rPr lang="en-IN" sz="1800" kern="0" spc="-25" dirty="0">
                <a:solidFill>
                  <a:srgbClr val="060707"/>
                </a:solidFill>
                <a:latin typeface="Helvetica Neue"/>
                <a:cs typeface="Calibri"/>
              </a:rPr>
              <a:t> </a:t>
            </a:r>
            <a:r>
              <a:rPr lang="en-IN" sz="1800" kern="0" spc="-5" dirty="0">
                <a:solidFill>
                  <a:srgbClr val="060707"/>
                </a:solidFill>
                <a:latin typeface="Helvetica Neue"/>
                <a:cs typeface="Calibri"/>
              </a:rPr>
              <a:t>Server</a:t>
            </a:r>
            <a:endParaRPr lang="en-IN" sz="1800" kern="0" dirty="0">
              <a:solidFill>
                <a:srgbClr val="060707"/>
              </a:solidFill>
              <a:latin typeface="Helvetica Neue"/>
              <a:cs typeface="Calibri"/>
            </a:endParaRPr>
          </a:p>
          <a:p>
            <a:pPr marL="755650" lvl="1" indent="-286385">
              <a:spcBef>
                <a:spcPts val="1040"/>
              </a:spcBef>
              <a:buClr>
                <a:schemeClr val="tx1"/>
              </a:buClr>
              <a:buFont typeface="Wingdings"/>
              <a:buChar char=""/>
              <a:tabLst>
                <a:tab pos="755650" algn="l"/>
              </a:tabLst>
            </a:pPr>
            <a:r>
              <a:rPr lang="en-IN" sz="1800" kern="0" spc="-15" dirty="0">
                <a:solidFill>
                  <a:srgbClr val="060707"/>
                </a:solidFill>
                <a:latin typeface="Helvetica Neue"/>
                <a:cs typeface="Calibri"/>
              </a:rPr>
              <a:t>PostgreSQL</a:t>
            </a:r>
            <a:endParaRPr lang="en-IN" sz="1800" kern="0" dirty="0">
              <a:solidFill>
                <a:srgbClr val="060707"/>
              </a:solidFill>
              <a:latin typeface="Helvetica Neue"/>
              <a:cs typeface="Calibri"/>
            </a:endParaRPr>
          </a:p>
          <a:p>
            <a:pPr marL="755650" lvl="1" indent="-286385">
              <a:spcBef>
                <a:spcPts val="1040"/>
              </a:spcBef>
              <a:buClr>
                <a:schemeClr val="tx1"/>
              </a:buClr>
              <a:buFont typeface="Wingdings"/>
              <a:buChar char=""/>
              <a:tabLst>
                <a:tab pos="755650" algn="l"/>
              </a:tabLst>
            </a:pPr>
            <a:r>
              <a:rPr lang="en-IN" sz="1800" kern="0" spc="-15" dirty="0">
                <a:solidFill>
                  <a:srgbClr val="060707"/>
                </a:solidFill>
                <a:latin typeface="Helvetica Neue"/>
                <a:cs typeface="Calibri"/>
              </a:rPr>
              <a:t>Aurora</a:t>
            </a:r>
            <a:endParaRPr lang="en-IN" sz="1800" kern="0" dirty="0">
              <a:solidFill>
                <a:srgbClr val="060707"/>
              </a:solidFill>
              <a:latin typeface="Helvetica Neue"/>
              <a:cs typeface="Calibri"/>
            </a:endParaRPr>
          </a:p>
          <a:p>
            <a:pPr marL="755650" lvl="1" indent="-286385">
              <a:spcBef>
                <a:spcPts val="1140"/>
              </a:spcBef>
              <a:buClr>
                <a:schemeClr val="tx1"/>
              </a:buClr>
              <a:buFont typeface="Wingdings"/>
              <a:buChar char=""/>
              <a:tabLst>
                <a:tab pos="755650" algn="l"/>
              </a:tabLst>
            </a:pPr>
            <a:r>
              <a:rPr lang="en-IN" sz="1800" kern="0" spc="-5" dirty="0">
                <a:solidFill>
                  <a:srgbClr val="060707"/>
                </a:solidFill>
                <a:latin typeface="Helvetica Neue"/>
                <a:cs typeface="Calibri"/>
              </a:rPr>
              <a:t>MariaDB</a:t>
            </a:r>
            <a:endParaRPr lang="en-IN" sz="1800" kern="0" dirty="0">
              <a:solidFill>
                <a:srgbClr val="060707"/>
              </a:solidFill>
              <a:latin typeface="Helvetica Neue"/>
              <a:cs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74CD78-A6C8-A825-A424-1428CD2B51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23009"/>
            <a:ext cx="12191999" cy="6103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EBAD73D-F54C-1F71-A1A1-E32989130D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0085" y="0"/>
            <a:ext cx="3848518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147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202F3E"/>
      </a:dk1>
      <a:lt1>
        <a:srgbClr val="FFFFFF"/>
      </a:lt1>
      <a:dk2>
        <a:srgbClr val="202F3E"/>
      </a:dk2>
      <a:lt2>
        <a:srgbClr val="FFFFFF"/>
      </a:lt2>
      <a:accent1>
        <a:srgbClr val="F67C01"/>
      </a:accent1>
      <a:accent2>
        <a:srgbClr val="FB8C00"/>
      </a:accent2>
      <a:accent3>
        <a:srgbClr val="FFFFFF"/>
      </a:accent3>
      <a:accent4>
        <a:srgbClr val="1A2734"/>
      </a:accent4>
      <a:accent5>
        <a:srgbClr val="FABFAA"/>
      </a:accent5>
      <a:accent6>
        <a:srgbClr val="E37E00"/>
      </a:accent6>
      <a:hlink>
        <a:srgbClr val="F67C01"/>
      </a:hlink>
      <a:folHlink>
        <a:srgbClr val="FFCC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4548</TotalTime>
  <Pages>0</Pages>
  <Words>843</Words>
  <Characters>0</Characters>
  <Application>Microsoft Office PowerPoint</Application>
  <PresentationFormat>Widescreen</PresentationFormat>
  <Lines>0</Lines>
  <Paragraphs>89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Aptos</vt:lpstr>
      <vt:lpstr>Aptos Display</vt:lpstr>
      <vt:lpstr>Arial</vt:lpstr>
      <vt:lpstr>Calibri</vt:lpstr>
      <vt:lpstr>Helvetica Neue</vt:lpstr>
      <vt:lpstr>Wingdings</vt:lpstr>
      <vt:lpstr>Office Theme</vt:lpstr>
      <vt:lpstr>PowerPoint Presentation</vt:lpstr>
      <vt:lpstr>Database</vt:lpstr>
      <vt:lpstr>Database Types</vt:lpstr>
      <vt:lpstr>Relational Database</vt:lpstr>
      <vt:lpstr>Non-Relational Database</vt:lpstr>
      <vt:lpstr>Databases in AWS</vt:lpstr>
      <vt:lpstr>Amazon Aurora </vt:lpstr>
      <vt:lpstr>Amazon RDS</vt:lpstr>
      <vt:lpstr>Amazon RDS (Contd..)</vt:lpstr>
      <vt:lpstr>Amazon RDS (Contd..)</vt:lpstr>
      <vt:lpstr>Amazon Redshift</vt:lpstr>
      <vt:lpstr>PowerPoint Presentation</vt:lpstr>
      <vt:lpstr>Amazon DynamoDB </vt:lpstr>
    </vt:vector>
  </TitlesOfParts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Mithun Ashok</dc:creator>
  <cp:lastModifiedBy>Nikita Nand</cp:lastModifiedBy>
  <cp:revision>36</cp:revision>
  <dcterms:created xsi:type="dcterms:W3CDTF">2019-08-08T12:48:27Z</dcterms:created>
  <dcterms:modified xsi:type="dcterms:W3CDTF">2025-04-29T06:14:22Z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1033-10.1.0.5674</vt:lpwstr>
  </property>
</Properties>
</file>