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389" r:id="rId5"/>
    <p:sldId id="384" r:id="rId6"/>
    <p:sldId id="321" r:id="rId7"/>
    <p:sldId id="3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4FDCB8-8F5A-40F0-ACF0-006B1547E1FD}" v="20" dt="2023-03-22T18:33:03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3725" autoAdjust="0"/>
  </p:normalViewPr>
  <p:slideViewPr>
    <p:cSldViewPr snapToGrid="0">
      <p:cViewPr varScale="1">
        <p:scale>
          <a:sx n="79" d="100"/>
          <a:sy n="79" d="100"/>
        </p:scale>
        <p:origin x="72" y="14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oan Alejandro Miranda Miranda" userId="3d51c404de2fd0d4" providerId="LiveId" clId="{D54FDCB8-8F5A-40F0-ACF0-006B1547E1FD}"/>
    <pc:docChg chg="undo custSel addSld delSld modSld sldOrd modMainMaster">
      <pc:chgData name="Jhoan Alejandro Miranda Miranda" userId="3d51c404de2fd0d4" providerId="LiveId" clId="{D54FDCB8-8F5A-40F0-ACF0-006B1547E1FD}" dt="2023-03-22T18:34:07.778" v="127" actId="20577"/>
      <pc:docMkLst>
        <pc:docMk/>
      </pc:docMkLst>
      <pc:sldChg chg="del">
        <pc:chgData name="Jhoan Alejandro Miranda Miranda" userId="3d51c404de2fd0d4" providerId="LiveId" clId="{D54FDCB8-8F5A-40F0-ACF0-006B1547E1FD}" dt="2023-03-22T18:13:15.714" v="51" actId="47"/>
        <pc:sldMkLst>
          <pc:docMk/>
          <pc:sldMk cId="2979876663" sldId="268"/>
        </pc:sldMkLst>
      </pc:sldChg>
      <pc:sldChg chg="addSp delSp modSp del mod setBg">
        <pc:chgData name="Jhoan Alejandro Miranda Miranda" userId="3d51c404de2fd0d4" providerId="LiveId" clId="{D54FDCB8-8F5A-40F0-ACF0-006B1547E1FD}" dt="2023-03-22T18:16:58.042" v="86" actId="2696"/>
        <pc:sldMkLst>
          <pc:docMk/>
          <pc:sldMk cId="560021826" sldId="317"/>
        </pc:sldMkLst>
        <pc:spChg chg="add del mod">
          <ac:chgData name="Jhoan Alejandro Miranda Miranda" userId="3d51c404de2fd0d4" providerId="LiveId" clId="{D54FDCB8-8F5A-40F0-ACF0-006B1547E1FD}" dt="2023-03-22T18:10:31.580" v="33" actId="478"/>
          <ac:spMkLst>
            <pc:docMk/>
            <pc:sldMk cId="560021826" sldId="317"/>
            <ac:spMk id="3" creationId="{F1FA7B5D-54AB-2304-3E0E-088F4F232732}"/>
          </ac:spMkLst>
        </pc:spChg>
        <pc:spChg chg="add del mod">
          <ac:chgData name="Jhoan Alejandro Miranda Miranda" userId="3d51c404de2fd0d4" providerId="LiveId" clId="{D54FDCB8-8F5A-40F0-ACF0-006B1547E1FD}" dt="2023-03-22T18:10:41.251" v="37" actId="478"/>
          <ac:spMkLst>
            <pc:docMk/>
            <pc:sldMk cId="560021826" sldId="317"/>
            <ac:spMk id="6" creationId="{43030B2D-28BD-9577-7A5D-A225DA028EA6}"/>
          </ac:spMkLst>
        </pc:spChg>
        <pc:spChg chg="add del mod">
          <ac:chgData name="Jhoan Alejandro Miranda Miranda" userId="3d51c404de2fd0d4" providerId="LiveId" clId="{D54FDCB8-8F5A-40F0-ACF0-006B1547E1FD}" dt="2023-03-22T18:10:53.726" v="39" actId="21"/>
          <ac:spMkLst>
            <pc:docMk/>
            <pc:sldMk cId="560021826" sldId="317"/>
            <ac:spMk id="9" creationId="{96A46441-1738-36B6-4DED-B6A9E31EB80B}"/>
          </ac:spMkLst>
        </pc:spChg>
        <pc:spChg chg="mod">
          <ac:chgData name="Jhoan Alejandro Miranda Miranda" userId="3d51c404de2fd0d4" providerId="LiveId" clId="{D54FDCB8-8F5A-40F0-ACF0-006B1547E1FD}" dt="2023-03-22T18:15:55.378" v="80" actId="27636"/>
          <ac:spMkLst>
            <pc:docMk/>
            <pc:sldMk cId="560021826" sldId="317"/>
            <ac:spMk id="16" creationId="{4BDCF583-1D5D-4235-97C2-39272B80A0B1}"/>
          </ac:spMkLst>
        </pc:spChg>
        <pc:picChg chg="add del mod">
          <ac:chgData name="Jhoan Alejandro Miranda Miranda" userId="3d51c404de2fd0d4" providerId="LiveId" clId="{D54FDCB8-8F5A-40F0-ACF0-006B1547E1FD}" dt="2023-03-22T18:10:57.841" v="40" actId="1076"/>
          <ac:picMkLst>
            <pc:docMk/>
            <pc:sldMk cId="560021826" sldId="317"/>
            <ac:picMk id="8" creationId="{5FED7C55-F545-49A1-90FD-D853A25AB453}"/>
          </ac:picMkLst>
        </pc:picChg>
      </pc:sldChg>
      <pc:sldChg chg="addSp delSp modSp mod setBg">
        <pc:chgData name="Jhoan Alejandro Miranda Miranda" userId="3d51c404de2fd0d4" providerId="LiveId" clId="{D54FDCB8-8F5A-40F0-ACF0-006B1547E1FD}" dt="2023-03-22T18:33:37.834" v="124" actId="18131"/>
        <pc:sldMkLst>
          <pc:docMk/>
          <pc:sldMk cId="3521561301" sldId="321"/>
        </pc:sldMkLst>
        <pc:spChg chg="add del mod">
          <ac:chgData name="Jhoan Alejandro Miranda Miranda" userId="3d51c404de2fd0d4" providerId="LiveId" clId="{D54FDCB8-8F5A-40F0-ACF0-006B1547E1FD}" dt="2023-03-21T01:26:22.464" v="1" actId="478"/>
          <ac:spMkLst>
            <pc:docMk/>
            <pc:sldMk cId="3521561301" sldId="321"/>
            <ac:spMk id="3" creationId="{A9FEC641-0B2A-E15D-2008-3D4AF1D90242}"/>
          </ac:spMkLst>
        </pc:spChg>
        <pc:spChg chg="del">
          <ac:chgData name="Jhoan Alejandro Miranda Miranda" userId="3d51c404de2fd0d4" providerId="LiveId" clId="{D54FDCB8-8F5A-40F0-ACF0-006B1547E1FD}" dt="2023-03-21T01:26:08.066" v="0" actId="478"/>
          <ac:spMkLst>
            <pc:docMk/>
            <pc:sldMk cId="3521561301" sldId="321"/>
            <ac:spMk id="11" creationId="{581E8936-2270-47FE-94A4-398CB123EF90}"/>
          </ac:spMkLst>
        </pc:spChg>
        <pc:spChg chg="mod">
          <ac:chgData name="Jhoan Alejandro Miranda Miranda" userId="3d51c404de2fd0d4" providerId="LiveId" clId="{D54FDCB8-8F5A-40F0-ACF0-006B1547E1FD}" dt="2023-03-22T18:09:46.832" v="29" actId="207"/>
          <ac:spMkLst>
            <pc:docMk/>
            <pc:sldMk cId="3521561301" sldId="321"/>
            <ac:spMk id="13" creationId="{C0287FEC-3826-4868-8D93-52429C6156F5}"/>
          </ac:spMkLst>
        </pc:spChg>
        <pc:picChg chg="mod modCrop">
          <ac:chgData name="Jhoan Alejandro Miranda Miranda" userId="3d51c404de2fd0d4" providerId="LiveId" clId="{D54FDCB8-8F5A-40F0-ACF0-006B1547E1FD}" dt="2023-03-22T18:33:37.834" v="124" actId="18131"/>
          <ac:picMkLst>
            <pc:docMk/>
            <pc:sldMk cId="3521561301" sldId="321"/>
            <ac:picMk id="16" creationId="{361E9ADB-7377-4CF1-9AE4-AEFBDEBEEEEC}"/>
          </ac:picMkLst>
        </pc:picChg>
      </pc:sldChg>
      <pc:sldChg chg="addSp delSp modSp mod setBg">
        <pc:chgData name="Jhoan Alejandro Miranda Miranda" userId="3d51c404de2fd0d4" providerId="LiveId" clId="{D54FDCB8-8F5A-40F0-ACF0-006B1547E1FD}" dt="2023-03-22T18:31:16.920" v="117" actId="14100"/>
        <pc:sldMkLst>
          <pc:docMk/>
          <pc:sldMk cId="2158886557" sldId="384"/>
        </pc:sldMkLst>
        <pc:spChg chg="add del mod">
          <ac:chgData name="Jhoan Alejandro Miranda Miranda" userId="3d51c404de2fd0d4" providerId="LiveId" clId="{D54FDCB8-8F5A-40F0-ACF0-006B1547E1FD}" dt="2023-03-22T18:29:24.201" v="92" actId="478"/>
          <ac:spMkLst>
            <pc:docMk/>
            <pc:sldMk cId="2158886557" sldId="384"/>
            <ac:spMk id="3" creationId="{7B4EA679-48AC-226B-9275-019E9DE1BC9A}"/>
          </ac:spMkLst>
        </pc:spChg>
        <pc:spChg chg="mod">
          <ac:chgData name="Jhoan Alejandro Miranda Miranda" userId="3d51c404de2fd0d4" providerId="LiveId" clId="{D54FDCB8-8F5A-40F0-ACF0-006B1547E1FD}" dt="2023-03-22T18:08:54.725" v="26" actId="207"/>
          <ac:spMkLst>
            <pc:docMk/>
            <pc:sldMk cId="2158886557" sldId="384"/>
            <ac:spMk id="7" creationId="{41F41984-67FB-A7F7-6ED4-F3F3B0B6A262}"/>
          </ac:spMkLst>
        </pc:spChg>
        <pc:spChg chg="mod">
          <ac:chgData name="Jhoan Alejandro Miranda Miranda" userId="3d51c404de2fd0d4" providerId="LiveId" clId="{D54FDCB8-8F5A-40F0-ACF0-006B1547E1FD}" dt="2023-03-22T18:30:20.866" v="104" actId="20577"/>
          <ac:spMkLst>
            <pc:docMk/>
            <pc:sldMk cId="2158886557" sldId="384"/>
            <ac:spMk id="12" creationId="{E5127060-CDBF-435F-9009-A5451CCE305D}"/>
          </ac:spMkLst>
        </pc:spChg>
        <pc:picChg chg="mod">
          <ac:chgData name="Jhoan Alejandro Miranda Miranda" userId="3d51c404de2fd0d4" providerId="LiveId" clId="{D54FDCB8-8F5A-40F0-ACF0-006B1547E1FD}" dt="2023-03-22T18:31:12.111" v="115" actId="14100"/>
          <ac:picMkLst>
            <pc:docMk/>
            <pc:sldMk cId="2158886557" sldId="384"/>
            <ac:picMk id="18" creationId="{E2536017-F539-430C-A901-70AB81CA612A}"/>
          </ac:picMkLst>
        </pc:picChg>
        <pc:picChg chg="del">
          <ac:chgData name="Jhoan Alejandro Miranda Miranda" userId="3d51c404de2fd0d4" providerId="LiveId" clId="{D54FDCB8-8F5A-40F0-ACF0-006B1547E1FD}" dt="2023-03-22T18:29:16.981" v="91" actId="478"/>
          <ac:picMkLst>
            <pc:docMk/>
            <pc:sldMk cId="2158886557" sldId="384"/>
            <ac:picMk id="20" creationId="{528A7D8D-1AB5-46C4-93FA-D92C2FD51692}"/>
          </ac:picMkLst>
        </pc:picChg>
        <pc:picChg chg="mod modCrop">
          <ac:chgData name="Jhoan Alejandro Miranda Miranda" userId="3d51c404de2fd0d4" providerId="LiveId" clId="{D54FDCB8-8F5A-40F0-ACF0-006B1547E1FD}" dt="2023-03-22T18:31:04.947" v="112" actId="14100"/>
          <ac:picMkLst>
            <pc:docMk/>
            <pc:sldMk cId="2158886557" sldId="384"/>
            <ac:picMk id="23" creationId="{2B3C4F95-A0FA-45D9-BF43-1C398F65B891}"/>
          </ac:picMkLst>
        </pc:picChg>
        <pc:picChg chg="mod modCrop">
          <ac:chgData name="Jhoan Alejandro Miranda Miranda" userId="3d51c404de2fd0d4" providerId="LiveId" clId="{D54FDCB8-8F5A-40F0-ACF0-006B1547E1FD}" dt="2023-03-22T18:31:16.920" v="117" actId="14100"/>
          <ac:picMkLst>
            <pc:docMk/>
            <pc:sldMk cId="2158886557" sldId="384"/>
            <ac:picMk id="25" creationId="{B7353C46-ACC1-4078-85C2-26B57B0E58B7}"/>
          </ac:picMkLst>
        </pc:picChg>
      </pc:sldChg>
      <pc:sldChg chg="modSp mod setBg">
        <pc:chgData name="Jhoan Alejandro Miranda Miranda" userId="3d51c404de2fd0d4" providerId="LiveId" clId="{D54FDCB8-8F5A-40F0-ACF0-006B1547E1FD}" dt="2023-03-22T18:13:08.111" v="50"/>
        <pc:sldMkLst>
          <pc:docMk/>
          <pc:sldMk cId="2313234867" sldId="389"/>
        </pc:sldMkLst>
        <pc:spChg chg="mod">
          <ac:chgData name="Jhoan Alejandro Miranda Miranda" userId="3d51c404de2fd0d4" providerId="LiveId" clId="{D54FDCB8-8F5A-40F0-ACF0-006B1547E1FD}" dt="2023-03-22T18:07:53.046" v="24" actId="207"/>
          <ac:spMkLst>
            <pc:docMk/>
            <pc:sldMk cId="2313234867" sldId="389"/>
            <ac:spMk id="3" creationId="{D3B60D6F-4D0F-4D33-B2A7-159C8583FF00}"/>
          </ac:spMkLst>
        </pc:spChg>
      </pc:sldChg>
      <pc:sldChg chg="new del setBg">
        <pc:chgData name="Jhoan Alejandro Miranda Miranda" userId="3d51c404de2fd0d4" providerId="LiveId" clId="{D54FDCB8-8F5A-40F0-ACF0-006B1547E1FD}" dt="2023-03-22T18:15:02.219" v="68" actId="680"/>
        <pc:sldMkLst>
          <pc:docMk/>
          <pc:sldMk cId="899974179" sldId="390"/>
        </pc:sldMkLst>
      </pc:sldChg>
      <pc:sldChg chg="addSp delSp modSp add mod ord">
        <pc:chgData name="Jhoan Alejandro Miranda Miranda" userId="3d51c404de2fd0d4" providerId="LiveId" clId="{D54FDCB8-8F5A-40F0-ACF0-006B1547E1FD}" dt="2023-03-22T18:34:07.778" v="127" actId="20577"/>
        <pc:sldMkLst>
          <pc:docMk/>
          <pc:sldMk cId="2791209886" sldId="390"/>
        </pc:sldMkLst>
        <pc:spChg chg="mod">
          <ac:chgData name="Jhoan Alejandro Miranda Miranda" userId="3d51c404de2fd0d4" providerId="LiveId" clId="{D54FDCB8-8F5A-40F0-ACF0-006B1547E1FD}" dt="2023-03-22T18:34:07.778" v="127" actId="20577"/>
          <ac:spMkLst>
            <pc:docMk/>
            <pc:sldMk cId="2791209886" sldId="390"/>
            <ac:spMk id="3" creationId="{D3B60D6F-4D0F-4D33-B2A7-159C8583FF00}"/>
          </ac:spMkLst>
        </pc:spChg>
        <pc:spChg chg="add del mod">
          <ac:chgData name="Jhoan Alejandro Miranda Miranda" userId="3d51c404de2fd0d4" providerId="LiveId" clId="{D54FDCB8-8F5A-40F0-ACF0-006B1547E1FD}" dt="2023-03-22T18:15:30.468" v="74" actId="478"/>
          <ac:spMkLst>
            <pc:docMk/>
            <pc:sldMk cId="2791209886" sldId="390"/>
            <ac:spMk id="4" creationId="{9E28574F-D73A-30F4-FDA0-D4EB6EB673D1}"/>
          </ac:spMkLst>
        </pc:spChg>
        <pc:spChg chg="add del mod">
          <ac:chgData name="Jhoan Alejandro Miranda Miranda" userId="3d51c404de2fd0d4" providerId="LiveId" clId="{D54FDCB8-8F5A-40F0-ACF0-006B1547E1FD}" dt="2023-03-22T18:15:35.519" v="76" actId="478"/>
          <ac:spMkLst>
            <pc:docMk/>
            <pc:sldMk cId="2791209886" sldId="390"/>
            <ac:spMk id="6" creationId="{B8C569B1-89F3-4249-BDB8-A583D351821A}"/>
          </ac:spMkLst>
        </pc:spChg>
        <pc:spChg chg="add del mod">
          <ac:chgData name="Jhoan Alejandro Miranda Miranda" userId="3d51c404de2fd0d4" providerId="LiveId" clId="{D54FDCB8-8F5A-40F0-ACF0-006B1547E1FD}" dt="2023-03-22T18:15:40.698" v="78" actId="478"/>
          <ac:spMkLst>
            <pc:docMk/>
            <pc:sldMk cId="2791209886" sldId="390"/>
            <ac:spMk id="9" creationId="{1BDB9CD2-A13E-69F4-C3D5-6CEA679088C7}"/>
          </ac:spMkLst>
        </pc:spChg>
        <pc:picChg chg="del">
          <ac:chgData name="Jhoan Alejandro Miranda Miranda" userId="3d51c404de2fd0d4" providerId="LiveId" clId="{D54FDCB8-8F5A-40F0-ACF0-006B1547E1FD}" dt="2023-03-22T18:15:32.427" v="75" actId="478"/>
          <ac:picMkLst>
            <pc:docMk/>
            <pc:sldMk cId="2791209886" sldId="390"/>
            <ac:picMk id="8" creationId="{06D2324F-3B7B-45EF-9584-C8EADD2C8C0B}"/>
          </ac:picMkLst>
        </pc:picChg>
        <pc:picChg chg="del">
          <ac:chgData name="Jhoan Alejandro Miranda Miranda" userId="3d51c404de2fd0d4" providerId="LiveId" clId="{D54FDCB8-8F5A-40F0-ACF0-006B1547E1FD}" dt="2023-03-22T18:15:28.319" v="73" actId="478"/>
          <ac:picMkLst>
            <pc:docMk/>
            <pc:sldMk cId="2791209886" sldId="390"/>
            <ac:picMk id="10" creationId="{71F862F9-0E8A-4DB9-8083-1C3AA6E5D777}"/>
          </ac:picMkLst>
        </pc:picChg>
        <pc:picChg chg="del">
          <ac:chgData name="Jhoan Alejandro Miranda Miranda" userId="3d51c404de2fd0d4" providerId="LiveId" clId="{D54FDCB8-8F5A-40F0-ACF0-006B1547E1FD}" dt="2023-03-22T18:15:37.821" v="77" actId="478"/>
          <ac:picMkLst>
            <pc:docMk/>
            <pc:sldMk cId="2791209886" sldId="390"/>
            <ac:picMk id="12" creationId="{A63F39B9-0715-40B5-8ECB-9B983F99C690}"/>
          </ac:picMkLst>
        </pc:picChg>
      </pc:sldChg>
      <pc:sldChg chg="add del">
        <pc:chgData name="Jhoan Alejandro Miranda Miranda" userId="3d51c404de2fd0d4" providerId="LiveId" clId="{D54FDCB8-8F5A-40F0-ACF0-006B1547E1FD}" dt="2023-03-22T18:14:52.861" v="62" actId="2890"/>
        <pc:sldMkLst>
          <pc:docMk/>
          <pc:sldMk cId="1362857423" sldId="391"/>
        </pc:sldMkLst>
      </pc:sldChg>
      <pc:sldChg chg="del">
        <pc:chgData name="Jhoan Alejandro Miranda Miranda" userId="3d51c404de2fd0d4" providerId="LiveId" clId="{D54FDCB8-8F5A-40F0-ACF0-006B1547E1FD}" dt="2023-03-22T18:13:16.367" v="52" actId="47"/>
        <pc:sldMkLst>
          <pc:docMk/>
          <pc:sldMk cId="3247798845" sldId="391"/>
        </pc:sldMkLst>
      </pc:sldChg>
      <pc:sldChg chg="modSp new del mod">
        <pc:chgData name="Jhoan Alejandro Miranda Miranda" userId="3d51c404de2fd0d4" providerId="LiveId" clId="{D54FDCB8-8F5A-40F0-ACF0-006B1547E1FD}" dt="2023-03-22T18:11:58.040" v="48" actId="680"/>
        <pc:sldMkLst>
          <pc:docMk/>
          <pc:sldMk cId="803215512" sldId="392"/>
        </pc:sldMkLst>
        <pc:spChg chg="mod">
          <ac:chgData name="Jhoan Alejandro Miranda Miranda" userId="3d51c404de2fd0d4" providerId="LiveId" clId="{D54FDCB8-8F5A-40F0-ACF0-006B1547E1FD}" dt="2023-03-22T18:11:52.902" v="47"/>
          <ac:spMkLst>
            <pc:docMk/>
            <pc:sldMk cId="803215512" sldId="392"/>
            <ac:spMk id="6" creationId="{A3CCED37-6084-AD4F-813A-6BF28C8D291E}"/>
          </ac:spMkLst>
        </pc:spChg>
      </pc:sldChg>
      <pc:sldMasterChg chg="setBg modSldLayout">
        <pc:chgData name="Jhoan Alejandro Miranda Miranda" userId="3d51c404de2fd0d4" providerId="LiveId" clId="{D54FDCB8-8F5A-40F0-ACF0-006B1547E1FD}" dt="2023-03-22T18:13:08.111" v="50"/>
        <pc:sldMasterMkLst>
          <pc:docMk/>
          <pc:sldMasterMk cId="2521255718" sldId="2147483684"/>
        </pc:sldMasterMkLst>
        <pc:sldLayoutChg chg="setBg">
          <pc:chgData name="Jhoan Alejandro Miranda Miranda" userId="3d51c404de2fd0d4" providerId="LiveId" clId="{D54FDCB8-8F5A-40F0-ACF0-006B1547E1FD}" dt="2023-03-22T18:13:08.111" v="50"/>
          <pc:sldLayoutMkLst>
            <pc:docMk/>
            <pc:sldMasterMk cId="2521255718" sldId="2147483684"/>
            <pc:sldLayoutMk cId="3412362915" sldId="2147483685"/>
          </pc:sldLayoutMkLst>
        </pc:sldLayoutChg>
        <pc:sldLayoutChg chg="setBg">
          <pc:chgData name="Jhoan Alejandro Miranda Miranda" userId="3d51c404de2fd0d4" providerId="LiveId" clId="{D54FDCB8-8F5A-40F0-ACF0-006B1547E1FD}" dt="2023-03-22T18:13:08.111" v="50"/>
          <pc:sldLayoutMkLst>
            <pc:docMk/>
            <pc:sldMasterMk cId="2521255718" sldId="2147483684"/>
            <pc:sldLayoutMk cId="3616071164" sldId="2147483686"/>
          </pc:sldLayoutMkLst>
        </pc:sldLayoutChg>
        <pc:sldLayoutChg chg="setBg">
          <pc:chgData name="Jhoan Alejandro Miranda Miranda" userId="3d51c404de2fd0d4" providerId="LiveId" clId="{D54FDCB8-8F5A-40F0-ACF0-006B1547E1FD}" dt="2023-03-22T18:13:08.111" v="50"/>
          <pc:sldLayoutMkLst>
            <pc:docMk/>
            <pc:sldMasterMk cId="2521255718" sldId="2147483684"/>
            <pc:sldLayoutMk cId="1023429560" sldId="2147483687"/>
          </pc:sldLayoutMkLst>
        </pc:sldLayoutChg>
        <pc:sldLayoutChg chg="setBg">
          <pc:chgData name="Jhoan Alejandro Miranda Miranda" userId="3d51c404de2fd0d4" providerId="LiveId" clId="{D54FDCB8-8F5A-40F0-ACF0-006B1547E1FD}" dt="2023-03-22T18:13:08.111" v="50"/>
          <pc:sldLayoutMkLst>
            <pc:docMk/>
            <pc:sldMasterMk cId="2521255718" sldId="2147483684"/>
            <pc:sldLayoutMk cId="3617165047" sldId="2147483688"/>
          </pc:sldLayoutMkLst>
        </pc:sldLayoutChg>
        <pc:sldLayoutChg chg="setBg">
          <pc:chgData name="Jhoan Alejandro Miranda Miranda" userId="3d51c404de2fd0d4" providerId="LiveId" clId="{D54FDCB8-8F5A-40F0-ACF0-006B1547E1FD}" dt="2023-03-22T18:13:08.111" v="50"/>
          <pc:sldLayoutMkLst>
            <pc:docMk/>
            <pc:sldMasterMk cId="2521255718" sldId="2147483684"/>
            <pc:sldLayoutMk cId="670392337" sldId="2147483689"/>
          </pc:sldLayoutMkLst>
        </pc:sldLayoutChg>
        <pc:sldLayoutChg chg="setBg">
          <pc:chgData name="Jhoan Alejandro Miranda Miranda" userId="3d51c404de2fd0d4" providerId="LiveId" clId="{D54FDCB8-8F5A-40F0-ACF0-006B1547E1FD}" dt="2023-03-22T18:13:08.111" v="50"/>
          <pc:sldLayoutMkLst>
            <pc:docMk/>
            <pc:sldMasterMk cId="2521255718" sldId="2147483684"/>
            <pc:sldLayoutMk cId="3858332531" sldId="2147483691"/>
          </pc:sldLayoutMkLst>
        </pc:sldLayoutChg>
        <pc:sldLayoutChg chg="setBg">
          <pc:chgData name="Jhoan Alejandro Miranda Miranda" userId="3d51c404de2fd0d4" providerId="LiveId" clId="{D54FDCB8-8F5A-40F0-ACF0-006B1547E1FD}" dt="2023-03-22T18:13:08.111" v="50"/>
          <pc:sldLayoutMkLst>
            <pc:docMk/>
            <pc:sldMasterMk cId="2521255718" sldId="2147483684"/>
            <pc:sldLayoutMk cId="983562843" sldId="2147483692"/>
          </pc:sldLayoutMkLst>
        </pc:sldLayoutChg>
        <pc:sldLayoutChg chg="setBg">
          <pc:chgData name="Jhoan Alejandro Miranda Miranda" userId="3d51c404de2fd0d4" providerId="LiveId" clId="{D54FDCB8-8F5A-40F0-ACF0-006B1547E1FD}" dt="2023-03-22T18:13:08.111" v="50"/>
          <pc:sldLayoutMkLst>
            <pc:docMk/>
            <pc:sldMasterMk cId="2521255718" sldId="2147483684"/>
            <pc:sldLayoutMk cId="727319112" sldId="2147483693"/>
          </pc:sldLayoutMkLst>
        </pc:sldLayoutChg>
        <pc:sldLayoutChg chg="setBg">
          <pc:chgData name="Jhoan Alejandro Miranda Miranda" userId="3d51c404de2fd0d4" providerId="LiveId" clId="{D54FDCB8-8F5A-40F0-ACF0-006B1547E1FD}" dt="2023-03-22T18:13:08.111" v="50"/>
          <pc:sldLayoutMkLst>
            <pc:docMk/>
            <pc:sldMasterMk cId="2521255718" sldId="2147483684"/>
            <pc:sldLayoutMk cId="3063087162" sldId="2147483696"/>
          </pc:sldLayoutMkLst>
        </pc:sldLayoutChg>
        <pc:sldLayoutChg chg="setBg">
          <pc:chgData name="Jhoan Alejandro Miranda Miranda" userId="3d51c404de2fd0d4" providerId="LiveId" clId="{D54FDCB8-8F5A-40F0-ACF0-006B1547E1FD}" dt="2023-03-22T18:13:08.111" v="50"/>
          <pc:sldLayoutMkLst>
            <pc:docMk/>
            <pc:sldMasterMk cId="2521255718" sldId="2147483684"/>
            <pc:sldLayoutMk cId="22852078" sldId="2147483697"/>
          </pc:sldLayoutMkLst>
        </pc:sldLayoutChg>
        <pc:sldLayoutChg chg="setBg">
          <pc:chgData name="Jhoan Alejandro Miranda Miranda" userId="3d51c404de2fd0d4" providerId="LiveId" clId="{D54FDCB8-8F5A-40F0-ACF0-006B1547E1FD}" dt="2023-03-22T18:13:08.111" v="50"/>
          <pc:sldLayoutMkLst>
            <pc:docMk/>
            <pc:sldMasterMk cId="2521255718" sldId="2147483684"/>
            <pc:sldLayoutMk cId="600948850" sldId="2147483699"/>
          </pc:sldLayoutMkLst>
        </pc:sldLayoutChg>
        <pc:sldLayoutChg chg="setBg">
          <pc:chgData name="Jhoan Alejandro Miranda Miranda" userId="3d51c404de2fd0d4" providerId="LiveId" clId="{D54FDCB8-8F5A-40F0-ACF0-006B1547E1FD}" dt="2023-03-22T18:13:08.111" v="50"/>
          <pc:sldLayoutMkLst>
            <pc:docMk/>
            <pc:sldMasterMk cId="2521255718" sldId="2147483684"/>
            <pc:sldLayoutMk cId="4284120214" sldId="2147483700"/>
          </pc:sldLayoutMkLst>
        </pc:sldLayoutChg>
        <pc:sldLayoutChg chg="setBg">
          <pc:chgData name="Jhoan Alejandro Miranda Miranda" userId="3d51c404de2fd0d4" providerId="LiveId" clId="{D54FDCB8-8F5A-40F0-ACF0-006B1547E1FD}" dt="2023-03-22T18:13:08.111" v="50"/>
          <pc:sldLayoutMkLst>
            <pc:docMk/>
            <pc:sldMasterMk cId="2521255718" sldId="2147483684"/>
            <pc:sldLayoutMk cId="3715776986" sldId="2147483707"/>
          </pc:sldLayoutMkLst>
        </pc:sldLayoutChg>
        <pc:sldLayoutChg chg="setBg">
          <pc:chgData name="Jhoan Alejandro Miranda Miranda" userId="3d51c404de2fd0d4" providerId="LiveId" clId="{D54FDCB8-8F5A-40F0-ACF0-006B1547E1FD}" dt="2023-03-22T18:13:08.111" v="50"/>
          <pc:sldLayoutMkLst>
            <pc:docMk/>
            <pc:sldMasterMk cId="2521255718" sldId="2147483684"/>
            <pc:sldLayoutMk cId="1425477023" sldId="2147483731"/>
          </pc:sldLayoutMkLst>
        </pc:sldLayoutChg>
        <pc:sldLayoutChg chg="setBg">
          <pc:chgData name="Jhoan Alejandro Miranda Miranda" userId="3d51c404de2fd0d4" providerId="LiveId" clId="{D54FDCB8-8F5A-40F0-ACF0-006B1547E1FD}" dt="2023-03-22T18:13:08.111" v="50"/>
          <pc:sldLayoutMkLst>
            <pc:docMk/>
            <pc:sldMasterMk cId="2521255718" sldId="2147483684"/>
            <pc:sldLayoutMk cId="2570260729" sldId="2147483733"/>
          </pc:sldLayoutMkLst>
        </pc:sldLayoutChg>
        <pc:sldLayoutChg chg="setBg">
          <pc:chgData name="Jhoan Alejandro Miranda Miranda" userId="3d51c404de2fd0d4" providerId="LiveId" clId="{D54FDCB8-8F5A-40F0-ACF0-006B1547E1FD}" dt="2023-03-22T18:13:08.111" v="50"/>
          <pc:sldLayoutMkLst>
            <pc:docMk/>
            <pc:sldMasterMk cId="2521255718" sldId="2147483684"/>
            <pc:sldLayoutMk cId="2229304515" sldId="214748373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2948B7F-94A0-BA2C-0DDB-7BEC90DE6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30"/>
          <a:stretch/>
        </p:blipFill>
        <p:spPr bwMode="auto">
          <a:xfrm>
            <a:off x="2537416" y="571357"/>
            <a:ext cx="7254283" cy="560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CBB74F-FE66-FC8D-B195-C22903CA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6679A-D24C-6AD2-DA69-DBBD97C48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41F41984-67FB-A7F7-6ED4-F3F3B0B6A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6000" b="1" i="0" dirty="0">
                <a:solidFill>
                  <a:schemeClr val="bg1"/>
                </a:solidFill>
                <a:effectLst/>
                <a:latin typeface="-apple-system"/>
              </a:rPr>
              <a:t>We concluded that most E.D. visits were minors, and their primary injury were in low-risk locations. Further research would need to be gathered to determine if the emergency visit was justified.</a:t>
            </a:r>
          </a:p>
          <a:p>
            <a:pPr marL="0" indent="0" algn="ctr">
              <a:buNone/>
            </a:pPr>
            <a:endParaRPr lang="en-US" sz="60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0" indent="0" algn="ctr">
              <a:buNone/>
            </a:pPr>
            <a:endParaRPr lang="en-US" sz="60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26ADF3-BF6D-D7D6-7980-1800DF798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-1" r="19639"/>
          <a:stretch/>
        </p:blipFill>
        <p:spPr>
          <a:xfrm>
            <a:off x="7247981" y="3429000"/>
            <a:ext cx="4238625" cy="3516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/>
          <a:srcRect l="29335" t="81" r="28311" b="-81"/>
          <a:stretch/>
        </p:blipFill>
        <p:spPr>
          <a:xfrm>
            <a:off x="7247981" y="-81669"/>
            <a:ext cx="4238625" cy="3925888"/>
          </a:xfrm>
          <a:prstGeom prst="rect">
            <a:avLst/>
          </a:prstGeom>
          <a:ln w="190500" cap="sq">
            <a:solidFill>
              <a:schemeClr val="bg1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1,500+ Strength Weakness Icon Illustrations, Royalty-Free ...">
            <a:extLst>
              <a:ext uri="{FF2B5EF4-FFF2-40B4-BE49-F238E27FC236}">
                <a16:creationId xmlns:a16="http://schemas.microsoft.com/office/drawing/2014/main" id="{1A18DE1B-722A-76BA-F2E5-EAD4C0813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939" y="1312630"/>
            <a:ext cx="4457740" cy="445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CFF8726-5DA3-5007-E9AC-F28F4A79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ADF07D-9BFD-BD36-9B34-F9F9466E5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4EC0CD-E591-8104-0A8E-00FE72378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1FDE825-F587-A569-B8ED-2A922E28F27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04878783"/>
              </p:ext>
            </p:extLst>
          </p:nvPr>
        </p:nvGraphicFramePr>
        <p:xfrm>
          <a:off x="3788229" y="2266730"/>
          <a:ext cx="8165646" cy="2824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257">
                  <a:extLst>
                    <a:ext uri="{9D8B030D-6E8A-4147-A177-3AD203B41FA5}">
                      <a16:colId xmlns:a16="http://schemas.microsoft.com/office/drawing/2014/main" val="1003905282"/>
                    </a:ext>
                  </a:extLst>
                </a:gridCol>
                <a:gridCol w="4856389">
                  <a:extLst>
                    <a:ext uri="{9D8B030D-6E8A-4147-A177-3AD203B41FA5}">
                      <a16:colId xmlns:a16="http://schemas.microsoft.com/office/drawing/2014/main" val="2818517388"/>
                    </a:ext>
                  </a:extLst>
                </a:gridCol>
              </a:tblGrid>
              <a:tr h="98070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chemeClr val="bg1"/>
                          </a:solidFill>
                        </a:rPr>
                        <a:t>Strengths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bg1"/>
                          </a:solidFill>
                        </a:rPr>
                        <a:t> NEISS Database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545473"/>
                  </a:ext>
                </a:extLst>
              </a:tr>
              <a:tr h="1843714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chemeClr val="bg1"/>
                          </a:solidFill>
                        </a:rPr>
                        <a:t>Limitations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bg1"/>
                          </a:solidFill>
                        </a:rPr>
                        <a:t> We are not medical professionals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928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EA2C-1520-770B-F764-291CD6BF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1069D-3FFE-4734-A726-78BDEFC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Injury Management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3919537" cy="3515555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Further research is necessary and will need the cooperation of public healthcare officials, healthcare professionals, coaches, parents, and patients.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CB204-365A-FCA5-0654-3863BDFBC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The Difference Between a DNP Degree and a Medical Degree">
            <a:extLst>
              <a:ext uri="{FF2B5EF4-FFF2-40B4-BE49-F238E27FC236}">
                <a16:creationId xmlns:a16="http://schemas.microsoft.com/office/drawing/2014/main" id="{AC3E764C-2FE6-FC64-AF22-322EA6446B7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12" y="1881275"/>
            <a:ext cx="7121464" cy="37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20988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{6776754D-EE91-4C18-9B98-38846C904678}tf33713516_win32</Template>
  <TotalTime>120</TotalTime>
  <Words>77</Words>
  <Application>Microsoft Office PowerPoint</Application>
  <PresentationFormat>Widescreen</PresentationFormat>
  <Paragraphs>10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Gill Sans MT</vt:lpstr>
      <vt:lpstr>Walbaum Display</vt:lpstr>
      <vt:lpstr>3DFloatVTI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Jhoan Alejandro Miranda Miranda</dc:creator>
  <cp:lastModifiedBy>Alicia Samuel-Ninou</cp:lastModifiedBy>
  <cp:revision>2</cp:revision>
  <dcterms:created xsi:type="dcterms:W3CDTF">2023-03-21T00:11:07Z</dcterms:created>
  <dcterms:modified xsi:type="dcterms:W3CDTF">2023-03-22T19:00:45Z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