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FF66"/>
    <a:srgbClr val="FFFF00"/>
    <a:srgbClr val="FF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CC12-D6F7-4F54-8D26-7A4E9B7DFF2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A29-A9DC-4CF8-8EF1-300A90F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5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CC12-D6F7-4F54-8D26-7A4E9B7DFF2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A29-A9DC-4CF8-8EF1-300A90F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CC12-D6F7-4F54-8D26-7A4E9B7DFF2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A29-A9DC-4CF8-8EF1-300A90F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3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CC12-D6F7-4F54-8D26-7A4E9B7DFF2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A29-A9DC-4CF8-8EF1-300A90F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CC12-D6F7-4F54-8D26-7A4E9B7DFF2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A29-A9DC-4CF8-8EF1-300A90F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CC12-D6F7-4F54-8D26-7A4E9B7DFF2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A29-A9DC-4CF8-8EF1-300A90F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CC12-D6F7-4F54-8D26-7A4E9B7DFF2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A29-A9DC-4CF8-8EF1-300A90F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4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CC12-D6F7-4F54-8D26-7A4E9B7DFF2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A29-A9DC-4CF8-8EF1-300A90F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4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CC12-D6F7-4F54-8D26-7A4E9B7DFF2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A29-A9DC-4CF8-8EF1-300A90F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5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CC12-D6F7-4F54-8D26-7A4E9B7DFF2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A29-A9DC-4CF8-8EF1-300A90F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CC12-D6F7-4F54-8D26-7A4E9B7DFF2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A29-A9DC-4CF8-8EF1-300A90F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8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5CC12-D6F7-4F54-8D26-7A4E9B7DFF2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3A29-A9DC-4CF8-8EF1-300A90F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5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5842" y="3132115"/>
            <a:ext cx="6387924" cy="723276"/>
            <a:chOff x="495842" y="3132115"/>
            <a:chExt cx="6387924" cy="723276"/>
          </a:xfrm>
        </p:grpSpPr>
        <p:sp>
          <p:nvSpPr>
            <p:cNvPr id="4" name="TextBox 3"/>
            <p:cNvSpPr txBox="1"/>
            <p:nvPr/>
          </p:nvSpPr>
          <p:spPr>
            <a:xfrm>
              <a:off x="495842" y="3132116"/>
              <a:ext cx="4069080" cy="723275"/>
            </a:xfrm>
            <a:prstGeom prst="rect">
              <a:avLst/>
            </a:prstGeom>
            <a:solidFill>
              <a:srgbClr val="99CC00"/>
            </a:solidFill>
          </p:spPr>
          <p:txBody>
            <a:bodyPr wrap="square" lIns="731520" rtlCol="0">
              <a:spAutoFit/>
            </a:bodyPr>
            <a:lstStyle/>
            <a:p>
              <a:endParaRPr lang="en-US" sz="400" b="1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endParaRPr lang="en-US" sz="500" b="1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en-US" sz="600" b="1" dirty="0" smtClean="0">
                  <a:solidFill>
                    <a:schemeClr val="accent5">
                      <a:lumMod val="50000"/>
                    </a:schemeClr>
                  </a:solidFill>
                </a:rPr>
                <a:t>Citrus Research and Education Center</a:t>
              </a:r>
            </a:p>
            <a:p>
              <a:r>
                <a:rPr lang="en-US" sz="600" b="1" dirty="0" smtClean="0">
                  <a:solidFill>
                    <a:schemeClr val="accent5">
                      <a:lumMod val="50000"/>
                    </a:schemeClr>
                  </a:solidFill>
                </a:rPr>
                <a:t>700 Experiment Station Road</a:t>
              </a:r>
            </a:p>
            <a:p>
              <a:r>
                <a:rPr lang="en-US" sz="600" b="1" dirty="0" smtClean="0">
                  <a:solidFill>
                    <a:schemeClr val="accent5">
                      <a:lumMod val="50000"/>
                    </a:schemeClr>
                  </a:solidFill>
                </a:rPr>
                <a:t>Lake Alfred, FL 33850</a:t>
              </a:r>
            </a:p>
            <a:p>
              <a:r>
                <a:rPr lang="en-US" sz="600" b="1" dirty="0" smtClean="0">
                  <a:solidFill>
                    <a:schemeClr val="accent5">
                      <a:lumMod val="50000"/>
                    </a:schemeClr>
                  </a:solidFill>
                </a:rPr>
                <a:t>Phone: 863-956-1151</a:t>
              </a:r>
              <a:endParaRPr lang="en-US" sz="600" b="1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endParaRPr lang="en-US" sz="400" b="1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endParaRPr lang="en-US" sz="400" b="1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63418" y="3132115"/>
              <a:ext cx="433740" cy="722376"/>
            </a:xfrm>
            <a:prstGeom prst="rect">
              <a:avLst/>
            </a:prstGeom>
            <a:solidFill>
              <a:srgbClr val="99CC00"/>
            </a:solidFill>
          </p:spPr>
          <p:txBody>
            <a:bodyPr wrap="square" lIns="0" tIns="0" rIns="0" bIns="0" rtlCol="0" anchor="t" anchorCtr="0">
              <a:spAutoFit/>
            </a:bodyPr>
            <a:lstStyle/>
            <a:p>
              <a:endParaRPr lang="en-US" sz="600" b="1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en-US" sz="2600" b="1" dirty="0" smtClean="0">
                  <a:solidFill>
                    <a:schemeClr val="accent5">
                      <a:lumMod val="50000"/>
                    </a:schemeClr>
                  </a:solidFill>
                </a:rPr>
                <a:t>UF</a:t>
              </a:r>
            </a:p>
            <a:p>
              <a:endParaRPr lang="en-US" sz="600" b="1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97158" y="3132116"/>
              <a:ext cx="1886608" cy="723275"/>
            </a:xfrm>
            <a:prstGeom prst="rect">
              <a:avLst/>
            </a:prstGeom>
            <a:solidFill>
              <a:srgbClr val="99CC00"/>
            </a:solidFill>
          </p:spPr>
          <p:txBody>
            <a:bodyPr wrap="square" lIns="27432" rtlCol="0">
              <a:spAutoFit/>
            </a:bodyPr>
            <a:lstStyle/>
            <a:p>
              <a:r>
                <a:rPr lang="en-US" sz="700" b="1" dirty="0" smtClean="0">
                  <a:solidFill>
                    <a:schemeClr val="accent5">
                      <a:lumMod val="50000"/>
                    </a:schemeClr>
                  </a:solidFill>
                </a:rPr>
                <a:t>UNIVERSITY </a:t>
              </a:r>
              <a:r>
                <a:rPr lang="en-US" sz="700" dirty="0" smtClean="0">
                  <a:solidFill>
                    <a:schemeClr val="accent5">
                      <a:lumMod val="50000"/>
                    </a:schemeClr>
                  </a:solidFill>
                  <a:latin typeface="Blackadder ITC" panose="04020505051007020D02" pitchFamily="82" charset="0"/>
                </a:rPr>
                <a:t>of</a:t>
              </a:r>
            </a:p>
            <a:p>
              <a:r>
                <a:rPr lang="en-US" sz="1000" b="1" dirty="0" smtClean="0">
                  <a:solidFill>
                    <a:schemeClr val="accent5">
                      <a:lumMod val="50000"/>
                    </a:schemeClr>
                  </a:solidFill>
                </a:rPr>
                <a:t>FLORIDA</a:t>
              </a:r>
            </a:p>
            <a:p>
              <a:r>
                <a:rPr lang="en-US" sz="800" dirty="0" smtClean="0">
                  <a:solidFill>
                    <a:schemeClr val="accent5">
                      <a:lumMod val="50000"/>
                    </a:schemeClr>
                  </a:solidFill>
                </a:rPr>
                <a:t>IFAS Research</a:t>
              </a:r>
            </a:p>
            <a:p>
              <a:r>
                <a:rPr lang="en-US" sz="800" dirty="0" smtClean="0">
                  <a:solidFill>
                    <a:schemeClr val="accent5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Citrus Research and</a:t>
              </a:r>
            </a:p>
            <a:p>
              <a:r>
                <a:rPr lang="en-US" sz="800" dirty="0" smtClean="0">
                  <a:solidFill>
                    <a:schemeClr val="accent5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Education Center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53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6600"/>
        </a:solidFill>
      </a:spPr>
      <a:bodyPr wrap="square" lIns="914400" rtlCol="0">
        <a:spAutoFit/>
      </a:bodyPr>
      <a:lstStyle>
        <a:defPPr>
          <a:defRPr sz="400" b="1" dirty="0" smtClean="0">
            <a:solidFill>
              <a:schemeClr val="accent5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Blackadder ITC</vt:lpstr>
      <vt:lpstr>Bookman Old Style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Pengjie Zhang</dc:creator>
  <cp:lastModifiedBy>Pengjie Zhang</cp:lastModifiedBy>
  <cp:revision>7</cp:revision>
  <dcterms:created xsi:type="dcterms:W3CDTF">2014-11-03T17:55:31Z</dcterms:created>
  <dcterms:modified xsi:type="dcterms:W3CDTF">2014-11-04T03:11:37Z</dcterms:modified>
</cp:coreProperties>
</file>