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f4b8417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f4b8417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fd6edd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fd6edd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fd6eddd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fd6eddd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f4b8417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f4b8417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f4b8417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f4b8417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f4b8417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f4b8417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f4b84171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3f4b8417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f4b8417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f4b8417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3f4b8417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3f4b8417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fd6edd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fd6ed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f4b8417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f4b8417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f4b8417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f4b8417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large points in our PRD...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f4b8417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f4b8417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discussed...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f4b84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f4b84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f4b841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f4b841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3f4b841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3f4b841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fd6eddd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fd6eddd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H-FGEilep04" TargetMode="External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Sprint #2 Presentation: Hangout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| Dean | Eric | Ashley | Antonio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off Analysis: Front end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25" y="1904000"/>
            <a:ext cx="78295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Trade off Analysis: Back end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38" y="304050"/>
            <a:ext cx="5451919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vs SQL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MongoDB is more like languages we are used to as opposed to SQL’s query structure.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MongoDB is more flexible, allowing for unique fields whereas in SQL the schema must be strictly followed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Less risk of attack due to object querying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growth potential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525898"/>
            <a:ext cx="76884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 a user, I want to be able to register an account easily from the home page so that I can have a unique login for myself to use the site.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 a user, I want to be able to log into my account quickly from the home page so that I can access all of the features of the site.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  <p:pic>
        <p:nvPicPr>
          <p:cNvPr id="172" name="Google Shape;172;p26" title="sprint 2 demo 4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100" y="18538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#2 Goal</a:t>
            </a:r>
            <a:endParaRPr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730000" y="2724075"/>
            <a:ext cx="33009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goal this sprint was to begin software and code development, stay up to date with all our product requirements, and complete all the necessary class assignments.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5174225" y="1093600"/>
            <a:ext cx="33744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Achievements: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Started code implementation, with login page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Worked on UI designs for Home Page, Login Screen, and Registration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Completed multiple machine learning assignments (Credit Card, Music Recommendation, Gradient Descent)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 Planned: 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 Achieved: 52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190" name="Google Shape;190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01" y="358725"/>
            <a:ext cx="6217599" cy="3844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96" name="Google Shape;196;p30"/>
          <p:cNvSpPr txBox="1"/>
          <p:nvPr>
            <p:ph idx="1" type="subTitle"/>
          </p:nvPr>
        </p:nvSpPr>
        <p:spPr>
          <a:xfrm>
            <a:off x="724950" y="2794000"/>
            <a:ext cx="3300900" cy="18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 well?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chemistry and morale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Inter-team relations, communication, and collaboration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2" type="body"/>
          </p:nvPr>
        </p:nvSpPr>
        <p:spPr>
          <a:xfrm>
            <a:off x="5174225" y="285825"/>
            <a:ext cx="33744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improvement?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management</a:t>
            </a:r>
            <a:br>
              <a:rPr lang="en"/>
            </a:br>
            <a:r>
              <a:rPr lang="en"/>
              <a:t>Proactivity</a:t>
            </a:r>
            <a:endParaRPr/>
          </a:p>
        </p:txBody>
      </p:sp>
      <p:sp>
        <p:nvSpPr>
          <p:cNvPr id="198" name="Google Shape;198;p30"/>
          <p:cNvSpPr txBox="1"/>
          <p:nvPr>
            <p:ph idx="2" type="body"/>
          </p:nvPr>
        </p:nvSpPr>
        <p:spPr>
          <a:xfrm>
            <a:off x="5174225" y="1906425"/>
            <a:ext cx="33744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what have we learned?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Machine learning introduction</a:t>
            </a:r>
            <a:br>
              <a:rPr lang="en"/>
            </a:br>
            <a:r>
              <a:rPr lang="en"/>
              <a:t>Power rule</a:t>
            </a:r>
            <a:br>
              <a:rPr lang="en"/>
            </a:br>
            <a:endParaRPr/>
          </a:p>
        </p:txBody>
      </p:sp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5174225" y="3450825"/>
            <a:ext cx="33744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committing to in the next sprint?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Continuing code development</a:t>
            </a:r>
            <a:br>
              <a:rPr lang="en"/>
            </a:br>
            <a:r>
              <a:rPr lang="en"/>
              <a:t>Maintaining productivity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Prototyped Logo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450" y="622300"/>
            <a:ext cx="3527099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Updates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major update to the Business Requirements Document.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Management Plan: Gantt Chart - specifying tasks.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the Gantt was first created, it was filled with general goals. As time goes on, the team is able to better document the timeline of certain tasks.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623" y="2329673"/>
            <a:ext cx="2029400" cy="9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Product Requirements Document I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Purpose: Our product aims to make meeting new people and finding new hobbies easier using available technology.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Personas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Michael Smith, the volleyball player with a busy schedule.</a:t>
            </a:r>
            <a:endParaRPr/>
          </a:p>
        </p:txBody>
      </p:sp>
      <p:pic>
        <p:nvPicPr>
          <p:cNvPr descr="Man Wearing Black Zip-up Jacket Near Beach Smiling at the Photo" id="107" name="Google Shape;107;p16"/>
          <p:cNvPicPr preferRelativeResize="0"/>
          <p:nvPr/>
        </p:nvPicPr>
        <p:blipFill rotWithShape="1">
          <a:blip r:embed="rId3">
            <a:alphaModFix/>
          </a:blip>
          <a:srcRect b="8280" l="5680" r="-5680" t="-8280"/>
          <a:stretch/>
        </p:blipFill>
        <p:spPr>
          <a:xfrm>
            <a:off x="5873625" y="2978300"/>
            <a:ext cx="1985466" cy="136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Requirements Document II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and Wireframes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Discussed in the demonstration.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Meant to provide a competitive edge.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purpose is to benefit users with an improved feed catered to their interests.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</a:t>
            </a:r>
            <a:r>
              <a:rPr lang="en"/>
              <a:t> Document Updates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User Stories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major changes to our User Stories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Component Level Diagram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change from attempting to implement a MVC pattern has been included. (Front-End)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Necessary to implement early in development rather than later, but it did cause a delay in the creation of the 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30000" y="1318650"/>
            <a:ext cx="3300900" cy="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Alternative: Flux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30000" y="2417925"/>
            <a:ext cx="33009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Pattern used by Facebook when working with React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Manages how data flows through a React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flows in one direction and kept entirely in stores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4 Main Components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Dispatcher, Stores, Views, Action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350" y="1318650"/>
            <a:ext cx="4271309" cy="1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350" y="2952375"/>
            <a:ext cx="4271301" cy="192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vs Flux (Trade-off Analysis)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Advantages: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Cohesion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Loose Coupling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MVC Disadvantages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scalable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- Product Consistency</a:t>
            </a:r>
            <a:endParaRPr/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 Advantages: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Unidirectional Data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Flux Disadvantages: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site map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788" y="1185900"/>
            <a:ext cx="39719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