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3"/>
  </p:notesMasterIdLst>
  <p:sldIdLst>
    <p:sldId id="256" r:id="rId2"/>
    <p:sldId id="257" r:id="rId3"/>
    <p:sldId id="258" r:id="rId4"/>
    <p:sldId id="259" r:id="rId5"/>
    <p:sldId id="271" r:id="rId6"/>
    <p:sldId id="272" r:id="rId7"/>
    <p:sldId id="273" r:id="rId8"/>
    <p:sldId id="274" r:id="rId9"/>
    <p:sldId id="275" r:id="rId10"/>
    <p:sldId id="276" r:id="rId11"/>
    <p:sldId id="266" r:id="rId12"/>
  </p:sldIdLst>
  <p:sldSz cx="24384000" cy="13716000"/>
  <p:notesSz cx="6858000" cy="9144000"/>
  <p:embeddedFontLst>
    <p:embeddedFont>
      <p:font typeface="Helvetica Neue" panose="02000503000000020004" pitchFamily="2" charset="0"/>
      <p:regular r:id="rId14"/>
      <p:bold r:id="rId15"/>
      <p:italic r:id="rId16"/>
      <p:boldItalic r:id="rId17"/>
    </p:embeddedFont>
    <p:embeddedFont>
      <p:font typeface="Helvetica Neue Light" panose="02000403000000020004" pitchFamily="2" charset="0"/>
      <p:regular r:id="rId18"/>
      <p:bold r:id="rId19"/>
      <p:italic r:id="rId20"/>
      <p:boldItalic r:id="rId21"/>
    </p:embeddedFont>
    <p:embeddedFont>
      <p:font typeface="Montserrat" pitchFamily="2" charset="77"/>
      <p:bold r:id="rId22"/>
      <p:italic r:id="rId23"/>
      <p:boldItalic r:id="rId24"/>
    </p:embeddedFont>
    <p:embeddedFont>
      <p:font typeface="Montserrat ExtraBold" pitchFamily="2" charset="77"/>
      <p:bold r:id="rId25"/>
      <p:italic r:id="rId26"/>
      <p:boldItalic r:id="rId27"/>
    </p:embeddedFont>
    <p:embeddedFont>
      <p:font typeface="Muli"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DDC1545-A7C4-854F-ACF5-0102B84B1FDA}">
          <p14:sldIdLst>
            <p14:sldId id="256"/>
            <p14:sldId id="257"/>
            <p14:sldId id="258"/>
            <p14:sldId id="259"/>
            <p14:sldId id="271"/>
            <p14:sldId id="272"/>
            <p14:sldId id="273"/>
            <p14:sldId id="274"/>
            <p14:sldId id="275"/>
            <p14:sldId id="276"/>
          </p14:sldIdLst>
        </p14:section>
        <p14:section name="Untitled Section" id="{B74D6074-8461-234D-A7B3-ACA661F80F46}">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3"/>
    <p:restoredTop sz="94719"/>
  </p:normalViewPr>
  <p:slideViewPr>
    <p:cSldViewPr snapToGrid="0">
      <p:cViewPr varScale="1">
        <p:scale>
          <a:sx n="74" d="100"/>
          <a:sy n="74" d="100"/>
        </p:scale>
        <p:origin x="6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206101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1657945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2251153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63804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2436817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 name="Google Shape;8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24831805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bg>
      <p:bgPr>
        <a:solidFill>
          <a:srgbClr val="FFFFFF"/>
        </a:solidFill>
        <a:effectLst/>
      </p:bgPr>
    </p:bg>
    <p:spTree>
      <p:nvGrpSpPr>
        <p:cNvPr id="1" name="Shape 9"/>
        <p:cNvGrpSpPr/>
        <p:nvPr/>
      </p:nvGrpSpPr>
      <p:grpSpPr>
        <a:xfrm>
          <a:off x="0" y="0"/>
          <a:ext cx="0" cy="0"/>
          <a:chOff x="0" y="0"/>
          <a:chExt cx="0" cy="0"/>
        </a:xfrm>
      </p:grpSpPr>
      <p:sp>
        <p:nvSpPr>
          <p:cNvPr id="12" name="Google Shape;12;p2"/>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pic>
        <p:nvPicPr>
          <p:cNvPr id="2" name="Image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867914" y="12450210"/>
            <a:ext cx="3516085" cy="1265790"/>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
            <a:ext cx="3853542" cy="13007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5"/>
        <p:cNvGrpSpPr/>
        <p:nvPr/>
      </p:nvGrpSpPr>
      <p:grpSpPr>
        <a:xfrm>
          <a:off x="0" y="0"/>
          <a:ext cx="0" cy="0"/>
          <a:chOff x="0" y="0"/>
          <a:chExt cx="0" cy="0"/>
        </a:xfrm>
      </p:grpSpPr>
      <p:sp>
        <p:nvSpPr>
          <p:cNvPr id="46" name="Google Shape;46;p11"/>
          <p:cNvSpPr>
            <a:spLocks noGrp="1"/>
          </p:cNvSpPr>
          <p:nvPr>
            <p:ph type="pic" idx="2"/>
          </p:nvPr>
        </p:nvSpPr>
        <p:spPr>
          <a:xfrm>
            <a:off x="15760700" y="6870700"/>
            <a:ext cx="7404100" cy="5549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9pPr>
          </a:lstStyle>
          <a:p>
            <a:endParaRPr/>
          </a:p>
        </p:txBody>
      </p:sp>
      <p:sp>
        <p:nvSpPr>
          <p:cNvPr id="47" name="Google Shape;47;p11"/>
          <p:cNvSpPr>
            <a:spLocks noGrp="1"/>
          </p:cNvSpPr>
          <p:nvPr>
            <p:ph type="pic" idx="3"/>
          </p:nvPr>
        </p:nvSpPr>
        <p:spPr>
          <a:xfrm>
            <a:off x="15760700" y="952500"/>
            <a:ext cx="7404100" cy="5549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9pPr>
          </a:lstStyle>
          <a:p>
            <a:endParaRPr/>
          </a:p>
        </p:txBody>
      </p:sp>
      <p:sp>
        <p:nvSpPr>
          <p:cNvPr id="48" name="Google Shape;48;p11"/>
          <p:cNvSpPr>
            <a:spLocks noGrp="1"/>
          </p:cNvSpPr>
          <p:nvPr>
            <p:ph type="pic" idx="4"/>
          </p:nvPr>
        </p:nvSpPr>
        <p:spPr>
          <a:xfrm>
            <a:off x="1206500" y="952500"/>
            <a:ext cx="14173200" cy="11468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9pPr>
          </a:lstStyle>
          <a:p>
            <a:endParaRPr/>
          </a:p>
        </p:txBody>
      </p:sp>
      <p:sp>
        <p:nvSpPr>
          <p:cNvPr id="49" name="Google Shape;49;p11"/>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0"/>
        <p:cNvGrpSpPr/>
        <p:nvPr/>
      </p:nvGrpSpPr>
      <p:grpSpPr>
        <a:xfrm>
          <a:off x="0" y="0"/>
          <a:ext cx="0" cy="0"/>
          <a:chOff x="0" y="0"/>
          <a:chExt cx="0" cy="0"/>
        </a:xfrm>
      </p:grpSpPr>
      <p:sp>
        <p:nvSpPr>
          <p:cNvPr id="51" name="Google Shape;51;p12"/>
          <p:cNvSpPr txBox="1">
            <a:spLocks noGrp="1"/>
          </p:cNvSpPr>
          <p:nvPr>
            <p:ph type="body" idx="1"/>
          </p:nvPr>
        </p:nvSpPr>
        <p:spPr>
          <a:xfrm>
            <a:off x="2387600" y="8953500"/>
            <a:ext cx="19621500" cy="585521"/>
          </a:xfrm>
          <a:prstGeom prst="rect">
            <a:avLst/>
          </a:prstGeom>
          <a:noFill/>
          <a:ln>
            <a:noFill/>
          </a:ln>
        </p:spPr>
        <p:txBody>
          <a:bodyPr spcFirstLastPara="1" wrap="square" lIns="50800" tIns="50800" rIns="50800" bIns="50800" anchor="t" anchorCtr="0">
            <a:noAutofit/>
          </a:bodyPr>
          <a:lstStyle>
            <a:lvl1pPr marL="457200" lvl="0" indent="-228600" algn="ctr">
              <a:lnSpc>
                <a:spcPct val="100000"/>
              </a:lnSpc>
              <a:spcBef>
                <a:spcPts val="0"/>
              </a:spcBef>
              <a:spcAft>
                <a:spcPts val="0"/>
              </a:spcAft>
              <a:buClr>
                <a:srgbClr val="FFFFFF"/>
              </a:buClr>
              <a:buSzPts val="3200"/>
              <a:buFont typeface="Helvetica Neue"/>
              <a:buNone/>
              <a:defRPr sz="3200" i="1"/>
            </a:lvl1pPr>
            <a:lvl2pPr marL="914400" lvl="1" indent="-371475" algn="l">
              <a:lnSpc>
                <a:spcPct val="100000"/>
              </a:lnSpc>
              <a:spcBef>
                <a:spcPts val="5900"/>
              </a:spcBef>
              <a:spcAft>
                <a:spcPts val="0"/>
              </a:spcAft>
              <a:buSzPts val="2250"/>
              <a:buChar char="•"/>
              <a:defRPr/>
            </a:lvl2pPr>
            <a:lvl3pPr marL="1371600" lvl="2" indent="-371475" algn="l">
              <a:lnSpc>
                <a:spcPct val="100000"/>
              </a:lnSpc>
              <a:spcBef>
                <a:spcPts val="5900"/>
              </a:spcBef>
              <a:spcAft>
                <a:spcPts val="0"/>
              </a:spcAft>
              <a:buSzPts val="2250"/>
              <a:buChar char="•"/>
              <a:defRPr/>
            </a:lvl3pPr>
            <a:lvl4pPr marL="1828800" lvl="3" indent="-371475" algn="l">
              <a:lnSpc>
                <a:spcPct val="100000"/>
              </a:lnSpc>
              <a:spcBef>
                <a:spcPts val="5900"/>
              </a:spcBef>
              <a:spcAft>
                <a:spcPts val="0"/>
              </a:spcAft>
              <a:buSzPts val="2250"/>
              <a:buChar char="•"/>
              <a:defRPr/>
            </a:lvl4pPr>
            <a:lvl5pPr marL="2286000" lvl="4" indent="-371475" algn="l">
              <a:lnSpc>
                <a:spcPct val="100000"/>
              </a:lnSpc>
              <a:spcBef>
                <a:spcPts val="5900"/>
              </a:spcBef>
              <a:spcAft>
                <a:spcPts val="0"/>
              </a:spcAft>
              <a:buSzPts val="2250"/>
              <a:buChar char="•"/>
              <a:defRPr/>
            </a:lvl5pPr>
            <a:lvl6pPr marL="2743200" lvl="5" indent="-371475" algn="l">
              <a:lnSpc>
                <a:spcPct val="100000"/>
              </a:lnSpc>
              <a:spcBef>
                <a:spcPts val="5900"/>
              </a:spcBef>
              <a:spcAft>
                <a:spcPts val="0"/>
              </a:spcAft>
              <a:buSzPts val="2250"/>
              <a:buChar char="•"/>
              <a:defRPr/>
            </a:lvl6pPr>
            <a:lvl7pPr marL="3200400" lvl="6" indent="-371475" algn="l">
              <a:lnSpc>
                <a:spcPct val="100000"/>
              </a:lnSpc>
              <a:spcBef>
                <a:spcPts val="5900"/>
              </a:spcBef>
              <a:spcAft>
                <a:spcPts val="0"/>
              </a:spcAft>
              <a:buSzPts val="2250"/>
              <a:buChar char="•"/>
              <a:defRPr/>
            </a:lvl7pPr>
            <a:lvl8pPr marL="3657600" lvl="7" indent="-371475" algn="l">
              <a:lnSpc>
                <a:spcPct val="100000"/>
              </a:lnSpc>
              <a:spcBef>
                <a:spcPts val="5900"/>
              </a:spcBef>
              <a:spcAft>
                <a:spcPts val="0"/>
              </a:spcAft>
              <a:buSzPts val="2250"/>
              <a:buChar char="•"/>
              <a:defRPr/>
            </a:lvl8pPr>
            <a:lvl9pPr marL="4114800" lvl="8" indent="-371475" algn="l">
              <a:lnSpc>
                <a:spcPct val="100000"/>
              </a:lnSpc>
              <a:spcBef>
                <a:spcPts val="5900"/>
              </a:spcBef>
              <a:spcAft>
                <a:spcPts val="0"/>
              </a:spcAft>
              <a:buSzPts val="2250"/>
              <a:buChar char="•"/>
              <a:defRPr/>
            </a:lvl9pPr>
          </a:lstStyle>
          <a:p>
            <a:endParaRPr/>
          </a:p>
        </p:txBody>
      </p:sp>
      <p:sp>
        <p:nvSpPr>
          <p:cNvPr id="52" name="Google Shape;52;p12"/>
          <p:cNvSpPr txBox="1">
            <a:spLocks noGrp="1"/>
          </p:cNvSpPr>
          <p:nvPr>
            <p:ph type="body" idx="2"/>
          </p:nvPr>
        </p:nvSpPr>
        <p:spPr>
          <a:xfrm>
            <a:off x="2387600" y="6076950"/>
            <a:ext cx="19621500" cy="825500"/>
          </a:xfrm>
          <a:prstGeom prst="rect">
            <a:avLst/>
          </a:prstGeom>
          <a:noFill/>
          <a:ln>
            <a:noFill/>
          </a:ln>
        </p:spPr>
        <p:txBody>
          <a:bodyPr spcFirstLastPara="1" wrap="square" lIns="50800" tIns="50800" rIns="50800" bIns="50800" anchor="ctr" anchorCtr="0">
            <a:noAutofit/>
          </a:bodyPr>
          <a:lstStyle>
            <a:lvl1pPr marL="457200" lvl="0" indent="-228600" algn="ctr">
              <a:lnSpc>
                <a:spcPct val="100000"/>
              </a:lnSpc>
              <a:spcBef>
                <a:spcPts val="0"/>
              </a:spcBef>
              <a:spcAft>
                <a:spcPts val="0"/>
              </a:spcAft>
              <a:buClr>
                <a:srgbClr val="FFFFFF"/>
              </a:buClr>
              <a:buSzPts val="4800"/>
              <a:buFont typeface="Helvetica Neue"/>
              <a:buNone/>
              <a:defRPr>
                <a:latin typeface="Helvetica Neue"/>
                <a:ea typeface="Helvetica Neue"/>
                <a:cs typeface="Helvetica Neue"/>
                <a:sym typeface="Helvetica Neue"/>
              </a:defRPr>
            </a:lvl1pPr>
            <a:lvl2pPr marL="914400" lvl="1" indent="-371475" algn="l">
              <a:lnSpc>
                <a:spcPct val="100000"/>
              </a:lnSpc>
              <a:spcBef>
                <a:spcPts val="5900"/>
              </a:spcBef>
              <a:spcAft>
                <a:spcPts val="0"/>
              </a:spcAft>
              <a:buSzPts val="2250"/>
              <a:buChar char="•"/>
              <a:defRPr/>
            </a:lvl2pPr>
            <a:lvl3pPr marL="1371600" lvl="2" indent="-371475" algn="l">
              <a:lnSpc>
                <a:spcPct val="100000"/>
              </a:lnSpc>
              <a:spcBef>
                <a:spcPts val="5900"/>
              </a:spcBef>
              <a:spcAft>
                <a:spcPts val="0"/>
              </a:spcAft>
              <a:buSzPts val="2250"/>
              <a:buChar char="•"/>
              <a:defRPr/>
            </a:lvl3pPr>
            <a:lvl4pPr marL="1828800" lvl="3" indent="-371475" algn="l">
              <a:lnSpc>
                <a:spcPct val="100000"/>
              </a:lnSpc>
              <a:spcBef>
                <a:spcPts val="5900"/>
              </a:spcBef>
              <a:spcAft>
                <a:spcPts val="0"/>
              </a:spcAft>
              <a:buSzPts val="2250"/>
              <a:buChar char="•"/>
              <a:defRPr/>
            </a:lvl4pPr>
            <a:lvl5pPr marL="2286000" lvl="4" indent="-371475" algn="l">
              <a:lnSpc>
                <a:spcPct val="100000"/>
              </a:lnSpc>
              <a:spcBef>
                <a:spcPts val="5900"/>
              </a:spcBef>
              <a:spcAft>
                <a:spcPts val="0"/>
              </a:spcAft>
              <a:buSzPts val="2250"/>
              <a:buChar char="•"/>
              <a:defRPr/>
            </a:lvl5pPr>
            <a:lvl6pPr marL="2743200" lvl="5" indent="-371475" algn="l">
              <a:lnSpc>
                <a:spcPct val="100000"/>
              </a:lnSpc>
              <a:spcBef>
                <a:spcPts val="5900"/>
              </a:spcBef>
              <a:spcAft>
                <a:spcPts val="0"/>
              </a:spcAft>
              <a:buSzPts val="2250"/>
              <a:buChar char="•"/>
              <a:defRPr/>
            </a:lvl6pPr>
            <a:lvl7pPr marL="3200400" lvl="6" indent="-371475" algn="l">
              <a:lnSpc>
                <a:spcPct val="100000"/>
              </a:lnSpc>
              <a:spcBef>
                <a:spcPts val="5900"/>
              </a:spcBef>
              <a:spcAft>
                <a:spcPts val="0"/>
              </a:spcAft>
              <a:buSzPts val="2250"/>
              <a:buChar char="•"/>
              <a:defRPr/>
            </a:lvl7pPr>
            <a:lvl8pPr marL="3657600" lvl="7" indent="-371475" algn="l">
              <a:lnSpc>
                <a:spcPct val="100000"/>
              </a:lnSpc>
              <a:spcBef>
                <a:spcPts val="5900"/>
              </a:spcBef>
              <a:spcAft>
                <a:spcPts val="0"/>
              </a:spcAft>
              <a:buSzPts val="2250"/>
              <a:buChar char="•"/>
              <a:defRPr/>
            </a:lvl8pPr>
            <a:lvl9pPr marL="4114800" lvl="8" indent="-371475" algn="l">
              <a:lnSpc>
                <a:spcPct val="100000"/>
              </a:lnSpc>
              <a:spcBef>
                <a:spcPts val="5900"/>
              </a:spcBef>
              <a:spcAft>
                <a:spcPts val="0"/>
              </a:spcAft>
              <a:buSzPts val="2250"/>
              <a:buChar char="•"/>
              <a:defRPr/>
            </a:lvl9pPr>
          </a:lstStyle>
          <a:p>
            <a:endParaRPr/>
          </a:p>
        </p:txBody>
      </p:sp>
      <p:sp>
        <p:nvSpPr>
          <p:cNvPr id="53" name="Google Shape;53;p12"/>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4"/>
        <p:cNvGrpSpPr/>
        <p:nvPr/>
      </p:nvGrpSpPr>
      <p:grpSpPr>
        <a:xfrm>
          <a:off x="0" y="0"/>
          <a:ext cx="0" cy="0"/>
          <a:chOff x="0" y="0"/>
          <a:chExt cx="0" cy="0"/>
        </a:xfrm>
      </p:grpSpPr>
      <p:sp>
        <p:nvSpPr>
          <p:cNvPr id="55" name="Google Shape;55;p13"/>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9pPr>
          </a:lstStyle>
          <a:p>
            <a:endParaRPr/>
          </a:p>
        </p:txBody>
      </p:sp>
      <p:sp>
        <p:nvSpPr>
          <p:cNvPr id="56" name="Google Shape;56;p13"/>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pic>
        <p:nvPicPr>
          <p:cNvPr id="58" name="Google Shape;58;p14" descr="CD_Horizontal_White_Opt2.ai"/>
          <p:cNvPicPr preferRelativeResize="0"/>
          <p:nvPr/>
        </p:nvPicPr>
        <p:blipFill rotWithShape="1">
          <a:blip r:embed="rId2">
            <a:alphaModFix amt="74805"/>
          </a:blip>
          <a:srcRect r="76475"/>
          <a:stretch/>
        </p:blipFill>
        <p:spPr>
          <a:xfrm>
            <a:off x="23175570" y="12487091"/>
            <a:ext cx="583323" cy="694568"/>
          </a:xfrm>
          <a:prstGeom prst="rect">
            <a:avLst/>
          </a:prstGeom>
          <a:noFill/>
          <a:ln>
            <a:noFill/>
          </a:ln>
        </p:spPr>
      </p:pic>
      <p:sp>
        <p:nvSpPr>
          <p:cNvPr id="59" name="Google Shape;59;p14"/>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78000" y="2298700"/>
            <a:ext cx="20828000" cy="4648200"/>
          </a:xfrm>
          <a:prstGeom prst="rect">
            <a:avLst/>
          </a:prstGeom>
          <a:noFill/>
          <a:ln>
            <a:noFill/>
          </a:ln>
        </p:spPr>
        <p:txBody>
          <a:bodyPr spcFirstLastPara="1" wrap="square" lIns="50800" tIns="50800" rIns="50800" bIns="50800"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62" name="Google Shape;62;p15"/>
          <p:cNvSpPr txBox="1">
            <a:spLocks noGrp="1"/>
          </p:cNvSpPr>
          <p:nvPr>
            <p:ph type="body" idx="1"/>
          </p:nvPr>
        </p:nvSpPr>
        <p:spPr>
          <a:xfrm>
            <a:off x="1778000" y="7073900"/>
            <a:ext cx="20828000" cy="1587500"/>
          </a:xfrm>
          <a:prstGeom prst="rect">
            <a:avLst/>
          </a:prstGeom>
          <a:noFill/>
          <a:ln>
            <a:noFill/>
          </a:ln>
        </p:spPr>
        <p:txBody>
          <a:bodyPr spcFirstLastPara="1" wrap="square" lIns="50800" tIns="50800" rIns="50800" bIns="50800" anchor="t" anchorCtr="0">
            <a:noAutofit/>
          </a:bodyPr>
          <a:lstStyle>
            <a:lvl1pPr marL="457200" lvl="0" indent="-228600" algn="ctr">
              <a:lnSpc>
                <a:spcPct val="100000"/>
              </a:lnSpc>
              <a:spcBef>
                <a:spcPts val="0"/>
              </a:spcBef>
              <a:spcAft>
                <a:spcPts val="0"/>
              </a:spcAft>
              <a:buClr>
                <a:srgbClr val="FFFFFF"/>
              </a:buClr>
              <a:buSzPts val="5200"/>
              <a:buFont typeface="Helvetica Neue"/>
              <a:buNone/>
              <a:defRPr sz="5200"/>
            </a:lvl1pPr>
            <a:lvl2pPr marL="914400" lvl="1" indent="-228600" algn="ctr">
              <a:lnSpc>
                <a:spcPct val="100000"/>
              </a:lnSpc>
              <a:spcBef>
                <a:spcPts val="0"/>
              </a:spcBef>
              <a:spcAft>
                <a:spcPts val="0"/>
              </a:spcAft>
              <a:buClr>
                <a:srgbClr val="FFFFFF"/>
              </a:buClr>
              <a:buSzPts val="5200"/>
              <a:buFont typeface="Helvetica Neue"/>
              <a:buNone/>
              <a:defRPr sz="5200"/>
            </a:lvl2pPr>
            <a:lvl3pPr marL="1371600" lvl="2" indent="-228600" algn="ctr">
              <a:lnSpc>
                <a:spcPct val="100000"/>
              </a:lnSpc>
              <a:spcBef>
                <a:spcPts val="0"/>
              </a:spcBef>
              <a:spcAft>
                <a:spcPts val="0"/>
              </a:spcAft>
              <a:buClr>
                <a:srgbClr val="FFFFFF"/>
              </a:buClr>
              <a:buSzPts val="5200"/>
              <a:buFont typeface="Helvetica Neue"/>
              <a:buNone/>
              <a:defRPr sz="5200"/>
            </a:lvl3pPr>
            <a:lvl4pPr marL="1828800" lvl="3" indent="-228600" algn="ctr">
              <a:lnSpc>
                <a:spcPct val="100000"/>
              </a:lnSpc>
              <a:spcBef>
                <a:spcPts val="0"/>
              </a:spcBef>
              <a:spcAft>
                <a:spcPts val="0"/>
              </a:spcAft>
              <a:buClr>
                <a:srgbClr val="FFFFFF"/>
              </a:buClr>
              <a:buSzPts val="5200"/>
              <a:buFont typeface="Helvetica Neue"/>
              <a:buNone/>
              <a:defRPr sz="5200"/>
            </a:lvl4pPr>
            <a:lvl5pPr marL="2286000" lvl="4" indent="-228600" algn="ctr">
              <a:lnSpc>
                <a:spcPct val="100000"/>
              </a:lnSpc>
              <a:spcBef>
                <a:spcPts val="0"/>
              </a:spcBef>
              <a:spcAft>
                <a:spcPts val="0"/>
              </a:spcAft>
              <a:buClr>
                <a:srgbClr val="FFFFFF"/>
              </a:buClr>
              <a:buSzPts val="5200"/>
              <a:buFont typeface="Helvetica Neue"/>
              <a:buNone/>
              <a:defRPr sz="5200"/>
            </a:lvl5pPr>
            <a:lvl6pPr marL="2743200" lvl="5" indent="-371475" algn="l">
              <a:lnSpc>
                <a:spcPct val="100000"/>
              </a:lnSpc>
              <a:spcBef>
                <a:spcPts val="5900"/>
              </a:spcBef>
              <a:spcAft>
                <a:spcPts val="0"/>
              </a:spcAft>
              <a:buSzPts val="2250"/>
              <a:buChar char="•"/>
              <a:defRPr/>
            </a:lvl6pPr>
            <a:lvl7pPr marL="3200400" lvl="6" indent="-371475" algn="l">
              <a:lnSpc>
                <a:spcPct val="100000"/>
              </a:lnSpc>
              <a:spcBef>
                <a:spcPts val="5900"/>
              </a:spcBef>
              <a:spcAft>
                <a:spcPts val="0"/>
              </a:spcAft>
              <a:buSzPts val="2250"/>
              <a:buChar char="•"/>
              <a:defRPr/>
            </a:lvl7pPr>
            <a:lvl8pPr marL="3657600" lvl="7" indent="-371475" algn="l">
              <a:lnSpc>
                <a:spcPct val="100000"/>
              </a:lnSpc>
              <a:spcBef>
                <a:spcPts val="5900"/>
              </a:spcBef>
              <a:spcAft>
                <a:spcPts val="0"/>
              </a:spcAft>
              <a:buSzPts val="2250"/>
              <a:buChar char="•"/>
              <a:defRPr/>
            </a:lvl8pPr>
            <a:lvl9pPr marL="4114800" lvl="8" indent="-371475" algn="l">
              <a:lnSpc>
                <a:spcPct val="100000"/>
              </a:lnSpc>
              <a:spcBef>
                <a:spcPts val="5900"/>
              </a:spcBef>
              <a:spcAft>
                <a:spcPts val="0"/>
              </a:spcAft>
              <a:buSzPts val="2250"/>
              <a:buChar char="•"/>
              <a:defRPr/>
            </a:lvl9pPr>
          </a:lstStyle>
          <a:p>
            <a:endParaRPr/>
          </a:p>
        </p:txBody>
      </p:sp>
      <p:sp>
        <p:nvSpPr>
          <p:cNvPr id="63" name="Google Shape;63;p15"/>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tx">
  <p:cSld name="TITLE_AND_BODY">
    <p:bg>
      <p:bgPr>
        <a:solidFill>
          <a:srgbClr val="FFFFFF"/>
        </a:solidFill>
        <a:effectLst/>
      </p:bgPr>
    </p:bg>
    <p:spTree>
      <p:nvGrpSpPr>
        <p:cNvPr id="1" name="Shape 13"/>
        <p:cNvGrpSpPr/>
        <p:nvPr/>
      </p:nvGrpSpPr>
      <p:grpSpPr>
        <a:xfrm>
          <a:off x="0" y="0"/>
          <a:ext cx="0" cy="0"/>
          <a:chOff x="0" y="0"/>
          <a:chExt cx="0" cy="0"/>
        </a:xfrm>
      </p:grpSpPr>
      <p:pic>
        <p:nvPicPr>
          <p:cNvPr id="15" name="Google Shape;15;p3" descr="Imagen"/>
          <p:cNvPicPr preferRelativeResize="0"/>
          <p:nvPr/>
        </p:nvPicPr>
        <p:blipFill rotWithShape="1">
          <a:blip r:embed="rId2">
            <a:alphaModFix/>
          </a:blip>
          <a:srcRect/>
          <a:stretch/>
        </p:blipFill>
        <p:spPr>
          <a:xfrm>
            <a:off x="11173645" y="12878978"/>
            <a:ext cx="2036711" cy="359177"/>
          </a:xfrm>
          <a:prstGeom prst="rect">
            <a:avLst/>
          </a:prstGeom>
          <a:noFill/>
          <a:ln>
            <a:noFill/>
          </a:ln>
        </p:spPr>
      </p:pic>
      <p:sp>
        <p:nvSpPr>
          <p:cNvPr id="16" name="Google Shape;16;p3"/>
          <p:cNvSpPr txBox="1">
            <a:spLocks noGrp="1"/>
          </p:cNvSpPr>
          <p:nvPr>
            <p:ph type="sldNum" idx="12"/>
          </p:nvPr>
        </p:nvSpPr>
        <p:spPr>
          <a:xfrm>
            <a:off x="11929417" y="13093700"/>
            <a:ext cx="465524" cy="469900"/>
          </a:xfrm>
          <a:prstGeom prst="rect">
            <a:avLst/>
          </a:prstGeom>
          <a:noFill/>
          <a:ln>
            <a:noFill/>
          </a:ln>
        </p:spPr>
        <p:txBody>
          <a:bodyPr spcFirstLastPara="1" wrap="square" lIns="50800" tIns="50800" rIns="50800" bIns="50800" anchor="t" anchorCtr="0">
            <a:noAutofit/>
          </a:bodyPr>
          <a:lstStyle>
            <a:lvl1pPr marL="0" lvl="0" indent="0" algn="l">
              <a:lnSpc>
                <a:spcPct val="80000"/>
              </a:lnSpc>
              <a:spcBef>
                <a:spcPts val="0"/>
              </a:spcBef>
              <a:spcAft>
                <a:spcPts val="0"/>
              </a:spcAft>
              <a:buClr>
                <a:srgbClr val="212121"/>
              </a:buClr>
              <a:buSzPts val="2400"/>
              <a:buFont typeface="Helvetica Neue"/>
              <a:buNone/>
              <a:defRPr b="1" cap="none">
                <a:solidFill>
                  <a:srgbClr val="212121"/>
                </a:solidFill>
                <a:latin typeface="Helvetica Neue"/>
                <a:ea typeface="Helvetica Neue"/>
                <a:cs typeface="Helvetica Neue"/>
                <a:sym typeface="Helvetica Neue"/>
              </a:defRPr>
            </a:lvl1pPr>
            <a:lvl2pPr marL="0" lvl="1" indent="0" algn="l">
              <a:lnSpc>
                <a:spcPct val="80000"/>
              </a:lnSpc>
              <a:spcBef>
                <a:spcPts val="0"/>
              </a:spcBef>
              <a:spcAft>
                <a:spcPts val="0"/>
              </a:spcAft>
              <a:buClr>
                <a:srgbClr val="212121"/>
              </a:buClr>
              <a:buSzPts val="2400"/>
              <a:buFont typeface="Helvetica Neue"/>
              <a:buNone/>
              <a:defRPr b="1" cap="none">
                <a:solidFill>
                  <a:srgbClr val="212121"/>
                </a:solidFill>
                <a:latin typeface="Helvetica Neue"/>
                <a:ea typeface="Helvetica Neue"/>
                <a:cs typeface="Helvetica Neue"/>
                <a:sym typeface="Helvetica Neue"/>
              </a:defRPr>
            </a:lvl2pPr>
            <a:lvl3pPr marL="0" lvl="2" indent="0" algn="l">
              <a:lnSpc>
                <a:spcPct val="80000"/>
              </a:lnSpc>
              <a:spcBef>
                <a:spcPts val="0"/>
              </a:spcBef>
              <a:spcAft>
                <a:spcPts val="0"/>
              </a:spcAft>
              <a:buClr>
                <a:srgbClr val="212121"/>
              </a:buClr>
              <a:buSzPts val="2400"/>
              <a:buFont typeface="Helvetica Neue"/>
              <a:buNone/>
              <a:defRPr b="1" cap="none">
                <a:solidFill>
                  <a:srgbClr val="212121"/>
                </a:solidFill>
                <a:latin typeface="Helvetica Neue"/>
                <a:ea typeface="Helvetica Neue"/>
                <a:cs typeface="Helvetica Neue"/>
                <a:sym typeface="Helvetica Neue"/>
              </a:defRPr>
            </a:lvl3pPr>
            <a:lvl4pPr marL="0" lvl="3" indent="0" algn="l">
              <a:lnSpc>
                <a:spcPct val="80000"/>
              </a:lnSpc>
              <a:spcBef>
                <a:spcPts val="0"/>
              </a:spcBef>
              <a:spcAft>
                <a:spcPts val="0"/>
              </a:spcAft>
              <a:buClr>
                <a:srgbClr val="212121"/>
              </a:buClr>
              <a:buSzPts val="2400"/>
              <a:buFont typeface="Helvetica Neue"/>
              <a:buNone/>
              <a:defRPr b="1" cap="none">
                <a:solidFill>
                  <a:srgbClr val="212121"/>
                </a:solidFill>
                <a:latin typeface="Helvetica Neue"/>
                <a:ea typeface="Helvetica Neue"/>
                <a:cs typeface="Helvetica Neue"/>
                <a:sym typeface="Helvetica Neue"/>
              </a:defRPr>
            </a:lvl4pPr>
            <a:lvl5pPr marL="0" lvl="4" indent="0" algn="l">
              <a:lnSpc>
                <a:spcPct val="80000"/>
              </a:lnSpc>
              <a:spcBef>
                <a:spcPts val="0"/>
              </a:spcBef>
              <a:spcAft>
                <a:spcPts val="0"/>
              </a:spcAft>
              <a:buClr>
                <a:srgbClr val="212121"/>
              </a:buClr>
              <a:buSzPts val="2400"/>
              <a:buFont typeface="Helvetica Neue"/>
              <a:buNone/>
              <a:defRPr b="1" cap="none">
                <a:solidFill>
                  <a:srgbClr val="212121"/>
                </a:solidFill>
                <a:latin typeface="Helvetica Neue"/>
                <a:ea typeface="Helvetica Neue"/>
                <a:cs typeface="Helvetica Neue"/>
                <a:sym typeface="Helvetica Neue"/>
              </a:defRPr>
            </a:lvl5pPr>
            <a:lvl6pPr marL="0" lvl="5" indent="0" algn="l">
              <a:lnSpc>
                <a:spcPct val="80000"/>
              </a:lnSpc>
              <a:spcBef>
                <a:spcPts val="0"/>
              </a:spcBef>
              <a:spcAft>
                <a:spcPts val="0"/>
              </a:spcAft>
              <a:buClr>
                <a:srgbClr val="212121"/>
              </a:buClr>
              <a:buSzPts val="2400"/>
              <a:buFont typeface="Helvetica Neue"/>
              <a:buNone/>
              <a:defRPr b="1" cap="none">
                <a:solidFill>
                  <a:srgbClr val="212121"/>
                </a:solidFill>
                <a:latin typeface="Helvetica Neue"/>
                <a:ea typeface="Helvetica Neue"/>
                <a:cs typeface="Helvetica Neue"/>
                <a:sym typeface="Helvetica Neue"/>
              </a:defRPr>
            </a:lvl6pPr>
            <a:lvl7pPr marL="0" lvl="6" indent="0" algn="l">
              <a:lnSpc>
                <a:spcPct val="80000"/>
              </a:lnSpc>
              <a:spcBef>
                <a:spcPts val="0"/>
              </a:spcBef>
              <a:spcAft>
                <a:spcPts val="0"/>
              </a:spcAft>
              <a:buClr>
                <a:srgbClr val="212121"/>
              </a:buClr>
              <a:buSzPts val="2400"/>
              <a:buFont typeface="Helvetica Neue"/>
              <a:buNone/>
              <a:defRPr b="1" cap="none">
                <a:solidFill>
                  <a:srgbClr val="212121"/>
                </a:solidFill>
                <a:latin typeface="Helvetica Neue"/>
                <a:ea typeface="Helvetica Neue"/>
                <a:cs typeface="Helvetica Neue"/>
                <a:sym typeface="Helvetica Neue"/>
              </a:defRPr>
            </a:lvl7pPr>
            <a:lvl8pPr marL="0" lvl="7" indent="0" algn="l">
              <a:lnSpc>
                <a:spcPct val="80000"/>
              </a:lnSpc>
              <a:spcBef>
                <a:spcPts val="0"/>
              </a:spcBef>
              <a:spcAft>
                <a:spcPts val="0"/>
              </a:spcAft>
              <a:buClr>
                <a:srgbClr val="212121"/>
              </a:buClr>
              <a:buSzPts val="2400"/>
              <a:buFont typeface="Helvetica Neue"/>
              <a:buNone/>
              <a:defRPr b="1" cap="none">
                <a:solidFill>
                  <a:srgbClr val="212121"/>
                </a:solidFill>
                <a:latin typeface="Helvetica Neue"/>
                <a:ea typeface="Helvetica Neue"/>
                <a:cs typeface="Helvetica Neue"/>
                <a:sym typeface="Helvetica Neue"/>
              </a:defRPr>
            </a:lvl8pPr>
            <a:lvl9pPr marL="0" lvl="8" indent="0" algn="l">
              <a:lnSpc>
                <a:spcPct val="80000"/>
              </a:lnSpc>
              <a:spcBef>
                <a:spcPts val="0"/>
              </a:spcBef>
              <a:spcAft>
                <a:spcPts val="0"/>
              </a:spcAft>
              <a:buClr>
                <a:srgbClr val="212121"/>
              </a:buClr>
              <a:buSzPts val="2400"/>
              <a:buFont typeface="Helvetica Neue"/>
              <a:buNone/>
              <a:defRPr b="1" cap="none">
                <a:solidFill>
                  <a:srgbClr val="212121"/>
                </a:solidFill>
                <a:latin typeface="Helvetica Neue"/>
                <a:ea typeface="Helvetica Neue"/>
                <a:cs typeface="Helvetica Neue"/>
                <a:sym typeface="Helvetica Neue"/>
              </a:defRPr>
            </a:lvl9pPr>
          </a:lstStyle>
          <a:p>
            <a:pPr marL="0" lvl="0" indent="0" algn="l" rtl="0">
              <a:spcBef>
                <a:spcPts val="0"/>
              </a:spcBef>
              <a:spcAft>
                <a:spcPts val="0"/>
              </a:spcAft>
              <a:buNone/>
            </a:pPr>
            <a:fld id="{00000000-1234-1234-1234-123412341234}" type="slidenum">
              <a:rPr lang="en-US"/>
              <a:t>‹#›</a:t>
            </a:fld>
            <a:endParaRPr sz="2400" i="0" u="none" strike="noStrike"/>
          </a:p>
        </p:txBody>
      </p:sp>
      <p:pic>
        <p:nvPicPr>
          <p:cNvPr id="2" name="Imagen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14162" y="0"/>
            <a:ext cx="3955676" cy="133524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3125968" y="673100"/>
            <a:ext cx="18135601" cy="8737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9pPr>
          </a:lstStyle>
          <a:p>
            <a:endParaRPr/>
          </a:p>
        </p:txBody>
      </p:sp>
      <p:sp>
        <p:nvSpPr>
          <p:cNvPr id="19" name="Google Shape;19;p4"/>
          <p:cNvSpPr txBox="1">
            <a:spLocks noGrp="1"/>
          </p:cNvSpPr>
          <p:nvPr>
            <p:ph type="title"/>
          </p:nvPr>
        </p:nvSpPr>
        <p:spPr>
          <a:xfrm>
            <a:off x="635000" y="9512300"/>
            <a:ext cx="23114000" cy="2006600"/>
          </a:xfrm>
          <a:prstGeom prst="rect">
            <a:avLst/>
          </a:prstGeom>
          <a:noFill/>
          <a:ln>
            <a:noFill/>
          </a:ln>
        </p:spPr>
        <p:txBody>
          <a:bodyPr spcFirstLastPara="1" wrap="square" lIns="50800" tIns="50800" rIns="50800" bIns="50800"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4"/>
          <p:cNvSpPr txBox="1">
            <a:spLocks noGrp="1"/>
          </p:cNvSpPr>
          <p:nvPr>
            <p:ph type="body" idx="1"/>
          </p:nvPr>
        </p:nvSpPr>
        <p:spPr>
          <a:xfrm>
            <a:off x="635000" y="11442700"/>
            <a:ext cx="23114000" cy="1587500"/>
          </a:xfrm>
          <a:prstGeom prst="rect">
            <a:avLst/>
          </a:prstGeom>
          <a:noFill/>
          <a:ln>
            <a:noFill/>
          </a:ln>
        </p:spPr>
        <p:txBody>
          <a:bodyPr spcFirstLastPara="1" wrap="square" lIns="50800" tIns="50800" rIns="50800" bIns="50800" anchor="t" anchorCtr="0">
            <a:noAutofit/>
          </a:bodyPr>
          <a:lstStyle>
            <a:lvl1pPr marL="457200" lvl="0" indent="-228600" algn="ctr">
              <a:lnSpc>
                <a:spcPct val="100000"/>
              </a:lnSpc>
              <a:spcBef>
                <a:spcPts val="0"/>
              </a:spcBef>
              <a:spcAft>
                <a:spcPts val="0"/>
              </a:spcAft>
              <a:buClr>
                <a:srgbClr val="FFFFFF"/>
              </a:buClr>
              <a:buSzPts val="5400"/>
              <a:buFont typeface="Helvetica Neue"/>
              <a:buNone/>
              <a:defRPr sz="5400"/>
            </a:lvl1pPr>
            <a:lvl2pPr marL="914400" lvl="1" indent="-228600" algn="ctr">
              <a:lnSpc>
                <a:spcPct val="100000"/>
              </a:lnSpc>
              <a:spcBef>
                <a:spcPts val="0"/>
              </a:spcBef>
              <a:spcAft>
                <a:spcPts val="0"/>
              </a:spcAft>
              <a:buClr>
                <a:srgbClr val="FFFFFF"/>
              </a:buClr>
              <a:buSzPts val="5400"/>
              <a:buFont typeface="Helvetica Neue"/>
              <a:buNone/>
              <a:defRPr sz="5400"/>
            </a:lvl2pPr>
            <a:lvl3pPr marL="1371600" lvl="2" indent="-228600" algn="ctr">
              <a:lnSpc>
                <a:spcPct val="100000"/>
              </a:lnSpc>
              <a:spcBef>
                <a:spcPts val="0"/>
              </a:spcBef>
              <a:spcAft>
                <a:spcPts val="0"/>
              </a:spcAft>
              <a:buClr>
                <a:srgbClr val="FFFFFF"/>
              </a:buClr>
              <a:buSzPts val="5400"/>
              <a:buFont typeface="Helvetica Neue"/>
              <a:buNone/>
              <a:defRPr sz="5400"/>
            </a:lvl3pPr>
            <a:lvl4pPr marL="1828800" lvl="3" indent="-228600" algn="ctr">
              <a:lnSpc>
                <a:spcPct val="100000"/>
              </a:lnSpc>
              <a:spcBef>
                <a:spcPts val="0"/>
              </a:spcBef>
              <a:spcAft>
                <a:spcPts val="0"/>
              </a:spcAft>
              <a:buClr>
                <a:srgbClr val="FFFFFF"/>
              </a:buClr>
              <a:buSzPts val="5400"/>
              <a:buFont typeface="Helvetica Neue"/>
              <a:buNone/>
              <a:defRPr sz="5400"/>
            </a:lvl4pPr>
            <a:lvl5pPr marL="2286000" lvl="4" indent="-228600" algn="ctr">
              <a:lnSpc>
                <a:spcPct val="100000"/>
              </a:lnSpc>
              <a:spcBef>
                <a:spcPts val="0"/>
              </a:spcBef>
              <a:spcAft>
                <a:spcPts val="0"/>
              </a:spcAft>
              <a:buClr>
                <a:srgbClr val="FFFFFF"/>
              </a:buClr>
              <a:buSzPts val="5400"/>
              <a:buFont typeface="Helvetica Neue"/>
              <a:buNone/>
              <a:defRPr sz="5400"/>
            </a:lvl5pPr>
            <a:lvl6pPr marL="2743200" lvl="5" indent="-371475" algn="l">
              <a:lnSpc>
                <a:spcPct val="100000"/>
              </a:lnSpc>
              <a:spcBef>
                <a:spcPts val="5900"/>
              </a:spcBef>
              <a:spcAft>
                <a:spcPts val="0"/>
              </a:spcAft>
              <a:buSzPts val="2250"/>
              <a:buChar char="•"/>
              <a:defRPr/>
            </a:lvl6pPr>
            <a:lvl7pPr marL="3200400" lvl="6" indent="-371475" algn="l">
              <a:lnSpc>
                <a:spcPct val="100000"/>
              </a:lnSpc>
              <a:spcBef>
                <a:spcPts val="5900"/>
              </a:spcBef>
              <a:spcAft>
                <a:spcPts val="0"/>
              </a:spcAft>
              <a:buSzPts val="2250"/>
              <a:buChar char="•"/>
              <a:defRPr/>
            </a:lvl7pPr>
            <a:lvl8pPr marL="3657600" lvl="7" indent="-371475" algn="l">
              <a:lnSpc>
                <a:spcPct val="100000"/>
              </a:lnSpc>
              <a:spcBef>
                <a:spcPts val="5900"/>
              </a:spcBef>
              <a:spcAft>
                <a:spcPts val="0"/>
              </a:spcAft>
              <a:buSzPts val="2250"/>
              <a:buChar char="•"/>
              <a:defRPr/>
            </a:lvl8pPr>
            <a:lvl9pPr marL="4114800" lvl="8" indent="-371475" algn="l">
              <a:lnSpc>
                <a:spcPct val="100000"/>
              </a:lnSpc>
              <a:spcBef>
                <a:spcPts val="5900"/>
              </a:spcBef>
              <a:spcAft>
                <a:spcPts val="0"/>
              </a:spcAft>
              <a:buSzPts val="2250"/>
              <a:buChar char="•"/>
              <a:defRPr/>
            </a:lvl9pPr>
          </a:lstStyle>
          <a:p>
            <a:endParaRPr/>
          </a:p>
        </p:txBody>
      </p:sp>
      <p:sp>
        <p:nvSpPr>
          <p:cNvPr id="21" name="Google Shape;21;p4"/>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778000" y="4533900"/>
            <a:ext cx="20828000" cy="4648200"/>
          </a:xfrm>
          <a:prstGeom prst="rect">
            <a:avLst/>
          </a:prstGeom>
          <a:noFill/>
          <a:ln>
            <a:noFill/>
          </a:ln>
        </p:spPr>
        <p:txBody>
          <a:bodyPr spcFirstLastPara="1" wrap="square" lIns="50800" tIns="50800" rIns="50800" bIns="50800"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5"/>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5"/>
        <p:cNvGrpSpPr/>
        <p:nvPr/>
      </p:nvGrpSpPr>
      <p:grpSpPr>
        <a:xfrm>
          <a:off x="0" y="0"/>
          <a:ext cx="0" cy="0"/>
          <a:chOff x="0" y="0"/>
          <a:chExt cx="0" cy="0"/>
        </a:xfrm>
      </p:grpSpPr>
      <p:sp>
        <p:nvSpPr>
          <p:cNvPr id="26" name="Google Shape;26;p6"/>
          <p:cNvSpPr>
            <a:spLocks noGrp="1"/>
          </p:cNvSpPr>
          <p:nvPr>
            <p:ph type="pic" idx="2"/>
          </p:nvPr>
        </p:nvSpPr>
        <p:spPr>
          <a:xfrm>
            <a:off x="13169900" y="952500"/>
            <a:ext cx="9525000" cy="11468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9pPr>
          </a:lstStyle>
          <a:p>
            <a:endParaRPr/>
          </a:p>
        </p:txBody>
      </p:sp>
      <p:sp>
        <p:nvSpPr>
          <p:cNvPr id="27" name="Google Shape;27;p6"/>
          <p:cNvSpPr txBox="1">
            <a:spLocks noGrp="1"/>
          </p:cNvSpPr>
          <p:nvPr>
            <p:ph type="title"/>
          </p:nvPr>
        </p:nvSpPr>
        <p:spPr>
          <a:xfrm>
            <a:off x="1651000" y="952500"/>
            <a:ext cx="10223500" cy="5549900"/>
          </a:xfrm>
          <a:prstGeom prst="rect">
            <a:avLst/>
          </a:prstGeom>
          <a:noFill/>
          <a:ln>
            <a:noFill/>
          </a:ln>
        </p:spPr>
        <p:txBody>
          <a:bodyPr spcFirstLastPara="1" wrap="square" lIns="50800" tIns="50800" rIns="50800" bIns="50800" anchor="b" anchorCtr="0">
            <a:noAutofit/>
          </a:bodyPr>
          <a:lstStyle>
            <a:lvl1pPr lvl="0" algn="ctr">
              <a:lnSpc>
                <a:spcPct val="100000"/>
              </a:lnSpc>
              <a:spcBef>
                <a:spcPts val="0"/>
              </a:spcBef>
              <a:spcAft>
                <a:spcPts val="0"/>
              </a:spcAft>
              <a:buClr>
                <a:srgbClr val="FFFFFF"/>
              </a:buClr>
              <a:buSzPts val="8400"/>
              <a:buFont typeface="Helvetica Neue"/>
              <a:buNone/>
              <a:defRPr sz="84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6"/>
          <p:cNvSpPr txBox="1">
            <a:spLocks noGrp="1"/>
          </p:cNvSpPr>
          <p:nvPr>
            <p:ph type="body" idx="1"/>
          </p:nvPr>
        </p:nvSpPr>
        <p:spPr>
          <a:xfrm>
            <a:off x="1651000" y="6527800"/>
            <a:ext cx="10223500" cy="5727700"/>
          </a:xfrm>
          <a:prstGeom prst="rect">
            <a:avLst/>
          </a:prstGeom>
          <a:noFill/>
          <a:ln>
            <a:noFill/>
          </a:ln>
        </p:spPr>
        <p:txBody>
          <a:bodyPr spcFirstLastPara="1" wrap="square" lIns="50800" tIns="50800" rIns="50800" bIns="50800" anchor="t" anchorCtr="0">
            <a:noAutofit/>
          </a:bodyPr>
          <a:lstStyle>
            <a:lvl1pPr marL="457200" lvl="0" indent="-228600" algn="ctr">
              <a:lnSpc>
                <a:spcPct val="100000"/>
              </a:lnSpc>
              <a:spcBef>
                <a:spcPts val="0"/>
              </a:spcBef>
              <a:spcAft>
                <a:spcPts val="0"/>
              </a:spcAft>
              <a:buClr>
                <a:srgbClr val="FFFFFF"/>
              </a:buClr>
              <a:buSzPts val="5400"/>
              <a:buFont typeface="Helvetica Neue"/>
              <a:buNone/>
              <a:defRPr sz="5400"/>
            </a:lvl1pPr>
            <a:lvl2pPr marL="914400" lvl="1" indent="-228600" algn="ctr">
              <a:lnSpc>
                <a:spcPct val="100000"/>
              </a:lnSpc>
              <a:spcBef>
                <a:spcPts val="0"/>
              </a:spcBef>
              <a:spcAft>
                <a:spcPts val="0"/>
              </a:spcAft>
              <a:buClr>
                <a:srgbClr val="FFFFFF"/>
              </a:buClr>
              <a:buSzPts val="5400"/>
              <a:buFont typeface="Helvetica Neue"/>
              <a:buNone/>
              <a:defRPr sz="5400"/>
            </a:lvl2pPr>
            <a:lvl3pPr marL="1371600" lvl="2" indent="-228600" algn="ctr">
              <a:lnSpc>
                <a:spcPct val="100000"/>
              </a:lnSpc>
              <a:spcBef>
                <a:spcPts val="0"/>
              </a:spcBef>
              <a:spcAft>
                <a:spcPts val="0"/>
              </a:spcAft>
              <a:buClr>
                <a:srgbClr val="FFFFFF"/>
              </a:buClr>
              <a:buSzPts val="5400"/>
              <a:buFont typeface="Helvetica Neue"/>
              <a:buNone/>
              <a:defRPr sz="5400"/>
            </a:lvl3pPr>
            <a:lvl4pPr marL="1828800" lvl="3" indent="-228600" algn="ctr">
              <a:lnSpc>
                <a:spcPct val="100000"/>
              </a:lnSpc>
              <a:spcBef>
                <a:spcPts val="0"/>
              </a:spcBef>
              <a:spcAft>
                <a:spcPts val="0"/>
              </a:spcAft>
              <a:buClr>
                <a:srgbClr val="FFFFFF"/>
              </a:buClr>
              <a:buSzPts val="5400"/>
              <a:buFont typeface="Helvetica Neue"/>
              <a:buNone/>
              <a:defRPr sz="5400"/>
            </a:lvl4pPr>
            <a:lvl5pPr marL="2286000" lvl="4" indent="-228600" algn="ctr">
              <a:lnSpc>
                <a:spcPct val="100000"/>
              </a:lnSpc>
              <a:spcBef>
                <a:spcPts val="0"/>
              </a:spcBef>
              <a:spcAft>
                <a:spcPts val="0"/>
              </a:spcAft>
              <a:buClr>
                <a:srgbClr val="FFFFFF"/>
              </a:buClr>
              <a:buSzPts val="5400"/>
              <a:buFont typeface="Helvetica Neue"/>
              <a:buNone/>
              <a:defRPr sz="5400"/>
            </a:lvl5pPr>
            <a:lvl6pPr marL="2743200" lvl="5" indent="-371475" algn="l">
              <a:lnSpc>
                <a:spcPct val="100000"/>
              </a:lnSpc>
              <a:spcBef>
                <a:spcPts val="5900"/>
              </a:spcBef>
              <a:spcAft>
                <a:spcPts val="0"/>
              </a:spcAft>
              <a:buSzPts val="2250"/>
              <a:buChar char="•"/>
              <a:defRPr/>
            </a:lvl6pPr>
            <a:lvl7pPr marL="3200400" lvl="6" indent="-371475" algn="l">
              <a:lnSpc>
                <a:spcPct val="100000"/>
              </a:lnSpc>
              <a:spcBef>
                <a:spcPts val="5900"/>
              </a:spcBef>
              <a:spcAft>
                <a:spcPts val="0"/>
              </a:spcAft>
              <a:buSzPts val="2250"/>
              <a:buChar char="•"/>
              <a:defRPr/>
            </a:lvl7pPr>
            <a:lvl8pPr marL="3657600" lvl="7" indent="-371475" algn="l">
              <a:lnSpc>
                <a:spcPct val="100000"/>
              </a:lnSpc>
              <a:spcBef>
                <a:spcPts val="5900"/>
              </a:spcBef>
              <a:spcAft>
                <a:spcPts val="0"/>
              </a:spcAft>
              <a:buSzPts val="2250"/>
              <a:buChar char="•"/>
              <a:defRPr/>
            </a:lvl8pPr>
            <a:lvl9pPr marL="4114800" lvl="8" indent="-371475" algn="l">
              <a:lnSpc>
                <a:spcPct val="100000"/>
              </a:lnSpc>
              <a:spcBef>
                <a:spcPts val="5900"/>
              </a:spcBef>
              <a:spcAft>
                <a:spcPts val="0"/>
              </a:spcAft>
              <a:buSzPts val="2250"/>
              <a:buChar char="•"/>
              <a:defRPr/>
            </a:lvl9pPr>
          </a:lstStyle>
          <a:p>
            <a:endParaRPr/>
          </a:p>
        </p:txBody>
      </p:sp>
      <p:sp>
        <p:nvSpPr>
          <p:cNvPr id="29" name="Google Shape;29;p6"/>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2" name="Google Shape;32;p7"/>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5" name="Google Shape;35;p8"/>
          <p:cNvSpPr txBox="1">
            <a:spLocks noGrp="1"/>
          </p:cNvSpPr>
          <p:nvPr>
            <p:ph type="body" idx="1"/>
          </p:nvPr>
        </p:nvSpPr>
        <p:spPr>
          <a:xfrm>
            <a:off x="1689100" y="3149600"/>
            <a:ext cx="21005799" cy="9296400"/>
          </a:xfrm>
          <a:prstGeom prst="rect">
            <a:avLst/>
          </a:prstGeom>
          <a:noFill/>
          <a:ln>
            <a:noFill/>
          </a:ln>
        </p:spPr>
        <p:txBody>
          <a:bodyPr spcFirstLastPara="1" wrap="square" lIns="50800" tIns="50800" rIns="50800" bIns="50800" anchor="ctr" anchorCtr="0">
            <a:noAutofit/>
          </a:bodyPr>
          <a:lstStyle>
            <a:lvl1pPr marL="457200" lvl="0" indent="-371475" algn="l">
              <a:lnSpc>
                <a:spcPct val="100000"/>
              </a:lnSpc>
              <a:spcBef>
                <a:spcPts val="5900"/>
              </a:spcBef>
              <a:spcAft>
                <a:spcPts val="0"/>
              </a:spcAft>
              <a:buClr>
                <a:srgbClr val="FFFFFF"/>
              </a:buClr>
              <a:buSzPts val="2250"/>
              <a:buChar char="•"/>
              <a:defRPr/>
            </a:lvl1pPr>
            <a:lvl2pPr marL="914400" lvl="1" indent="-371475" algn="l">
              <a:lnSpc>
                <a:spcPct val="100000"/>
              </a:lnSpc>
              <a:spcBef>
                <a:spcPts val="5900"/>
              </a:spcBef>
              <a:spcAft>
                <a:spcPts val="0"/>
              </a:spcAft>
              <a:buClr>
                <a:srgbClr val="FFFFFF"/>
              </a:buClr>
              <a:buSzPts val="2250"/>
              <a:buChar char="•"/>
              <a:defRPr/>
            </a:lvl2pPr>
            <a:lvl3pPr marL="1371600" lvl="2" indent="-371475" algn="l">
              <a:lnSpc>
                <a:spcPct val="100000"/>
              </a:lnSpc>
              <a:spcBef>
                <a:spcPts val="5900"/>
              </a:spcBef>
              <a:spcAft>
                <a:spcPts val="0"/>
              </a:spcAft>
              <a:buClr>
                <a:srgbClr val="FFFFFF"/>
              </a:buClr>
              <a:buSzPts val="2250"/>
              <a:buChar char="•"/>
              <a:defRPr/>
            </a:lvl3pPr>
            <a:lvl4pPr marL="1828800" lvl="3" indent="-371475" algn="l">
              <a:lnSpc>
                <a:spcPct val="100000"/>
              </a:lnSpc>
              <a:spcBef>
                <a:spcPts val="5900"/>
              </a:spcBef>
              <a:spcAft>
                <a:spcPts val="0"/>
              </a:spcAft>
              <a:buClr>
                <a:srgbClr val="FFFFFF"/>
              </a:buClr>
              <a:buSzPts val="2250"/>
              <a:buChar char="•"/>
              <a:defRPr/>
            </a:lvl4pPr>
            <a:lvl5pPr marL="2286000" lvl="4" indent="-371475" algn="l">
              <a:lnSpc>
                <a:spcPct val="100000"/>
              </a:lnSpc>
              <a:spcBef>
                <a:spcPts val="5900"/>
              </a:spcBef>
              <a:spcAft>
                <a:spcPts val="0"/>
              </a:spcAft>
              <a:buClr>
                <a:srgbClr val="FFFFFF"/>
              </a:buClr>
              <a:buSzPts val="2250"/>
              <a:buChar char="•"/>
              <a:defRPr/>
            </a:lvl5pPr>
            <a:lvl6pPr marL="2743200" lvl="5" indent="-371475" algn="l">
              <a:lnSpc>
                <a:spcPct val="100000"/>
              </a:lnSpc>
              <a:spcBef>
                <a:spcPts val="5900"/>
              </a:spcBef>
              <a:spcAft>
                <a:spcPts val="0"/>
              </a:spcAft>
              <a:buSzPts val="2250"/>
              <a:buChar char="•"/>
              <a:defRPr/>
            </a:lvl6pPr>
            <a:lvl7pPr marL="3200400" lvl="6" indent="-371475" algn="l">
              <a:lnSpc>
                <a:spcPct val="100000"/>
              </a:lnSpc>
              <a:spcBef>
                <a:spcPts val="5900"/>
              </a:spcBef>
              <a:spcAft>
                <a:spcPts val="0"/>
              </a:spcAft>
              <a:buSzPts val="2250"/>
              <a:buChar char="•"/>
              <a:defRPr/>
            </a:lvl7pPr>
            <a:lvl8pPr marL="3657600" lvl="7" indent="-371475" algn="l">
              <a:lnSpc>
                <a:spcPct val="100000"/>
              </a:lnSpc>
              <a:spcBef>
                <a:spcPts val="5900"/>
              </a:spcBef>
              <a:spcAft>
                <a:spcPts val="0"/>
              </a:spcAft>
              <a:buSzPts val="2250"/>
              <a:buChar char="•"/>
              <a:defRPr/>
            </a:lvl8pPr>
            <a:lvl9pPr marL="4114800" lvl="8" indent="-371475" algn="l">
              <a:lnSpc>
                <a:spcPct val="100000"/>
              </a:lnSpc>
              <a:spcBef>
                <a:spcPts val="5900"/>
              </a:spcBef>
              <a:spcAft>
                <a:spcPts val="0"/>
              </a:spcAft>
              <a:buSzPts val="2250"/>
              <a:buChar char="•"/>
              <a:defRPr/>
            </a:lvl9pPr>
          </a:lstStyle>
          <a:p>
            <a:endParaRPr/>
          </a:p>
        </p:txBody>
      </p:sp>
      <p:sp>
        <p:nvSpPr>
          <p:cNvPr id="36" name="Google Shape;36;p8"/>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7"/>
        <p:cNvGrpSpPr/>
        <p:nvPr/>
      </p:nvGrpSpPr>
      <p:grpSpPr>
        <a:xfrm>
          <a:off x="0" y="0"/>
          <a:ext cx="0" cy="0"/>
          <a:chOff x="0" y="0"/>
          <a:chExt cx="0" cy="0"/>
        </a:xfrm>
      </p:grpSpPr>
      <p:sp>
        <p:nvSpPr>
          <p:cNvPr id="38" name="Google Shape;38;p9"/>
          <p:cNvSpPr>
            <a:spLocks noGrp="1"/>
          </p:cNvSpPr>
          <p:nvPr>
            <p:ph type="pic" idx="2"/>
          </p:nvPr>
        </p:nvSpPr>
        <p:spPr>
          <a:xfrm>
            <a:off x="13169900" y="3149600"/>
            <a:ext cx="9525000" cy="929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9pPr>
          </a:lstStyle>
          <a:p>
            <a:endParaRPr/>
          </a:p>
        </p:txBody>
      </p:sp>
      <p:sp>
        <p:nvSpPr>
          <p:cNvPr id="39" name="Google Shape;39;p9"/>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40" name="Google Shape;40;p9"/>
          <p:cNvSpPr txBox="1">
            <a:spLocks noGrp="1"/>
          </p:cNvSpPr>
          <p:nvPr>
            <p:ph type="body" idx="1"/>
          </p:nvPr>
        </p:nvSpPr>
        <p:spPr>
          <a:xfrm>
            <a:off x="1689100" y="3149600"/>
            <a:ext cx="10223500" cy="9296400"/>
          </a:xfrm>
          <a:prstGeom prst="rect">
            <a:avLst/>
          </a:prstGeom>
          <a:noFill/>
          <a:ln>
            <a:noFill/>
          </a:ln>
        </p:spPr>
        <p:txBody>
          <a:bodyPr spcFirstLastPara="1" wrap="square" lIns="50800" tIns="50800" rIns="50800" bIns="50800" anchor="ctr" anchorCtr="0">
            <a:noAutofit/>
          </a:bodyPr>
          <a:lstStyle>
            <a:lvl1pPr marL="457200" lvl="0" indent="-530225" algn="l">
              <a:lnSpc>
                <a:spcPct val="100000"/>
              </a:lnSpc>
              <a:spcBef>
                <a:spcPts val="4500"/>
              </a:spcBef>
              <a:spcAft>
                <a:spcPts val="0"/>
              </a:spcAft>
              <a:buClr>
                <a:srgbClr val="FFFFFF"/>
              </a:buClr>
              <a:buSzPts val="4750"/>
              <a:buFont typeface="Helvetica Neue"/>
              <a:buChar char="•"/>
              <a:defRPr sz="3800"/>
            </a:lvl1pPr>
            <a:lvl2pPr marL="914400" lvl="1" indent="-530225" algn="l">
              <a:lnSpc>
                <a:spcPct val="100000"/>
              </a:lnSpc>
              <a:spcBef>
                <a:spcPts val="4500"/>
              </a:spcBef>
              <a:spcAft>
                <a:spcPts val="0"/>
              </a:spcAft>
              <a:buClr>
                <a:srgbClr val="FFFFFF"/>
              </a:buClr>
              <a:buSzPts val="4750"/>
              <a:buFont typeface="Helvetica Neue"/>
              <a:buChar char="•"/>
              <a:defRPr sz="3800"/>
            </a:lvl2pPr>
            <a:lvl3pPr marL="1371600" lvl="2" indent="-530225" algn="l">
              <a:lnSpc>
                <a:spcPct val="100000"/>
              </a:lnSpc>
              <a:spcBef>
                <a:spcPts val="4500"/>
              </a:spcBef>
              <a:spcAft>
                <a:spcPts val="0"/>
              </a:spcAft>
              <a:buClr>
                <a:srgbClr val="FFFFFF"/>
              </a:buClr>
              <a:buSzPts val="4750"/>
              <a:buFont typeface="Helvetica Neue"/>
              <a:buChar char="•"/>
              <a:defRPr sz="3800"/>
            </a:lvl3pPr>
            <a:lvl4pPr marL="1828800" lvl="3" indent="-530225" algn="l">
              <a:lnSpc>
                <a:spcPct val="100000"/>
              </a:lnSpc>
              <a:spcBef>
                <a:spcPts val="4500"/>
              </a:spcBef>
              <a:spcAft>
                <a:spcPts val="0"/>
              </a:spcAft>
              <a:buClr>
                <a:srgbClr val="FFFFFF"/>
              </a:buClr>
              <a:buSzPts val="4750"/>
              <a:buFont typeface="Helvetica Neue"/>
              <a:buChar char="•"/>
              <a:defRPr sz="3800"/>
            </a:lvl4pPr>
            <a:lvl5pPr marL="2286000" lvl="4" indent="-530225" algn="l">
              <a:lnSpc>
                <a:spcPct val="100000"/>
              </a:lnSpc>
              <a:spcBef>
                <a:spcPts val="4500"/>
              </a:spcBef>
              <a:spcAft>
                <a:spcPts val="0"/>
              </a:spcAft>
              <a:buClr>
                <a:srgbClr val="FFFFFF"/>
              </a:buClr>
              <a:buSzPts val="4750"/>
              <a:buFont typeface="Helvetica Neue"/>
              <a:buChar char="•"/>
              <a:defRPr sz="3800"/>
            </a:lvl5pPr>
            <a:lvl6pPr marL="2743200" lvl="5" indent="-371475" algn="l">
              <a:lnSpc>
                <a:spcPct val="100000"/>
              </a:lnSpc>
              <a:spcBef>
                <a:spcPts val="5900"/>
              </a:spcBef>
              <a:spcAft>
                <a:spcPts val="0"/>
              </a:spcAft>
              <a:buSzPts val="2250"/>
              <a:buChar char="•"/>
              <a:defRPr/>
            </a:lvl6pPr>
            <a:lvl7pPr marL="3200400" lvl="6" indent="-371475" algn="l">
              <a:lnSpc>
                <a:spcPct val="100000"/>
              </a:lnSpc>
              <a:spcBef>
                <a:spcPts val="5900"/>
              </a:spcBef>
              <a:spcAft>
                <a:spcPts val="0"/>
              </a:spcAft>
              <a:buSzPts val="2250"/>
              <a:buChar char="•"/>
              <a:defRPr/>
            </a:lvl7pPr>
            <a:lvl8pPr marL="3657600" lvl="7" indent="-371475" algn="l">
              <a:lnSpc>
                <a:spcPct val="100000"/>
              </a:lnSpc>
              <a:spcBef>
                <a:spcPts val="5900"/>
              </a:spcBef>
              <a:spcAft>
                <a:spcPts val="0"/>
              </a:spcAft>
              <a:buSzPts val="2250"/>
              <a:buChar char="•"/>
              <a:defRPr/>
            </a:lvl8pPr>
            <a:lvl9pPr marL="4114800" lvl="8" indent="-371475" algn="l">
              <a:lnSpc>
                <a:spcPct val="100000"/>
              </a:lnSpc>
              <a:spcBef>
                <a:spcPts val="5900"/>
              </a:spcBef>
              <a:spcAft>
                <a:spcPts val="0"/>
              </a:spcAft>
              <a:buSzPts val="2250"/>
              <a:buChar char="•"/>
              <a:defRPr/>
            </a:lvl9pPr>
          </a:lstStyle>
          <a:p>
            <a:endParaRPr/>
          </a:p>
        </p:txBody>
      </p:sp>
      <p:sp>
        <p:nvSpPr>
          <p:cNvPr id="41" name="Google Shape;41;p9"/>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1689100" y="1778000"/>
            <a:ext cx="21005799" cy="10160000"/>
          </a:xfrm>
          <a:prstGeom prst="rect">
            <a:avLst/>
          </a:prstGeom>
          <a:noFill/>
          <a:ln>
            <a:noFill/>
          </a:ln>
        </p:spPr>
        <p:txBody>
          <a:bodyPr spcFirstLastPara="1" wrap="square" lIns="50800" tIns="50800" rIns="50800" bIns="50800" anchor="ctr" anchorCtr="0">
            <a:noAutofit/>
          </a:bodyPr>
          <a:lstStyle>
            <a:lvl1pPr marL="457200" lvl="0" indent="-371475" algn="l">
              <a:lnSpc>
                <a:spcPct val="100000"/>
              </a:lnSpc>
              <a:spcBef>
                <a:spcPts val="5900"/>
              </a:spcBef>
              <a:spcAft>
                <a:spcPts val="0"/>
              </a:spcAft>
              <a:buClr>
                <a:srgbClr val="FFFFFF"/>
              </a:buClr>
              <a:buSzPts val="2250"/>
              <a:buChar char="•"/>
              <a:defRPr/>
            </a:lvl1pPr>
            <a:lvl2pPr marL="914400" lvl="1" indent="-371475" algn="l">
              <a:lnSpc>
                <a:spcPct val="100000"/>
              </a:lnSpc>
              <a:spcBef>
                <a:spcPts val="5900"/>
              </a:spcBef>
              <a:spcAft>
                <a:spcPts val="0"/>
              </a:spcAft>
              <a:buClr>
                <a:srgbClr val="FFFFFF"/>
              </a:buClr>
              <a:buSzPts val="2250"/>
              <a:buChar char="•"/>
              <a:defRPr/>
            </a:lvl2pPr>
            <a:lvl3pPr marL="1371600" lvl="2" indent="-371475" algn="l">
              <a:lnSpc>
                <a:spcPct val="100000"/>
              </a:lnSpc>
              <a:spcBef>
                <a:spcPts val="5900"/>
              </a:spcBef>
              <a:spcAft>
                <a:spcPts val="0"/>
              </a:spcAft>
              <a:buClr>
                <a:srgbClr val="FFFFFF"/>
              </a:buClr>
              <a:buSzPts val="2250"/>
              <a:buChar char="•"/>
              <a:defRPr/>
            </a:lvl3pPr>
            <a:lvl4pPr marL="1828800" lvl="3" indent="-371475" algn="l">
              <a:lnSpc>
                <a:spcPct val="100000"/>
              </a:lnSpc>
              <a:spcBef>
                <a:spcPts val="5900"/>
              </a:spcBef>
              <a:spcAft>
                <a:spcPts val="0"/>
              </a:spcAft>
              <a:buClr>
                <a:srgbClr val="FFFFFF"/>
              </a:buClr>
              <a:buSzPts val="2250"/>
              <a:buChar char="•"/>
              <a:defRPr/>
            </a:lvl4pPr>
            <a:lvl5pPr marL="2286000" lvl="4" indent="-371475" algn="l">
              <a:lnSpc>
                <a:spcPct val="100000"/>
              </a:lnSpc>
              <a:spcBef>
                <a:spcPts val="5900"/>
              </a:spcBef>
              <a:spcAft>
                <a:spcPts val="0"/>
              </a:spcAft>
              <a:buClr>
                <a:srgbClr val="FFFFFF"/>
              </a:buClr>
              <a:buSzPts val="2250"/>
              <a:buChar char="•"/>
              <a:defRPr/>
            </a:lvl5pPr>
            <a:lvl6pPr marL="2743200" lvl="5" indent="-371475" algn="l">
              <a:lnSpc>
                <a:spcPct val="100000"/>
              </a:lnSpc>
              <a:spcBef>
                <a:spcPts val="5900"/>
              </a:spcBef>
              <a:spcAft>
                <a:spcPts val="0"/>
              </a:spcAft>
              <a:buSzPts val="2250"/>
              <a:buChar char="•"/>
              <a:defRPr/>
            </a:lvl6pPr>
            <a:lvl7pPr marL="3200400" lvl="6" indent="-371475" algn="l">
              <a:lnSpc>
                <a:spcPct val="100000"/>
              </a:lnSpc>
              <a:spcBef>
                <a:spcPts val="5900"/>
              </a:spcBef>
              <a:spcAft>
                <a:spcPts val="0"/>
              </a:spcAft>
              <a:buSzPts val="2250"/>
              <a:buChar char="•"/>
              <a:defRPr/>
            </a:lvl7pPr>
            <a:lvl8pPr marL="3657600" lvl="7" indent="-371475" algn="l">
              <a:lnSpc>
                <a:spcPct val="100000"/>
              </a:lnSpc>
              <a:spcBef>
                <a:spcPts val="5900"/>
              </a:spcBef>
              <a:spcAft>
                <a:spcPts val="0"/>
              </a:spcAft>
              <a:buSzPts val="2250"/>
              <a:buChar char="•"/>
              <a:defRPr/>
            </a:lvl8pPr>
            <a:lvl9pPr marL="4114800" lvl="8" indent="-371475" algn="l">
              <a:lnSpc>
                <a:spcPct val="100000"/>
              </a:lnSpc>
              <a:spcBef>
                <a:spcPts val="5900"/>
              </a:spcBef>
              <a:spcAft>
                <a:spcPts val="0"/>
              </a:spcAft>
              <a:buSzPts val="2250"/>
              <a:buChar char="•"/>
              <a:defRPr/>
            </a:lvl9pPr>
          </a:lstStyle>
          <a:p>
            <a:endParaRPr/>
          </a:p>
        </p:txBody>
      </p:sp>
      <p:sp>
        <p:nvSpPr>
          <p:cNvPr id="44" name="Google Shape;44;p10"/>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FFFFFF"/>
              </a:buClr>
              <a:buSzPts val="2400"/>
              <a:buFont typeface="Helvetica Neue Light"/>
              <a:buNone/>
              <a:defRPr sz="24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89100" y="355600"/>
            <a:ext cx="21005799" cy="2286000"/>
          </a:xfrm>
          <a:prstGeom prst="rect">
            <a:avLst/>
          </a:prstGeom>
          <a:noFill/>
          <a:ln>
            <a:noFill/>
          </a:ln>
        </p:spPr>
        <p:txBody>
          <a:bodyPr spcFirstLastPara="1" wrap="square" lIns="50800" tIns="50800" rIns="50800" bIns="50800" anchor="ctr" anchorCtr="0">
            <a:noAutofit/>
          </a:bodyPr>
          <a:lstStyle>
            <a:lvl1pPr marR="0" lvl="0"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1200"/>
              <a:buFont typeface="Helvetica Neue"/>
              <a:buNone/>
              <a:defRPr sz="112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1689100" y="3149600"/>
            <a:ext cx="21005799" cy="9296400"/>
          </a:xfrm>
          <a:prstGeom prst="rect">
            <a:avLst/>
          </a:prstGeom>
          <a:noFill/>
          <a:ln>
            <a:noFill/>
          </a:ln>
        </p:spPr>
        <p:txBody>
          <a:bodyPr spcFirstLastPara="1" wrap="square" lIns="50800" tIns="50800" rIns="50800" bIns="50800" anchor="ctr" anchorCtr="0">
            <a:noAutofit/>
          </a:bodyPr>
          <a:lstStyle>
            <a:lvl1pPr marL="457200" marR="0" lvl="0" indent="-60960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1pPr>
            <a:lvl2pPr marL="914400" marR="0" lvl="1" indent="-60960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2pPr>
            <a:lvl3pPr marL="1371600" marR="0" lvl="2" indent="-60960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3pPr>
            <a:lvl4pPr marL="1828800" marR="0" lvl="3" indent="-60960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4pPr>
            <a:lvl5pPr marL="2286000" marR="0" lvl="4" indent="-60960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5pPr>
            <a:lvl6pPr marL="2743200" marR="0" lvl="5" indent="-60960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6pPr>
            <a:lvl7pPr marL="3200400" marR="0" lvl="6" indent="-60960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7pPr>
            <a:lvl8pPr marL="3657600" marR="0" lvl="7" indent="-60960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8pPr>
            <a:lvl9pPr marL="4114800" marR="0" lvl="8" indent="-609600" algn="l" rtl="0">
              <a:lnSpc>
                <a:spcPct val="100000"/>
              </a:lnSpc>
              <a:spcBef>
                <a:spcPts val="5900"/>
              </a:spcBef>
              <a:spcAft>
                <a:spcPts val="0"/>
              </a:spcAft>
              <a:buClr>
                <a:srgbClr val="FFFFFF"/>
              </a:buClr>
              <a:buSzPts val="6000"/>
              <a:buFont typeface="Helvetica Neue"/>
              <a:buChar char="•"/>
              <a:defRPr sz="4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11959031" y="13081000"/>
            <a:ext cx="453238" cy="461059"/>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p:nvPr/>
        </p:nvSpPr>
        <p:spPr>
          <a:xfrm>
            <a:off x="0" y="-116611"/>
            <a:ext cx="24502879" cy="13949221"/>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6C6C6C"/>
              </a:buClr>
              <a:buSzPts val="3000"/>
              <a:buFont typeface="Helvetica Neue"/>
              <a:buNone/>
            </a:pPr>
            <a:endParaRPr sz="3000" b="1" i="0" u="none" strike="noStrike" cap="none">
              <a:solidFill>
                <a:srgbClr val="FFFFFF"/>
              </a:solidFill>
              <a:latin typeface="Helvetica Neue"/>
              <a:ea typeface="Helvetica Neue"/>
              <a:cs typeface="Helvetica Neue"/>
              <a:sym typeface="Helvetica Neue"/>
            </a:endParaRPr>
          </a:p>
        </p:txBody>
      </p:sp>
      <p:pic>
        <p:nvPicPr>
          <p:cNvPr id="69" name="Google Shape;69;p16" descr="Imagen"/>
          <p:cNvPicPr preferRelativeResize="0"/>
          <p:nvPr/>
        </p:nvPicPr>
        <p:blipFill rotWithShape="1">
          <a:blip r:embed="rId3">
            <a:alphaModFix/>
          </a:blip>
          <a:srcRect/>
          <a:stretch/>
        </p:blipFill>
        <p:spPr>
          <a:xfrm>
            <a:off x="10316400" y="6527236"/>
            <a:ext cx="3751200" cy="6615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3481658" y="2004207"/>
            <a:ext cx="8405542" cy="1021626"/>
          </a:xfrm>
          <a:prstGeom prst="rect">
            <a:avLst/>
          </a:prstGeom>
          <a:noFill/>
          <a:ln>
            <a:noFill/>
          </a:ln>
        </p:spPr>
        <p:txBody>
          <a:bodyPr spcFirstLastPara="1" wrap="square" lIns="50800" tIns="50800" rIns="50800" bIns="50800" anchor="ctr" anchorCtr="0">
            <a:noAutofit/>
          </a:bodyPr>
          <a:lstStyle/>
          <a:p>
            <a:pPr marL="0" marR="0" lvl="0" indent="0" algn="l" rtl="0">
              <a:lnSpc>
                <a:spcPct val="120000"/>
              </a:lnSpc>
              <a:spcBef>
                <a:spcPts val="0"/>
              </a:spcBef>
              <a:spcAft>
                <a:spcPts val="0"/>
              </a:spcAft>
              <a:buClr>
                <a:srgbClr val="000000"/>
              </a:buClr>
              <a:buSzPts val="5400"/>
              <a:buFont typeface="Montserrat"/>
              <a:buNone/>
            </a:pPr>
            <a:r>
              <a:rPr lang="en-US" sz="5400" b="1" i="0" u="none" strike="noStrike" cap="none" dirty="0">
                <a:solidFill>
                  <a:srgbClr val="000000"/>
                </a:solidFill>
                <a:latin typeface="Montserrat"/>
                <a:ea typeface="Montserrat"/>
                <a:cs typeface="Montserrat"/>
                <a:sym typeface="Montserrat"/>
              </a:rPr>
              <a:t>Box Model</a:t>
            </a:r>
            <a:endParaRPr dirty="0"/>
          </a:p>
        </p:txBody>
      </p:sp>
      <p:sp>
        <p:nvSpPr>
          <p:cNvPr id="88" name="Google Shape;88;p19"/>
          <p:cNvSpPr txBox="1"/>
          <p:nvPr/>
        </p:nvSpPr>
        <p:spPr>
          <a:xfrm>
            <a:off x="3481658" y="4646813"/>
            <a:ext cx="17798924" cy="3841750"/>
          </a:xfrm>
          <a:prstGeom prst="rect">
            <a:avLst/>
          </a:prstGeom>
          <a:noFill/>
          <a:ln>
            <a:noFill/>
          </a:ln>
        </p:spPr>
        <p:txBody>
          <a:bodyPr spcFirstLastPara="1" wrap="square" lIns="50800" tIns="50800" rIns="50800" bIns="50800" anchor="ctr" anchorCtr="0">
            <a:noAutofit/>
          </a:bodyPr>
          <a:lstStyle/>
          <a:p>
            <a:r>
              <a:rPr lang="en-US" sz="2800" dirty="0"/>
              <a:t>El </a:t>
            </a:r>
            <a:r>
              <a:rPr lang="en-US" sz="2800" dirty="0" err="1"/>
              <a:t>modelo</a:t>
            </a:r>
            <a:r>
              <a:rPr lang="en-US" sz="2800" dirty="0"/>
              <a:t> de </a:t>
            </a:r>
            <a:r>
              <a:rPr lang="en-US" sz="2800" dirty="0" err="1"/>
              <a:t>cajas</a:t>
            </a:r>
            <a:r>
              <a:rPr lang="en-US" sz="2800" dirty="0"/>
              <a:t> o "</a:t>
            </a:r>
            <a:r>
              <a:rPr lang="en-US" sz="2800" b="1" dirty="0"/>
              <a:t>box model</a:t>
            </a:r>
            <a:r>
              <a:rPr lang="en-US" sz="2800" dirty="0"/>
              <a:t>" es </a:t>
            </a:r>
            <a:r>
              <a:rPr lang="en-US" sz="2800" dirty="0" err="1"/>
              <a:t>seguramente</a:t>
            </a:r>
            <a:r>
              <a:rPr lang="en-US" sz="2800" dirty="0"/>
              <a:t> la </a:t>
            </a:r>
            <a:r>
              <a:rPr lang="en-US" sz="2800" dirty="0" err="1"/>
              <a:t>característica</a:t>
            </a:r>
            <a:r>
              <a:rPr lang="en-US" sz="2800" dirty="0"/>
              <a:t> </a:t>
            </a:r>
            <a:r>
              <a:rPr lang="en-US" sz="2800" dirty="0" err="1"/>
              <a:t>más</a:t>
            </a:r>
            <a:r>
              <a:rPr lang="en-US" sz="2800" dirty="0"/>
              <a:t> </a:t>
            </a:r>
            <a:r>
              <a:rPr lang="en-US" sz="2800" dirty="0" err="1"/>
              <a:t>importante</a:t>
            </a:r>
            <a:r>
              <a:rPr lang="en-US" sz="2800" dirty="0"/>
              <a:t> del </a:t>
            </a:r>
            <a:r>
              <a:rPr lang="en-US" sz="2800" dirty="0" err="1"/>
              <a:t>lenguaje</a:t>
            </a:r>
            <a:r>
              <a:rPr lang="en-US" sz="2800" dirty="0"/>
              <a:t> de hojas de </a:t>
            </a:r>
            <a:r>
              <a:rPr lang="en-US" sz="2800" dirty="0" err="1"/>
              <a:t>estilos</a:t>
            </a:r>
            <a:r>
              <a:rPr lang="en-US" sz="2800" dirty="0"/>
              <a:t> CSS, </a:t>
            </a:r>
            <a:r>
              <a:rPr lang="en-US" sz="2800" dirty="0" err="1"/>
              <a:t>ya</a:t>
            </a:r>
            <a:r>
              <a:rPr lang="en-US" sz="2800" dirty="0"/>
              <a:t> que </a:t>
            </a:r>
            <a:r>
              <a:rPr lang="en-US" sz="2800" dirty="0" err="1"/>
              <a:t>condiciona</a:t>
            </a:r>
            <a:r>
              <a:rPr lang="en-US" sz="2800" dirty="0"/>
              <a:t> el </a:t>
            </a:r>
            <a:r>
              <a:rPr lang="en-US" sz="2800" dirty="0" err="1"/>
              <a:t>diseño</a:t>
            </a:r>
            <a:r>
              <a:rPr lang="en-US" sz="2800" dirty="0"/>
              <a:t> de </a:t>
            </a:r>
            <a:r>
              <a:rPr lang="en-US" sz="2800" dirty="0" err="1"/>
              <a:t>todas</a:t>
            </a:r>
            <a:r>
              <a:rPr lang="en-US" sz="2800" dirty="0"/>
              <a:t> las </a:t>
            </a:r>
            <a:r>
              <a:rPr lang="en-US" sz="2800" dirty="0" err="1"/>
              <a:t>páginas</a:t>
            </a:r>
            <a:r>
              <a:rPr lang="en-US" sz="2800" dirty="0"/>
              <a:t> web. El </a:t>
            </a:r>
            <a:r>
              <a:rPr lang="en-US" sz="2800" dirty="0" err="1"/>
              <a:t>modelo</a:t>
            </a:r>
            <a:r>
              <a:rPr lang="en-US" sz="2800" dirty="0"/>
              <a:t> de </a:t>
            </a:r>
            <a:r>
              <a:rPr lang="en-US" sz="2800" dirty="0" err="1"/>
              <a:t>cajas</a:t>
            </a:r>
            <a:r>
              <a:rPr lang="en-US" sz="2800" dirty="0"/>
              <a:t> es el </a:t>
            </a:r>
            <a:r>
              <a:rPr lang="en-US" sz="2800" dirty="0" err="1"/>
              <a:t>comportamiento</a:t>
            </a:r>
            <a:r>
              <a:rPr lang="en-US" sz="2800" dirty="0"/>
              <a:t> de CSS que </a:t>
            </a:r>
            <a:r>
              <a:rPr lang="en-US" sz="2800" dirty="0" err="1"/>
              <a:t>hace</a:t>
            </a:r>
            <a:r>
              <a:rPr lang="en-US" sz="2800" dirty="0"/>
              <a:t> que </a:t>
            </a:r>
            <a:r>
              <a:rPr lang="en-US" sz="2800" dirty="0" err="1"/>
              <a:t>todos</a:t>
            </a:r>
            <a:r>
              <a:rPr lang="en-US" sz="2800" dirty="0"/>
              <a:t> los </a:t>
            </a:r>
            <a:r>
              <a:rPr lang="en-US" sz="2800" dirty="0" err="1"/>
              <a:t>elementos</a:t>
            </a:r>
            <a:r>
              <a:rPr lang="en-US" sz="2800" dirty="0"/>
              <a:t> de las </a:t>
            </a:r>
            <a:r>
              <a:rPr lang="en-US" sz="2800" dirty="0" err="1"/>
              <a:t>páginas</a:t>
            </a:r>
            <a:r>
              <a:rPr lang="en-US" sz="2800" dirty="0"/>
              <a:t> se </a:t>
            </a:r>
            <a:r>
              <a:rPr lang="en-US" sz="2800" dirty="0" err="1"/>
              <a:t>representen</a:t>
            </a:r>
            <a:r>
              <a:rPr lang="en-US" sz="2800" dirty="0"/>
              <a:t> </a:t>
            </a:r>
            <a:r>
              <a:rPr lang="en-US" sz="2800" dirty="0" err="1"/>
              <a:t>mediante</a:t>
            </a:r>
            <a:r>
              <a:rPr lang="en-US" sz="2800" dirty="0"/>
              <a:t> </a:t>
            </a:r>
            <a:r>
              <a:rPr lang="en-US" sz="2800" dirty="0" err="1"/>
              <a:t>cajas</a:t>
            </a:r>
            <a:r>
              <a:rPr lang="en-US" sz="2800" dirty="0"/>
              <a:t> </a:t>
            </a:r>
            <a:r>
              <a:rPr lang="en-US" sz="2800" dirty="0" err="1"/>
              <a:t>rectangulares</a:t>
            </a:r>
            <a:r>
              <a:rPr lang="en-US" sz="2800" dirty="0"/>
              <a:t>.</a:t>
            </a:r>
          </a:p>
          <a:p>
            <a:endParaRPr lang="en-US" sz="2800" dirty="0"/>
          </a:p>
          <a:p>
            <a:endParaRPr lang="en-US" sz="2800" dirty="0"/>
          </a:p>
          <a:p>
            <a:pPr marL="457200" indent="-457200">
              <a:buFont typeface="Arial" panose="020B0604020202020204" pitchFamily="34" charset="0"/>
              <a:buChar char="•"/>
            </a:pPr>
            <a:r>
              <a:rPr lang="en-US" sz="2800" dirty="0" err="1"/>
              <a:t>En</a:t>
            </a:r>
            <a:r>
              <a:rPr lang="en-US" sz="2800" dirty="0"/>
              <a:t> la web </a:t>
            </a:r>
            <a:r>
              <a:rPr lang="en-US" sz="2800" dirty="0" err="1"/>
              <a:t>todo</a:t>
            </a:r>
            <a:r>
              <a:rPr lang="en-US" sz="2800" dirty="0"/>
              <a:t> son </a:t>
            </a:r>
            <a:r>
              <a:rPr lang="en-US" sz="2800" dirty="0" err="1"/>
              <a:t>cajas</a:t>
            </a:r>
            <a:r>
              <a:rPr lang="en-US" sz="2800" dirty="0"/>
              <a:t>. </a:t>
            </a:r>
          </a:p>
          <a:p>
            <a:pPr marL="457200" indent="-457200">
              <a:buFont typeface="Arial" panose="020B0604020202020204" pitchFamily="34" charset="0"/>
              <a:buChar char="•"/>
            </a:pPr>
            <a:r>
              <a:rPr lang="en-US" sz="2800" dirty="0"/>
              <a:t>La forma </a:t>
            </a:r>
            <a:r>
              <a:rPr lang="en-US" sz="2800" dirty="0" err="1"/>
              <a:t>en</a:t>
            </a:r>
            <a:r>
              <a:rPr lang="en-US" sz="2800" dirty="0"/>
              <a:t> la </a:t>
            </a:r>
            <a:r>
              <a:rPr lang="en-US" sz="2800" dirty="0" err="1"/>
              <a:t>cual</a:t>
            </a:r>
            <a:r>
              <a:rPr lang="en-US" sz="2800" dirty="0"/>
              <a:t> el </a:t>
            </a:r>
            <a:r>
              <a:rPr lang="en-US" sz="2800" dirty="0" err="1"/>
              <a:t>navegador</a:t>
            </a:r>
            <a:r>
              <a:rPr lang="en-US" sz="2800" dirty="0"/>
              <a:t> </a:t>
            </a:r>
            <a:r>
              <a:rPr lang="en-US" sz="2800" dirty="0" err="1"/>
              <a:t>renderiza</a:t>
            </a:r>
            <a:r>
              <a:rPr lang="en-US" sz="2800" dirty="0"/>
              <a:t> </a:t>
            </a:r>
            <a:r>
              <a:rPr lang="en-US" sz="2800" dirty="0" err="1"/>
              <a:t>esas</a:t>
            </a:r>
            <a:r>
              <a:rPr lang="en-US" sz="2800" dirty="0"/>
              <a:t> </a:t>
            </a:r>
            <a:r>
              <a:rPr lang="en-US" sz="2800" dirty="0" err="1"/>
              <a:t>cajas</a:t>
            </a:r>
            <a:r>
              <a:rPr lang="en-US" sz="2800" dirty="0"/>
              <a:t> se </a:t>
            </a:r>
            <a:r>
              <a:rPr lang="en-US" sz="2800" dirty="0" err="1"/>
              <a:t>denomina</a:t>
            </a:r>
            <a:r>
              <a:rPr lang="en-US" sz="2800" dirty="0"/>
              <a:t> layout.</a:t>
            </a:r>
          </a:p>
          <a:p>
            <a:pPr marL="457200" indent="-457200">
              <a:buFont typeface="Arial" panose="020B0604020202020204" pitchFamily="34" charset="0"/>
              <a:buChar char="•"/>
            </a:pPr>
            <a:r>
              <a:rPr lang="en-US" sz="2800" dirty="0" err="1"/>
              <a:t>Propiedades</a:t>
            </a:r>
            <a:r>
              <a:rPr lang="en-US" sz="2800" dirty="0"/>
              <a:t> </a:t>
            </a:r>
            <a:r>
              <a:rPr lang="en-US" sz="2800" dirty="0" err="1"/>
              <a:t>principales</a:t>
            </a:r>
            <a:r>
              <a:rPr lang="en-US" sz="2800" dirty="0"/>
              <a:t> (width, height)</a:t>
            </a:r>
          </a:p>
          <a:p>
            <a:pPr marL="457200" indent="-457200">
              <a:buFont typeface="Arial" panose="020B0604020202020204" pitchFamily="34" charset="0"/>
              <a:buChar char="•"/>
            </a:pPr>
            <a:r>
              <a:rPr lang="en-US" sz="2800" dirty="0"/>
              <a:t>Hay dos </a:t>
            </a:r>
            <a:r>
              <a:rPr lang="en-US" sz="2800" dirty="0" err="1"/>
              <a:t>tipos</a:t>
            </a:r>
            <a:r>
              <a:rPr lang="en-US" sz="2800" dirty="0"/>
              <a:t> de </a:t>
            </a:r>
            <a:r>
              <a:rPr lang="en-US" sz="2800" dirty="0" err="1"/>
              <a:t>elementos</a:t>
            </a:r>
            <a:r>
              <a:rPr lang="en-US" sz="2800" dirty="0"/>
              <a:t> </a:t>
            </a:r>
            <a:r>
              <a:rPr lang="en-US" sz="2800" dirty="0" err="1"/>
              <a:t>en</a:t>
            </a:r>
            <a:r>
              <a:rPr lang="en-US" sz="2800" dirty="0"/>
              <a:t> html (in line – block)</a:t>
            </a:r>
          </a:p>
          <a:p>
            <a:pPr marL="457200" indent="-457200">
              <a:buFont typeface="Arial" panose="020B0604020202020204" pitchFamily="34" charset="0"/>
              <a:buChar char="•"/>
            </a:pPr>
            <a:r>
              <a:rPr lang="en-US" sz="2800" dirty="0"/>
              <a:t>Inline: Solo </a:t>
            </a:r>
            <a:r>
              <a:rPr lang="en-US" sz="2800" dirty="0" err="1"/>
              <a:t>ocupan</a:t>
            </a:r>
            <a:r>
              <a:rPr lang="en-US" sz="2800" dirty="0"/>
              <a:t> </a:t>
            </a:r>
            <a:r>
              <a:rPr lang="en-US" sz="2800" dirty="0" err="1"/>
              <a:t>su</a:t>
            </a:r>
            <a:r>
              <a:rPr lang="en-US" sz="2800" dirty="0"/>
              <a:t> </a:t>
            </a:r>
            <a:r>
              <a:rPr lang="en-US" sz="2800" dirty="0" err="1"/>
              <a:t>contenido</a:t>
            </a:r>
            <a:r>
              <a:rPr lang="en-US" sz="2800" dirty="0"/>
              <a:t>, no cambia </a:t>
            </a:r>
            <a:r>
              <a:rPr lang="en-US" sz="2800" dirty="0" err="1"/>
              <a:t>ni</a:t>
            </a:r>
            <a:r>
              <a:rPr lang="en-US" sz="2800" dirty="0"/>
              <a:t> ancho </a:t>
            </a:r>
            <a:r>
              <a:rPr lang="en-US" sz="2800" dirty="0" err="1"/>
              <a:t>ni</a:t>
            </a:r>
            <a:r>
              <a:rPr lang="en-US" sz="2800" dirty="0"/>
              <a:t> alto</a:t>
            </a:r>
          </a:p>
          <a:p>
            <a:pPr marL="457200" indent="-457200">
              <a:buFont typeface="Arial" panose="020B0604020202020204" pitchFamily="34" charset="0"/>
              <a:buChar char="•"/>
            </a:pPr>
            <a:r>
              <a:rPr lang="en-US" sz="2800" dirty="0" err="1"/>
              <a:t>Bloque</a:t>
            </a:r>
            <a:r>
              <a:rPr lang="en-US" sz="2800" dirty="0"/>
              <a:t>: </a:t>
            </a:r>
            <a:r>
              <a:rPr lang="en-US" sz="2800" dirty="0" err="1"/>
              <a:t>Ocupan</a:t>
            </a:r>
            <a:r>
              <a:rPr lang="en-US" sz="2800" dirty="0"/>
              <a:t> el ancho disponible, se les </a:t>
            </a:r>
            <a:r>
              <a:rPr lang="en-US" sz="2800" dirty="0" err="1"/>
              <a:t>asigna</a:t>
            </a:r>
            <a:r>
              <a:rPr lang="en-US" sz="2800" dirty="0"/>
              <a:t> ancho y alto.</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pic>
        <p:nvPicPr>
          <p:cNvPr id="3" name="Picture 2">
            <a:extLst>
              <a:ext uri="{FF2B5EF4-FFF2-40B4-BE49-F238E27FC236}">
                <a16:creationId xmlns:a16="http://schemas.microsoft.com/office/drawing/2014/main" id="{598AFCE7-7FC0-5D48-9215-D446BC268549}"/>
              </a:ext>
            </a:extLst>
          </p:cNvPr>
          <p:cNvPicPr>
            <a:picLocks noChangeAspect="1"/>
          </p:cNvPicPr>
          <p:nvPr/>
        </p:nvPicPr>
        <p:blipFill>
          <a:blip r:embed="rId3"/>
          <a:stretch>
            <a:fillRect/>
          </a:stretch>
        </p:blipFill>
        <p:spPr>
          <a:xfrm>
            <a:off x="13331525" y="9095739"/>
            <a:ext cx="6972300" cy="3937000"/>
          </a:xfrm>
          <a:prstGeom prst="rect">
            <a:avLst/>
          </a:prstGeom>
        </p:spPr>
      </p:pic>
      <p:pic>
        <p:nvPicPr>
          <p:cNvPr id="4" name="Picture 3">
            <a:extLst>
              <a:ext uri="{FF2B5EF4-FFF2-40B4-BE49-F238E27FC236}">
                <a16:creationId xmlns:a16="http://schemas.microsoft.com/office/drawing/2014/main" id="{175EEF47-EEFB-0A4D-902E-F6B9DBC6E6C7}"/>
              </a:ext>
            </a:extLst>
          </p:cNvPr>
          <p:cNvPicPr>
            <a:picLocks noChangeAspect="1"/>
          </p:cNvPicPr>
          <p:nvPr/>
        </p:nvPicPr>
        <p:blipFill>
          <a:blip r:embed="rId4"/>
          <a:stretch>
            <a:fillRect/>
          </a:stretch>
        </p:blipFill>
        <p:spPr>
          <a:xfrm>
            <a:off x="3481658" y="10367240"/>
            <a:ext cx="5918200" cy="2133600"/>
          </a:xfrm>
          <a:prstGeom prst="rect">
            <a:avLst/>
          </a:prstGeom>
        </p:spPr>
      </p:pic>
    </p:spTree>
    <p:extLst>
      <p:ext uri="{BB962C8B-B14F-4D97-AF65-F5344CB8AC3E}">
        <p14:creationId xmlns:p14="http://schemas.microsoft.com/office/powerpoint/2010/main" val="67575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p:nvPr/>
        </p:nvSpPr>
        <p:spPr>
          <a:xfrm>
            <a:off x="-59440" y="-116610"/>
            <a:ext cx="24502879" cy="13949221"/>
          </a:xfrm>
          <a:prstGeom prst="rect">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3000"/>
              <a:buFont typeface="Helvetica Neue"/>
              <a:buNone/>
            </a:pPr>
            <a:endParaRPr sz="3000" b="1" i="0" u="none" strike="noStrike" cap="none">
              <a:solidFill>
                <a:srgbClr val="FFFFFF"/>
              </a:solidFill>
              <a:latin typeface="Helvetica Neue"/>
              <a:ea typeface="Helvetica Neue"/>
              <a:cs typeface="Helvetica Neue"/>
              <a:sym typeface="Helvetica Neue"/>
            </a:endParaRPr>
          </a:p>
        </p:txBody>
      </p:sp>
      <p:pic>
        <p:nvPicPr>
          <p:cNvPr id="136" name="Google Shape;136;p26" descr="Imagen"/>
          <p:cNvPicPr preferRelativeResize="0"/>
          <p:nvPr/>
        </p:nvPicPr>
        <p:blipFill rotWithShape="1">
          <a:blip r:embed="rId3">
            <a:alphaModFix/>
          </a:blip>
          <a:srcRect/>
          <a:stretch/>
        </p:blipFill>
        <p:spPr>
          <a:xfrm>
            <a:off x="9901001" y="6453980"/>
            <a:ext cx="4581998" cy="8080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7" descr="CD_Horizontal_White_Opt2.ai"/>
          <p:cNvPicPr preferRelativeResize="0"/>
          <p:nvPr/>
        </p:nvPicPr>
        <p:blipFill rotWithShape="1">
          <a:blip r:embed="rId3">
            <a:alphaModFix amt="74805"/>
          </a:blip>
          <a:srcRect r="76475"/>
          <a:stretch/>
        </p:blipFill>
        <p:spPr>
          <a:xfrm>
            <a:off x="-3589436" y="1228837"/>
            <a:ext cx="15160102" cy="18051272"/>
          </a:xfrm>
          <a:prstGeom prst="rect">
            <a:avLst/>
          </a:prstGeom>
          <a:noFill/>
          <a:ln>
            <a:noFill/>
          </a:ln>
        </p:spPr>
      </p:pic>
      <p:pic>
        <p:nvPicPr>
          <p:cNvPr id="75" name="Google Shape;75;p17" descr="GettyImages-656455614.jpeg"/>
          <p:cNvPicPr preferRelativeResize="0"/>
          <p:nvPr/>
        </p:nvPicPr>
        <p:blipFill rotWithShape="1">
          <a:blip r:embed="rId4">
            <a:alphaModFix/>
          </a:blip>
          <a:srcRect l="11801" t="1838" b="11454"/>
          <a:stretch/>
        </p:blipFill>
        <p:spPr>
          <a:xfrm>
            <a:off x="0" y="-621775"/>
            <a:ext cx="24446552" cy="15519176"/>
          </a:xfrm>
          <a:prstGeom prst="rect">
            <a:avLst/>
          </a:prstGeom>
          <a:noFill/>
          <a:ln>
            <a:noFill/>
          </a:ln>
          <a:effectLst>
            <a:outerShdw blurRad="190500" dist="8455" dir="5400000" rotWithShape="0">
              <a:srgbClr val="000000"/>
            </a:outerShdw>
          </a:effectLst>
        </p:spPr>
      </p:pic>
      <p:sp>
        <p:nvSpPr>
          <p:cNvPr id="76" name="Google Shape;76;p17"/>
          <p:cNvSpPr txBox="1"/>
          <p:nvPr/>
        </p:nvSpPr>
        <p:spPr>
          <a:xfrm>
            <a:off x="13380166" y="6227922"/>
            <a:ext cx="7169354" cy="1260156"/>
          </a:xfrm>
          <a:prstGeom prst="rect">
            <a:avLst/>
          </a:prstGeom>
          <a:noFill/>
          <a:ln>
            <a:noFill/>
          </a:ln>
        </p:spPr>
        <p:txBody>
          <a:bodyPr spcFirstLastPara="1" wrap="square" lIns="50800" tIns="50800" rIns="50800" bIns="50800" anchor="t" anchorCtr="0">
            <a:noAutofit/>
          </a:bodyPr>
          <a:lstStyle/>
          <a:p>
            <a:pPr marL="0" marR="0" lvl="0" indent="0" algn="ctr" rtl="0">
              <a:lnSpc>
                <a:spcPct val="30000"/>
              </a:lnSpc>
              <a:spcBef>
                <a:spcPts val="0"/>
              </a:spcBef>
              <a:spcAft>
                <a:spcPts val="0"/>
              </a:spcAft>
              <a:buClr>
                <a:srgbClr val="FFFFFF"/>
              </a:buClr>
              <a:buSzPts val="4400"/>
              <a:buFont typeface="Montserrat ExtraBold"/>
              <a:buNone/>
            </a:pPr>
            <a:r>
              <a:rPr lang="en-US" sz="4400" b="0" i="0" u="none" strike="noStrike" cap="none" dirty="0">
                <a:solidFill>
                  <a:srgbClr val="FFFFFF"/>
                </a:solidFill>
                <a:latin typeface="Montserrat ExtraBold"/>
                <a:ea typeface="Montserrat ExtraBold"/>
                <a:cs typeface="Montserrat ExtraBold"/>
                <a:sym typeface="Montserrat ExtraBold"/>
              </a:rPr>
              <a:t>Desarrollo Web</a:t>
            </a:r>
          </a:p>
          <a:p>
            <a:pPr marL="0" marR="0" lvl="0" indent="0" algn="ctr" rtl="0">
              <a:lnSpc>
                <a:spcPct val="30000"/>
              </a:lnSpc>
              <a:spcBef>
                <a:spcPts val="0"/>
              </a:spcBef>
              <a:spcAft>
                <a:spcPts val="0"/>
              </a:spcAft>
              <a:buClr>
                <a:srgbClr val="FFFFFF"/>
              </a:buClr>
              <a:buSzPts val="4400"/>
              <a:buFont typeface="Montserrat ExtraBold"/>
              <a:buNone/>
            </a:pPr>
            <a:endParaRPr lang="en-US" sz="4400" dirty="0">
              <a:solidFill>
                <a:srgbClr val="FFFFFF"/>
              </a:solidFill>
              <a:latin typeface="Montserrat ExtraBold"/>
              <a:ea typeface="Montserrat ExtraBold"/>
              <a:cs typeface="Montserrat ExtraBold"/>
              <a:sym typeface="Montserrat ExtraBold"/>
            </a:endParaRPr>
          </a:p>
          <a:p>
            <a:pPr marL="0" marR="0" lvl="0" indent="0" algn="ctr" rtl="0">
              <a:lnSpc>
                <a:spcPct val="30000"/>
              </a:lnSpc>
              <a:spcBef>
                <a:spcPts val="0"/>
              </a:spcBef>
              <a:spcAft>
                <a:spcPts val="0"/>
              </a:spcAft>
              <a:buClr>
                <a:srgbClr val="FFFFFF"/>
              </a:buClr>
              <a:buSzPts val="4400"/>
              <a:buFont typeface="Montserrat ExtraBold"/>
              <a:buNone/>
            </a:pPr>
            <a:endParaRPr lang="en-US" sz="4400" b="0" i="0" u="none" strike="noStrike" cap="none" dirty="0">
              <a:solidFill>
                <a:srgbClr val="FFFFFF"/>
              </a:solidFill>
              <a:latin typeface="Montserrat ExtraBold"/>
              <a:ea typeface="Montserrat ExtraBold"/>
              <a:cs typeface="Montserrat ExtraBold"/>
              <a:sym typeface="Montserrat ExtraBold"/>
            </a:endParaRPr>
          </a:p>
          <a:p>
            <a:pPr marL="0" marR="0" lvl="0" indent="0" algn="ctr" rtl="0">
              <a:lnSpc>
                <a:spcPct val="30000"/>
              </a:lnSpc>
              <a:spcBef>
                <a:spcPts val="0"/>
              </a:spcBef>
              <a:spcAft>
                <a:spcPts val="0"/>
              </a:spcAft>
              <a:buClr>
                <a:srgbClr val="FFFFFF"/>
              </a:buClr>
              <a:buSzPts val="4400"/>
              <a:buFont typeface="Montserrat ExtraBold"/>
              <a:buNone/>
            </a:pPr>
            <a:endParaRPr lang="en-US" sz="4400" dirty="0">
              <a:solidFill>
                <a:srgbClr val="FFFFFF"/>
              </a:solidFill>
              <a:latin typeface="Montserrat ExtraBold"/>
              <a:ea typeface="Montserrat ExtraBold"/>
              <a:cs typeface="Montserrat ExtraBold"/>
              <a:sym typeface="Montserrat ExtraBold"/>
            </a:endParaRPr>
          </a:p>
          <a:p>
            <a:pPr marL="0" marR="0" lvl="0" indent="0" algn="ctr" rtl="0">
              <a:lnSpc>
                <a:spcPct val="30000"/>
              </a:lnSpc>
              <a:spcBef>
                <a:spcPts val="0"/>
              </a:spcBef>
              <a:spcAft>
                <a:spcPts val="0"/>
              </a:spcAft>
              <a:buClr>
                <a:srgbClr val="FFFFFF"/>
              </a:buClr>
              <a:buSzPts val="4400"/>
              <a:buFont typeface="Montserrat ExtraBold"/>
              <a:buNone/>
            </a:pPr>
            <a:r>
              <a:rPr lang="en-US" sz="4400" b="1" i="0" u="none" strike="noStrike" cap="none" dirty="0">
                <a:solidFill>
                  <a:srgbClr val="FFFFFF"/>
                </a:solidFill>
                <a:latin typeface="Montserrat ExtraBold"/>
                <a:ea typeface="Helvetica Neue"/>
                <a:cs typeface="Helvetica Neue"/>
                <a:sym typeface="Montserrat ExtraBold"/>
              </a:rPr>
              <a:t>Con HTML y CSS</a:t>
            </a:r>
            <a:endParaRPr sz="3000" b="1" i="0" u="none" strike="noStrike" cap="none" dirty="0">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p:nvPr/>
        </p:nvSpPr>
        <p:spPr>
          <a:xfrm>
            <a:off x="9962439" y="7030554"/>
            <a:ext cx="6463510" cy="3084593"/>
          </a:xfrm>
          <a:prstGeom prst="rect">
            <a:avLst/>
          </a:prstGeom>
          <a:noFill/>
          <a:ln>
            <a:noFill/>
          </a:ln>
        </p:spPr>
        <p:txBody>
          <a:bodyPr spcFirstLastPara="1" wrap="square" lIns="50800" tIns="50800" rIns="50800" bIns="50800" anchor="ctr" anchorCtr="0">
            <a:noAutofit/>
          </a:bodyPr>
          <a:lstStyle/>
          <a:p>
            <a:pPr marL="514350" marR="0" lvl="0" indent="-514350" algn="just" rtl="0">
              <a:lnSpc>
                <a:spcPct val="100000"/>
              </a:lnSpc>
              <a:spcBef>
                <a:spcPts val="0"/>
              </a:spcBef>
              <a:spcAft>
                <a:spcPts val="0"/>
              </a:spcAft>
              <a:buClr>
                <a:srgbClr val="000000"/>
              </a:buClr>
              <a:buSzPts val="2000"/>
              <a:buFont typeface="+mj-lt"/>
              <a:buAutoNum type="arabicPeriod"/>
            </a:pPr>
            <a:r>
              <a:rPr lang="es-ES_tradnl" sz="3200" b="0" i="0" u="none" strike="noStrike" cap="none" dirty="0">
                <a:solidFill>
                  <a:srgbClr val="000000"/>
                </a:solidFill>
                <a:latin typeface="Muli"/>
                <a:ea typeface="Muli"/>
                <a:cs typeface="Muli"/>
                <a:sym typeface="Muli"/>
              </a:rPr>
              <a:t>Revisión de la asignación</a:t>
            </a:r>
          </a:p>
          <a:p>
            <a:pPr marL="514350" marR="0" lvl="0" indent="-514350" algn="just" rtl="0">
              <a:lnSpc>
                <a:spcPct val="100000"/>
              </a:lnSpc>
              <a:spcBef>
                <a:spcPts val="0"/>
              </a:spcBef>
              <a:spcAft>
                <a:spcPts val="0"/>
              </a:spcAft>
              <a:buClr>
                <a:srgbClr val="000000"/>
              </a:buClr>
              <a:buSzPts val="2000"/>
              <a:buFont typeface="+mj-lt"/>
              <a:buAutoNum type="arabicPeriod"/>
            </a:pPr>
            <a:r>
              <a:rPr lang="es-ES_tradnl" sz="3200" dirty="0">
                <a:latin typeface="Muli"/>
                <a:ea typeface="Muli"/>
                <a:cs typeface="Muli"/>
                <a:sym typeface="Muli"/>
              </a:rPr>
              <a:t>Conceptos clave.</a:t>
            </a:r>
            <a:endParaRPr lang="es-ES_tradnl" sz="3200" b="0" i="0" u="none" strike="noStrike" cap="none" dirty="0">
              <a:solidFill>
                <a:srgbClr val="000000"/>
              </a:solidFill>
              <a:latin typeface="Muli"/>
              <a:ea typeface="Muli"/>
              <a:cs typeface="Muli"/>
              <a:sym typeface="Muli"/>
            </a:endParaRPr>
          </a:p>
          <a:p>
            <a:pPr marL="514350" marR="0" lvl="0" indent="-514350" algn="just" rtl="0">
              <a:lnSpc>
                <a:spcPct val="100000"/>
              </a:lnSpc>
              <a:spcBef>
                <a:spcPts val="0"/>
              </a:spcBef>
              <a:spcAft>
                <a:spcPts val="0"/>
              </a:spcAft>
              <a:buClr>
                <a:srgbClr val="000000"/>
              </a:buClr>
              <a:buSzPts val="2000"/>
              <a:buFont typeface="+mj-lt"/>
              <a:buAutoNum type="arabicPeriod"/>
            </a:pPr>
            <a:r>
              <a:rPr lang="es-ES_tradnl" sz="3200" dirty="0">
                <a:latin typeface="Muli"/>
                <a:sym typeface="Muli"/>
              </a:rPr>
              <a:t>CSS Box </a:t>
            </a:r>
            <a:r>
              <a:rPr lang="es-ES_tradnl" sz="3200" dirty="0" err="1">
                <a:latin typeface="Muli"/>
                <a:sym typeface="Muli"/>
              </a:rPr>
              <a:t>Model</a:t>
            </a:r>
            <a:endParaRPr lang="es-ES_tradnl" sz="3200" dirty="0">
              <a:latin typeface="Muli"/>
              <a:sym typeface="Muli"/>
            </a:endParaRPr>
          </a:p>
          <a:p>
            <a:pPr marL="514350" marR="0" lvl="0" indent="-514350" algn="just" rtl="0">
              <a:lnSpc>
                <a:spcPct val="100000"/>
              </a:lnSpc>
              <a:spcBef>
                <a:spcPts val="0"/>
              </a:spcBef>
              <a:spcAft>
                <a:spcPts val="0"/>
              </a:spcAft>
              <a:buClr>
                <a:srgbClr val="000000"/>
              </a:buClr>
              <a:buSzPts val="2000"/>
              <a:buFont typeface="+mj-lt"/>
              <a:buAutoNum type="arabicPeriod"/>
            </a:pPr>
            <a:r>
              <a:rPr lang="es-ES_tradnl" sz="3200" dirty="0" err="1">
                <a:latin typeface="Muli"/>
                <a:sym typeface="Muli"/>
              </a:rPr>
              <a:t>Intro</a:t>
            </a:r>
            <a:r>
              <a:rPr lang="es-ES_tradnl" sz="3200" dirty="0">
                <a:latin typeface="Muli"/>
                <a:sym typeface="Muli"/>
              </a:rPr>
              <a:t> a </a:t>
            </a:r>
            <a:r>
              <a:rPr lang="es-ES_tradnl" sz="3200" dirty="0" err="1">
                <a:latin typeface="Muli"/>
                <a:sym typeface="Muli"/>
              </a:rPr>
              <a:t>Flexbox</a:t>
            </a:r>
            <a:endParaRPr lang="es-ES_tradnl" sz="3200" dirty="0">
              <a:latin typeface="Muli"/>
              <a:sym typeface="Muli"/>
            </a:endParaRPr>
          </a:p>
          <a:p>
            <a:pPr marL="514350" marR="0" lvl="0" indent="-514350" algn="just" rtl="0">
              <a:lnSpc>
                <a:spcPct val="100000"/>
              </a:lnSpc>
              <a:spcBef>
                <a:spcPts val="0"/>
              </a:spcBef>
              <a:spcAft>
                <a:spcPts val="0"/>
              </a:spcAft>
              <a:buClr>
                <a:srgbClr val="000000"/>
              </a:buClr>
              <a:buSzPts val="2000"/>
              <a:buFont typeface="+mj-lt"/>
              <a:buAutoNum type="arabicPeriod"/>
            </a:pPr>
            <a:r>
              <a:rPr lang="es-ES_tradnl" sz="3200" dirty="0">
                <a:latin typeface="Muli"/>
                <a:sym typeface="Muli"/>
              </a:rPr>
              <a:t>Asignación.</a:t>
            </a:r>
            <a:endParaRPr lang="es-ES_tradnl" sz="3200" dirty="0"/>
          </a:p>
        </p:txBody>
      </p:sp>
      <p:sp>
        <p:nvSpPr>
          <p:cNvPr id="82" name="Google Shape;82;p18"/>
          <p:cNvSpPr txBox="1"/>
          <p:nvPr/>
        </p:nvSpPr>
        <p:spPr>
          <a:xfrm>
            <a:off x="11124977" y="5996471"/>
            <a:ext cx="2134046" cy="688976"/>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500"/>
              <a:buFont typeface="Montserrat"/>
              <a:buNone/>
            </a:pPr>
            <a:r>
              <a:rPr lang="en-US" sz="3500" b="1" i="0" u="none" strike="noStrike" cap="none" dirty="0">
                <a:solidFill>
                  <a:srgbClr val="000000"/>
                </a:solidFill>
                <a:latin typeface="Montserrat"/>
                <a:ea typeface="Montserrat"/>
                <a:cs typeface="Montserrat"/>
                <a:sym typeface="Montserrat"/>
              </a:rPr>
              <a:t>Agenda</a:t>
            </a:r>
          </a:p>
          <a:p>
            <a:pPr marL="0" marR="0" lvl="0" indent="0" algn="ctr" rtl="0">
              <a:lnSpc>
                <a:spcPct val="100000"/>
              </a:lnSpc>
              <a:spcBef>
                <a:spcPts val="0"/>
              </a:spcBef>
              <a:spcAft>
                <a:spcPts val="0"/>
              </a:spcAft>
              <a:buClr>
                <a:srgbClr val="000000"/>
              </a:buClr>
              <a:buSzPts val="3500"/>
              <a:buFont typeface="Montserrat"/>
              <a:buNone/>
            </a:pPr>
            <a:endParaRPr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4811694" y="4182141"/>
            <a:ext cx="8405542" cy="1021626"/>
          </a:xfrm>
          <a:prstGeom prst="rect">
            <a:avLst/>
          </a:prstGeom>
          <a:noFill/>
          <a:ln>
            <a:noFill/>
          </a:ln>
        </p:spPr>
        <p:txBody>
          <a:bodyPr spcFirstLastPara="1" wrap="square" lIns="50800" tIns="50800" rIns="50800" bIns="50800" anchor="ctr" anchorCtr="0">
            <a:noAutofit/>
          </a:bodyPr>
          <a:lstStyle/>
          <a:p>
            <a:pPr marL="0" marR="0" lvl="0" indent="0" algn="l" rtl="0">
              <a:lnSpc>
                <a:spcPct val="120000"/>
              </a:lnSpc>
              <a:spcBef>
                <a:spcPts val="0"/>
              </a:spcBef>
              <a:spcAft>
                <a:spcPts val="0"/>
              </a:spcAft>
              <a:buClr>
                <a:srgbClr val="000000"/>
              </a:buClr>
              <a:buSzPts val="5400"/>
              <a:buFont typeface="Montserrat"/>
              <a:buNone/>
            </a:pPr>
            <a:r>
              <a:rPr lang="en-US" sz="5400" b="1" i="0" u="none" strike="noStrike" cap="none" dirty="0" err="1">
                <a:solidFill>
                  <a:srgbClr val="000000"/>
                </a:solidFill>
                <a:latin typeface="Montserrat"/>
                <a:ea typeface="Montserrat"/>
                <a:cs typeface="Montserrat"/>
                <a:sym typeface="Montserrat"/>
              </a:rPr>
              <a:t>Conceptos</a:t>
            </a:r>
            <a:r>
              <a:rPr lang="en-US" sz="5400" b="1" i="0" u="none" strike="noStrike" cap="none" dirty="0">
                <a:solidFill>
                  <a:srgbClr val="000000"/>
                </a:solidFill>
                <a:latin typeface="Montserrat"/>
                <a:ea typeface="Montserrat"/>
                <a:cs typeface="Montserrat"/>
                <a:sym typeface="Montserrat"/>
              </a:rPr>
              <a:t> clave</a:t>
            </a:r>
            <a:endParaRPr dirty="0"/>
          </a:p>
        </p:txBody>
      </p:sp>
      <p:sp>
        <p:nvSpPr>
          <p:cNvPr id="88" name="Google Shape;88;p19"/>
          <p:cNvSpPr txBox="1"/>
          <p:nvPr/>
        </p:nvSpPr>
        <p:spPr>
          <a:xfrm>
            <a:off x="4329556" y="3616036"/>
            <a:ext cx="17798924" cy="6741622"/>
          </a:xfrm>
          <a:prstGeom prst="rect">
            <a:avLst/>
          </a:prstGeom>
          <a:noFill/>
          <a:ln>
            <a:noFill/>
          </a:ln>
        </p:spPr>
        <p:txBody>
          <a:bodyPr spcFirstLastPara="1" wrap="square" lIns="50800" tIns="50800" rIns="50800" bIns="50800" anchor="ctr" anchorCtr="0">
            <a:noAutofit/>
          </a:bodyPr>
          <a:lstStyle/>
          <a:p>
            <a:pPr lvl="0">
              <a:buSzPts val="2800"/>
            </a:pPr>
            <a:r>
              <a:rPr lang="es-ES_tradnl" sz="2400" dirty="0" err="1"/>
              <a:t>Margin</a:t>
            </a:r>
            <a:r>
              <a:rPr lang="es-ES_tradnl" sz="2400" dirty="0"/>
              <a:t> </a:t>
            </a:r>
            <a:r>
              <a:rPr lang="es-ES_tradnl" sz="2400" dirty="0" err="1"/>
              <a:t>Collapse</a:t>
            </a:r>
            <a:r>
              <a:rPr lang="es-ES_tradnl" sz="2400" dirty="0"/>
              <a:t>: </a:t>
            </a:r>
            <a:br>
              <a:rPr lang="es-ES_tradnl" sz="2400" dirty="0"/>
            </a:br>
            <a:endParaRPr lang="es-ES_tradnl" sz="2400" dirty="0"/>
          </a:p>
          <a:p>
            <a:r>
              <a:rPr lang="en-US" sz="2000" dirty="0"/>
              <a:t>CSS </a:t>
            </a:r>
            <a:r>
              <a:rPr lang="en-US" sz="2000" i="1" dirty="0"/>
              <a:t>margin collapse</a:t>
            </a:r>
            <a:r>
              <a:rPr lang="en-US" sz="2000" dirty="0"/>
              <a:t> occurs when the top and bottom margins of blocks are combined into a single margin equal to the largest individual block margin.</a:t>
            </a:r>
          </a:p>
          <a:p>
            <a:r>
              <a:rPr lang="en-US" sz="2000" dirty="0"/>
              <a:t>Margin collapse only occurs with vertical margins, not for horizontal margins.</a:t>
            </a:r>
          </a:p>
          <a:p>
            <a:pPr lvl="0">
              <a:buSzPts val="2800"/>
            </a:pPr>
            <a:br>
              <a:rPr lang="es-ES_tradnl" sz="2400" dirty="0"/>
            </a:br>
            <a:endParaRPr lang="es-ES_tradnl" sz="2400" dirty="0"/>
          </a:p>
        </p:txBody>
      </p:sp>
      <p:pic>
        <p:nvPicPr>
          <p:cNvPr id="3" name="Picture 2">
            <a:extLst>
              <a:ext uri="{FF2B5EF4-FFF2-40B4-BE49-F238E27FC236}">
                <a16:creationId xmlns:a16="http://schemas.microsoft.com/office/drawing/2014/main" id="{EDD7F8D1-98B9-0C4E-8A38-B6C6A4A15505}"/>
              </a:ext>
            </a:extLst>
          </p:cNvPr>
          <p:cNvPicPr>
            <a:picLocks noChangeAspect="1"/>
          </p:cNvPicPr>
          <p:nvPr/>
        </p:nvPicPr>
        <p:blipFill>
          <a:blip r:embed="rId3"/>
          <a:stretch>
            <a:fillRect/>
          </a:stretch>
        </p:blipFill>
        <p:spPr>
          <a:xfrm>
            <a:off x="4603173" y="7913716"/>
            <a:ext cx="7609842" cy="35578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4811694" y="4182141"/>
            <a:ext cx="8405542" cy="1021626"/>
          </a:xfrm>
          <a:prstGeom prst="rect">
            <a:avLst/>
          </a:prstGeom>
          <a:noFill/>
          <a:ln>
            <a:noFill/>
          </a:ln>
        </p:spPr>
        <p:txBody>
          <a:bodyPr spcFirstLastPara="1" wrap="square" lIns="50800" tIns="50800" rIns="50800" bIns="50800" anchor="ctr" anchorCtr="0">
            <a:noAutofit/>
          </a:bodyPr>
          <a:lstStyle/>
          <a:p>
            <a:pPr marL="0" marR="0" lvl="0" indent="0" algn="l" rtl="0">
              <a:lnSpc>
                <a:spcPct val="120000"/>
              </a:lnSpc>
              <a:spcBef>
                <a:spcPts val="0"/>
              </a:spcBef>
              <a:spcAft>
                <a:spcPts val="0"/>
              </a:spcAft>
              <a:buClr>
                <a:srgbClr val="000000"/>
              </a:buClr>
              <a:buSzPts val="5400"/>
              <a:buFont typeface="Montserrat"/>
              <a:buNone/>
            </a:pPr>
            <a:r>
              <a:rPr lang="en-US" sz="5400" b="1" i="0" u="none" strike="noStrike" cap="none" dirty="0" err="1">
                <a:solidFill>
                  <a:srgbClr val="000000"/>
                </a:solidFill>
                <a:latin typeface="Montserrat"/>
                <a:ea typeface="Montserrat"/>
                <a:cs typeface="Montserrat"/>
                <a:sym typeface="Montserrat"/>
              </a:rPr>
              <a:t>Conceptos</a:t>
            </a:r>
            <a:r>
              <a:rPr lang="en-US" sz="5400" b="1" i="0" u="none" strike="noStrike" cap="none" dirty="0">
                <a:solidFill>
                  <a:srgbClr val="000000"/>
                </a:solidFill>
                <a:latin typeface="Montserrat"/>
                <a:ea typeface="Montserrat"/>
                <a:cs typeface="Montserrat"/>
                <a:sym typeface="Montserrat"/>
              </a:rPr>
              <a:t> clave</a:t>
            </a:r>
            <a:endParaRPr dirty="0"/>
          </a:p>
        </p:txBody>
      </p:sp>
      <p:sp>
        <p:nvSpPr>
          <p:cNvPr id="88" name="Google Shape;88;p19"/>
          <p:cNvSpPr txBox="1"/>
          <p:nvPr/>
        </p:nvSpPr>
        <p:spPr>
          <a:xfrm>
            <a:off x="4329556" y="3616036"/>
            <a:ext cx="17798924" cy="6741622"/>
          </a:xfrm>
          <a:prstGeom prst="rect">
            <a:avLst/>
          </a:prstGeom>
          <a:noFill/>
          <a:ln>
            <a:noFill/>
          </a:ln>
        </p:spPr>
        <p:txBody>
          <a:bodyPr spcFirstLastPara="1" wrap="square" lIns="50800" tIns="50800" rIns="50800" bIns="50800" anchor="ctr" anchorCtr="0">
            <a:noAutofit/>
          </a:bodyPr>
          <a:lstStyle/>
          <a:p>
            <a:pPr lvl="0">
              <a:buSzPts val="2800"/>
            </a:pPr>
            <a:r>
              <a:rPr lang="es-ES_tradnl" sz="2400" dirty="0"/>
              <a:t>CSS auto </a:t>
            </a:r>
            <a:r>
              <a:rPr lang="es-ES_tradnl" sz="2400" dirty="0" err="1"/>
              <a:t>keyword</a:t>
            </a:r>
            <a:br>
              <a:rPr lang="es-ES_tradnl" sz="2400" dirty="0"/>
            </a:br>
            <a:endParaRPr lang="es-ES_tradnl" sz="2400" dirty="0"/>
          </a:p>
          <a:p>
            <a:r>
              <a:rPr lang="en-US" sz="2400" dirty="0"/>
              <a:t>The value auto can be used with the property margin to horizontally center an element within its container. The margin property will take the width of the element and will split the rest of the space equally between the left and right margins.</a:t>
            </a:r>
            <a:br>
              <a:rPr lang="es-ES_tradnl" sz="2400" dirty="0"/>
            </a:br>
            <a:endParaRPr lang="es-ES_tradnl" sz="2400" dirty="0"/>
          </a:p>
        </p:txBody>
      </p:sp>
      <p:pic>
        <p:nvPicPr>
          <p:cNvPr id="2" name="Picture 1">
            <a:extLst>
              <a:ext uri="{FF2B5EF4-FFF2-40B4-BE49-F238E27FC236}">
                <a16:creationId xmlns:a16="http://schemas.microsoft.com/office/drawing/2014/main" id="{D73A49BC-F8D9-0C4F-8AFE-5ACAB1555CFB}"/>
              </a:ext>
            </a:extLst>
          </p:cNvPr>
          <p:cNvPicPr>
            <a:picLocks noChangeAspect="1"/>
          </p:cNvPicPr>
          <p:nvPr/>
        </p:nvPicPr>
        <p:blipFill>
          <a:blip r:embed="rId3"/>
          <a:stretch>
            <a:fillRect/>
          </a:stretch>
        </p:blipFill>
        <p:spPr>
          <a:xfrm>
            <a:off x="4035020" y="8512233"/>
            <a:ext cx="4591809" cy="2177933"/>
          </a:xfrm>
          <a:prstGeom prst="rect">
            <a:avLst/>
          </a:prstGeom>
        </p:spPr>
      </p:pic>
    </p:spTree>
    <p:extLst>
      <p:ext uri="{BB962C8B-B14F-4D97-AF65-F5344CB8AC3E}">
        <p14:creationId xmlns:p14="http://schemas.microsoft.com/office/powerpoint/2010/main" val="200777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4811694" y="4182141"/>
            <a:ext cx="8405542" cy="1021626"/>
          </a:xfrm>
          <a:prstGeom prst="rect">
            <a:avLst/>
          </a:prstGeom>
          <a:noFill/>
          <a:ln>
            <a:noFill/>
          </a:ln>
        </p:spPr>
        <p:txBody>
          <a:bodyPr spcFirstLastPara="1" wrap="square" lIns="50800" tIns="50800" rIns="50800" bIns="50800" anchor="ctr" anchorCtr="0">
            <a:noAutofit/>
          </a:bodyPr>
          <a:lstStyle/>
          <a:p>
            <a:pPr marL="0" marR="0" lvl="0" indent="0" algn="l" rtl="0">
              <a:lnSpc>
                <a:spcPct val="120000"/>
              </a:lnSpc>
              <a:spcBef>
                <a:spcPts val="0"/>
              </a:spcBef>
              <a:spcAft>
                <a:spcPts val="0"/>
              </a:spcAft>
              <a:buClr>
                <a:srgbClr val="000000"/>
              </a:buClr>
              <a:buSzPts val="5400"/>
              <a:buFont typeface="Montserrat"/>
              <a:buNone/>
            </a:pPr>
            <a:r>
              <a:rPr lang="en-US" sz="5400" b="1" i="0" u="none" strike="noStrike" cap="none" dirty="0" err="1">
                <a:solidFill>
                  <a:srgbClr val="000000"/>
                </a:solidFill>
                <a:latin typeface="Montserrat"/>
                <a:ea typeface="Montserrat"/>
                <a:cs typeface="Montserrat"/>
                <a:sym typeface="Montserrat"/>
              </a:rPr>
              <a:t>Conceptos</a:t>
            </a:r>
            <a:r>
              <a:rPr lang="en-US" sz="5400" b="1" i="0" u="none" strike="noStrike" cap="none" dirty="0">
                <a:solidFill>
                  <a:srgbClr val="000000"/>
                </a:solidFill>
                <a:latin typeface="Montserrat"/>
                <a:ea typeface="Montserrat"/>
                <a:cs typeface="Montserrat"/>
                <a:sym typeface="Montserrat"/>
              </a:rPr>
              <a:t> clave</a:t>
            </a:r>
            <a:endParaRPr dirty="0"/>
          </a:p>
        </p:txBody>
      </p:sp>
      <p:sp>
        <p:nvSpPr>
          <p:cNvPr id="88" name="Google Shape;88;p19"/>
          <p:cNvSpPr txBox="1"/>
          <p:nvPr/>
        </p:nvSpPr>
        <p:spPr>
          <a:xfrm>
            <a:off x="4329556" y="3616036"/>
            <a:ext cx="17798924" cy="6741622"/>
          </a:xfrm>
          <a:prstGeom prst="rect">
            <a:avLst/>
          </a:prstGeom>
          <a:noFill/>
          <a:ln>
            <a:noFill/>
          </a:ln>
        </p:spPr>
        <p:txBody>
          <a:bodyPr spcFirstLastPara="1" wrap="square" lIns="50800" tIns="50800" rIns="50800" bIns="50800" anchor="ctr" anchorCtr="0">
            <a:noAutofit/>
          </a:bodyPr>
          <a:lstStyle/>
          <a:p>
            <a:r>
              <a:rPr lang="en-US" sz="3200" b="1" dirty="0"/>
              <a:t>Overflow</a:t>
            </a:r>
          </a:p>
          <a:p>
            <a:endParaRPr lang="en-US" sz="2400" dirty="0"/>
          </a:p>
          <a:p>
            <a:endParaRPr lang="en-US" sz="2400" dirty="0"/>
          </a:p>
          <a:p>
            <a:r>
              <a:rPr lang="en-US" sz="2400" dirty="0"/>
              <a:t>If content is too large for its container, the CSS overflow property will determine how the browser handles the problem.</a:t>
            </a:r>
          </a:p>
          <a:p>
            <a:r>
              <a:rPr lang="en-US" sz="2400" dirty="0"/>
              <a:t>By default, it will be set to visible and the content will take up extra space. It can also be set to hidden, or to scroll, which will make the overflowing content accessible via scroll bars within the original container.</a:t>
            </a:r>
          </a:p>
        </p:txBody>
      </p:sp>
      <p:pic>
        <p:nvPicPr>
          <p:cNvPr id="4" name="Picture 3">
            <a:extLst>
              <a:ext uri="{FF2B5EF4-FFF2-40B4-BE49-F238E27FC236}">
                <a16:creationId xmlns:a16="http://schemas.microsoft.com/office/drawing/2014/main" id="{563D2C79-B0BD-664F-930C-BE4699A820D7}"/>
              </a:ext>
            </a:extLst>
          </p:cNvPr>
          <p:cNvPicPr>
            <a:picLocks noChangeAspect="1"/>
          </p:cNvPicPr>
          <p:nvPr/>
        </p:nvPicPr>
        <p:blipFill>
          <a:blip r:embed="rId3"/>
          <a:stretch>
            <a:fillRect/>
          </a:stretch>
        </p:blipFill>
        <p:spPr>
          <a:xfrm>
            <a:off x="3929841" y="9234663"/>
            <a:ext cx="4998028" cy="2702186"/>
          </a:xfrm>
          <a:prstGeom prst="rect">
            <a:avLst/>
          </a:prstGeom>
        </p:spPr>
      </p:pic>
    </p:spTree>
    <p:extLst>
      <p:ext uri="{BB962C8B-B14F-4D97-AF65-F5344CB8AC3E}">
        <p14:creationId xmlns:p14="http://schemas.microsoft.com/office/powerpoint/2010/main" val="127030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4811694" y="4182141"/>
            <a:ext cx="8405542" cy="1021626"/>
          </a:xfrm>
          <a:prstGeom prst="rect">
            <a:avLst/>
          </a:prstGeom>
          <a:noFill/>
          <a:ln>
            <a:noFill/>
          </a:ln>
        </p:spPr>
        <p:txBody>
          <a:bodyPr spcFirstLastPara="1" wrap="square" lIns="50800" tIns="50800" rIns="50800" bIns="50800" anchor="ctr" anchorCtr="0">
            <a:noAutofit/>
          </a:bodyPr>
          <a:lstStyle/>
          <a:p>
            <a:pPr marL="0" marR="0" lvl="0" indent="0" algn="l" rtl="0">
              <a:lnSpc>
                <a:spcPct val="120000"/>
              </a:lnSpc>
              <a:spcBef>
                <a:spcPts val="0"/>
              </a:spcBef>
              <a:spcAft>
                <a:spcPts val="0"/>
              </a:spcAft>
              <a:buClr>
                <a:srgbClr val="000000"/>
              </a:buClr>
              <a:buSzPts val="5400"/>
              <a:buFont typeface="Montserrat"/>
              <a:buNone/>
            </a:pPr>
            <a:r>
              <a:rPr lang="en-US" sz="5400" b="1" i="0" u="none" strike="noStrike" cap="none" dirty="0" err="1">
                <a:solidFill>
                  <a:srgbClr val="000000"/>
                </a:solidFill>
                <a:latin typeface="Montserrat"/>
                <a:ea typeface="Montserrat"/>
                <a:cs typeface="Montserrat"/>
                <a:sym typeface="Montserrat"/>
              </a:rPr>
              <a:t>Conceptos</a:t>
            </a:r>
            <a:r>
              <a:rPr lang="en-US" sz="5400" b="1" i="0" u="none" strike="noStrike" cap="none" dirty="0">
                <a:solidFill>
                  <a:srgbClr val="000000"/>
                </a:solidFill>
                <a:latin typeface="Montserrat"/>
                <a:ea typeface="Montserrat"/>
                <a:cs typeface="Montserrat"/>
                <a:sym typeface="Montserrat"/>
              </a:rPr>
              <a:t> clave</a:t>
            </a:r>
            <a:endParaRPr dirty="0"/>
          </a:p>
        </p:txBody>
      </p:sp>
      <p:sp>
        <p:nvSpPr>
          <p:cNvPr id="88" name="Google Shape;88;p19"/>
          <p:cNvSpPr txBox="1"/>
          <p:nvPr/>
        </p:nvSpPr>
        <p:spPr>
          <a:xfrm>
            <a:off x="4329556" y="3616036"/>
            <a:ext cx="17798924" cy="6741622"/>
          </a:xfrm>
          <a:prstGeom prst="rect">
            <a:avLst/>
          </a:prstGeom>
          <a:noFill/>
          <a:ln>
            <a:noFill/>
          </a:ln>
        </p:spPr>
        <p:txBody>
          <a:bodyPr spcFirstLastPara="1" wrap="square" lIns="50800" tIns="50800" rIns="50800" bIns="50800" anchor="ctr" anchorCtr="0">
            <a:noAutofit/>
          </a:bodyPr>
          <a:lstStyle/>
          <a:p>
            <a:r>
              <a:rPr lang="en-US" sz="2800" b="1" dirty="0"/>
              <a:t>Height and Width Maximums/Minimums</a:t>
            </a:r>
          </a:p>
          <a:p>
            <a:endParaRPr lang="en-US" sz="2400" dirty="0"/>
          </a:p>
          <a:p>
            <a:endParaRPr lang="en-US" sz="2400" dirty="0"/>
          </a:p>
          <a:p>
            <a:r>
              <a:rPr lang="en-US" sz="2400" dirty="0"/>
              <a:t>The CSS min-width and min-height properties can be used to set a minimum width and minimum height of an element’s box. CSS max-width and max-height properties can be used to set maximum widths and heights for element boxes.</a:t>
            </a:r>
          </a:p>
        </p:txBody>
      </p:sp>
      <p:pic>
        <p:nvPicPr>
          <p:cNvPr id="2" name="Picture 1">
            <a:extLst>
              <a:ext uri="{FF2B5EF4-FFF2-40B4-BE49-F238E27FC236}">
                <a16:creationId xmlns:a16="http://schemas.microsoft.com/office/drawing/2014/main" id="{21F11F00-0002-1C43-A704-6279BA0C5E60}"/>
              </a:ext>
            </a:extLst>
          </p:cNvPr>
          <p:cNvPicPr>
            <a:picLocks noChangeAspect="1"/>
          </p:cNvPicPr>
          <p:nvPr/>
        </p:nvPicPr>
        <p:blipFill>
          <a:blip r:embed="rId3"/>
          <a:stretch>
            <a:fillRect/>
          </a:stretch>
        </p:blipFill>
        <p:spPr>
          <a:xfrm>
            <a:off x="4329556" y="8930440"/>
            <a:ext cx="4058477" cy="1993323"/>
          </a:xfrm>
          <a:prstGeom prst="rect">
            <a:avLst/>
          </a:prstGeom>
        </p:spPr>
      </p:pic>
    </p:spTree>
    <p:extLst>
      <p:ext uri="{BB962C8B-B14F-4D97-AF65-F5344CB8AC3E}">
        <p14:creationId xmlns:p14="http://schemas.microsoft.com/office/powerpoint/2010/main" val="31025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4811694" y="4182141"/>
            <a:ext cx="8405542" cy="1021626"/>
          </a:xfrm>
          <a:prstGeom prst="rect">
            <a:avLst/>
          </a:prstGeom>
          <a:noFill/>
          <a:ln>
            <a:noFill/>
          </a:ln>
        </p:spPr>
        <p:txBody>
          <a:bodyPr spcFirstLastPara="1" wrap="square" lIns="50800" tIns="50800" rIns="50800" bIns="50800" anchor="ctr" anchorCtr="0">
            <a:noAutofit/>
          </a:bodyPr>
          <a:lstStyle/>
          <a:p>
            <a:pPr marL="0" marR="0" lvl="0" indent="0" algn="l" rtl="0">
              <a:lnSpc>
                <a:spcPct val="120000"/>
              </a:lnSpc>
              <a:spcBef>
                <a:spcPts val="0"/>
              </a:spcBef>
              <a:spcAft>
                <a:spcPts val="0"/>
              </a:spcAft>
              <a:buClr>
                <a:srgbClr val="000000"/>
              </a:buClr>
              <a:buSzPts val="5400"/>
              <a:buFont typeface="Montserrat"/>
              <a:buNone/>
            </a:pPr>
            <a:r>
              <a:rPr lang="en-US" sz="5400" b="1" i="0" u="none" strike="noStrike" cap="none" dirty="0" err="1">
                <a:solidFill>
                  <a:srgbClr val="000000"/>
                </a:solidFill>
                <a:latin typeface="Montserrat"/>
                <a:ea typeface="Montserrat"/>
                <a:cs typeface="Montserrat"/>
                <a:sym typeface="Montserrat"/>
              </a:rPr>
              <a:t>Conceptos</a:t>
            </a:r>
            <a:r>
              <a:rPr lang="en-US" sz="5400" b="1" i="0" u="none" strike="noStrike" cap="none" dirty="0">
                <a:solidFill>
                  <a:srgbClr val="000000"/>
                </a:solidFill>
                <a:latin typeface="Montserrat"/>
                <a:ea typeface="Montserrat"/>
                <a:cs typeface="Montserrat"/>
                <a:sym typeface="Montserrat"/>
              </a:rPr>
              <a:t> clave</a:t>
            </a:r>
            <a:endParaRPr dirty="0"/>
          </a:p>
        </p:txBody>
      </p:sp>
      <p:sp>
        <p:nvSpPr>
          <p:cNvPr id="88" name="Google Shape;88;p19"/>
          <p:cNvSpPr txBox="1"/>
          <p:nvPr/>
        </p:nvSpPr>
        <p:spPr>
          <a:xfrm>
            <a:off x="4329556" y="3616036"/>
            <a:ext cx="17798924" cy="6741622"/>
          </a:xfrm>
          <a:prstGeom prst="rect">
            <a:avLst/>
          </a:prstGeom>
          <a:noFill/>
          <a:ln>
            <a:noFill/>
          </a:ln>
        </p:spPr>
        <p:txBody>
          <a:bodyPr spcFirstLastPara="1" wrap="square" lIns="50800" tIns="50800" rIns="50800" bIns="50800" anchor="ctr" anchorCtr="0">
            <a:noAutofit/>
          </a:bodyPr>
          <a:lstStyle/>
          <a:p>
            <a:r>
              <a:rPr lang="en-US" sz="2800" b="1" dirty="0"/>
              <a:t>The </a:t>
            </a:r>
            <a:r>
              <a:rPr lang="en-US" sz="2800" dirty="0"/>
              <a:t>visibility</a:t>
            </a:r>
            <a:r>
              <a:rPr lang="en-US" sz="2800" b="1" dirty="0"/>
              <a:t> Property</a:t>
            </a:r>
            <a:endParaRPr lang="en-US" sz="2800" dirty="0"/>
          </a:p>
          <a:p>
            <a:endParaRPr lang="en-US" sz="2400" dirty="0"/>
          </a:p>
          <a:p>
            <a:r>
              <a:rPr lang="en-US" sz="2400" dirty="0"/>
              <a:t>The CSS visibility property is used to render hidden objects invisible to the user, without removing them from the page. This ensures that the page structure and organization remain unchanged.</a:t>
            </a:r>
          </a:p>
        </p:txBody>
      </p:sp>
      <p:pic>
        <p:nvPicPr>
          <p:cNvPr id="3" name="Picture 2">
            <a:extLst>
              <a:ext uri="{FF2B5EF4-FFF2-40B4-BE49-F238E27FC236}">
                <a16:creationId xmlns:a16="http://schemas.microsoft.com/office/drawing/2014/main" id="{AE5A12F5-4E9A-0847-B2CB-AE3D8EE56C9D}"/>
              </a:ext>
            </a:extLst>
          </p:cNvPr>
          <p:cNvPicPr>
            <a:picLocks noChangeAspect="1"/>
          </p:cNvPicPr>
          <p:nvPr/>
        </p:nvPicPr>
        <p:blipFill>
          <a:blip r:embed="rId3"/>
          <a:stretch>
            <a:fillRect/>
          </a:stretch>
        </p:blipFill>
        <p:spPr>
          <a:xfrm>
            <a:off x="4329555" y="8512234"/>
            <a:ext cx="4805411" cy="1845424"/>
          </a:xfrm>
          <a:prstGeom prst="rect">
            <a:avLst/>
          </a:prstGeom>
        </p:spPr>
      </p:pic>
    </p:spTree>
    <p:extLst>
      <p:ext uri="{BB962C8B-B14F-4D97-AF65-F5344CB8AC3E}">
        <p14:creationId xmlns:p14="http://schemas.microsoft.com/office/powerpoint/2010/main" val="174709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4811694" y="4182141"/>
            <a:ext cx="8405542" cy="1021626"/>
          </a:xfrm>
          <a:prstGeom prst="rect">
            <a:avLst/>
          </a:prstGeom>
          <a:noFill/>
          <a:ln>
            <a:noFill/>
          </a:ln>
        </p:spPr>
        <p:txBody>
          <a:bodyPr spcFirstLastPara="1" wrap="square" lIns="50800" tIns="50800" rIns="50800" bIns="50800" anchor="ctr" anchorCtr="0">
            <a:noAutofit/>
          </a:bodyPr>
          <a:lstStyle/>
          <a:p>
            <a:pPr marL="0" marR="0" lvl="0" indent="0" algn="l" rtl="0">
              <a:lnSpc>
                <a:spcPct val="120000"/>
              </a:lnSpc>
              <a:spcBef>
                <a:spcPts val="0"/>
              </a:spcBef>
              <a:spcAft>
                <a:spcPts val="0"/>
              </a:spcAft>
              <a:buClr>
                <a:srgbClr val="000000"/>
              </a:buClr>
              <a:buSzPts val="5400"/>
              <a:buFont typeface="Montserrat"/>
              <a:buNone/>
            </a:pPr>
            <a:r>
              <a:rPr lang="en-US" sz="5400" b="1" i="0" u="none" strike="noStrike" cap="none" dirty="0" err="1">
                <a:solidFill>
                  <a:srgbClr val="000000"/>
                </a:solidFill>
                <a:latin typeface="Montserrat"/>
                <a:ea typeface="Montserrat"/>
                <a:cs typeface="Montserrat"/>
                <a:sym typeface="Montserrat"/>
              </a:rPr>
              <a:t>Conceptos</a:t>
            </a:r>
            <a:r>
              <a:rPr lang="en-US" sz="5400" b="1" i="0" u="none" strike="noStrike" cap="none" dirty="0">
                <a:solidFill>
                  <a:srgbClr val="000000"/>
                </a:solidFill>
                <a:latin typeface="Montserrat"/>
                <a:ea typeface="Montserrat"/>
                <a:cs typeface="Montserrat"/>
                <a:sym typeface="Montserrat"/>
              </a:rPr>
              <a:t> clave</a:t>
            </a:r>
            <a:endParaRPr dirty="0"/>
          </a:p>
        </p:txBody>
      </p:sp>
      <p:sp>
        <p:nvSpPr>
          <p:cNvPr id="88" name="Google Shape;88;p19"/>
          <p:cNvSpPr txBox="1"/>
          <p:nvPr/>
        </p:nvSpPr>
        <p:spPr>
          <a:xfrm>
            <a:off x="4329556" y="3616036"/>
            <a:ext cx="17798924" cy="6741622"/>
          </a:xfrm>
          <a:prstGeom prst="rect">
            <a:avLst/>
          </a:prstGeom>
          <a:noFill/>
          <a:ln>
            <a:noFill/>
          </a:ln>
        </p:spPr>
        <p:txBody>
          <a:bodyPr spcFirstLastPara="1" wrap="square" lIns="50800" tIns="50800" rIns="50800" bIns="50800" anchor="ctr" anchorCtr="0">
            <a:noAutofit/>
          </a:bodyPr>
          <a:lstStyle/>
          <a:p>
            <a:r>
              <a:rPr lang="en-US" sz="2800" b="1" dirty="0"/>
              <a:t>Box-sizing property</a:t>
            </a:r>
            <a:endParaRPr lang="en-US" sz="2800" dirty="0"/>
          </a:p>
          <a:p>
            <a:endParaRPr lang="en-US" sz="2400" dirty="0"/>
          </a:p>
          <a:p>
            <a:r>
              <a:rPr lang="en-US" sz="2800" dirty="0"/>
              <a:t>The CSS </a:t>
            </a:r>
            <a:r>
              <a:rPr lang="en-US" sz="2800" i="1" dirty="0"/>
              <a:t>box model</a:t>
            </a:r>
            <a:r>
              <a:rPr lang="en-US" sz="2800" dirty="0"/>
              <a:t> is a box that wraps around an HTML element and controls the design and layout. The property box-sizing controls which aspect of the box is determined by the height and width properties. The default value of this property is content-box, which renders the actual size of the element including the content box; but not the paddings and borders. The value border-box, on the other hand, renders the actual size of an element including the content box, paddings, and borders.</a:t>
            </a:r>
          </a:p>
        </p:txBody>
      </p:sp>
      <p:pic>
        <p:nvPicPr>
          <p:cNvPr id="2" name="Picture 1">
            <a:extLst>
              <a:ext uri="{FF2B5EF4-FFF2-40B4-BE49-F238E27FC236}">
                <a16:creationId xmlns:a16="http://schemas.microsoft.com/office/drawing/2014/main" id="{C692245A-3290-F449-8403-42FDE23822EE}"/>
              </a:ext>
            </a:extLst>
          </p:cNvPr>
          <p:cNvPicPr>
            <a:picLocks noChangeAspect="1"/>
          </p:cNvPicPr>
          <p:nvPr/>
        </p:nvPicPr>
        <p:blipFill>
          <a:blip r:embed="rId3"/>
          <a:stretch>
            <a:fillRect/>
          </a:stretch>
        </p:blipFill>
        <p:spPr>
          <a:xfrm>
            <a:off x="4329556" y="9336462"/>
            <a:ext cx="5049638" cy="2051973"/>
          </a:xfrm>
          <a:prstGeom prst="rect">
            <a:avLst/>
          </a:prstGeom>
        </p:spPr>
      </p:pic>
    </p:spTree>
    <p:extLst>
      <p:ext uri="{BB962C8B-B14F-4D97-AF65-F5344CB8AC3E}">
        <p14:creationId xmlns:p14="http://schemas.microsoft.com/office/powerpoint/2010/main" val="2107853189"/>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501</Words>
  <Application>Microsoft Macintosh PowerPoint</Application>
  <PresentationFormat>Custom</PresentationFormat>
  <Paragraphs>48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Montserrat</vt:lpstr>
      <vt:lpstr>Muli</vt:lpstr>
      <vt:lpstr>Montserrat ExtraBold</vt:lpstr>
      <vt:lpstr>Helvetica Neue</vt:lpstr>
      <vt:lpstr>Helvetica Neue Light</vt:lpstr>
      <vt:lpstr>Arial</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Alejandro Sanchez</cp:lastModifiedBy>
  <cp:revision>12</cp:revision>
  <dcterms:modified xsi:type="dcterms:W3CDTF">2021-04-13T02:47:47Z</dcterms:modified>
</cp:coreProperties>
</file>